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8" r:id="rId3"/>
    <p:sldId id="260" r:id="rId4"/>
    <p:sldId id="261" r:id="rId5"/>
    <p:sldId id="259" r:id="rId6"/>
    <p:sldId id="279" r:id="rId7"/>
    <p:sldId id="262" r:id="rId8"/>
    <p:sldId id="264" r:id="rId9"/>
    <p:sldId id="265" r:id="rId10"/>
    <p:sldId id="285" r:id="rId11"/>
    <p:sldId id="267" r:id="rId12"/>
    <p:sldId id="268" r:id="rId13"/>
    <p:sldId id="269" r:id="rId14"/>
    <p:sldId id="266" r:id="rId15"/>
    <p:sldId id="286" r:id="rId16"/>
    <p:sldId id="270" r:id="rId17"/>
    <p:sldId id="271" r:id="rId18"/>
    <p:sldId id="263" r:id="rId19"/>
    <p:sldId id="273" r:id="rId20"/>
    <p:sldId id="272" r:id="rId21"/>
    <p:sldId id="287" r:id="rId22"/>
    <p:sldId id="274" r:id="rId23"/>
    <p:sldId id="276" r:id="rId24"/>
    <p:sldId id="277" r:id="rId25"/>
    <p:sldId id="275" r:id="rId26"/>
    <p:sldId id="278" r:id="rId27"/>
    <p:sldId id="281" r:id="rId28"/>
    <p:sldId id="290"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245C"/>
    <a:srgbClr val="FAFAFA"/>
    <a:srgbClr val="FFFFFF"/>
    <a:srgbClr val="4D3952"/>
    <a:srgbClr val="1D1B42"/>
    <a:srgbClr val="0F0621"/>
    <a:srgbClr val="210315"/>
    <a:srgbClr val="BD1F3B"/>
    <a:srgbClr val="FEFEFE"/>
    <a:srgbClr val="2A6E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03" autoAdjust="0"/>
    <p:restoredTop sz="94660"/>
  </p:normalViewPr>
  <p:slideViewPr>
    <p:cSldViewPr snapToGrid="0">
      <p:cViewPr varScale="1">
        <p:scale>
          <a:sx n="92" d="100"/>
          <a:sy n="92" d="100"/>
        </p:scale>
        <p:origin x="3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95F275-C8CA-40A6-BE9D-0CAF6B8395BF}" type="datetimeFigureOut">
              <a:rPr lang="zh-CN" altLang="en-US" smtClean="0"/>
              <a:t>2019/1/16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0FB441-1590-4CB5-9D2B-BEFC5A1AACE3}" type="slidenum">
              <a:rPr lang="zh-CN" altLang="en-US" smtClean="0"/>
              <a:t>‹#›</a:t>
            </a:fld>
            <a:endParaRPr lang="zh-CN" altLang="en-US"/>
          </a:p>
        </p:txBody>
      </p:sp>
    </p:spTree>
    <p:extLst>
      <p:ext uri="{BB962C8B-B14F-4D97-AF65-F5344CB8AC3E}">
        <p14:creationId xmlns:p14="http://schemas.microsoft.com/office/powerpoint/2010/main" val="2410430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1</a:t>
            </a:fld>
            <a:endParaRPr lang="zh-CN" altLang="en-US"/>
          </a:p>
        </p:txBody>
      </p:sp>
    </p:spTree>
    <p:extLst>
      <p:ext uri="{BB962C8B-B14F-4D97-AF65-F5344CB8AC3E}">
        <p14:creationId xmlns:p14="http://schemas.microsoft.com/office/powerpoint/2010/main" val="733466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2</a:t>
            </a:fld>
            <a:endParaRPr lang="zh-CN" altLang="en-US"/>
          </a:p>
        </p:txBody>
      </p:sp>
    </p:spTree>
    <p:extLst>
      <p:ext uri="{BB962C8B-B14F-4D97-AF65-F5344CB8AC3E}">
        <p14:creationId xmlns:p14="http://schemas.microsoft.com/office/powerpoint/2010/main" val="996288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3</a:t>
            </a:fld>
            <a:endParaRPr lang="zh-CN" altLang="en-US"/>
          </a:p>
        </p:txBody>
      </p:sp>
    </p:spTree>
    <p:extLst>
      <p:ext uri="{BB962C8B-B14F-4D97-AF65-F5344CB8AC3E}">
        <p14:creationId xmlns:p14="http://schemas.microsoft.com/office/powerpoint/2010/main" val="2685649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4</a:t>
            </a:fld>
            <a:endParaRPr lang="zh-CN" altLang="en-US"/>
          </a:p>
        </p:txBody>
      </p:sp>
    </p:spTree>
    <p:extLst>
      <p:ext uri="{BB962C8B-B14F-4D97-AF65-F5344CB8AC3E}">
        <p14:creationId xmlns:p14="http://schemas.microsoft.com/office/powerpoint/2010/main" val="3710226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5</a:t>
            </a:fld>
            <a:endParaRPr lang="zh-CN" altLang="en-US"/>
          </a:p>
        </p:txBody>
      </p:sp>
    </p:spTree>
    <p:extLst>
      <p:ext uri="{BB962C8B-B14F-4D97-AF65-F5344CB8AC3E}">
        <p14:creationId xmlns:p14="http://schemas.microsoft.com/office/powerpoint/2010/main" val="232089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6</a:t>
            </a:fld>
            <a:endParaRPr lang="zh-CN" altLang="en-US"/>
          </a:p>
        </p:txBody>
      </p:sp>
    </p:spTree>
    <p:extLst>
      <p:ext uri="{BB962C8B-B14F-4D97-AF65-F5344CB8AC3E}">
        <p14:creationId xmlns:p14="http://schemas.microsoft.com/office/powerpoint/2010/main" val="440851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7</a:t>
            </a:fld>
            <a:endParaRPr lang="zh-CN" altLang="en-US"/>
          </a:p>
        </p:txBody>
      </p:sp>
    </p:spTree>
    <p:extLst>
      <p:ext uri="{BB962C8B-B14F-4D97-AF65-F5344CB8AC3E}">
        <p14:creationId xmlns:p14="http://schemas.microsoft.com/office/powerpoint/2010/main" val="1423624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8</a:t>
            </a:fld>
            <a:endParaRPr lang="zh-CN" altLang="en-US"/>
          </a:p>
        </p:txBody>
      </p:sp>
    </p:spTree>
    <p:extLst>
      <p:ext uri="{BB962C8B-B14F-4D97-AF65-F5344CB8AC3E}">
        <p14:creationId xmlns:p14="http://schemas.microsoft.com/office/powerpoint/2010/main" val="1789041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9</a:t>
            </a:fld>
            <a:endParaRPr lang="zh-CN" altLang="en-US"/>
          </a:p>
        </p:txBody>
      </p:sp>
    </p:spTree>
    <p:extLst>
      <p:ext uri="{BB962C8B-B14F-4D97-AF65-F5344CB8AC3E}">
        <p14:creationId xmlns:p14="http://schemas.microsoft.com/office/powerpoint/2010/main" val="1445129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10</a:t>
            </a:fld>
            <a:endParaRPr lang="zh-CN" altLang="en-US"/>
          </a:p>
        </p:txBody>
      </p:sp>
    </p:spTree>
    <p:extLst>
      <p:ext uri="{BB962C8B-B14F-4D97-AF65-F5344CB8AC3E}">
        <p14:creationId xmlns:p14="http://schemas.microsoft.com/office/powerpoint/2010/main" val="684004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11</a:t>
            </a:fld>
            <a:endParaRPr lang="zh-CN" altLang="en-US"/>
          </a:p>
        </p:txBody>
      </p:sp>
    </p:spTree>
    <p:extLst>
      <p:ext uri="{BB962C8B-B14F-4D97-AF65-F5344CB8AC3E}">
        <p14:creationId xmlns:p14="http://schemas.microsoft.com/office/powerpoint/2010/main" val="3183161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12</a:t>
            </a:fld>
            <a:endParaRPr lang="zh-CN" altLang="en-US"/>
          </a:p>
        </p:txBody>
      </p:sp>
    </p:spTree>
    <p:extLst>
      <p:ext uri="{BB962C8B-B14F-4D97-AF65-F5344CB8AC3E}">
        <p14:creationId xmlns:p14="http://schemas.microsoft.com/office/powerpoint/2010/main" val="2008677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13</a:t>
            </a:fld>
            <a:endParaRPr lang="zh-CN" altLang="en-US"/>
          </a:p>
        </p:txBody>
      </p:sp>
    </p:spTree>
    <p:extLst>
      <p:ext uri="{BB962C8B-B14F-4D97-AF65-F5344CB8AC3E}">
        <p14:creationId xmlns:p14="http://schemas.microsoft.com/office/powerpoint/2010/main" val="1806669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14</a:t>
            </a:fld>
            <a:endParaRPr lang="zh-CN" altLang="en-US"/>
          </a:p>
        </p:txBody>
      </p:sp>
    </p:spTree>
    <p:extLst>
      <p:ext uri="{BB962C8B-B14F-4D97-AF65-F5344CB8AC3E}">
        <p14:creationId xmlns:p14="http://schemas.microsoft.com/office/powerpoint/2010/main" val="1998872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15</a:t>
            </a:fld>
            <a:endParaRPr lang="zh-CN" altLang="en-US"/>
          </a:p>
        </p:txBody>
      </p:sp>
    </p:spTree>
    <p:extLst>
      <p:ext uri="{BB962C8B-B14F-4D97-AF65-F5344CB8AC3E}">
        <p14:creationId xmlns:p14="http://schemas.microsoft.com/office/powerpoint/2010/main" val="1729334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16</a:t>
            </a:fld>
            <a:endParaRPr lang="zh-CN" altLang="en-US"/>
          </a:p>
        </p:txBody>
      </p:sp>
    </p:spTree>
    <p:extLst>
      <p:ext uri="{BB962C8B-B14F-4D97-AF65-F5344CB8AC3E}">
        <p14:creationId xmlns:p14="http://schemas.microsoft.com/office/powerpoint/2010/main" val="2946650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17</a:t>
            </a:fld>
            <a:endParaRPr lang="zh-CN" altLang="en-US"/>
          </a:p>
        </p:txBody>
      </p:sp>
    </p:spTree>
    <p:extLst>
      <p:ext uri="{BB962C8B-B14F-4D97-AF65-F5344CB8AC3E}">
        <p14:creationId xmlns:p14="http://schemas.microsoft.com/office/powerpoint/2010/main" val="1377853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18</a:t>
            </a:fld>
            <a:endParaRPr lang="zh-CN" altLang="en-US"/>
          </a:p>
        </p:txBody>
      </p:sp>
    </p:spTree>
    <p:extLst>
      <p:ext uri="{BB962C8B-B14F-4D97-AF65-F5344CB8AC3E}">
        <p14:creationId xmlns:p14="http://schemas.microsoft.com/office/powerpoint/2010/main" val="26862538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19</a:t>
            </a:fld>
            <a:endParaRPr lang="zh-CN" altLang="en-US"/>
          </a:p>
        </p:txBody>
      </p:sp>
    </p:spTree>
    <p:extLst>
      <p:ext uri="{BB962C8B-B14F-4D97-AF65-F5344CB8AC3E}">
        <p14:creationId xmlns:p14="http://schemas.microsoft.com/office/powerpoint/2010/main" val="3592796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20</a:t>
            </a:fld>
            <a:endParaRPr lang="zh-CN" altLang="en-US"/>
          </a:p>
        </p:txBody>
      </p:sp>
    </p:spTree>
    <p:extLst>
      <p:ext uri="{BB962C8B-B14F-4D97-AF65-F5344CB8AC3E}">
        <p14:creationId xmlns:p14="http://schemas.microsoft.com/office/powerpoint/2010/main" val="2431222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21</a:t>
            </a:fld>
            <a:endParaRPr lang="zh-CN" altLang="en-US"/>
          </a:p>
        </p:txBody>
      </p:sp>
    </p:spTree>
    <p:extLst>
      <p:ext uri="{BB962C8B-B14F-4D97-AF65-F5344CB8AC3E}">
        <p14:creationId xmlns:p14="http://schemas.microsoft.com/office/powerpoint/2010/main" val="29839228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22</a:t>
            </a:fld>
            <a:endParaRPr lang="zh-CN" altLang="en-US"/>
          </a:p>
        </p:txBody>
      </p:sp>
    </p:spTree>
    <p:extLst>
      <p:ext uri="{BB962C8B-B14F-4D97-AF65-F5344CB8AC3E}">
        <p14:creationId xmlns:p14="http://schemas.microsoft.com/office/powerpoint/2010/main" val="4077755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23</a:t>
            </a:fld>
            <a:endParaRPr lang="zh-CN" altLang="en-US"/>
          </a:p>
        </p:txBody>
      </p:sp>
    </p:spTree>
    <p:extLst>
      <p:ext uri="{BB962C8B-B14F-4D97-AF65-F5344CB8AC3E}">
        <p14:creationId xmlns:p14="http://schemas.microsoft.com/office/powerpoint/2010/main" val="20350897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24</a:t>
            </a:fld>
            <a:endParaRPr lang="zh-CN" altLang="en-US"/>
          </a:p>
        </p:txBody>
      </p:sp>
    </p:spTree>
    <p:extLst>
      <p:ext uri="{BB962C8B-B14F-4D97-AF65-F5344CB8AC3E}">
        <p14:creationId xmlns:p14="http://schemas.microsoft.com/office/powerpoint/2010/main" val="1950979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25</a:t>
            </a:fld>
            <a:endParaRPr lang="zh-CN" altLang="en-US"/>
          </a:p>
        </p:txBody>
      </p:sp>
    </p:spTree>
    <p:extLst>
      <p:ext uri="{BB962C8B-B14F-4D97-AF65-F5344CB8AC3E}">
        <p14:creationId xmlns:p14="http://schemas.microsoft.com/office/powerpoint/2010/main" val="10464039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26</a:t>
            </a:fld>
            <a:endParaRPr lang="zh-CN" altLang="en-US"/>
          </a:p>
        </p:txBody>
      </p:sp>
    </p:spTree>
    <p:extLst>
      <p:ext uri="{BB962C8B-B14F-4D97-AF65-F5344CB8AC3E}">
        <p14:creationId xmlns:p14="http://schemas.microsoft.com/office/powerpoint/2010/main" val="5109506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27</a:t>
            </a:fld>
            <a:endParaRPr lang="zh-CN" altLang="en-US"/>
          </a:p>
        </p:txBody>
      </p:sp>
    </p:spTree>
    <p:extLst>
      <p:ext uri="{BB962C8B-B14F-4D97-AF65-F5344CB8AC3E}">
        <p14:creationId xmlns:p14="http://schemas.microsoft.com/office/powerpoint/2010/main" val="39621524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FB441-1590-4CB5-9D2B-BEFC5A1AACE3}" type="slidenum">
              <a:rPr lang="zh-CN" altLang="en-US" smtClean="0"/>
              <a:t>28</a:t>
            </a:fld>
            <a:endParaRPr lang="zh-CN" altLang="en-US"/>
          </a:p>
        </p:txBody>
      </p:sp>
    </p:spTree>
    <p:extLst>
      <p:ext uri="{BB962C8B-B14F-4D97-AF65-F5344CB8AC3E}">
        <p14:creationId xmlns:p14="http://schemas.microsoft.com/office/powerpoint/2010/main" val="15139873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0008F29F-399F-4B78-BD57-F9F565674186}" type="datetimeFigureOut">
              <a:rPr lang="zh-CN" altLang="en-US" smtClean="0"/>
              <a:t>2019/1/16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6D13D4-02F5-4C3D-AAC2-72D150FBE6F9}" type="slidenum">
              <a:rPr lang="zh-CN" altLang="en-US" smtClean="0"/>
              <a:t>‹#›</a:t>
            </a:fld>
            <a:endParaRPr lang="zh-CN" altLang="en-US"/>
          </a:p>
        </p:txBody>
      </p:sp>
      <p:pic>
        <p:nvPicPr>
          <p:cNvPr id="8" name="图片 7">
            <a:extLst>
              <a:ext uri="{FF2B5EF4-FFF2-40B4-BE49-F238E27FC236}">
                <a16:creationId xmlns:a16="http://schemas.microsoft.com/office/drawing/2014/main" xmlns="" id="{44D3E60A-88A1-48DD-8DEF-75C09E8714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2001" cy="6886285"/>
          </a:xfrm>
          <a:prstGeom prst="rect">
            <a:avLst/>
          </a:prstGeom>
        </p:spPr>
      </p:pic>
    </p:spTree>
    <p:extLst>
      <p:ext uri="{BB962C8B-B14F-4D97-AF65-F5344CB8AC3E}">
        <p14:creationId xmlns:p14="http://schemas.microsoft.com/office/powerpoint/2010/main" val="4041219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008F29F-399F-4B78-BD57-F9F565674186}" type="datetimeFigureOut">
              <a:rPr lang="zh-CN" altLang="en-US" smtClean="0"/>
              <a:t>2019/1/16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6D13D4-02F5-4C3D-AAC2-72D150FBE6F9}" type="slidenum">
              <a:rPr lang="zh-CN" altLang="en-US" smtClean="0"/>
              <a:t>‹#›</a:t>
            </a:fld>
            <a:endParaRPr lang="zh-CN" altLang="en-US"/>
          </a:p>
        </p:txBody>
      </p:sp>
    </p:spTree>
    <p:extLst>
      <p:ext uri="{BB962C8B-B14F-4D97-AF65-F5344CB8AC3E}">
        <p14:creationId xmlns:p14="http://schemas.microsoft.com/office/powerpoint/2010/main" val="322885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008F29F-399F-4B78-BD57-F9F565674186}" type="datetimeFigureOut">
              <a:rPr lang="zh-CN" altLang="en-US" smtClean="0"/>
              <a:t>2019/1/16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6D13D4-02F5-4C3D-AAC2-72D150FBE6F9}" type="slidenum">
              <a:rPr lang="zh-CN" altLang="en-US" smtClean="0"/>
              <a:t>‹#›</a:t>
            </a:fld>
            <a:endParaRPr lang="zh-CN" altLang="en-US"/>
          </a:p>
        </p:txBody>
      </p:sp>
    </p:spTree>
    <p:extLst>
      <p:ext uri="{BB962C8B-B14F-4D97-AF65-F5344CB8AC3E}">
        <p14:creationId xmlns:p14="http://schemas.microsoft.com/office/powerpoint/2010/main" val="2862160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008F29F-399F-4B78-BD57-F9F565674186}" type="datetimeFigureOut">
              <a:rPr lang="zh-CN" altLang="en-US" smtClean="0"/>
              <a:t>2019/1/16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6D13D4-02F5-4C3D-AAC2-72D150FBE6F9}" type="slidenum">
              <a:rPr lang="zh-CN" altLang="en-US" smtClean="0"/>
              <a:t>‹#›</a:t>
            </a:fld>
            <a:endParaRPr lang="zh-CN" altLang="en-US"/>
          </a:p>
        </p:txBody>
      </p:sp>
    </p:spTree>
    <p:extLst>
      <p:ext uri="{BB962C8B-B14F-4D97-AF65-F5344CB8AC3E}">
        <p14:creationId xmlns:p14="http://schemas.microsoft.com/office/powerpoint/2010/main" val="4086314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008F29F-399F-4B78-BD57-F9F565674186}" type="datetimeFigureOut">
              <a:rPr lang="zh-CN" altLang="en-US" smtClean="0"/>
              <a:t>2019/1/16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6D13D4-02F5-4C3D-AAC2-72D150FBE6F9}" type="slidenum">
              <a:rPr lang="zh-CN" altLang="en-US" smtClean="0"/>
              <a:t>‹#›</a:t>
            </a:fld>
            <a:endParaRPr lang="zh-CN" altLang="en-US"/>
          </a:p>
        </p:txBody>
      </p:sp>
    </p:spTree>
    <p:extLst>
      <p:ext uri="{BB962C8B-B14F-4D97-AF65-F5344CB8AC3E}">
        <p14:creationId xmlns:p14="http://schemas.microsoft.com/office/powerpoint/2010/main" val="4272668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008F29F-399F-4B78-BD57-F9F565674186}" type="datetimeFigureOut">
              <a:rPr lang="zh-CN" altLang="en-US" smtClean="0"/>
              <a:t>2019/1/16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6D13D4-02F5-4C3D-AAC2-72D150FBE6F9}" type="slidenum">
              <a:rPr lang="zh-CN" altLang="en-US" smtClean="0"/>
              <a:t>‹#›</a:t>
            </a:fld>
            <a:endParaRPr lang="zh-CN" altLang="en-US"/>
          </a:p>
        </p:txBody>
      </p:sp>
    </p:spTree>
    <p:extLst>
      <p:ext uri="{BB962C8B-B14F-4D97-AF65-F5344CB8AC3E}">
        <p14:creationId xmlns:p14="http://schemas.microsoft.com/office/powerpoint/2010/main" val="2722816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008F29F-399F-4B78-BD57-F9F565674186}" type="datetimeFigureOut">
              <a:rPr lang="zh-CN" altLang="en-US" smtClean="0"/>
              <a:t>2019/1/16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6D13D4-02F5-4C3D-AAC2-72D150FBE6F9}" type="slidenum">
              <a:rPr lang="zh-CN" altLang="en-US" smtClean="0"/>
              <a:t>‹#›</a:t>
            </a:fld>
            <a:endParaRPr lang="zh-CN" altLang="en-US"/>
          </a:p>
        </p:txBody>
      </p:sp>
    </p:spTree>
    <p:extLst>
      <p:ext uri="{BB962C8B-B14F-4D97-AF65-F5344CB8AC3E}">
        <p14:creationId xmlns:p14="http://schemas.microsoft.com/office/powerpoint/2010/main" val="3133487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008F29F-399F-4B78-BD57-F9F565674186}" type="datetimeFigureOut">
              <a:rPr lang="zh-CN" altLang="en-US" smtClean="0"/>
              <a:t>2019/1/16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6D13D4-02F5-4C3D-AAC2-72D150FBE6F9}" type="slidenum">
              <a:rPr lang="zh-CN" altLang="en-US" smtClean="0"/>
              <a:t>‹#›</a:t>
            </a:fld>
            <a:endParaRPr lang="zh-CN" altLang="en-US"/>
          </a:p>
        </p:txBody>
      </p:sp>
    </p:spTree>
    <p:extLst>
      <p:ext uri="{BB962C8B-B14F-4D97-AF65-F5344CB8AC3E}">
        <p14:creationId xmlns:p14="http://schemas.microsoft.com/office/powerpoint/2010/main" val="974094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008F29F-399F-4B78-BD57-F9F565674186}" type="datetimeFigureOut">
              <a:rPr lang="zh-CN" altLang="en-US" smtClean="0"/>
              <a:t>2019/1/16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6D13D4-02F5-4C3D-AAC2-72D150FBE6F9}" type="slidenum">
              <a:rPr lang="zh-CN" altLang="en-US" smtClean="0"/>
              <a:t>‹#›</a:t>
            </a:fld>
            <a:endParaRPr lang="zh-CN" altLang="en-US"/>
          </a:p>
        </p:txBody>
      </p:sp>
    </p:spTree>
    <p:extLst>
      <p:ext uri="{BB962C8B-B14F-4D97-AF65-F5344CB8AC3E}">
        <p14:creationId xmlns:p14="http://schemas.microsoft.com/office/powerpoint/2010/main" val="686060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008F29F-399F-4B78-BD57-F9F565674186}" type="datetimeFigureOut">
              <a:rPr lang="zh-CN" altLang="en-US" smtClean="0"/>
              <a:t>2019/1/16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6D13D4-02F5-4C3D-AAC2-72D150FBE6F9}" type="slidenum">
              <a:rPr lang="zh-CN" altLang="en-US" smtClean="0"/>
              <a:t>‹#›</a:t>
            </a:fld>
            <a:endParaRPr lang="zh-CN" altLang="en-US"/>
          </a:p>
        </p:txBody>
      </p:sp>
    </p:spTree>
    <p:extLst>
      <p:ext uri="{BB962C8B-B14F-4D97-AF65-F5344CB8AC3E}">
        <p14:creationId xmlns:p14="http://schemas.microsoft.com/office/powerpoint/2010/main" val="1995650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008F29F-399F-4B78-BD57-F9F565674186}" type="datetimeFigureOut">
              <a:rPr lang="zh-CN" altLang="en-US" smtClean="0"/>
              <a:t>2019/1/16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6D13D4-02F5-4C3D-AAC2-72D150FBE6F9}" type="slidenum">
              <a:rPr lang="zh-CN" altLang="en-US" smtClean="0"/>
              <a:t>‹#›</a:t>
            </a:fld>
            <a:endParaRPr lang="zh-CN" altLang="en-US"/>
          </a:p>
        </p:txBody>
      </p:sp>
    </p:spTree>
    <p:extLst>
      <p:ext uri="{BB962C8B-B14F-4D97-AF65-F5344CB8AC3E}">
        <p14:creationId xmlns:p14="http://schemas.microsoft.com/office/powerpoint/2010/main" val="2515305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862132" y="2646189"/>
            <a:ext cx="3294484" cy="2052000"/>
          </a:xfrm>
          <a:custGeom>
            <a:avLst/>
            <a:gdLst>
              <a:gd name="connsiteX0" fmla="*/ 0 w 3294484"/>
              <a:gd name="connsiteY0" fmla="*/ 0 h 2052000"/>
              <a:gd name="connsiteX1" fmla="*/ 3294484 w 3294484"/>
              <a:gd name="connsiteY1" fmla="*/ 0 h 2052000"/>
              <a:gd name="connsiteX2" fmla="*/ 3294484 w 3294484"/>
              <a:gd name="connsiteY2" fmla="*/ 2052000 h 2052000"/>
              <a:gd name="connsiteX3" fmla="*/ 0 w 3294484"/>
              <a:gd name="connsiteY3" fmla="*/ 2052000 h 2052000"/>
            </a:gdLst>
            <a:ahLst/>
            <a:cxnLst>
              <a:cxn ang="0">
                <a:pos x="connsiteX0" y="connsiteY0"/>
              </a:cxn>
              <a:cxn ang="0">
                <a:pos x="connsiteX1" y="connsiteY1"/>
              </a:cxn>
              <a:cxn ang="0">
                <a:pos x="connsiteX2" y="connsiteY2"/>
              </a:cxn>
              <a:cxn ang="0">
                <a:pos x="connsiteX3" y="connsiteY3"/>
              </a:cxn>
            </a:cxnLst>
            <a:rect l="l" t="t" r="r" b="b"/>
            <a:pathLst>
              <a:path w="3294484" h="2052000">
                <a:moveTo>
                  <a:pt x="0" y="0"/>
                </a:moveTo>
                <a:lnTo>
                  <a:pt x="3294484" y="0"/>
                </a:lnTo>
                <a:lnTo>
                  <a:pt x="3294484" y="2052000"/>
                </a:lnTo>
                <a:lnTo>
                  <a:pt x="0" y="2052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32303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73929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60FE25A-F59E-4A74-B665-864FD89EC22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1A42CC18-0C10-4C0D-A0F2-E6045AE31D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601D336C-545D-4EB5-97AD-1195B1E100BF}"/>
              </a:ext>
            </a:extLst>
          </p:cNvPr>
          <p:cNvSpPr>
            <a:spLocks noGrp="1"/>
          </p:cNvSpPr>
          <p:nvPr>
            <p:ph type="dt" sz="half" idx="10"/>
          </p:nvPr>
        </p:nvSpPr>
        <p:spPr/>
        <p:txBody>
          <a:bodyPr/>
          <a:lstStyle/>
          <a:p>
            <a:fld id="{66177337-1161-4CB2-8B69-3E24C9ADD514}" type="datetimeFigureOut">
              <a:rPr lang="zh-CN" altLang="en-US" smtClean="0"/>
              <a:t>2019/1/16</a:t>
            </a:fld>
            <a:endParaRPr lang="zh-CN" altLang="en-US"/>
          </a:p>
        </p:txBody>
      </p:sp>
      <p:sp>
        <p:nvSpPr>
          <p:cNvPr id="5" name="页脚占位符 4">
            <a:extLst>
              <a:ext uri="{FF2B5EF4-FFF2-40B4-BE49-F238E27FC236}">
                <a16:creationId xmlns:a16="http://schemas.microsoft.com/office/drawing/2014/main" xmlns="" id="{B3F62F5E-1F39-4ED3-9466-620AD89BE98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DAB90C6-7DD8-450C-B97D-289F0B9378B3}"/>
              </a:ext>
            </a:extLst>
          </p:cNvPr>
          <p:cNvSpPr>
            <a:spLocks noGrp="1"/>
          </p:cNvSpPr>
          <p:nvPr>
            <p:ph type="sldNum" sz="quarter" idx="12"/>
          </p:nvPr>
        </p:nvSpPr>
        <p:spPr/>
        <p:txBody>
          <a:bodyPr/>
          <a:lstStyle/>
          <a:p>
            <a:fld id="{2EED884B-F155-42E3-9801-487CD0C3BEE5}" type="slidenum">
              <a:rPr lang="zh-CN" altLang="en-US" smtClean="0"/>
              <a:t>‹#›</a:t>
            </a:fld>
            <a:endParaRPr lang="zh-CN" altLang="en-US"/>
          </a:p>
        </p:txBody>
      </p:sp>
    </p:spTree>
    <p:extLst>
      <p:ext uri="{BB962C8B-B14F-4D97-AF65-F5344CB8AC3E}">
        <p14:creationId xmlns:p14="http://schemas.microsoft.com/office/powerpoint/2010/main" val="213829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08F29F-399F-4B78-BD57-F9F565674186}" type="datetimeFigureOut">
              <a:rPr lang="zh-CN" altLang="en-US" smtClean="0"/>
              <a:t>2019/1/16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D13D4-02F5-4C3D-AAC2-72D150FBE6F9}" type="slidenum">
              <a:rPr lang="zh-CN" altLang="en-US" smtClean="0"/>
              <a:t>‹#›</a:t>
            </a:fld>
            <a:endParaRPr lang="zh-CN" altLang="en-US"/>
          </a:p>
        </p:txBody>
      </p:sp>
    </p:spTree>
    <p:extLst>
      <p:ext uri="{BB962C8B-B14F-4D97-AF65-F5344CB8AC3E}">
        <p14:creationId xmlns:p14="http://schemas.microsoft.com/office/powerpoint/2010/main" val="3000568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6.jp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g"/></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25000" r="-25000"/>
          </a:stretch>
        </a:blipFill>
        <a:effectLst/>
      </p:bgPr>
    </p:bg>
    <p:spTree>
      <p:nvGrpSpPr>
        <p:cNvPr id="1" name=""/>
        <p:cNvGrpSpPr/>
        <p:nvPr/>
      </p:nvGrpSpPr>
      <p:grpSpPr>
        <a:xfrm>
          <a:off x="0" y="0"/>
          <a:ext cx="0" cy="0"/>
          <a:chOff x="0" y="0"/>
          <a:chExt cx="0" cy="0"/>
        </a:xfrm>
      </p:grpSpPr>
      <p:pic>
        <p:nvPicPr>
          <p:cNvPr id="64" name="图片 63">
            <a:extLst>
              <a:ext uri="{FF2B5EF4-FFF2-40B4-BE49-F238E27FC236}">
                <a16:creationId xmlns:a16="http://schemas.microsoft.com/office/drawing/2014/main" xmlns="" id="{307A2F28-97FB-40B7-A4F3-AFB2601DEF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3" name="文本框 62"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1418343" y="2644709"/>
            <a:ext cx="9119804" cy="1107996"/>
          </a:xfrm>
          <a:prstGeom prst="rect">
            <a:avLst/>
          </a:prstGeom>
          <a:noFill/>
        </p:spPr>
        <p:txBody>
          <a:bodyPr wrap="none" rtlCol="0">
            <a:spAutoFit/>
          </a:bodyPr>
          <a:lstStyle/>
          <a:p>
            <a:pPr defTabSz="1625031">
              <a:defRPr/>
            </a:pPr>
            <a:r>
              <a:rPr lang="zh-CN" altLang="en-US" sz="6600" b="1" dirty="0">
                <a:solidFill>
                  <a:srgbClr val="FDFDFD"/>
                </a:solidFill>
                <a:cs typeface="+mn-ea"/>
                <a:sym typeface="+mn-lt"/>
              </a:rPr>
              <a:t>互联网运营方案</a:t>
            </a:r>
            <a:r>
              <a:rPr lang="en-US" altLang="zh-CN" sz="6600" b="1" dirty="0" err="1">
                <a:solidFill>
                  <a:srgbClr val="FDFDFD"/>
                </a:solidFill>
                <a:cs typeface="+mn-ea"/>
                <a:sym typeface="+mn-lt"/>
              </a:rPr>
              <a:t>ppt</a:t>
            </a:r>
            <a:r>
              <a:rPr lang="zh-CN" altLang="en-US" sz="6600" b="1" dirty="0">
                <a:solidFill>
                  <a:srgbClr val="FDFDFD"/>
                </a:solidFill>
                <a:cs typeface="+mn-ea"/>
                <a:sym typeface="+mn-lt"/>
              </a:rPr>
              <a:t>模板</a:t>
            </a:r>
            <a:endParaRPr lang="en-US" altLang="zh-CN" sz="6600" b="1" dirty="0">
              <a:solidFill>
                <a:srgbClr val="FDFDFD"/>
              </a:solidFill>
              <a:cs typeface="+mn-ea"/>
              <a:sym typeface="+mn-lt"/>
            </a:endParaRPr>
          </a:p>
        </p:txBody>
      </p:sp>
      <p:cxnSp>
        <p:nvCxnSpPr>
          <p:cNvPr id="65" name="直接连接符 64"/>
          <p:cNvCxnSpPr/>
          <p:nvPr/>
        </p:nvCxnSpPr>
        <p:spPr>
          <a:xfrm>
            <a:off x="5434246" y="5200511"/>
            <a:ext cx="720000" cy="0"/>
          </a:xfrm>
          <a:prstGeom prst="line">
            <a:avLst/>
          </a:prstGeom>
          <a:noFill/>
          <a:ln w="38100" cap="flat" cmpd="sng" algn="ctr">
            <a:solidFill>
              <a:srgbClr val="F7F7F7"/>
            </a:solidFill>
            <a:prstDash val="solid"/>
            <a:miter lim="800000"/>
          </a:ln>
          <a:effectLst/>
        </p:spPr>
      </p:cxnSp>
      <p:pic>
        <p:nvPicPr>
          <p:cNvPr id="68" name="Lady &amp; Bird (淑女与鸟组合) - Stephanie Says (史蒂芬妮说)(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4246" y="-861392"/>
            <a:ext cx="609600" cy="609600"/>
          </a:xfrm>
          <a:prstGeom prst="rect">
            <a:avLst/>
          </a:prstGeom>
        </p:spPr>
      </p:pic>
      <p:grpSp>
        <p:nvGrpSpPr>
          <p:cNvPr id="107" name="组合 106">
            <a:extLst>
              <a:ext uri="{FF2B5EF4-FFF2-40B4-BE49-F238E27FC236}">
                <a16:creationId xmlns:a16="http://schemas.microsoft.com/office/drawing/2014/main" xmlns="" id="{48CEA2E9-1B14-4FF1-90A7-E9D5349106D4}"/>
              </a:ext>
            </a:extLst>
          </p:cNvPr>
          <p:cNvGrpSpPr/>
          <p:nvPr/>
        </p:nvGrpSpPr>
        <p:grpSpPr>
          <a:xfrm>
            <a:off x="3659580" y="901971"/>
            <a:ext cx="4269332" cy="1375283"/>
            <a:chOff x="3734344" y="1299274"/>
            <a:chExt cx="4269332" cy="1375283"/>
          </a:xfrm>
        </p:grpSpPr>
        <p:grpSp>
          <p:nvGrpSpPr>
            <p:cNvPr id="4" name="组合 3"/>
            <p:cNvGrpSpPr/>
            <p:nvPr/>
          </p:nvGrpSpPr>
          <p:grpSpPr>
            <a:xfrm>
              <a:off x="4893677" y="1382561"/>
              <a:ext cx="898525" cy="1260476"/>
              <a:chOff x="4893677" y="1382561"/>
              <a:chExt cx="898525" cy="1260476"/>
            </a:xfrm>
          </p:grpSpPr>
          <p:sp>
            <p:nvSpPr>
              <p:cNvPr id="6" name="Oval 854"/>
              <p:cNvSpPr>
                <a:spLocks noChangeArrowheads="1"/>
              </p:cNvSpPr>
              <p:nvPr/>
            </p:nvSpPr>
            <p:spPr bwMode="auto">
              <a:xfrm>
                <a:off x="5076240" y="1382561"/>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 name="Oval 859"/>
              <p:cNvSpPr>
                <a:spLocks noChangeArrowheads="1"/>
              </p:cNvSpPr>
              <p:nvPr/>
            </p:nvSpPr>
            <p:spPr bwMode="auto">
              <a:xfrm>
                <a:off x="5258802" y="1382561"/>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 name="Oval 864"/>
              <p:cNvSpPr>
                <a:spLocks noChangeArrowheads="1"/>
              </p:cNvSpPr>
              <p:nvPr/>
            </p:nvSpPr>
            <p:spPr bwMode="auto">
              <a:xfrm>
                <a:off x="5441365" y="1382561"/>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 name="Oval 869"/>
              <p:cNvSpPr>
                <a:spLocks noChangeArrowheads="1"/>
              </p:cNvSpPr>
              <p:nvPr/>
            </p:nvSpPr>
            <p:spPr bwMode="auto">
              <a:xfrm>
                <a:off x="4893677" y="1565124"/>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 name="Oval 874"/>
              <p:cNvSpPr>
                <a:spLocks noChangeArrowheads="1"/>
              </p:cNvSpPr>
              <p:nvPr/>
            </p:nvSpPr>
            <p:spPr bwMode="auto">
              <a:xfrm>
                <a:off x="5623927" y="1565124"/>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 name="Oval 879"/>
              <p:cNvSpPr>
                <a:spLocks noChangeArrowheads="1"/>
              </p:cNvSpPr>
              <p:nvPr/>
            </p:nvSpPr>
            <p:spPr bwMode="auto">
              <a:xfrm>
                <a:off x="4893677" y="1747686"/>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 name="Oval 884"/>
              <p:cNvSpPr>
                <a:spLocks noChangeArrowheads="1"/>
              </p:cNvSpPr>
              <p:nvPr/>
            </p:nvSpPr>
            <p:spPr bwMode="auto">
              <a:xfrm>
                <a:off x="5623927" y="1747686"/>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 name="Oval 889"/>
              <p:cNvSpPr>
                <a:spLocks noChangeArrowheads="1"/>
              </p:cNvSpPr>
              <p:nvPr/>
            </p:nvSpPr>
            <p:spPr bwMode="auto">
              <a:xfrm>
                <a:off x="4893677" y="1928661"/>
                <a:ext cx="168275"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 name="Oval 894"/>
              <p:cNvSpPr>
                <a:spLocks noChangeArrowheads="1"/>
              </p:cNvSpPr>
              <p:nvPr/>
            </p:nvSpPr>
            <p:spPr bwMode="auto">
              <a:xfrm>
                <a:off x="5623927" y="1928661"/>
                <a:ext cx="168275"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 name="Oval 899"/>
              <p:cNvSpPr>
                <a:spLocks noChangeArrowheads="1"/>
              </p:cNvSpPr>
              <p:nvPr/>
            </p:nvSpPr>
            <p:spPr bwMode="auto">
              <a:xfrm>
                <a:off x="4893677" y="2111224"/>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 name="Oval 904"/>
              <p:cNvSpPr>
                <a:spLocks noChangeArrowheads="1"/>
              </p:cNvSpPr>
              <p:nvPr/>
            </p:nvSpPr>
            <p:spPr bwMode="auto">
              <a:xfrm>
                <a:off x="5623927" y="2111224"/>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 name="Oval 909"/>
              <p:cNvSpPr>
                <a:spLocks noChangeArrowheads="1"/>
              </p:cNvSpPr>
              <p:nvPr/>
            </p:nvSpPr>
            <p:spPr bwMode="auto">
              <a:xfrm>
                <a:off x="4893677" y="2293786"/>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 name="Oval 914"/>
              <p:cNvSpPr>
                <a:spLocks noChangeArrowheads="1"/>
              </p:cNvSpPr>
              <p:nvPr/>
            </p:nvSpPr>
            <p:spPr bwMode="auto">
              <a:xfrm>
                <a:off x="5623927" y="2293786"/>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Oval 919"/>
              <p:cNvSpPr>
                <a:spLocks noChangeArrowheads="1"/>
              </p:cNvSpPr>
              <p:nvPr/>
            </p:nvSpPr>
            <p:spPr bwMode="auto">
              <a:xfrm>
                <a:off x="5076240"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 name="Oval 924"/>
              <p:cNvSpPr>
                <a:spLocks noChangeArrowheads="1"/>
              </p:cNvSpPr>
              <p:nvPr/>
            </p:nvSpPr>
            <p:spPr bwMode="auto">
              <a:xfrm>
                <a:off x="5258802"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 name="Oval 929"/>
              <p:cNvSpPr>
                <a:spLocks noChangeArrowheads="1"/>
              </p:cNvSpPr>
              <p:nvPr/>
            </p:nvSpPr>
            <p:spPr bwMode="auto">
              <a:xfrm>
                <a:off x="5441365"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3" name="组合 2"/>
            <p:cNvGrpSpPr/>
            <p:nvPr/>
          </p:nvGrpSpPr>
          <p:grpSpPr>
            <a:xfrm>
              <a:off x="3734344" y="1382561"/>
              <a:ext cx="898526" cy="1260476"/>
              <a:chOff x="3734344" y="1382561"/>
              <a:chExt cx="898526" cy="1260476"/>
            </a:xfrm>
          </p:grpSpPr>
          <p:sp>
            <p:nvSpPr>
              <p:cNvPr id="23" name="Oval 937"/>
              <p:cNvSpPr>
                <a:spLocks noChangeArrowheads="1"/>
              </p:cNvSpPr>
              <p:nvPr/>
            </p:nvSpPr>
            <p:spPr bwMode="auto">
              <a:xfrm>
                <a:off x="3918494" y="1382561"/>
                <a:ext cx="166688"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 name="Oval 942"/>
              <p:cNvSpPr>
                <a:spLocks noChangeArrowheads="1"/>
              </p:cNvSpPr>
              <p:nvPr/>
            </p:nvSpPr>
            <p:spPr bwMode="auto">
              <a:xfrm>
                <a:off x="4101057" y="1382561"/>
                <a:ext cx="166688"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 name="Oval 947"/>
              <p:cNvSpPr>
                <a:spLocks noChangeArrowheads="1"/>
              </p:cNvSpPr>
              <p:nvPr/>
            </p:nvSpPr>
            <p:spPr bwMode="auto">
              <a:xfrm>
                <a:off x="4283619" y="1382561"/>
                <a:ext cx="166688"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 name="Oval 952"/>
              <p:cNvSpPr>
                <a:spLocks noChangeArrowheads="1"/>
              </p:cNvSpPr>
              <p:nvPr/>
            </p:nvSpPr>
            <p:spPr bwMode="auto">
              <a:xfrm>
                <a:off x="3734344" y="1565124"/>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 name="Oval 957"/>
              <p:cNvSpPr>
                <a:spLocks noChangeArrowheads="1"/>
              </p:cNvSpPr>
              <p:nvPr/>
            </p:nvSpPr>
            <p:spPr bwMode="auto">
              <a:xfrm>
                <a:off x="4466182" y="1565124"/>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 name="Oval 962"/>
              <p:cNvSpPr>
                <a:spLocks noChangeArrowheads="1"/>
              </p:cNvSpPr>
              <p:nvPr/>
            </p:nvSpPr>
            <p:spPr bwMode="auto">
              <a:xfrm>
                <a:off x="4466182" y="1747686"/>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Oval 967"/>
              <p:cNvSpPr>
                <a:spLocks noChangeArrowheads="1"/>
              </p:cNvSpPr>
              <p:nvPr/>
            </p:nvSpPr>
            <p:spPr bwMode="auto">
              <a:xfrm>
                <a:off x="3918494" y="1930249"/>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 name="Oval 972"/>
              <p:cNvSpPr>
                <a:spLocks noChangeArrowheads="1"/>
              </p:cNvSpPr>
              <p:nvPr/>
            </p:nvSpPr>
            <p:spPr bwMode="auto">
              <a:xfrm>
                <a:off x="4101057" y="1930249"/>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 name="Oval 977"/>
              <p:cNvSpPr>
                <a:spLocks noChangeArrowheads="1"/>
              </p:cNvSpPr>
              <p:nvPr/>
            </p:nvSpPr>
            <p:spPr bwMode="auto">
              <a:xfrm>
                <a:off x="4283619" y="1930249"/>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 name="Oval 982"/>
              <p:cNvSpPr>
                <a:spLocks noChangeArrowheads="1"/>
              </p:cNvSpPr>
              <p:nvPr/>
            </p:nvSpPr>
            <p:spPr bwMode="auto">
              <a:xfrm>
                <a:off x="3734344" y="2112811"/>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 name="Oval 987"/>
              <p:cNvSpPr>
                <a:spLocks noChangeArrowheads="1"/>
              </p:cNvSpPr>
              <p:nvPr/>
            </p:nvSpPr>
            <p:spPr bwMode="auto">
              <a:xfrm>
                <a:off x="3734344" y="2293786"/>
                <a:ext cx="168275"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 name="Oval 992"/>
              <p:cNvSpPr>
                <a:spLocks noChangeArrowheads="1"/>
              </p:cNvSpPr>
              <p:nvPr/>
            </p:nvSpPr>
            <p:spPr bwMode="auto">
              <a:xfrm>
                <a:off x="3734344"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 name="Oval 997"/>
              <p:cNvSpPr>
                <a:spLocks noChangeArrowheads="1"/>
              </p:cNvSpPr>
              <p:nvPr/>
            </p:nvSpPr>
            <p:spPr bwMode="auto">
              <a:xfrm>
                <a:off x="3918494" y="2476349"/>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 name="Oval 1002"/>
              <p:cNvSpPr>
                <a:spLocks noChangeArrowheads="1"/>
              </p:cNvSpPr>
              <p:nvPr/>
            </p:nvSpPr>
            <p:spPr bwMode="auto">
              <a:xfrm>
                <a:off x="4101057" y="2476349"/>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 name="Oval 1007"/>
              <p:cNvSpPr>
                <a:spLocks noChangeArrowheads="1"/>
              </p:cNvSpPr>
              <p:nvPr/>
            </p:nvSpPr>
            <p:spPr bwMode="auto">
              <a:xfrm>
                <a:off x="4283619" y="2476349"/>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 name="Oval 1012"/>
              <p:cNvSpPr>
                <a:spLocks noChangeArrowheads="1"/>
              </p:cNvSpPr>
              <p:nvPr/>
            </p:nvSpPr>
            <p:spPr bwMode="auto">
              <a:xfrm>
                <a:off x="4466182" y="2476349"/>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5" name="组合 4"/>
            <p:cNvGrpSpPr/>
            <p:nvPr/>
          </p:nvGrpSpPr>
          <p:grpSpPr>
            <a:xfrm>
              <a:off x="6053009" y="1382561"/>
              <a:ext cx="898524" cy="1260476"/>
              <a:chOff x="6053009" y="1382561"/>
              <a:chExt cx="898524" cy="1260476"/>
            </a:xfrm>
          </p:grpSpPr>
          <p:sp>
            <p:nvSpPr>
              <p:cNvPr id="39" name="Oval 1020"/>
              <p:cNvSpPr>
                <a:spLocks noChangeArrowheads="1"/>
              </p:cNvSpPr>
              <p:nvPr/>
            </p:nvSpPr>
            <p:spPr bwMode="auto">
              <a:xfrm>
                <a:off x="6418134" y="1382561"/>
                <a:ext cx="168275"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 name="Oval 1025"/>
              <p:cNvSpPr>
                <a:spLocks noChangeArrowheads="1"/>
              </p:cNvSpPr>
              <p:nvPr/>
            </p:nvSpPr>
            <p:spPr bwMode="auto">
              <a:xfrm>
                <a:off x="6235571" y="1565124"/>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 name="Oval 1030"/>
              <p:cNvSpPr>
                <a:spLocks noChangeArrowheads="1"/>
              </p:cNvSpPr>
              <p:nvPr/>
            </p:nvSpPr>
            <p:spPr bwMode="auto">
              <a:xfrm>
                <a:off x="6418134" y="1565124"/>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 name="Oval 1035"/>
              <p:cNvSpPr>
                <a:spLocks noChangeArrowheads="1"/>
              </p:cNvSpPr>
              <p:nvPr/>
            </p:nvSpPr>
            <p:spPr bwMode="auto">
              <a:xfrm>
                <a:off x="6053009" y="1747686"/>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 name="Oval 1040"/>
              <p:cNvSpPr>
                <a:spLocks noChangeArrowheads="1"/>
              </p:cNvSpPr>
              <p:nvPr/>
            </p:nvSpPr>
            <p:spPr bwMode="auto">
              <a:xfrm>
                <a:off x="6418134" y="1747686"/>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 name="Oval 1045"/>
              <p:cNvSpPr>
                <a:spLocks noChangeArrowheads="1"/>
              </p:cNvSpPr>
              <p:nvPr/>
            </p:nvSpPr>
            <p:spPr bwMode="auto">
              <a:xfrm>
                <a:off x="6418134" y="19302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 name="Oval 1050"/>
              <p:cNvSpPr>
                <a:spLocks noChangeArrowheads="1"/>
              </p:cNvSpPr>
              <p:nvPr/>
            </p:nvSpPr>
            <p:spPr bwMode="auto">
              <a:xfrm>
                <a:off x="6418134" y="2112811"/>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 name="Oval 1055"/>
              <p:cNvSpPr>
                <a:spLocks noChangeArrowheads="1"/>
              </p:cNvSpPr>
              <p:nvPr/>
            </p:nvSpPr>
            <p:spPr bwMode="auto">
              <a:xfrm>
                <a:off x="6418134" y="2293786"/>
                <a:ext cx="168275"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 name="Oval 1060"/>
              <p:cNvSpPr>
                <a:spLocks noChangeArrowheads="1"/>
              </p:cNvSpPr>
              <p:nvPr/>
            </p:nvSpPr>
            <p:spPr bwMode="auto">
              <a:xfrm>
                <a:off x="6053009"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 name="Oval 1065"/>
              <p:cNvSpPr>
                <a:spLocks noChangeArrowheads="1"/>
              </p:cNvSpPr>
              <p:nvPr/>
            </p:nvSpPr>
            <p:spPr bwMode="auto">
              <a:xfrm>
                <a:off x="6235571"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9" name="Oval 1070"/>
              <p:cNvSpPr>
                <a:spLocks noChangeArrowheads="1"/>
              </p:cNvSpPr>
              <p:nvPr/>
            </p:nvSpPr>
            <p:spPr bwMode="auto">
              <a:xfrm>
                <a:off x="6418134"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0" name="Oval 1075"/>
              <p:cNvSpPr>
                <a:spLocks noChangeArrowheads="1"/>
              </p:cNvSpPr>
              <p:nvPr/>
            </p:nvSpPr>
            <p:spPr bwMode="auto">
              <a:xfrm>
                <a:off x="6600696"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1" name="Oval 1080"/>
              <p:cNvSpPr>
                <a:spLocks noChangeArrowheads="1"/>
              </p:cNvSpPr>
              <p:nvPr/>
            </p:nvSpPr>
            <p:spPr bwMode="auto">
              <a:xfrm>
                <a:off x="6783258"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89" name="组合 88">
              <a:extLst>
                <a:ext uri="{FF2B5EF4-FFF2-40B4-BE49-F238E27FC236}">
                  <a16:creationId xmlns:a16="http://schemas.microsoft.com/office/drawing/2014/main" xmlns="" id="{769B5992-C067-41A5-AEB9-D149683AF2BD}"/>
                </a:ext>
              </a:extLst>
            </p:cNvPr>
            <p:cNvGrpSpPr/>
            <p:nvPr/>
          </p:nvGrpSpPr>
          <p:grpSpPr>
            <a:xfrm>
              <a:off x="7025043" y="1299274"/>
              <a:ext cx="978633" cy="1375283"/>
              <a:chOff x="5996321" y="2832857"/>
              <a:chExt cx="1240658" cy="1743509"/>
            </a:xfrm>
          </p:grpSpPr>
          <p:sp>
            <p:nvSpPr>
              <p:cNvPr id="73" name="Oval 386">
                <a:extLst>
                  <a:ext uri="{FF2B5EF4-FFF2-40B4-BE49-F238E27FC236}">
                    <a16:creationId xmlns:a16="http://schemas.microsoft.com/office/drawing/2014/main" xmlns="" id="{02BCEDCF-1503-4A5B-BDBA-D124FDF9DB94}"/>
                  </a:ext>
                </a:extLst>
              </p:cNvPr>
              <p:cNvSpPr>
                <a:spLocks noChangeArrowheads="1"/>
              </p:cNvSpPr>
              <p:nvPr/>
            </p:nvSpPr>
            <p:spPr bwMode="auto">
              <a:xfrm>
                <a:off x="6248845" y="2832857"/>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4" name="Oval 391">
                <a:extLst>
                  <a:ext uri="{FF2B5EF4-FFF2-40B4-BE49-F238E27FC236}">
                    <a16:creationId xmlns:a16="http://schemas.microsoft.com/office/drawing/2014/main" xmlns="" id="{FD99D09F-28F8-48F5-8666-BE8F082B471C}"/>
                  </a:ext>
                </a:extLst>
              </p:cNvPr>
              <p:cNvSpPr>
                <a:spLocks noChangeArrowheads="1"/>
              </p:cNvSpPr>
              <p:nvPr/>
            </p:nvSpPr>
            <p:spPr bwMode="auto">
              <a:xfrm>
                <a:off x="6501368" y="2832857"/>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5" name="Oval 396">
                <a:extLst>
                  <a:ext uri="{FF2B5EF4-FFF2-40B4-BE49-F238E27FC236}">
                    <a16:creationId xmlns:a16="http://schemas.microsoft.com/office/drawing/2014/main" xmlns="" id="{940A393D-DC98-41C4-99B4-000616CC7C55}"/>
                  </a:ext>
                </a:extLst>
              </p:cNvPr>
              <p:cNvSpPr>
                <a:spLocks noChangeArrowheads="1"/>
              </p:cNvSpPr>
              <p:nvPr/>
            </p:nvSpPr>
            <p:spPr bwMode="auto">
              <a:xfrm>
                <a:off x="6753891" y="2832857"/>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6" name="Oval 401">
                <a:extLst>
                  <a:ext uri="{FF2B5EF4-FFF2-40B4-BE49-F238E27FC236}">
                    <a16:creationId xmlns:a16="http://schemas.microsoft.com/office/drawing/2014/main" xmlns="" id="{085DA21A-7583-49AC-8409-5E6C1AF1F187}"/>
                  </a:ext>
                </a:extLst>
              </p:cNvPr>
              <p:cNvSpPr>
                <a:spLocks noChangeArrowheads="1"/>
              </p:cNvSpPr>
              <p:nvPr/>
            </p:nvSpPr>
            <p:spPr bwMode="auto">
              <a:xfrm>
                <a:off x="5996321" y="3085381"/>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7" name="Oval 406">
                <a:extLst>
                  <a:ext uri="{FF2B5EF4-FFF2-40B4-BE49-F238E27FC236}">
                    <a16:creationId xmlns:a16="http://schemas.microsoft.com/office/drawing/2014/main" xmlns="" id="{2E652B84-F6E3-448B-BEDB-3DA4135A384B}"/>
                  </a:ext>
                </a:extLst>
              </p:cNvPr>
              <p:cNvSpPr>
                <a:spLocks noChangeArrowheads="1"/>
              </p:cNvSpPr>
              <p:nvPr/>
            </p:nvSpPr>
            <p:spPr bwMode="auto">
              <a:xfrm>
                <a:off x="7006414" y="3085381"/>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8" name="Oval 411">
                <a:extLst>
                  <a:ext uri="{FF2B5EF4-FFF2-40B4-BE49-F238E27FC236}">
                    <a16:creationId xmlns:a16="http://schemas.microsoft.com/office/drawing/2014/main" xmlns="" id="{CC6FA944-9A75-4D2E-995E-36515A6BFBBC}"/>
                  </a:ext>
                </a:extLst>
              </p:cNvPr>
              <p:cNvSpPr>
                <a:spLocks noChangeArrowheads="1"/>
              </p:cNvSpPr>
              <p:nvPr/>
            </p:nvSpPr>
            <p:spPr bwMode="auto">
              <a:xfrm>
                <a:off x="5996321" y="3337904"/>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9" name="Oval 416">
                <a:extLst>
                  <a:ext uri="{FF2B5EF4-FFF2-40B4-BE49-F238E27FC236}">
                    <a16:creationId xmlns:a16="http://schemas.microsoft.com/office/drawing/2014/main" xmlns="" id="{34CD832A-3C28-4B28-92DA-2922ECE5E68E}"/>
                  </a:ext>
                </a:extLst>
              </p:cNvPr>
              <p:cNvSpPr>
                <a:spLocks noChangeArrowheads="1"/>
              </p:cNvSpPr>
              <p:nvPr/>
            </p:nvSpPr>
            <p:spPr bwMode="auto">
              <a:xfrm>
                <a:off x="7006414" y="3337904"/>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0" name="Oval 421">
                <a:extLst>
                  <a:ext uri="{FF2B5EF4-FFF2-40B4-BE49-F238E27FC236}">
                    <a16:creationId xmlns:a16="http://schemas.microsoft.com/office/drawing/2014/main" xmlns="" id="{C093A8A4-1BB3-40BA-B6DB-063D789A761C}"/>
                  </a:ext>
                </a:extLst>
              </p:cNvPr>
              <p:cNvSpPr>
                <a:spLocks noChangeArrowheads="1"/>
              </p:cNvSpPr>
              <p:nvPr/>
            </p:nvSpPr>
            <p:spPr bwMode="auto">
              <a:xfrm>
                <a:off x="6248845" y="3588231"/>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1" name="Oval 426">
                <a:extLst>
                  <a:ext uri="{FF2B5EF4-FFF2-40B4-BE49-F238E27FC236}">
                    <a16:creationId xmlns:a16="http://schemas.microsoft.com/office/drawing/2014/main" xmlns="" id="{18E0D25B-EBC7-44D5-B002-CD99B290A71D}"/>
                  </a:ext>
                </a:extLst>
              </p:cNvPr>
              <p:cNvSpPr>
                <a:spLocks noChangeArrowheads="1"/>
              </p:cNvSpPr>
              <p:nvPr/>
            </p:nvSpPr>
            <p:spPr bwMode="auto">
              <a:xfrm>
                <a:off x="6501368" y="3588231"/>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2" name="Oval 431">
                <a:extLst>
                  <a:ext uri="{FF2B5EF4-FFF2-40B4-BE49-F238E27FC236}">
                    <a16:creationId xmlns:a16="http://schemas.microsoft.com/office/drawing/2014/main" xmlns="" id="{62D78F51-43FC-467C-8215-579C9AEB362F}"/>
                  </a:ext>
                </a:extLst>
              </p:cNvPr>
              <p:cNvSpPr>
                <a:spLocks noChangeArrowheads="1"/>
              </p:cNvSpPr>
              <p:nvPr/>
            </p:nvSpPr>
            <p:spPr bwMode="auto">
              <a:xfrm>
                <a:off x="6753891" y="3588231"/>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3" name="Oval 436">
                <a:extLst>
                  <a:ext uri="{FF2B5EF4-FFF2-40B4-BE49-F238E27FC236}">
                    <a16:creationId xmlns:a16="http://schemas.microsoft.com/office/drawing/2014/main" xmlns="" id="{7C9385FB-A04A-43A0-AF6F-988C48B05B83}"/>
                  </a:ext>
                </a:extLst>
              </p:cNvPr>
              <p:cNvSpPr>
                <a:spLocks noChangeArrowheads="1"/>
              </p:cNvSpPr>
              <p:nvPr/>
            </p:nvSpPr>
            <p:spPr bwMode="auto">
              <a:xfrm>
                <a:off x="7006414" y="3588231"/>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4" name="Oval 441">
                <a:extLst>
                  <a:ext uri="{FF2B5EF4-FFF2-40B4-BE49-F238E27FC236}">
                    <a16:creationId xmlns:a16="http://schemas.microsoft.com/office/drawing/2014/main" xmlns="" id="{B8590311-C98B-4D1B-B72F-A1CA10C0F0A4}"/>
                  </a:ext>
                </a:extLst>
              </p:cNvPr>
              <p:cNvSpPr>
                <a:spLocks noChangeArrowheads="1"/>
              </p:cNvSpPr>
              <p:nvPr/>
            </p:nvSpPr>
            <p:spPr bwMode="auto">
              <a:xfrm>
                <a:off x="7006414" y="3840755"/>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5" name="Oval 446">
                <a:extLst>
                  <a:ext uri="{FF2B5EF4-FFF2-40B4-BE49-F238E27FC236}">
                    <a16:creationId xmlns:a16="http://schemas.microsoft.com/office/drawing/2014/main" xmlns="" id="{D5ACD685-1F91-41B8-AA00-73AF41BED20D}"/>
                  </a:ext>
                </a:extLst>
              </p:cNvPr>
              <p:cNvSpPr>
                <a:spLocks noChangeArrowheads="1"/>
              </p:cNvSpPr>
              <p:nvPr/>
            </p:nvSpPr>
            <p:spPr bwMode="auto">
              <a:xfrm>
                <a:off x="7006414" y="4093277"/>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6" name="Oval 451">
                <a:extLst>
                  <a:ext uri="{FF2B5EF4-FFF2-40B4-BE49-F238E27FC236}">
                    <a16:creationId xmlns:a16="http://schemas.microsoft.com/office/drawing/2014/main" xmlns="" id="{DD1800C4-8C62-414E-9DC6-C71073904D3F}"/>
                  </a:ext>
                </a:extLst>
              </p:cNvPr>
              <p:cNvSpPr>
                <a:spLocks noChangeArrowheads="1"/>
              </p:cNvSpPr>
              <p:nvPr/>
            </p:nvSpPr>
            <p:spPr bwMode="auto">
              <a:xfrm>
                <a:off x="6248845" y="4345801"/>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7" name="Oval 456">
                <a:extLst>
                  <a:ext uri="{FF2B5EF4-FFF2-40B4-BE49-F238E27FC236}">
                    <a16:creationId xmlns:a16="http://schemas.microsoft.com/office/drawing/2014/main" xmlns="" id="{21226365-BF30-43B6-8235-AD0203A0FE30}"/>
                  </a:ext>
                </a:extLst>
              </p:cNvPr>
              <p:cNvSpPr>
                <a:spLocks noChangeArrowheads="1"/>
              </p:cNvSpPr>
              <p:nvPr/>
            </p:nvSpPr>
            <p:spPr bwMode="auto">
              <a:xfrm>
                <a:off x="6501368" y="4345801"/>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8" name="Oval 461">
                <a:extLst>
                  <a:ext uri="{FF2B5EF4-FFF2-40B4-BE49-F238E27FC236}">
                    <a16:creationId xmlns:a16="http://schemas.microsoft.com/office/drawing/2014/main" xmlns="" id="{57F47E41-AEF9-48FD-A8E3-F7D307ECAF79}"/>
                  </a:ext>
                </a:extLst>
              </p:cNvPr>
              <p:cNvSpPr>
                <a:spLocks noChangeArrowheads="1"/>
              </p:cNvSpPr>
              <p:nvPr/>
            </p:nvSpPr>
            <p:spPr bwMode="auto">
              <a:xfrm>
                <a:off x="6753891" y="4345801"/>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grpSp>
      </p:grpSp>
      <p:sp>
        <p:nvSpPr>
          <p:cNvPr id="106" name="文本框 5">
            <a:extLst>
              <a:ext uri="{FF2B5EF4-FFF2-40B4-BE49-F238E27FC236}">
                <a16:creationId xmlns:a16="http://schemas.microsoft.com/office/drawing/2014/main" xmlns="" id="{EA255271-AE3F-4136-9581-8062F67C50EF}"/>
              </a:ext>
            </a:extLst>
          </p:cNvPr>
          <p:cNvSpPr txBox="1">
            <a:spLocks noChangeArrowheads="1"/>
          </p:cNvSpPr>
          <p:nvPr/>
        </p:nvSpPr>
        <p:spPr bwMode="auto">
          <a:xfrm>
            <a:off x="4604658" y="4426946"/>
            <a:ext cx="2379177" cy="40011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2000" b="1" dirty="0">
                <a:solidFill>
                  <a:schemeClr val="bg1"/>
                </a:solidFill>
                <a:latin typeface="+mn-lt"/>
                <a:ea typeface="+mn-ea"/>
                <a:cs typeface="+mn-ea"/>
                <a:sym typeface="+mn-lt"/>
              </a:rPr>
              <a:t>未来时代 健康社区</a:t>
            </a:r>
          </a:p>
        </p:txBody>
      </p:sp>
      <p:pic>
        <p:nvPicPr>
          <p:cNvPr id="109" name="图片 108">
            <a:extLst>
              <a:ext uri="{FF2B5EF4-FFF2-40B4-BE49-F238E27FC236}">
                <a16:creationId xmlns:a16="http://schemas.microsoft.com/office/drawing/2014/main" xmlns="" id="{DD752A97-D819-40A0-AB29-3202AA62F94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21597" y="1985041"/>
            <a:ext cx="1684589" cy="1634111"/>
          </a:xfrm>
          <a:prstGeom prst="rect">
            <a:avLst/>
          </a:prstGeom>
        </p:spPr>
      </p:pic>
      <p:pic>
        <p:nvPicPr>
          <p:cNvPr id="70" name="图片 69">
            <a:extLst>
              <a:ext uri="{FF2B5EF4-FFF2-40B4-BE49-F238E27FC236}">
                <a16:creationId xmlns:a16="http://schemas.microsoft.com/office/drawing/2014/main" xmlns="" id="{FC9ED380-9E2E-4451-AB8E-866E4DD51AC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8518430" y="1841405"/>
            <a:ext cx="3311803" cy="4969785"/>
          </a:xfrm>
          <a:prstGeom prst="rect">
            <a:avLst/>
          </a:prstGeom>
        </p:spPr>
      </p:pic>
    </p:spTree>
    <p:extLst>
      <p:ext uri="{BB962C8B-B14F-4D97-AF65-F5344CB8AC3E}">
        <p14:creationId xmlns:p14="http://schemas.microsoft.com/office/powerpoint/2010/main" val="42840473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drap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8"/>
                                        </p:tgtEl>
                                      </p:cBhvr>
                                    </p:cmd>
                                  </p:childTnLst>
                                </p:cTn>
                              </p:par>
                              <p:par>
                                <p:cTn id="7" presetID="53" presetClass="entr" presetSubtype="16" fill="hold" nodeType="withEffect">
                                  <p:stCondLst>
                                    <p:cond delay="0"/>
                                  </p:stCondLst>
                                  <p:childTnLst>
                                    <p:set>
                                      <p:cBhvr>
                                        <p:cTn id="8" dur="1" fill="hold">
                                          <p:stCondLst>
                                            <p:cond delay="0"/>
                                          </p:stCondLst>
                                        </p:cTn>
                                        <p:tgtEl>
                                          <p:spTgt spid="107"/>
                                        </p:tgtEl>
                                        <p:attrNameLst>
                                          <p:attrName>style.visibility</p:attrName>
                                        </p:attrNameLst>
                                      </p:cBhvr>
                                      <p:to>
                                        <p:strVal val="visible"/>
                                      </p:to>
                                    </p:set>
                                    <p:anim calcmode="lin" valueType="num">
                                      <p:cBhvr>
                                        <p:cTn id="9" dur="500" fill="hold"/>
                                        <p:tgtEl>
                                          <p:spTgt spid="107"/>
                                        </p:tgtEl>
                                        <p:attrNameLst>
                                          <p:attrName>ppt_w</p:attrName>
                                        </p:attrNameLst>
                                      </p:cBhvr>
                                      <p:tavLst>
                                        <p:tav tm="0">
                                          <p:val>
                                            <p:fltVal val="0"/>
                                          </p:val>
                                        </p:tav>
                                        <p:tav tm="100000">
                                          <p:val>
                                            <p:strVal val="#ppt_w"/>
                                          </p:val>
                                        </p:tav>
                                      </p:tavLst>
                                    </p:anim>
                                    <p:anim calcmode="lin" valueType="num">
                                      <p:cBhvr>
                                        <p:cTn id="10" dur="500" fill="hold"/>
                                        <p:tgtEl>
                                          <p:spTgt spid="107"/>
                                        </p:tgtEl>
                                        <p:attrNameLst>
                                          <p:attrName>ppt_h</p:attrName>
                                        </p:attrNameLst>
                                      </p:cBhvr>
                                      <p:tavLst>
                                        <p:tav tm="0">
                                          <p:val>
                                            <p:fltVal val="0"/>
                                          </p:val>
                                        </p:tav>
                                        <p:tav tm="100000">
                                          <p:val>
                                            <p:strVal val="#ppt_h"/>
                                          </p:val>
                                        </p:tav>
                                      </p:tavLst>
                                    </p:anim>
                                    <p:animEffect transition="in" filter="fade">
                                      <p:cBhvr>
                                        <p:cTn id="11" dur="500"/>
                                        <p:tgtEl>
                                          <p:spTgt spid="107"/>
                                        </p:tgtEl>
                                      </p:cBhvr>
                                    </p:animEffect>
                                  </p:childTnLst>
                                </p:cTn>
                              </p:par>
                            </p:childTnLst>
                          </p:cTn>
                        </p:par>
                        <p:par>
                          <p:cTn id="12" fill="hold">
                            <p:stCondLst>
                              <p:cond delay="500"/>
                            </p:stCondLst>
                            <p:childTnLst>
                              <p:par>
                                <p:cTn id="13" presetID="52" presetClass="entr" presetSubtype="0" fill="hold" grpId="0" nodeType="afterEffect">
                                  <p:stCondLst>
                                    <p:cond delay="0"/>
                                  </p:stCondLst>
                                  <p:childTnLst>
                                    <p:set>
                                      <p:cBhvr>
                                        <p:cTn id="14" dur="1" fill="hold">
                                          <p:stCondLst>
                                            <p:cond delay="0"/>
                                          </p:stCondLst>
                                        </p:cTn>
                                        <p:tgtEl>
                                          <p:spTgt spid="63"/>
                                        </p:tgtEl>
                                        <p:attrNameLst>
                                          <p:attrName>style.visibility</p:attrName>
                                        </p:attrNameLst>
                                      </p:cBhvr>
                                      <p:to>
                                        <p:strVal val="visible"/>
                                      </p:to>
                                    </p:set>
                                    <p:animScale>
                                      <p:cBhvr>
                                        <p:cTn id="1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63"/>
                                        </p:tgtEl>
                                        <p:attrNameLst>
                                          <p:attrName>ppt_x</p:attrName>
                                          <p:attrName>ppt_y</p:attrName>
                                        </p:attrNameLst>
                                      </p:cBhvr>
                                    </p:animMotion>
                                    <p:animEffect transition="in" filter="fade">
                                      <p:cBhvr>
                                        <p:cTn id="17" dur="1000"/>
                                        <p:tgtEl>
                                          <p:spTgt spid="63"/>
                                        </p:tgtEl>
                                      </p:cBhvr>
                                    </p:animEffect>
                                  </p:childTnLst>
                                </p:cTn>
                              </p:par>
                              <p:par>
                                <p:cTn id="18" presetID="16" presetClass="entr" presetSubtype="37" fill="hold" nodeType="withEffect">
                                  <p:stCondLst>
                                    <p:cond delay="2000"/>
                                  </p:stCondLst>
                                  <p:childTnLst>
                                    <p:set>
                                      <p:cBhvr>
                                        <p:cTn id="19" dur="1" fill="hold">
                                          <p:stCondLst>
                                            <p:cond delay="0"/>
                                          </p:stCondLst>
                                        </p:cTn>
                                        <p:tgtEl>
                                          <p:spTgt spid="65"/>
                                        </p:tgtEl>
                                        <p:attrNameLst>
                                          <p:attrName>style.visibility</p:attrName>
                                        </p:attrNameLst>
                                      </p:cBhvr>
                                      <p:to>
                                        <p:strVal val="visible"/>
                                      </p:to>
                                    </p:set>
                                    <p:animEffect transition="in" filter="barn(outVertical)">
                                      <p:cBhvr>
                                        <p:cTn id="20" dur="500"/>
                                        <p:tgtEl>
                                          <p:spTgt spid="65"/>
                                        </p:tgtEl>
                                      </p:cBhvr>
                                    </p:animEffect>
                                  </p:childTnLst>
                                </p:cTn>
                              </p:par>
                              <p:par>
                                <p:cTn id="21" presetID="42" presetClass="entr" presetSubtype="0" fill="hold" grpId="0" nodeType="withEffect">
                                  <p:stCondLst>
                                    <p:cond delay="2500"/>
                                  </p:stCondLst>
                                  <p:childTnLst>
                                    <p:set>
                                      <p:cBhvr>
                                        <p:cTn id="22" dur="1" fill="hold">
                                          <p:stCondLst>
                                            <p:cond delay="0"/>
                                          </p:stCondLst>
                                        </p:cTn>
                                        <p:tgtEl>
                                          <p:spTgt spid="106"/>
                                        </p:tgtEl>
                                        <p:attrNameLst>
                                          <p:attrName>style.visibility</p:attrName>
                                        </p:attrNameLst>
                                      </p:cBhvr>
                                      <p:to>
                                        <p:strVal val="visible"/>
                                      </p:to>
                                    </p:set>
                                    <p:animEffect transition="in" filter="fade">
                                      <p:cBhvr>
                                        <p:cTn id="23" dur="1000"/>
                                        <p:tgtEl>
                                          <p:spTgt spid="106"/>
                                        </p:tgtEl>
                                      </p:cBhvr>
                                    </p:animEffect>
                                    <p:anim calcmode="lin" valueType="num">
                                      <p:cBhvr>
                                        <p:cTn id="24" dur="1000" fill="hold"/>
                                        <p:tgtEl>
                                          <p:spTgt spid="106"/>
                                        </p:tgtEl>
                                        <p:attrNameLst>
                                          <p:attrName>ppt_x</p:attrName>
                                        </p:attrNameLst>
                                      </p:cBhvr>
                                      <p:tavLst>
                                        <p:tav tm="0">
                                          <p:val>
                                            <p:strVal val="#ppt_x"/>
                                          </p:val>
                                        </p:tav>
                                        <p:tav tm="100000">
                                          <p:val>
                                            <p:strVal val="#ppt_x"/>
                                          </p:val>
                                        </p:tav>
                                      </p:tavLst>
                                    </p:anim>
                                    <p:anim calcmode="lin" valueType="num">
                                      <p:cBhvr>
                                        <p:cTn id="25"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70"/>
                                        </p:tgtEl>
                                        <p:attrNameLst>
                                          <p:attrName>style.visibility</p:attrName>
                                        </p:attrNameLst>
                                      </p:cBhvr>
                                      <p:to>
                                        <p:strVal val="visible"/>
                                      </p:to>
                                    </p:set>
                                    <p:animEffect transition="in" filter="fade">
                                      <p:cBhvr>
                                        <p:cTn id="30" dur="1000"/>
                                        <p:tgtEl>
                                          <p:spTgt spid="70"/>
                                        </p:tgtEl>
                                      </p:cBhvr>
                                    </p:animEffect>
                                    <p:anim calcmode="lin" valueType="num">
                                      <p:cBhvr>
                                        <p:cTn id="31" dur="1000" fill="hold"/>
                                        <p:tgtEl>
                                          <p:spTgt spid="70"/>
                                        </p:tgtEl>
                                        <p:attrNameLst>
                                          <p:attrName>ppt_x</p:attrName>
                                        </p:attrNameLst>
                                      </p:cBhvr>
                                      <p:tavLst>
                                        <p:tav tm="0">
                                          <p:val>
                                            <p:strVal val="#ppt_x"/>
                                          </p:val>
                                        </p:tav>
                                        <p:tav tm="100000">
                                          <p:val>
                                            <p:strVal val="#ppt_x"/>
                                          </p:val>
                                        </p:tav>
                                      </p:tavLst>
                                    </p:anim>
                                    <p:anim calcmode="lin" valueType="num">
                                      <p:cBhvr>
                                        <p:cTn id="32"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8" presetClass="emph" presetSubtype="0" fill="hold" nodeType="clickEffect">
                                  <p:stCondLst>
                                    <p:cond delay="0"/>
                                  </p:stCondLst>
                                  <p:childTnLst>
                                    <p:animRot by="21600000">
                                      <p:cBhvr>
                                        <p:cTn id="36" dur="2000" fill="hold"/>
                                        <p:tgtEl>
                                          <p:spTgt spid="10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hold" display="0">
                  <p:stCondLst>
                    <p:cond delay="indefinite"/>
                  </p:stCondLst>
                  <p:endCondLst>
                    <p:cond evt="onStopAudio" delay="0">
                      <p:tgtEl>
                        <p:sldTgt/>
                      </p:tgtEl>
                    </p:cond>
                  </p:endCondLst>
                </p:cTn>
                <p:tgtEl>
                  <p:spTgt spid="68"/>
                </p:tgtEl>
              </p:cMediaNode>
            </p:audio>
          </p:childTnLst>
        </p:cTn>
      </p:par>
    </p:tnLst>
    <p:bldLst>
      <p:bldP spid="63" grpId="0"/>
      <p:bldP spid="10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5000" r="-25000"/>
          </a:stretch>
        </a:blipFill>
        <a:effectLst/>
      </p:bgPr>
    </p:bg>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xmlns="" id="{28593195-84D6-4C2B-810C-B4DDE46051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文本框 20"/>
          <p:cNvSpPr>
            <a:spLocks noChangeArrowheads="1"/>
          </p:cNvSpPr>
          <p:nvPr/>
        </p:nvSpPr>
        <p:spPr bwMode="auto">
          <a:xfrm>
            <a:off x="918351" y="1714411"/>
            <a:ext cx="315503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8000" b="1" dirty="0">
                <a:solidFill>
                  <a:schemeClr val="bg1"/>
                </a:solidFill>
                <a:effectLst>
                  <a:outerShdw blurRad="50800" dist="38100" dir="2700000" algn="tl" rotWithShape="0">
                    <a:prstClr val="black">
                      <a:alpha val="40000"/>
                    </a:prstClr>
                  </a:outerShdw>
                </a:effectLst>
                <a:cs typeface="+mn-ea"/>
                <a:sym typeface="+mn-lt"/>
              </a:rPr>
              <a:t>目   录</a:t>
            </a:r>
            <a:endParaRPr lang="en-US" altLang="en-US" sz="8000" b="1" dirty="0">
              <a:solidFill>
                <a:schemeClr val="bg1"/>
              </a:solidFill>
              <a:effectLst>
                <a:outerShdw blurRad="50800" dist="38100" dir="2700000" algn="tl" rotWithShape="0">
                  <a:prstClr val="black">
                    <a:alpha val="40000"/>
                  </a:prstClr>
                </a:outerShdw>
              </a:effectLst>
              <a:cs typeface="+mn-ea"/>
              <a:sym typeface="+mn-lt"/>
            </a:endParaRPr>
          </a:p>
        </p:txBody>
      </p:sp>
      <p:sp>
        <p:nvSpPr>
          <p:cNvPr id="3" name="文本框 2"/>
          <p:cNvSpPr txBox="1"/>
          <p:nvPr/>
        </p:nvSpPr>
        <p:spPr>
          <a:xfrm>
            <a:off x="1060216" y="3023010"/>
            <a:ext cx="2871299" cy="646331"/>
          </a:xfrm>
          <a:prstGeom prst="rect">
            <a:avLst/>
          </a:prstGeom>
          <a:noFill/>
        </p:spPr>
        <p:txBody>
          <a:bodyPr wrap="none" rtlCol="0">
            <a:spAutoFit/>
          </a:bodyPr>
          <a:lstStyle/>
          <a:p>
            <a:r>
              <a:rPr lang="en-US" altLang="zh-CN" sz="3600" dirty="0">
                <a:solidFill>
                  <a:schemeClr val="bg1"/>
                </a:solidFill>
                <a:effectLst>
                  <a:outerShdw blurRad="50800" dist="38100" dir="2700000" algn="tl" rotWithShape="0">
                    <a:prstClr val="black">
                      <a:alpha val="40000"/>
                    </a:prstClr>
                  </a:outerShdw>
                </a:effectLst>
                <a:cs typeface="+mn-ea"/>
                <a:sym typeface="+mn-lt"/>
              </a:rPr>
              <a:t>CONCENTS</a:t>
            </a:r>
            <a:endParaRPr lang="zh-CN" altLang="en-US" sz="3600" dirty="0">
              <a:solidFill>
                <a:schemeClr val="bg1"/>
              </a:solidFill>
              <a:effectLst>
                <a:outerShdw blurRad="50800" dist="38100" dir="2700000" algn="tl" rotWithShape="0">
                  <a:prstClr val="black">
                    <a:alpha val="40000"/>
                  </a:prstClr>
                </a:outerShdw>
              </a:effectLst>
              <a:cs typeface="+mn-ea"/>
              <a:sym typeface="+mn-lt"/>
            </a:endParaRPr>
          </a:p>
        </p:txBody>
      </p:sp>
      <p:sp>
        <p:nvSpPr>
          <p:cNvPr id="4" name="文本框 3"/>
          <p:cNvSpPr txBox="1"/>
          <p:nvPr/>
        </p:nvSpPr>
        <p:spPr>
          <a:xfrm>
            <a:off x="5310950" y="1594641"/>
            <a:ext cx="753732" cy="584775"/>
          </a:xfrm>
          <a:prstGeom prst="rect">
            <a:avLst/>
          </a:prstGeom>
          <a:noFill/>
          <a:effectLst/>
        </p:spPr>
        <p:txBody>
          <a:bodyPr wrap="none" rtlCol="0">
            <a:spAutoFit/>
          </a:bodyPr>
          <a:lstStyle/>
          <a:p>
            <a:r>
              <a:rPr lang="en-US" altLang="zh-CN" sz="3200" dirty="0">
                <a:solidFill>
                  <a:schemeClr val="tx1">
                    <a:lumMod val="95000"/>
                    <a:lumOff val="5000"/>
                  </a:schemeClr>
                </a:solidFill>
                <a:cs typeface="+mn-ea"/>
                <a:sym typeface="+mn-lt"/>
              </a:rPr>
              <a:t>  </a:t>
            </a:r>
            <a:r>
              <a:rPr lang="en-US" altLang="zh-CN" sz="3200" dirty="0">
                <a:solidFill>
                  <a:schemeClr val="bg1"/>
                </a:solidFill>
                <a:effectLst>
                  <a:outerShdw blurRad="50800" dist="38100" dir="2700000" algn="tl" rotWithShape="0">
                    <a:prstClr val="black">
                      <a:alpha val="40000"/>
                    </a:prstClr>
                  </a:outerShdw>
                </a:effectLst>
                <a:cs typeface="+mn-ea"/>
                <a:sym typeface="+mn-lt"/>
              </a:rPr>
              <a:t>1.</a:t>
            </a:r>
            <a:endParaRPr lang="en-US" altLang="zh-CN" sz="2400" dirty="0">
              <a:solidFill>
                <a:schemeClr val="bg1"/>
              </a:solidFill>
              <a:effectLst>
                <a:outerShdw blurRad="50800" dist="38100" dir="2700000" algn="tl" rotWithShape="0">
                  <a:prstClr val="black">
                    <a:alpha val="40000"/>
                  </a:prstClr>
                </a:outerShdw>
              </a:effectLst>
              <a:cs typeface="+mn-ea"/>
              <a:sym typeface="+mn-lt"/>
            </a:endParaRPr>
          </a:p>
        </p:txBody>
      </p:sp>
      <p:sp>
        <p:nvSpPr>
          <p:cNvPr id="5" name="文本框 4"/>
          <p:cNvSpPr txBox="1"/>
          <p:nvPr/>
        </p:nvSpPr>
        <p:spPr>
          <a:xfrm>
            <a:off x="5252441" y="2615046"/>
            <a:ext cx="753732" cy="584775"/>
          </a:xfrm>
          <a:prstGeom prst="rect">
            <a:avLst/>
          </a:prstGeom>
          <a:noFill/>
          <a:effectLst/>
        </p:spPr>
        <p:txBody>
          <a:bodyPr wrap="none" rtlCol="0">
            <a:spAutoFit/>
          </a:bodyPr>
          <a:lstStyle/>
          <a:p>
            <a:r>
              <a:rPr lang="en-US" altLang="zh-CN" sz="3200" b="1" dirty="0">
                <a:cs typeface="+mn-ea"/>
                <a:sym typeface="+mn-lt"/>
              </a:rPr>
              <a:t>  </a:t>
            </a:r>
            <a:r>
              <a:rPr lang="en-US" altLang="zh-CN" sz="3200" dirty="0">
                <a:solidFill>
                  <a:schemeClr val="bg1"/>
                </a:solidFill>
                <a:effectLst>
                  <a:outerShdw blurRad="50800" dist="38100" dir="2700000" algn="tl" rotWithShape="0">
                    <a:prstClr val="black">
                      <a:alpha val="40000"/>
                    </a:prstClr>
                  </a:outerShdw>
                </a:effectLst>
                <a:cs typeface="+mn-ea"/>
                <a:sym typeface="+mn-lt"/>
              </a:rPr>
              <a:t>2.</a:t>
            </a:r>
            <a:endParaRPr lang="en-US" altLang="zh-CN" sz="2400" dirty="0">
              <a:solidFill>
                <a:schemeClr val="bg1"/>
              </a:solidFill>
              <a:effectLst>
                <a:outerShdw blurRad="50800" dist="38100" dir="2700000" algn="tl" rotWithShape="0">
                  <a:prstClr val="black">
                    <a:alpha val="40000"/>
                  </a:prstClr>
                </a:outerShdw>
              </a:effectLst>
              <a:cs typeface="+mn-ea"/>
              <a:sym typeface="+mn-lt"/>
            </a:endParaRPr>
          </a:p>
        </p:txBody>
      </p:sp>
      <p:sp>
        <p:nvSpPr>
          <p:cNvPr id="6" name="文本框 5"/>
          <p:cNvSpPr txBox="1"/>
          <p:nvPr/>
        </p:nvSpPr>
        <p:spPr>
          <a:xfrm>
            <a:off x="5280493" y="3635451"/>
            <a:ext cx="753732" cy="584775"/>
          </a:xfrm>
          <a:prstGeom prst="rect">
            <a:avLst/>
          </a:prstGeom>
          <a:noFill/>
          <a:effectLst/>
        </p:spPr>
        <p:txBody>
          <a:bodyPr wrap="none" rtlCol="0">
            <a:spAutoFit/>
          </a:bodyPr>
          <a:lstStyle/>
          <a:p>
            <a:r>
              <a:rPr lang="en-US" altLang="zh-CN" sz="3200" dirty="0">
                <a:solidFill>
                  <a:schemeClr val="bg1"/>
                </a:solidFill>
                <a:effectLst>
                  <a:outerShdw blurRad="50800" dist="38100" dir="2700000" algn="tl" rotWithShape="0">
                    <a:prstClr val="black">
                      <a:alpha val="40000"/>
                    </a:prstClr>
                  </a:outerShdw>
                </a:effectLst>
                <a:cs typeface="+mn-ea"/>
                <a:sym typeface="+mn-lt"/>
              </a:rPr>
              <a:t>  3.</a:t>
            </a:r>
            <a:endParaRPr lang="en-US" altLang="zh-CN" sz="2400" dirty="0">
              <a:solidFill>
                <a:schemeClr val="bg1"/>
              </a:solidFill>
              <a:effectLst>
                <a:outerShdw blurRad="50800" dist="38100" dir="2700000" algn="tl" rotWithShape="0">
                  <a:prstClr val="black">
                    <a:alpha val="40000"/>
                  </a:prstClr>
                </a:outerShdw>
              </a:effectLst>
              <a:cs typeface="+mn-ea"/>
              <a:sym typeface="+mn-lt"/>
            </a:endParaRPr>
          </a:p>
        </p:txBody>
      </p:sp>
      <p:sp>
        <p:nvSpPr>
          <p:cNvPr id="7" name="文本框 6"/>
          <p:cNvSpPr txBox="1"/>
          <p:nvPr/>
        </p:nvSpPr>
        <p:spPr>
          <a:xfrm>
            <a:off x="5266066" y="4655856"/>
            <a:ext cx="753732" cy="584775"/>
          </a:xfrm>
          <a:prstGeom prst="rect">
            <a:avLst/>
          </a:prstGeom>
          <a:noFill/>
          <a:effectLst/>
        </p:spPr>
        <p:txBody>
          <a:bodyPr wrap="none" rtlCol="0">
            <a:spAutoFit/>
          </a:bodyPr>
          <a:lstStyle/>
          <a:p>
            <a:r>
              <a:rPr lang="en-US" altLang="zh-CN" sz="3200" b="1" dirty="0">
                <a:solidFill>
                  <a:schemeClr val="bg1"/>
                </a:solidFill>
                <a:effectLst>
                  <a:outerShdw blurRad="50800" dist="38100" dir="2700000" algn="tl" rotWithShape="0">
                    <a:prstClr val="black">
                      <a:alpha val="40000"/>
                    </a:prstClr>
                  </a:outerShdw>
                </a:effectLst>
                <a:cs typeface="+mn-ea"/>
                <a:sym typeface="+mn-lt"/>
              </a:rPr>
              <a:t>  </a:t>
            </a:r>
            <a:r>
              <a:rPr lang="en-US" altLang="zh-CN" sz="3200" dirty="0">
                <a:solidFill>
                  <a:schemeClr val="bg1"/>
                </a:solidFill>
                <a:effectLst>
                  <a:outerShdw blurRad="50800" dist="38100" dir="2700000" algn="tl" rotWithShape="0">
                    <a:prstClr val="black">
                      <a:alpha val="40000"/>
                    </a:prstClr>
                  </a:outerShdw>
                </a:effectLst>
                <a:cs typeface="+mn-ea"/>
                <a:sym typeface="+mn-lt"/>
              </a:rPr>
              <a:t>4.</a:t>
            </a:r>
            <a:endParaRPr lang="en-US" altLang="zh-CN" sz="2400" dirty="0">
              <a:solidFill>
                <a:schemeClr val="bg1"/>
              </a:solidFill>
              <a:effectLst>
                <a:outerShdw blurRad="50800" dist="38100" dir="2700000" algn="tl" rotWithShape="0">
                  <a:prstClr val="black">
                    <a:alpha val="40000"/>
                  </a:prstClr>
                </a:outerShdw>
              </a:effectLst>
              <a:cs typeface="+mn-ea"/>
              <a:sym typeface="+mn-lt"/>
            </a:endParaRPr>
          </a:p>
        </p:txBody>
      </p:sp>
      <p:cxnSp>
        <p:nvCxnSpPr>
          <p:cNvPr id="8" name="直接连接符 7"/>
          <p:cNvCxnSpPr>
            <a:cxnSpLocks/>
          </p:cNvCxnSpPr>
          <p:nvPr/>
        </p:nvCxnSpPr>
        <p:spPr>
          <a:xfrm>
            <a:off x="6122170" y="1594641"/>
            <a:ext cx="0" cy="3531173"/>
          </a:xfrm>
          <a:prstGeom prst="line">
            <a:avLst/>
          </a:prstGeom>
          <a:ln>
            <a:solidFill>
              <a:srgbClr val="FEFEFE"/>
            </a:solidFill>
          </a:ln>
        </p:spPr>
        <p:style>
          <a:lnRef idx="1">
            <a:schemeClr val="accent1"/>
          </a:lnRef>
          <a:fillRef idx="0">
            <a:schemeClr val="accent1"/>
          </a:fillRef>
          <a:effectRef idx="0">
            <a:schemeClr val="accent1"/>
          </a:effectRef>
          <a:fontRef idx="minor">
            <a:schemeClr val="tx1"/>
          </a:fontRef>
        </p:style>
      </p:cxnSp>
      <p:sp>
        <p:nvSpPr>
          <p:cNvPr id="17" name="îṣḻídé">
            <a:extLst>
              <a:ext uri="{FF2B5EF4-FFF2-40B4-BE49-F238E27FC236}">
                <a16:creationId xmlns:a16="http://schemas.microsoft.com/office/drawing/2014/main" xmlns="" id="{DC8D5B7F-D64D-45CD-9F49-5B9E17FAF5E2}"/>
              </a:ext>
            </a:extLst>
          </p:cNvPr>
          <p:cNvSpPr/>
          <p:nvPr/>
        </p:nvSpPr>
        <p:spPr>
          <a:xfrm>
            <a:off x="6139372" y="1439799"/>
            <a:ext cx="4799035" cy="584775"/>
          </a:xfrm>
          <a:prstGeom prst="rect">
            <a:avLst/>
          </a:prstGeom>
        </p:spPr>
        <p:txBody>
          <a:bodyPr wrap="square" lIns="91440" tIns="45720" rIns="91440" bIns="45720" anchor="b">
            <a:normAutofit/>
          </a:bodyPr>
          <a:lstStyle/>
          <a:p>
            <a:r>
              <a:rPr lang="zh-CN" altLang="en-US" sz="2600" b="1" dirty="0">
                <a:solidFill>
                  <a:schemeClr val="bg1"/>
                </a:solidFill>
                <a:cs typeface="+mn-ea"/>
                <a:sym typeface="+mn-lt"/>
              </a:rPr>
              <a:t>智慧养老的发展与现状</a:t>
            </a:r>
          </a:p>
        </p:txBody>
      </p:sp>
      <p:sp>
        <p:nvSpPr>
          <p:cNvPr id="18" name="ïṥľïḓè">
            <a:extLst>
              <a:ext uri="{FF2B5EF4-FFF2-40B4-BE49-F238E27FC236}">
                <a16:creationId xmlns:a16="http://schemas.microsoft.com/office/drawing/2014/main" xmlns="" id="{80FC0B22-169C-46D6-A626-ED066776DDFF}"/>
              </a:ext>
            </a:extLst>
          </p:cNvPr>
          <p:cNvSpPr/>
          <p:nvPr/>
        </p:nvSpPr>
        <p:spPr>
          <a:xfrm>
            <a:off x="6139372" y="2473546"/>
            <a:ext cx="4799035" cy="584775"/>
          </a:xfrm>
          <a:prstGeom prst="rect">
            <a:avLst/>
          </a:prstGeom>
        </p:spPr>
        <p:txBody>
          <a:bodyPr wrap="square" lIns="91440" tIns="45720" rIns="91440" bIns="45720" anchor="b">
            <a:normAutofit/>
          </a:bodyPr>
          <a:lstStyle/>
          <a:p>
            <a:r>
              <a:rPr lang="zh-CN" altLang="en-US" sz="2600" b="1" dirty="0">
                <a:solidFill>
                  <a:schemeClr val="bg1"/>
                </a:solidFill>
                <a:cs typeface="+mn-ea"/>
                <a:sym typeface="+mn-lt"/>
              </a:rPr>
              <a:t>智慧养老的经营模式</a:t>
            </a:r>
          </a:p>
        </p:txBody>
      </p:sp>
      <p:sp>
        <p:nvSpPr>
          <p:cNvPr id="19" name="îślîďé">
            <a:extLst>
              <a:ext uri="{FF2B5EF4-FFF2-40B4-BE49-F238E27FC236}">
                <a16:creationId xmlns:a16="http://schemas.microsoft.com/office/drawing/2014/main" xmlns="" id="{599EC2A6-65AB-4B64-843F-0DCA3D801680}"/>
              </a:ext>
            </a:extLst>
          </p:cNvPr>
          <p:cNvSpPr/>
          <p:nvPr/>
        </p:nvSpPr>
        <p:spPr>
          <a:xfrm>
            <a:off x="6139372" y="3507293"/>
            <a:ext cx="4799035" cy="584775"/>
          </a:xfrm>
          <a:prstGeom prst="rect">
            <a:avLst/>
          </a:prstGeom>
        </p:spPr>
        <p:txBody>
          <a:bodyPr wrap="square" lIns="91440" tIns="45720" rIns="91440" bIns="45720" anchor="b">
            <a:normAutofit/>
          </a:bodyPr>
          <a:lstStyle/>
          <a:p>
            <a:r>
              <a:rPr lang="zh-CN" altLang="en-US" sz="2600" b="1" dirty="0">
                <a:solidFill>
                  <a:schemeClr val="bg1"/>
                </a:solidFill>
                <a:cs typeface="+mn-ea"/>
                <a:sym typeface="+mn-lt"/>
              </a:rPr>
              <a:t>智慧养老社区的建设</a:t>
            </a:r>
          </a:p>
        </p:txBody>
      </p:sp>
      <p:sp>
        <p:nvSpPr>
          <p:cNvPr id="20" name="islîḑè">
            <a:extLst>
              <a:ext uri="{FF2B5EF4-FFF2-40B4-BE49-F238E27FC236}">
                <a16:creationId xmlns:a16="http://schemas.microsoft.com/office/drawing/2014/main" xmlns="" id="{43C1460E-61A8-49AC-9CA7-AF7A2E13BC04}"/>
              </a:ext>
            </a:extLst>
          </p:cNvPr>
          <p:cNvSpPr/>
          <p:nvPr/>
        </p:nvSpPr>
        <p:spPr>
          <a:xfrm>
            <a:off x="6139372" y="4541039"/>
            <a:ext cx="5924476" cy="584775"/>
          </a:xfrm>
          <a:prstGeom prst="rect">
            <a:avLst/>
          </a:prstGeom>
        </p:spPr>
        <p:txBody>
          <a:bodyPr wrap="square" lIns="91440" tIns="45720" rIns="91440" bIns="45720" anchor="b">
            <a:noAutofit/>
          </a:bodyPr>
          <a:lstStyle/>
          <a:p>
            <a:r>
              <a:rPr lang="zh-CN" altLang="en-US" sz="2600" b="1" dirty="0">
                <a:solidFill>
                  <a:schemeClr val="bg1"/>
                </a:solidFill>
                <a:cs typeface="+mn-ea"/>
                <a:sym typeface="+mn-lt"/>
              </a:rPr>
              <a:t>智慧养老互联网</a:t>
            </a:r>
            <a:r>
              <a:rPr lang="en-US" altLang="zh-CN" sz="2600" b="1" dirty="0">
                <a:solidFill>
                  <a:schemeClr val="bg1"/>
                </a:solidFill>
                <a:cs typeface="+mn-ea"/>
                <a:sym typeface="+mn-lt"/>
              </a:rPr>
              <a:t>+</a:t>
            </a:r>
            <a:r>
              <a:rPr lang="zh-CN" altLang="en-US" sz="2600" b="1" dirty="0">
                <a:solidFill>
                  <a:schemeClr val="bg1"/>
                </a:solidFill>
                <a:cs typeface="+mn-ea"/>
                <a:sym typeface="+mn-lt"/>
              </a:rPr>
              <a:t>健康生活</a:t>
            </a:r>
          </a:p>
        </p:txBody>
      </p:sp>
    </p:spTree>
    <p:extLst>
      <p:ext uri="{BB962C8B-B14F-4D97-AF65-F5344CB8AC3E}">
        <p14:creationId xmlns:p14="http://schemas.microsoft.com/office/powerpoint/2010/main" val="16099729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outHorizontal)">
                                      <p:cBhvr>
                                        <p:cTn id="17" dur="500"/>
                                        <p:tgtEl>
                                          <p:spTgt spid="8"/>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75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2" presetClass="entr" presetSubtype="2" fill="hold" grpId="0" nodeType="withEffect">
                                  <p:stCondLst>
                                    <p:cond delay="75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1+#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75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1+#ppt_w/2"/>
                                          </p:val>
                                        </p:tav>
                                        <p:tav tm="100000">
                                          <p:val>
                                            <p:strVal val="#ppt_x"/>
                                          </p:val>
                                        </p:tav>
                                      </p:tavLst>
                                    </p:anim>
                                    <p:anim calcmode="lin" valueType="num">
                                      <p:cBhvr additive="base">
                                        <p:cTn id="38" dur="500" fill="hold"/>
                                        <p:tgtEl>
                                          <p:spTgt spid="1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75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1+#ppt_w/2"/>
                                          </p:val>
                                        </p:tav>
                                        <p:tav tm="100000">
                                          <p:val>
                                            <p:strVal val="#ppt_x"/>
                                          </p:val>
                                        </p:tav>
                                      </p:tavLst>
                                    </p:anim>
                                    <p:anim calcmode="lin" valueType="num">
                                      <p:cBhvr additive="base">
                                        <p:cTn id="42" dur="500" fill="hold"/>
                                        <p:tgtEl>
                                          <p:spTgt spid="19"/>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75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1+#ppt_w/2"/>
                                          </p:val>
                                        </p:tav>
                                        <p:tav tm="100000">
                                          <p:val>
                                            <p:strVal val="#ppt_x"/>
                                          </p:val>
                                        </p:tav>
                                      </p:tavLst>
                                    </p:anim>
                                    <p:anim calcmode="lin" valueType="num">
                                      <p:cBhvr additive="base">
                                        <p:cTn id="46"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17" grpId="0"/>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5000" r="-25000"/>
          </a:stretch>
        </a:blipFill>
        <a:effectLst/>
      </p:bgPr>
    </p:bg>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0A1E3394-D4B5-4B80-97AC-1833EB4A7A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文本框 1"/>
          <p:cNvSpPr>
            <a:spLocks noChangeArrowheads="1"/>
          </p:cNvSpPr>
          <p:nvPr/>
        </p:nvSpPr>
        <p:spPr bwMode="auto">
          <a:xfrm>
            <a:off x="1798517" y="3588331"/>
            <a:ext cx="787908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6000" b="1">
                <a:solidFill>
                  <a:schemeClr val="bg1"/>
                </a:solidFill>
                <a:cs typeface="+mn-ea"/>
                <a:sym typeface="+mn-lt"/>
              </a:rPr>
              <a:t>智慧养老的发展与现状</a:t>
            </a:r>
            <a:endParaRPr lang="zh-CN" altLang="en-US" sz="6000" b="1" dirty="0">
              <a:solidFill>
                <a:schemeClr val="bg1"/>
              </a:solidFill>
              <a:cs typeface="+mn-ea"/>
              <a:sym typeface="+mn-lt"/>
            </a:endParaRPr>
          </a:p>
        </p:txBody>
      </p:sp>
      <p:grpSp>
        <p:nvGrpSpPr>
          <p:cNvPr id="2" name="组合 1"/>
          <p:cNvGrpSpPr/>
          <p:nvPr/>
        </p:nvGrpSpPr>
        <p:grpSpPr>
          <a:xfrm>
            <a:off x="5008077" y="635400"/>
            <a:ext cx="1459959" cy="2048074"/>
            <a:chOff x="3925853" y="843558"/>
            <a:chExt cx="1292295" cy="1812870"/>
          </a:xfrm>
          <a:solidFill>
            <a:srgbClr val="FAFAFA"/>
          </a:solidFill>
        </p:grpSpPr>
        <p:sp>
          <p:nvSpPr>
            <p:cNvPr id="6" name="Oval 1020"/>
            <p:cNvSpPr>
              <a:spLocks noChangeArrowheads="1"/>
            </p:cNvSpPr>
            <p:nvPr/>
          </p:nvSpPr>
          <p:spPr bwMode="auto">
            <a:xfrm>
              <a:off x="4450991" y="843558"/>
              <a:ext cx="242020" cy="2420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 name="Oval 1025"/>
            <p:cNvSpPr>
              <a:spLocks noChangeArrowheads="1"/>
            </p:cNvSpPr>
            <p:nvPr/>
          </p:nvSpPr>
          <p:spPr bwMode="auto">
            <a:xfrm>
              <a:off x="4188421" y="1106128"/>
              <a:ext cx="242020" cy="239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 name="Oval 1030"/>
            <p:cNvSpPr>
              <a:spLocks noChangeArrowheads="1"/>
            </p:cNvSpPr>
            <p:nvPr/>
          </p:nvSpPr>
          <p:spPr bwMode="auto">
            <a:xfrm>
              <a:off x="4450991" y="1106128"/>
              <a:ext cx="242020" cy="239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 name="Oval 1035"/>
            <p:cNvSpPr>
              <a:spLocks noChangeArrowheads="1"/>
            </p:cNvSpPr>
            <p:nvPr/>
          </p:nvSpPr>
          <p:spPr bwMode="auto">
            <a:xfrm>
              <a:off x="3925853" y="1368696"/>
              <a:ext cx="242020" cy="239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 name="Oval 1040"/>
            <p:cNvSpPr>
              <a:spLocks noChangeArrowheads="1"/>
            </p:cNvSpPr>
            <p:nvPr/>
          </p:nvSpPr>
          <p:spPr bwMode="auto">
            <a:xfrm>
              <a:off x="4450991" y="1368696"/>
              <a:ext cx="242020" cy="239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 name="Oval 1045"/>
            <p:cNvSpPr>
              <a:spLocks noChangeArrowheads="1"/>
            </p:cNvSpPr>
            <p:nvPr/>
          </p:nvSpPr>
          <p:spPr bwMode="auto">
            <a:xfrm>
              <a:off x="4450991" y="1631266"/>
              <a:ext cx="242020" cy="239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 name="Oval 1050"/>
            <p:cNvSpPr>
              <a:spLocks noChangeArrowheads="1"/>
            </p:cNvSpPr>
            <p:nvPr/>
          </p:nvSpPr>
          <p:spPr bwMode="auto">
            <a:xfrm>
              <a:off x="4450991" y="1893834"/>
              <a:ext cx="242020" cy="239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 name="Oval 1055"/>
            <p:cNvSpPr>
              <a:spLocks noChangeArrowheads="1"/>
            </p:cNvSpPr>
            <p:nvPr/>
          </p:nvSpPr>
          <p:spPr bwMode="auto">
            <a:xfrm>
              <a:off x="4450991" y="2154120"/>
              <a:ext cx="242020" cy="2420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 name="Oval 1060"/>
            <p:cNvSpPr>
              <a:spLocks noChangeArrowheads="1"/>
            </p:cNvSpPr>
            <p:nvPr/>
          </p:nvSpPr>
          <p:spPr bwMode="auto">
            <a:xfrm>
              <a:off x="3925853" y="2416690"/>
              <a:ext cx="242020" cy="239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 name="Oval 1065"/>
            <p:cNvSpPr>
              <a:spLocks noChangeArrowheads="1"/>
            </p:cNvSpPr>
            <p:nvPr/>
          </p:nvSpPr>
          <p:spPr bwMode="auto">
            <a:xfrm>
              <a:off x="4188421" y="2416690"/>
              <a:ext cx="242020" cy="239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 name="Oval 1070"/>
            <p:cNvSpPr>
              <a:spLocks noChangeArrowheads="1"/>
            </p:cNvSpPr>
            <p:nvPr/>
          </p:nvSpPr>
          <p:spPr bwMode="auto">
            <a:xfrm>
              <a:off x="4450991" y="2416690"/>
              <a:ext cx="242020" cy="239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 name="Oval 1075"/>
            <p:cNvSpPr>
              <a:spLocks noChangeArrowheads="1"/>
            </p:cNvSpPr>
            <p:nvPr/>
          </p:nvSpPr>
          <p:spPr bwMode="auto">
            <a:xfrm>
              <a:off x="4713559" y="2416690"/>
              <a:ext cx="242020" cy="239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 name="Oval 1080"/>
            <p:cNvSpPr>
              <a:spLocks noChangeArrowheads="1"/>
            </p:cNvSpPr>
            <p:nvPr/>
          </p:nvSpPr>
          <p:spPr bwMode="auto">
            <a:xfrm>
              <a:off x="4976128" y="2416690"/>
              <a:ext cx="242020" cy="239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3" name="矩形 2">
            <a:extLst>
              <a:ext uri="{FF2B5EF4-FFF2-40B4-BE49-F238E27FC236}">
                <a16:creationId xmlns:a16="http://schemas.microsoft.com/office/drawing/2014/main" xmlns="" id="{11D703DB-0A38-4048-B361-364FBA66035F}"/>
              </a:ext>
            </a:extLst>
          </p:cNvPr>
          <p:cNvSpPr/>
          <p:nvPr/>
        </p:nvSpPr>
        <p:spPr>
          <a:xfrm>
            <a:off x="1919921" y="4791209"/>
            <a:ext cx="7636271" cy="461665"/>
          </a:xfrm>
          <a:prstGeom prst="rect">
            <a:avLst/>
          </a:prstGeom>
        </p:spPr>
        <p:txBody>
          <a:bodyPr wrap="square">
            <a:spAutoFit/>
          </a:bodyPr>
          <a:lstStyle/>
          <a:p>
            <a:pPr algn="ctr"/>
            <a:r>
              <a:rPr lang="en-US" altLang="zh-CN" sz="1200" dirty="0">
                <a:solidFill>
                  <a:schemeClr val="bg1"/>
                </a:solidFill>
                <a:cs typeface="+mn-ea"/>
                <a:sym typeface="+mn-lt"/>
              </a:rPr>
              <a:t>There is one kind of job though, that is both indispensable and difficult – perhaps impossible – to automate: the kind that requires emotional skills. </a:t>
            </a:r>
            <a:endParaRPr lang="zh-CN" altLang="en-US" sz="1200" dirty="0">
              <a:solidFill>
                <a:schemeClr val="bg1"/>
              </a:solidFill>
              <a:cs typeface="+mn-ea"/>
              <a:sym typeface="+mn-lt"/>
            </a:endParaRPr>
          </a:p>
        </p:txBody>
      </p:sp>
    </p:spTree>
    <p:extLst>
      <p:ext uri="{BB962C8B-B14F-4D97-AF65-F5344CB8AC3E}">
        <p14:creationId xmlns:p14="http://schemas.microsoft.com/office/powerpoint/2010/main" val="251549980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grpSp>
        <p:nvGrpSpPr>
          <p:cNvPr id="7" name="组合 6"/>
          <p:cNvGrpSpPr/>
          <p:nvPr/>
        </p:nvGrpSpPr>
        <p:grpSpPr>
          <a:xfrm>
            <a:off x="5009183" y="1769378"/>
            <a:ext cx="2207671" cy="695575"/>
            <a:chOff x="5009183" y="1769377"/>
            <a:chExt cx="2207670" cy="695575"/>
          </a:xfrm>
          <a:gradFill>
            <a:gsLst>
              <a:gs pos="0">
                <a:schemeClr val="accent1"/>
              </a:gs>
              <a:gs pos="100000">
                <a:schemeClr val="accent1">
                  <a:lumMod val="60000"/>
                  <a:lumOff val="40000"/>
                </a:schemeClr>
              </a:gs>
            </a:gsLst>
            <a:lin ang="16200000" scaled="1"/>
          </a:gradFill>
        </p:grpSpPr>
        <p:sp>
          <p:nvSpPr>
            <p:cNvPr id="9" name="Rounded Rectangle 5"/>
            <p:cNvSpPr/>
            <p:nvPr/>
          </p:nvSpPr>
          <p:spPr>
            <a:xfrm>
              <a:off x="5009183" y="1769377"/>
              <a:ext cx="2207670" cy="695575"/>
            </a:xfrm>
            <a:prstGeom prst="roundRect">
              <a:avLst>
                <a:gd name="adj" fmla="val 726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bg-BG" sz="1000">
                <a:solidFill>
                  <a:prstClr val="white"/>
                </a:solidFill>
                <a:cs typeface="+mn-ea"/>
                <a:sym typeface="+mn-lt"/>
              </a:endParaRPr>
            </a:p>
          </p:txBody>
        </p:sp>
        <p:sp>
          <p:nvSpPr>
            <p:cNvPr id="12" name="Rectangle 11"/>
            <p:cNvSpPr/>
            <p:nvPr/>
          </p:nvSpPr>
          <p:spPr>
            <a:xfrm>
              <a:off x="5328183" y="1891461"/>
              <a:ext cx="1569670" cy="369338"/>
            </a:xfrm>
            <a:prstGeom prst="rect">
              <a:avLst/>
            </a:prstGeom>
            <a:noFill/>
          </p:spPr>
          <p:txBody>
            <a:bodyPr wrap="none" lIns="91445" tIns="45723" rIns="91445" bIns="45723">
              <a:spAutoFit/>
            </a:bodyPr>
            <a:lstStyle/>
            <a:p>
              <a:pPr algn="ctr"/>
              <a:r>
                <a:rPr lang="zh-CN" altLang="en-US" dirty="0">
                  <a:solidFill>
                    <a:prstClr val="white"/>
                  </a:solidFill>
                  <a:cs typeface="+mn-ea"/>
                  <a:sym typeface="+mn-lt"/>
                </a:rPr>
                <a:t>添加标题文字</a:t>
              </a:r>
              <a:endParaRPr lang="bg-BG" dirty="0">
                <a:solidFill>
                  <a:prstClr val="white"/>
                </a:solidFill>
                <a:cs typeface="+mn-ea"/>
                <a:sym typeface="+mn-lt"/>
              </a:endParaRPr>
            </a:p>
          </p:txBody>
        </p:sp>
      </p:grpSp>
      <p:grpSp>
        <p:nvGrpSpPr>
          <p:cNvPr id="13" name="组合 12"/>
          <p:cNvGrpSpPr/>
          <p:nvPr/>
        </p:nvGrpSpPr>
        <p:grpSpPr>
          <a:xfrm>
            <a:off x="5009183" y="2785463"/>
            <a:ext cx="2207671" cy="695575"/>
            <a:chOff x="5009183" y="2785462"/>
            <a:chExt cx="2207670" cy="695575"/>
          </a:xfrm>
          <a:gradFill>
            <a:gsLst>
              <a:gs pos="0">
                <a:schemeClr val="accent1"/>
              </a:gs>
              <a:gs pos="100000">
                <a:schemeClr val="accent1">
                  <a:lumMod val="60000"/>
                  <a:lumOff val="40000"/>
                </a:schemeClr>
              </a:gs>
            </a:gsLst>
            <a:lin ang="16200000" scaled="1"/>
          </a:gradFill>
        </p:grpSpPr>
        <p:sp>
          <p:nvSpPr>
            <p:cNvPr id="14" name="Rounded Rectangle 12"/>
            <p:cNvSpPr/>
            <p:nvPr/>
          </p:nvSpPr>
          <p:spPr>
            <a:xfrm>
              <a:off x="5009183" y="2785462"/>
              <a:ext cx="2207670" cy="695575"/>
            </a:xfrm>
            <a:prstGeom prst="roundRect">
              <a:avLst>
                <a:gd name="adj" fmla="val 7260"/>
              </a:avLst>
            </a:pr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bg-BG" sz="1000">
                <a:solidFill>
                  <a:prstClr val="white"/>
                </a:solidFill>
                <a:cs typeface="+mn-ea"/>
                <a:sym typeface="+mn-lt"/>
              </a:endParaRPr>
            </a:p>
          </p:txBody>
        </p:sp>
        <p:sp>
          <p:nvSpPr>
            <p:cNvPr id="15" name="Rectangle 13"/>
            <p:cNvSpPr/>
            <p:nvPr/>
          </p:nvSpPr>
          <p:spPr>
            <a:xfrm>
              <a:off x="5328184" y="2942382"/>
              <a:ext cx="1569670" cy="369338"/>
            </a:xfrm>
            <a:prstGeom prst="rect">
              <a:avLst/>
            </a:prstGeom>
            <a:noFill/>
          </p:spPr>
          <p:txBody>
            <a:bodyPr wrap="none" lIns="91445" tIns="45723" rIns="91445" bIns="45723">
              <a:spAutoFit/>
            </a:bodyPr>
            <a:lstStyle/>
            <a:p>
              <a:pPr algn="ctr"/>
              <a:r>
                <a:rPr lang="zh-CN" altLang="en-US" dirty="0">
                  <a:solidFill>
                    <a:prstClr val="white"/>
                  </a:solidFill>
                  <a:cs typeface="+mn-ea"/>
                  <a:sym typeface="+mn-lt"/>
                </a:rPr>
                <a:t>添加标题文字</a:t>
              </a:r>
              <a:endParaRPr lang="bg-BG" altLang="zh-CN" dirty="0">
                <a:solidFill>
                  <a:prstClr val="white"/>
                </a:solidFill>
                <a:cs typeface="+mn-ea"/>
                <a:sym typeface="+mn-lt"/>
              </a:endParaRPr>
            </a:p>
          </p:txBody>
        </p:sp>
      </p:grpSp>
      <p:grpSp>
        <p:nvGrpSpPr>
          <p:cNvPr id="16" name="组合 15"/>
          <p:cNvGrpSpPr/>
          <p:nvPr/>
        </p:nvGrpSpPr>
        <p:grpSpPr>
          <a:xfrm>
            <a:off x="5009183" y="3801549"/>
            <a:ext cx="2207671" cy="695575"/>
            <a:chOff x="5009183" y="3801547"/>
            <a:chExt cx="2207670" cy="695575"/>
          </a:xfrm>
          <a:gradFill>
            <a:gsLst>
              <a:gs pos="0">
                <a:schemeClr val="accent1"/>
              </a:gs>
              <a:gs pos="100000">
                <a:schemeClr val="accent1">
                  <a:lumMod val="60000"/>
                  <a:lumOff val="40000"/>
                </a:schemeClr>
              </a:gs>
            </a:gsLst>
            <a:lin ang="16200000" scaled="1"/>
          </a:gradFill>
        </p:grpSpPr>
        <p:sp>
          <p:nvSpPr>
            <p:cNvPr id="17" name="Rounded Rectangle 14"/>
            <p:cNvSpPr/>
            <p:nvPr/>
          </p:nvSpPr>
          <p:spPr>
            <a:xfrm>
              <a:off x="5009183" y="3801547"/>
              <a:ext cx="2207670" cy="695575"/>
            </a:xfrm>
            <a:prstGeom prst="roundRect">
              <a:avLst>
                <a:gd name="adj" fmla="val 7260"/>
              </a:avLst>
            </a:pr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bg-BG" sz="1000">
                <a:solidFill>
                  <a:prstClr val="white"/>
                </a:solidFill>
                <a:cs typeface="+mn-ea"/>
                <a:sym typeface="+mn-lt"/>
              </a:endParaRPr>
            </a:p>
          </p:txBody>
        </p:sp>
        <p:sp>
          <p:nvSpPr>
            <p:cNvPr id="18" name="Rectangle 15"/>
            <p:cNvSpPr/>
            <p:nvPr/>
          </p:nvSpPr>
          <p:spPr>
            <a:xfrm>
              <a:off x="5328185" y="3949758"/>
              <a:ext cx="1569670" cy="369338"/>
            </a:xfrm>
            <a:prstGeom prst="rect">
              <a:avLst/>
            </a:prstGeom>
            <a:noFill/>
          </p:spPr>
          <p:txBody>
            <a:bodyPr wrap="none" lIns="91445" tIns="45723" rIns="91445" bIns="45723">
              <a:spAutoFit/>
            </a:bodyPr>
            <a:lstStyle/>
            <a:p>
              <a:pPr algn="ctr"/>
              <a:r>
                <a:rPr lang="zh-CN" altLang="en-US" dirty="0">
                  <a:solidFill>
                    <a:prstClr val="white"/>
                  </a:solidFill>
                  <a:cs typeface="+mn-ea"/>
                  <a:sym typeface="+mn-lt"/>
                </a:rPr>
                <a:t>添加标题文字</a:t>
              </a:r>
              <a:endParaRPr lang="bg-BG" altLang="zh-CN" dirty="0">
                <a:solidFill>
                  <a:prstClr val="white"/>
                </a:solidFill>
                <a:cs typeface="+mn-ea"/>
                <a:sym typeface="+mn-lt"/>
              </a:endParaRPr>
            </a:p>
          </p:txBody>
        </p:sp>
      </p:grpSp>
      <p:grpSp>
        <p:nvGrpSpPr>
          <p:cNvPr id="19" name="组合 18"/>
          <p:cNvGrpSpPr/>
          <p:nvPr/>
        </p:nvGrpSpPr>
        <p:grpSpPr>
          <a:xfrm>
            <a:off x="1362376" y="2708373"/>
            <a:ext cx="2687597" cy="859768"/>
            <a:chOff x="1362376" y="2708373"/>
            <a:chExt cx="2687597" cy="859768"/>
          </a:xfrm>
          <a:gradFill>
            <a:gsLst>
              <a:gs pos="0">
                <a:schemeClr val="accent1"/>
              </a:gs>
              <a:gs pos="100000">
                <a:schemeClr val="accent1">
                  <a:lumMod val="60000"/>
                  <a:lumOff val="40000"/>
                </a:schemeClr>
              </a:gs>
            </a:gsLst>
            <a:lin ang="16200000" scaled="1"/>
          </a:gradFill>
        </p:grpSpPr>
        <p:sp>
          <p:nvSpPr>
            <p:cNvPr id="20" name="Rounded Rectangle 34"/>
            <p:cNvSpPr/>
            <p:nvPr/>
          </p:nvSpPr>
          <p:spPr>
            <a:xfrm>
              <a:off x="1362376" y="2708373"/>
              <a:ext cx="2687597" cy="859768"/>
            </a:xfrm>
            <a:prstGeom prst="roundRect">
              <a:avLst>
                <a:gd name="adj" fmla="val 7260"/>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bg-BG" sz="700">
                <a:solidFill>
                  <a:prstClr val="white"/>
                </a:solidFill>
                <a:cs typeface="+mn-ea"/>
                <a:sym typeface="+mn-lt"/>
              </a:endParaRPr>
            </a:p>
          </p:txBody>
        </p:sp>
        <p:sp>
          <p:nvSpPr>
            <p:cNvPr id="21" name="Rectangle 35"/>
            <p:cNvSpPr/>
            <p:nvPr/>
          </p:nvSpPr>
          <p:spPr>
            <a:xfrm>
              <a:off x="1872788" y="2938682"/>
              <a:ext cx="1723559" cy="400116"/>
            </a:xfrm>
            <a:prstGeom prst="rect">
              <a:avLst/>
            </a:prstGeom>
            <a:noFill/>
          </p:spPr>
          <p:txBody>
            <a:bodyPr wrap="none" lIns="91445" tIns="45723" rIns="91445" bIns="45723">
              <a:spAutoFit/>
            </a:bodyPr>
            <a:lstStyle/>
            <a:p>
              <a:pPr algn="ctr"/>
              <a:r>
                <a:rPr lang="zh-CN" altLang="en-US" sz="2000" dirty="0">
                  <a:solidFill>
                    <a:srgbClr val="0A245C"/>
                  </a:solidFill>
                  <a:cs typeface="+mn-ea"/>
                  <a:sym typeface="+mn-lt"/>
                </a:rPr>
                <a:t>添加标题文字</a:t>
              </a:r>
              <a:endParaRPr lang="bg-BG" sz="2000" dirty="0">
                <a:solidFill>
                  <a:srgbClr val="0A245C"/>
                </a:solidFill>
                <a:cs typeface="+mn-ea"/>
                <a:sym typeface="+mn-lt"/>
              </a:endParaRPr>
            </a:p>
          </p:txBody>
        </p:sp>
      </p:grpSp>
      <p:grpSp>
        <p:nvGrpSpPr>
          <p:cNvPr id="22" name="组合 21"/>
          <p:cNvGrpSpPr/>
          <p:nvPr/>
        </p:nvGrpSpPr>
        <p:grpSpPr>
          <a:xfrm>
            <a:off x="8176710" y="1496786"/>
            <a:ext cx="2207671" cy="3254128"/>
            <a:chOff x="8176710" y="1496785"/>
            <a:chExt cx="2207670" cy="3254128"/>
          </a:xfrm>
          <a:gradFill>
            <a:gsLst>
              <a:gs pos="0">
                <a:schemeClr val="accent1"/>
              </a:gs>
              <a:gs pos="100000">
                <a:schemeClr val="accent1">
                  <a:lumMod val="60000"/>
                  <a:lumOff val="40000"/>
                </a:schemeClr>
              </a:gs>
            </a:gsLst>
            <a:lin ang="16200000" scaled="1"/>
          </a:gradFill>
        </p:grpSpPr>
        <p:sp>
          <p:nvSpPr>
            <p:cNvPr id="23" name="Rounded Rectangle 36"/>
            <p:cNvSpPr/>
            <p:nvPr/>
          </p:nvSpPr>
          <p:spPr>
            <a:xfrm>
              <a:off x="8176710" y="1496785"/>
              <a:ext cx="2207670" cy="492375"/>
            </a:xfrm>
            <a:prstGeom prst="roundRect">
              <a:avLst>
                <a:gd name="adj" fmla="val 7260"/>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bg-BG" sz="700">
                <a:solidFill>
                  <a:prstClr val="white"/>
                </a:solidFill>
                <a:cs typeface="+mn-ea"/>
                <a:sym typeface="+mn-lt"/>
              </a:endParaRPr>
            </a:p>
          </p:txBody>
        </p:sp>
        <p:sp>
          <p:nvSpPr>
            <p:cNvPr id="24" name="Rectangle 37"/>
            <p:cNvSpPr/>
            <p:nvPr/>
          </p:nvSpPr>
          <p:spPr>
            <a:xfrm>
              <a:off x="8572657" y="1578232"/>
              <a:ext cx="1415781" cy="338560"/>
            </a:xfrm>
            <a:prstGeom prst="rect">
              <a:avLst/>
            </a:prstGeom>
            <a:noFill/>
          </p:spPr>
          <p:txBody>
            <a:bodyPr wrap="none" lIns="91445" tIns="45723" rIns="91445" bIns="45723">
              <a:spAutoFit/>
            </a:bodyPr>
            <a:lstStyle/>
            <a:p>
              <a:pPr algn="ctr"/>
              <a:r>
                <a:rPr lang="zh-CN" altLang="en-US" sz="1600" dirty="0">
                  <a:solidFill>
                    <a:prstClr val="white"/>
                  </a:solidFill>
                  <a:cs typeface="+mn-ea"/>
                  <a:sym typeface="+mn-lt"/>
                </a:rPr>
                <a:t>添加标题文字</a:t>
              </a:r>
              <a:endParaRPr lang="bg-BG" altLang="zh-CN" sz="1600" dirty="0">
                <a:solidFill>
                  <a:prstClr val="white"/>
                </a:solidFill>
                <a:cs typeface="+mn-ea"/>
                <a:sym typeface="+mn-lt"/>
              </a:endParaRPr>
            </a:p>
          </p:txBody>
        </p:sp>
        <p:sp>
          <p:nvSpPr>
            <p:cNvPr id="25" name="Rounded Rectangle 41"/>
            <p:cNvSpPr/>
            <p:nvPr/>
          </p:nvSpPr>
          <p:spPr>
            <a:xfrm>
              <a:off x="8176710" y="2242318"/>
              <a:ext cx="2207670" cy="492376"/>
            </a:xfrm>
            <a:prstGeom prst="roundRect">
              <a:avLst>
                <a:gd name="adj" fmla="val 7260"/>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bg-BG" sz="700">
                <a:solidFill>
                  <a:prstClr val="white"/>
                </a:solidFill>
                <a:cs typeface="+mn-ea"/>
                <a:sym typeface="+mn-lt"/>
              </a:endParaRPr>
            </a:p>
          </p:txBody>
        </p:sp>
        <p:sp>
          <p:nvSpPr>
            <p:cNvPr id="26" name="Rectangle 42"/>
            <p:cNvSpPr/>
            <p:nvPr/>
          </p:nvSpPr>
          <p:spPr>
            <a:xfrm>
              <a:off x="8572656" y="2323765"/>
              <a:ext cx="1415781" cy="338560"/>
            </a:xfrm>
            <a:prstGeom prst="rect">
              <a:avLst/>
            </a:prstGeom>
            <a:noFill/>
          </p:spPr>
          <p:txBody>
            <a:bodyPr wrap="none" lIns="91445" tIns="45723" rIns="91445" bIns="45723">
              <a:spAutoFit/>
            </a:bodyPr>
            <a:lstStyle/>
            <a:p>
              <a:pPr algn="ctr"/>
              <a:r>
                <a:rPr lang="zh-CN" altLang="en-US" sz="1600" dirty="0">
                  <a:solidFill>
                    <a:prstClr val="white"/>
                  </a:solidFill>
                  <a:cs typeface="+mn-ea"/>
                  <a:sym typeface="+mn-lt"/>
                </a:rPr>
                <a:t>添加标题文字</a:t>
              </a:r>
              <a:endParaRPr lang="bg-BG" altLang="zh-CN" sz="1600" dirty="0">
                <a:solidFill>
                  <a:prstClr val="white"/>
                </a:solidFill>
                <a:cs typeface="+mn-ea"/>
                <a:sym typeface="+mn-lt"/>
              </a:endParaRPr>
            </a:p>
          </p:txBody>
        </p:sp>
        <p:sp>
          <p:nvSpPr>
            <p:cNvPr id="27" name="Rounded Rectangle 44"/>
            <p:cNvSpPr/>
            <p:nvPr/>
          </p:nvSpPr>
          <p:spPr>
            <a:xfrm>
              <a:off x="8176710" y="3513009"/>
              <a:ext cx="2207670" cy="492375"/>
            </a:xfrm>
            <a:prstGeom prst="roundRect">
              <a:avLst>
                <a:gd name="adj" fmla="val 7260"/>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bg-BG" sz="700">
                <a:solidFill>
                  <a:prstClr val="white"/>
                </a:solidFill>
                <a:cs typeface="+mn-ea"/>
                <a:sym typeface="+mn-lt"/>
              </a:endParaRPr>
            </a:p>
          </p:txBody>
        </p:sp>
        <p:sp>
          <p:nvSpPr>
            <p:cNvPr id="28" name="Rectangle 45"/>
            <p:cNvSpPr/>
            <p:nvPr/>
          </p:nvSpPr>
          <p:spPr>
            <a:xfrm>
              <a:off x="8572659" y="3594456"/>
              <a:ext cx="1415781" cy="338560"/>
            </a:xfrm>
            <a:prstGeom prst="rect">
              <a:avLst/>
            </a:prstGeom>
            <a:noFill/>
          </p:spPr>
          <p:txBody>
            <a:bodyPr wrap="none" lIns="91445" tIns="45723" rIns="91445" bIns="45723">
              <a:spAutoFit/>
            </a:bodyPr>
            <a:lstStyle/>
            <a:p>
              <a:pPr algn="ctr"/>
              <a:r>
                <a:rPr lang="zh-CN" altLang="en-US" sz="1600" dirty="0">
                  <a:solidFill>
                    <a:prstClr val="white"/>
                  </a:solidFill>
                  <a:cs typeface="+mn-ea"/>
                  <a:sym typeface="+mn-lt"/>
                </a:rPr>
                <a:t>添加标题文字</a:t>
              </a:r>
              <a:endParaRPr lang="bg-BG" altLang="zh-CN" sz="1600" dirty="0">
                <a:solidFill>
                  <a:prstClr val="white"/>
                </a:solidFill>
                <a:cs typeface="+mn-ea"/>
                <a:sym typeface="+mn-lt"/>
              </a:endParaRPr>
            </a:p>
          </p:txBody>
        </p:sp>
        <p:sp>
          <p:nvSpPr>
            <p:cNvPr id="29" name="Rounded Rectangle 47"/>
            <p:cNvSpPr/>
            <p:nvPr/>
          </p:nvSpPr>
          <p:spPr>
            <a:xfrm>
              <a:off x="8176710" y="4258538"/>
              <a:ext cx="2207670" cy="492375"/>
            </a:xfrm>
            <a:prstGeom prst="roundRect">
              <a:avLst>
                <a:gd name="adj" fmla="val 7260"/>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bg-BG" sz="700">
                <a:solidFill>
                  <a:prstClr val="white"/>
                </a:solidFill>
                <a:cs typeface="+mn-ea"/>
                <a:sym typeface="+mn-lt"/>
              </a:endParaRPr>
            </a:p>
          </p:txBody>
        </p:sp>
        <p:sp>
          <p:nvSpPr>
            <p:cNvPr id="30" name="Rectangle 48"/>
            <p:cNvSpPr/>
            <p:nvPr/>
          </p:nvSpPr>
          <p:spPr>
            <a:xfrm>
              <a:off x="8572657" y="4339985"/>
              <a:ext cx="1415781" cy="338560"/>
            </a:xfrm>
            <a:prstGeom prst="rect">
              <a:avLst/>
            </a:prstGeom>
            <a:noFill/>
          </p:spPr>
          <p:txBody>
            <a:bodyPr wrap="none" lIns="91445" tIns="45723" rIns="91445" bIns="45723">
              <a:spAutoFit/>
            </a:bodyPr>
            <a:lstStyle/>
            <a:p>
              <a:pPr algn="ctr"/>
              <a:r>
                <a:rPr lang="zh-CN" altLang="en-US" sz="1600" dirty="0">
                  <a:solidFill>
                    <a:prstClr val="white"/>
                  </a:solidFill>
                  <a:cs typeface="+mn-ea"/>
                  <a:sym typeface="+mn-lt"/>
                </a:rPr>
                <a:t>添加标题文字</a:t>
              </a:r>
              <a:endParaRPr lang="bg-BG" altLang="zh-CN" sz="1600" dirty="0">
                <a:solidFill>
                  <a:prstClr val="white"/>
                </a:solidFill>
                <a:cs typeface="+mn-ea"/>
                <a:sym typeface="+mn-lt"/>
              </a:endParaRPr>
            </a:p>
          </p:txBody>
        </p:sp>
      </p:grpSp>
      <p:grpSp>
        <p:nvGrpSpPr>
          <p:cNvPr id="31" name="组合 30"/>
          <p:cNvGrpSpPr/>
          <p:nvPr/>
        </p:nvGrpSpPr>
        <p:grpSpPr>
          <a:xfrm>
            <a:off x="4038725" y="2137647"/>
            <a:ext cx="970460" cy="2011691"/>
            <a:chOff x="4038724" y="2137647"/>
            <a:chExt cx="970460" cy="2011690"/>
          </a:xfrm>
        </p:grpSpPr>
        <p:cxnSp>
          <p:nvCxnSpPr>
            <p:cNvPr id="32" name="Elbow Connector 49"/>
            <p:cNvCxnSpPr/>
            <p:nvPr/>
          </p:nvCxnSpPr>
          <p:spPr>
            <a:xfrm rot="10800000" flipV="1">
              <a:off x="4038724" y="2137647"/>
              <a:ext cx="947470" cy="795392"/>
            </a:xfrm>
            <a:prstGeom prst="bentConnector3">
              <a:avLst>
                <a:gd name="adj1" fmla="val 50000"/>
              </a:avLst>
            </a:prstGeom>
            <a:ln w="19050">
              <a:solidFill>
                <a:srgbClr val="FAFAFA"/>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3" name="Elbow Connector 50"/>
            <p:cNvCxnSpPr>
              <a:stCxn id="17" idx="1"/>
            </p:cNvCxnSpPr>
            <p:nvPr/>
          </p:nvCxnSpPr>
          <p:spPr>
            <a:xfrm rot="10800000">
              <a:off x="4049977" y="3358952"/>
              <a:ext cx="959207" cy="790385"/>
            </a:xfrm>
            <a:prstGeom prst="bentConnector3">
              <a:avLst>
                <a:gd name="adj1" fmla="val 50000"/>
              </a:avLst>
            </a:prstGeom>
            <a:ln w="19050">
              <a:solidFill>
                <a:srgbClr val="FAFAFA"/>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4" name="Elbow Connector 54"/>
            <p:cNvCxnSpPr>
              <a:stCxn id="14" idx="1"/>
              <a:endCxn id="20" idx="3"/>
            </p:cNvCxnSpPr>
            <p:nvPr/>
          </p:nvCxnSpPr>
          <p:spPr>
            <a:xfrm rot="10800000" flipV="1">
              <a:off x="4049973" y="3133249"/>
              <a:ext cx="959210" cy="5008"/>
            </a:xfrm>
            <a:prstGeom prst="bentConnector3">
              <a:avLst>
                <a:gd name="adj1" fmla="val 50000"/>
              </a:avLst>
            </a:prstGeom>
            <a:ln w="19050">
              <a:solidFill>
                <a:srgbClr val="FAFAFA"/>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7216854" y="1742973"/>
            <a:ext cx="959857" cy="2761756"/>
            <a:chOff x="7216853" y="1742972"/>
            <a:chExt cx="959857" cy="2761756"/>
          </a:xfrm>
        </p:grpSpPr>
        <p:cxnSp>
          <p:nvCxnSpPr>
            <p:cNvPr id="36" name="Elbow Connector 56"/>
            <p:cNvCxnSpPr>
              <a:stCxn id="23" idx="1"/>
              <a:endCxn id="9" idx="3"/>
            </p:cNvCxnSpPr>
            <p:nvPr/>
          </p:nvCxnSpPr>
          <p:spPr>
            <a:xfrm rot="10800000" flipV="1">
              <a:off x="7216853" y="1742972"/>
              <a:ext cx="959857" cy="374192"/>
            </a:xfrm>
            <a:prstGeom prst="bentConnector3">
              <a:avLst>
                <a:gd name="adj1" fmla="val 50000"/>
              </a:avLst>
            </a:prstGeom>
            <a:ln w="19050">
              <a:solidFill>
                <a:srgbClr val="FAFAFA"/>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Elbow Connector 59"/>
            <p:cNvCxnSpPr>
              <a:stCxn id="25" idx="1"/>
              <a:endCxn id="9" idx="3"/>
            </p:cNvCxnSpPr>
            <p:nvPr/>
          </p:nvCxnSpPr>
          <p:spPr>
            <a:xfrm rot="10800000">
              <a:off x="7216853" y="2117166"/>
              <a:ext cx="959857" cy="371337"/>
            </a:xfrm>
            <a:prstGeom prst="bentConnector3">
              <a:avLst>
                <a:gd name="adj1" fmla="val 50000"/>
              </a:avLst>
            </a:prstGeom>
            <a:ln w="19050">
              <a:solidFill>
                <a:srgbClr val="FAFAFA"/>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8" name="Elbow Connector 62"/>
            <p:cNvCxnSpPr>
              <a:stCxn id="27" idx="1"/>
              <a:endCxn id="17" idx="3"/>
            </p:cNvCxnSpPr>
            <p:nvPr/>
          </p:nvCxnSpPr>
          <p:spPr>
            <a:xfrm rot="10800000" flipV="1">
              <a:off x="7216853" y="3759196"/>
              <a:ext cx="959857" cy="390139"/>
            </a:xfrm>
            <a:prstGeom prst="bentConnector3">
              <a:avLst>
                <a:gd name="adj1" fmla="val 50000"/>
              </a:avLst>
            </a:prstGeom>
            <a:ln w="19050">
              <a:solidFill>
                <a:srgbClr val="FAFAFA"/>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9" name="Elbow Connector 63"/>
            <p:cNvCxnSpPr>
              <a:stCxn id="29" idx="1"/>
              <a:endCxn id="17" idx="3"/>
            </p:cNvCxnSpPr>
            <p:nvPr/>
          </p:nvCxnSpPr>
          <p:spPr>
            <a:xfrm rot="10800000">
              <a:off x="7216853" y="4149337"/>
              <a:ext cx="959857" cy="355391"/>
            </a:xfrm>
            <a:prstGeom prst="bentConnector3">
              <a:avLst>
                <a:gd name="adj1" fmla="val 50000"/>
              </a:avLst>
            </a:prstGeom>
            <a:ln w="19050">
              <a:solidFill>
                <a:srgbClr val="FAFAFA"/>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40" name="Rectangle 31"/>
          <p:cNvSpPr/>
          <p:nvPr/>
        </p:nvSpPr>
        <p:spPr>
          <a:xfrm>
            <a:off x="935206" y="5324234"/>
            <a:ext cx="10355623" cy="1019831"/>
          </a:xfrm>
          <a:prstGeom prst="rect">
            <a:avLst/>
          </a:prstGeom>
        </p:spPr>
        <p:txBody>
          <a:bodyPr wrap="square" lIns="91440" tIns="45720" rIns="91440" bIns="45720">
            <a:spAutoFit/>
          </a:bodyPr>
          <a:lstStyle/>
          <a:p>
            <a:pPr algn="ctr">
              <a:lnSpc>
                <a:spcPct val="150000"/>
              </a:lnSpc>
            </a:pPr>
            <a:r>
              <a:rPr lang="zh-CN" altLang="en-US" sz="1400" dirty="0">
                <a:solidFill>
                  <a:srgbClr val="FAFAFA"/>
                </a:solidFill>
                <a:cs typeface="+mn-ea"/>
                <a:sym typeface="+mn-lt"/>
              </a:rPr>
              <a:t>点击输入简要文字内容，文字内容概括精炼，不用多余的文字修饰，言短意赅的说明该项内容点击输入简要文字内容，文字内容概括精炼，不用多余的文字修饰，言短意赅的说明该项内容，点击输入简要文字内容，文字内容概括精炼，不用多余的文字修饰，言短意赅的说明该项内容，点击输入简要文字内容，文字内容概括精炼，不用多余的文字修饰，言短意赅的说明该项内容</a:t>
            </a:r>
            <a:endParaRPr lang="en-US" altLang="zh-CN" sz="1400" dirty="0">
              <a:solidFill>
                <a:srgbClr val="FAFAFA"/>
              </a:solidFill>
              <a:cs typeface="+mn-ea"/>
              <a:sym typeface="+mn-lt"/>
            </a:endParaRPr>
          </a:p>
        </p:txBody>
      </p:sp>
    </p:spTree>
    <p:extLst>
      <p:ext uri="{BB962C8B-B14F-4D97-AF65-F5344CB8AC3E}">
        <p14:creationId xmlns:p14="http://schemas.microsoft.com/office/powerpoint/2010/main" val="308467546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22" presetClass="entr" presetSubtype="8"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par>
                                <p:cTn id="22" presetID="22" presetClass="entr" presetSubtype="8"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left)">
                                      <p:cBhvr>
                                        <p:cTn id="29" dur="500"/>
                                        <p:tgtEl>
                                          <p:spTgt spid="3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childTnLst>
                          </p:cTn>
                        </p:par>
                        <p:par>
                          <p:cTn id="35" fill="hold">
                            <p:stCondLst>
                              <p:cond delay="500"/>
                            </p:stCondLst>
                            <p:childTnLst>
                              <p:par>
                                <p:cTn id="36" presetID="10" presetClass="entr" presetSubtype="0" fill="hold" grpId="0" nodeType="afterEffect">
                                  <p:stCondLst>
                                    <p:cond delay="0"/>
                                  </p:stCondLst>
                                  <p:iterate type="lt">
                                    <p:tmPct val="15000"/>
                                  </p:iterate>
                                  <p:childTnLst>
                                    <p:set>
                                      <p:cBhvr>
                                        <p:cTn id="37" dur="1" fill="hold">
                                          <p:stCondLst>
                                            <p:cond delay="0"/>
                                          </p:stCondLst>
                                        </p:cTn>
                                        <p:tgtEl>
                                          <p:spTgt spid="40"/>
                                        </p:tgtEl>
                                        <p:attrNameLst>
                                          <p:attrName>style.visibility</p:attrName>
                                        </p:attrNameLst>
                                      </p:cBhvr>
                                      <p:to>
                                        <p:strVal val="visible"/>
                                      </p:to>
                                    </p:set>
                                    <p:animEffect transition="in" filter="fade">
                                      <p:cBhvr>
                                        <p:cTn id="38" dur="1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grpSp>
        <p:nvGrpSpPr>
          <p:cNvPr id="7" name="组合 6"/>
          <p:cNvGrpSpPr/>
          <p:nvPr/>
        </p:nvGrpSpPr>
        <p:grpSpPr>
          <a:xfrm>
            <a:off x="1585355" y="4997395"/>
            <a:ext cx="1208697" cy="1208697"/>
            <a:chOff x="1585355" y="4997395"/>
            <a:chExt cx="1208697" cy="1208697"/>
          </a:xfrm>
        </p:grpSpPr>
        <p:sp>
          <p:nvSpPr>
            <p:cNvPr id="9" name="椭圆 8"/>
            <p:cNvSpPr/>
            <p:nvPr/>
          </p:nvSpPr>
          <p:spPr>
            <a:xfrm>
              <a:off x="1585355" y="4997395"/>
              <a:ext cx="1208697" cy="1208697"/>
            </a:xfrm>
            <a:prstGeom prst="ellipse">
              <a:avLst/>
            </a:prstGeom>
            <a:solidFill>
              <a:srgbClr val="FFFFFF"/>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1786154" y="5217023"/>
              <a:ext cx="807097" cy="769441"/>
            </a:xfrm>
            <a:prstGeom prst="rect">
              <a:avLst/>
            </a:prstGeom>
          </p:spPr>
          <p:txBody>
            <a:bodyPr wrap="square">
              <a:spAutoFit/>
            </a:bodyPr>
            <a:lstStyle/>
            <a:p>
              <a:pPr algn="ctr"/>
              <a:r>
                <a:rPr lang="en-US" altLang="zh-CN" sz="4400" b="1" dirty="0">
                  <a:solidFill>
                    <a:srgbClr val="061E62"/>
                  </a:solidFill>
                  <a:cs typeface="+mn-ea"/>
                  <a:sym typeface="+mn-lt"/>
                </a:rPr>
                <a:t>01</a:t>
              </a:r>
              <a:endParaRPr lang="zh-CN" altLang="en-US" sz="4400" b="1" dirty="0">
                <a:solidFill>
                  <a:srgbClr val="061E62"/>
                </a:solidFill>
                <a:cs typeface="+mn-ea"/>
                <a:sym typeface="+mn-lt"/>
              </a:endParaRPr>
            </a:p>
          </p:txBody>
        </p:sp>
      </p:grpSp>
      <p:grpSp>
        <p:nvGrpSpPr>
          <p:cNvPr id="13" name="组合 12"/>
          <p:cNvGrpSpPr/>
          <p:nvPr/>
        </p:nvGrpSpPr>
        <p:grpSpPr>
          <a:xfrm>
            <a:off x="3569343" y="2236823"/>
            <a:ext cx="1208697" cy="1208697"/>
            <a:chOff x="3569343" y="2236823"/>
            <a:chExt cx="1208697" cy="1208697"/>
          </a:xfrm>
        </p:grpSpPr>
        <p:sp>
          <p:nvSpPr>
            <p:cNvPr id="14" name="椭圆 13"/>
            <p:cNvSpPr/>
            <p:nvPr/>
          </p:nvSpPr>
          <p:spPr>
            <a:xfrm rot="10800000">
              <a:off x="3569343" y="2236823"/>
              <a:ext cx="1208697" cy="1208697"/>
            </a:xfrm>
            <a:prstGeom prst="ellipse">
              <a:avLst/>
            </a:prstGeom>
            <a:solidFill>
              <a:srgbClr val="FFFFFF"/>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矩形 14"/>
            <p:cNvSpPr/>
            <p:nvPr/>
          </p:nvSpPr>
          <p:spPr>
            <a:xfrm>
              <a:off x="3770141" y="2456450"/>
              <a:ext cx="807097" cy="769441"/>
            </a:xfrm>
            <a:prstGeom prst="rect">
              <a:avLst/>
            </a:prstGeom>
          </p:spPr>
          <p:txBody>
            <a:bodyPr wrap="square">
              <a:spAutoFit/>
            </a:bodyPr>
            <a:lstStyle/>
            <a:p>
              <a:pPr algn="ctr"/>
              <a:r>
                <a:rPr lang="en-US" altLang="zh-CN" sz="4400" b="1" dirty="0">
                  <a:solidFill>
                    <a:srgbClr val="0A1F4C"/>
                  </a:solidFill>
                  <a:cs typeface="+mn-ea"/>
                  <a:sym typeface="+mn-lt"/>
                </a:rPr>
                <a:t>02</a:t>
              </a:r>
              <a:endParaRPr lang="zh-CN" altLang="en-US" sz="4400" b="1" dirty="0">
                <a:solidFill>
                  <a:srgbClr val="0A1F4C"/>
                </a:solidFill>
                <a:cs typeface="+mn-ea"/>
                <a:sym typeface="+mn-lt"/>
              </a:endParaRPr>
            </a:p>
          </p:txBody>
        </p:sp>
      </p:grpSp>
      <p:grpSp>
        <p:nvGrpSpPr>
          <p:cNvPr id="16" name="组合 15"/>
          <p:cNvGrpSpPr/>
          <p:nvPr/>
        </p:nvGrpSpPr>
        <p:grpSpPr>
          <a:xfrm>
            <a:off x="5515295" y="4997395"/>
            <a:ext cx="1208697" cy="1208697"/>
            <a:chOff x="5515295" y="4997395"/>
            <a:chExt cx="1208697" cy="1208697"/>
          </a:xfrm>
        </p:grpSpPr>
        <p:sp>
          <p:nvSpPr>
            <p:cNvPr id="17" name="椭圆 16"/>
            <p:cNvSpPr/>
            <p:nvPr/>
          </p:nvSpPr>
          <p:spPr>
            <a:xfrm>
              <a:off x="5515295" y="4997395"/>
              <a:ext cx="1208697" cy="1208697"/>
            </a:xfrm>
            <a:prstGeom prst="ellipse">
              <a:avLst/>
            </a:prstGeom>
            <a:solidFill>
              <a:srgbClr val="FFFFFF"/>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5716094" y="5217023"/>
              <a:ext cx="807097" cy="769441"/>
            </a:xfrm>
            <a:prstGeom prst="rect">
              <a:avLst/>
            </a:prstGeom>
          </p:spPr>
          <p:txBody>
            <a:bodyPr wrap="square">
              <a:spAutoFit/>
            </a:bodyPr>
            <a:lstStyle/>
            <a:p>
              <a:pPr algn="ctr"/>
              <a:r>
                <a:rPr lang="en-US" altLang="zh-CN" sz="4400" b="1" dirty="0">
                  <a:solidFill>
                    <a:srgbClr val="0A1F4C"/>
                  </a:solidFill>
                  <a:cs typeface="+mn-ea"/>
                  <a:sym typeface="+mn-lt"/>
                </a:rPr>
                <a:t>03</a:t>
              </a:r>
              <a:endParaRPr lang="zh-CN" altLang="en-US" sz="4400" b="1" dirty="0">
                <a:solidFill>
                  <a:srgbClr val="0A1F4C"/>
                </a:solidFill>
                <a:cs typeface="+mn-ea"/>
                <a:sym typeface="+mn-lt"/>
              </a:endParaRPr>
            </a:p>
          </p:txBody>
        </p:sp>
      </p:grpSp>
      <p:grpSp>
        <p:nvGrpSpPr>
          <p:cNvPr id="19" name="组合 18"/>
          <p:cNvGrpSpPr/>
          <p:nvPr/>
        </p:nvGrpSpPr>
        <p:grpSpPr>
          <a:xfrm>
            <a:off x="7461249" y="2236823"/>
            <a:ext cx="1208697" cy="1208697"/>
            <a:chOff x="7461249" y="2236823"/>
            <a:chExt cx="1208697" cy="1208697"/>
          </a:xfrm>
        </p:grpSpPr>
        <p:sp>
          <p:nvSpPr>
            <p:cNvPr id="20" name="椭圆 19"/>
            <p:cNvSpPr/>
            <p:nvPr/>
          </p:nvSpPr>
          <p:spPr>
            <a:xfrm rot="10800000">
              <a:off x="7461249" y="2236823"/>
              <a:ext cx="1208697" cy="1208697"/>
            </a:xfrm>
            <a:prstGeom prst="ellipse">
              <a:avLst/>
            </a:prstGeom>
            <a:solidFill>
              <a:srgbClr val="FFFFFF"/>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7662048" y="2456450"/>
              <a:ext cx="807097" cy="769441"/>
            </a:xfrm>
            <a:prstGeom prst="rect">
              <a:avLst/>
            </a:prstGeom>
          </p:spPr>
          <p:txBody>
            <a:bodyPr wrap="square">
              <a:spAutoFit/>
            </a:bodyPr>
            <a:lstStyle/>
            <a:p>
              <a:pPr algn="ctr"/>
              <a:r>
                <a:rPr lang="en-US" altLang="zh-CN" sz="4400" b="1" dirty="0">
                  <a:solidFill>
                    <a:srgbClr val="200012"/>
                  </a:solidFill>
                  <a:cs typeface="+mn-ea"/>
                  <a:sym typeface="+mn-lt"/>
                </a:rPr>
                <a:t>04</a:t>
              </a:r>
              <a:endParaRPr lang="zh-CN" altLang="en-US" sz="4400" b="1" dirty="0">
                <a:solidFill>
                  <a:srgbClr val="200012"/>
                </a:solidFill>
                <a:cs typeface="+mn-ea"/>
                <a:sym typeface="+mn-lt"/>
              </a:endParaRPr>
            </a:p>
          </p:txBody>
        </p:sp>
      </p:grpSp>
      <p:grpSp>
        <p:nvGrpSpPr>
          <p:cNvPr id="22" name="组合 21"/>
          <p:cNvGrpSpPr/>
          <p:nvPr/>
        </p:nvGrpSpPr>
        <p:grpSpPr>
          <a:xfrm>
            <a:off x="9407201" y="4997395"/>
            <a:ext cx="1208697" cy="1208697"/>
            <a:chOff x="9407201" y="4997395"/>
            <a:chExt cx="1208697" cy="1208697"/>
          </a:xfrm>
        </p:grpSpPr>
        <p:sp>
          <p:nvSpPr>
            <p:cNvPr id="23" name="椭圆 22"/>
            <p:cNvSpPr/>
            <p:nvPr/>
          </p:nvSpPr>
          <p:spPr>
            <a:xfrm>
              <a:off x="9407201" y="4997395"/>
              <a:ext cx="1208697" cy="1208697"/>
            </a:xfrm>
            <a:prstGeom prst="ellipse">
              <a:avLst/>
            </a:prstGeom>
            <a:solidFill>
              <a:srgbClr val="FFFFFF"/>
            </a:soli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矩形 23"/>
            <p:cNvSpPr/>
            <p:nvPr/>
          </p:nvSpPr>
          <p:spPr>
            <a:xfrm>
              <a:off x="9608000" y="5217023"/>
              <a:ext cx="807097" cy="769441"/>
            </a:xfrm>
            <a:prstGeom prst="rect">
              <a:avLst/>
            </a:prstGeom>
          </p:spPr>
          <p:txBody>
            <a:bodyPr wrap="square">
              <a:spAutoFit/>
            </a:bodyPr>
            <a:lstStyle/>
            <a:p>
              <a:pPr algn="ctr"/>
              <a:r>
                <a:rPr lang="en-US" altLang="zh-CN" sz="4400" b="1" dirty="0">
                  <a:solidFill>
                    <a:srgbClr val="0A1F4C"/>
                  </a:solidFill>
                  <a:cs typeface="+mn-ea"/>
                  <a:sym typeface="+mn-lt"/>
                </a:rPr>
                <a:t>05</a:t>
              </a:r>
              <a:endParaRPr lang="zh-CN" altLang="en-US" sz="4400" b="1" dirty="0">
                <a:solidFill>
                  <a:srgbClr val="0A1F4C"/>
                </a:solidFill>
                <a:cs typeface="+mn-ea"/>
                <a:sym typeface="+mn-lt"/>
              </a:endParaRPr>
            </a:p>
          </p:txBody>
        </p:sp>
      </p:grpSp>
      <p:grpSp>
        <p:nvGrpSpPr>
          <p:cNvPr id="25" name="组合 24"/>
          <p:cNvGrpSpPr/>
          <p:nvPr/>
        </p:nvGrpSpPr>
        <p:grpSpPr>
          <a:xfrm>
            <a:off x="1070204" y="3445520"/>
            <a:ext cx="2239000" cy="1551875"/>
            <a:chOff x="1070204" y="3445520"/>
            <a:chExt cx="2239000" cy="1551875"/>
          </a:xfrm>
        </p:grpSpPr>
        <p:sp>
          <p:nvSpPr>
            <p:cNvPr id="26" name="任意多边形 25"/>
            <p:cNvSpPr/>
            <p:nvPr/>
          </p:nvSpPr>
          <p:spPr>
            <a:xfrm>
              <a:off x="1070204" y="3445520"/>
              <a:ext cx="2239000" cy="1551875"/>
            </a:xfrm>
            <a:custGeom>
              <a:avLst/>
              <a:gdLst>
                <a:gd name="connsiteX0" fmla="*/ 720763 w 2312895"/>
                <a:gd name="connsiteY0" fmla="*/ 1624405 h 1656678"/>
                <a:gd name="connsiteX1" fmla="*/ 0 w 2312895"/>
                <a:gd name="connsiteY1" fmla="*/ 398033 h 1656678"/>
                <a:gd name="connsiteX2" fmla="*/ 268942 w 2312895"/>
                <a:gd name="connsiteY2" fmla="*/ 0 h 1656678"/>
                <a:gd name="connsiteX3" fmla="*/ 2000923 w 2312895"/>
                <a:gd name="connsiteY3" fmla="*/ 0 h 1656678"/>
                <a:gd name="connsiteX4" fmla="*/ 2312895 w 2312895"/>
                <a:gd name="connsiteY4" fmla="*/ 376518 h 1656678"/>
                <a:gd name="connsiteX5" fmla="*/ 1602890 w 2312895"/>
                <a:gd name="connsiteY5" fmla="*/ 1656678 h 1656678"/>
                <a:gd name="connsiteX6" fmla="*/ 720763 w 2312895"/>
                <a:gd name="connsiteY6" fmla="*/ 1624405 h 1656678"/>
                <a:gd name="connsiteX0" fmla="*/ 720763 w 2332720"/>
                <a:gd name="connsiteY0" fmla="*/ 1624405 h 1656678"/>
                <a:gd name="connsiteX1" fmla="*/ 0 w 2332720"/>
                <a:gd name="connsiteY1" fmla="*/ 398033 h 1656678"/>
                <a:gd name="connsiteX2" fmla="*/ 268942 w 2332720"/>
                <a:gd name="connsiteY2" fmla="*/ 0 h 1656678"/>
                <a:gd name="connsiteX3" fmla="*/ 2000923 w 2332720"/>
                <a:gd name="connsiteY3" fmla="*/ 0 h 1656678"/>
                <a:gd name="connsiteX4" fmla="*/ 2312895 w 2332720"/>
                <a:gd name="connsiteY4" fmla="*/ 376518 h 1656678"/>
                <a:gd name="connsiteX5" fmla="*/ 1602890 w 2332720"/>
                <a:gd name="connsiteY5" fmla="*/ 1656678 h 1656678"/>
                <a:gd name="connsiteX6" fmla="*/ 720763 w 2332720"/>
                <a:gd name="connsiteY6" fmla="*/ 1624405 h 1656678"/>
                <a:gd name="connsiteX0" fmla="*/ 720763 w 2337099"/>
                <a:gd name="connsiteY0" fmla="*/ 1624457 h 1656730"/>
                <a:gd name="connsiteX1" fmla="*/ 0 w 2337099"/>
                <a:gd name="connsiteY1" fmla="*/ 398085 h 1656730"/>
                <a:gd name="connsiteX2" fmla="*/ 268942 w 2337099"/>
                <a:gd name="connsiteY2" fmla="*/ 52 h 1656730"/>
                <a:gd name="connsiteX3" fmla="*/ 2000923 w 2337099"/>
                <a:gd name="connsiteY3" fmla="*/ 52 h 1656730"/>
                <a:gd name="connsiteX4" fmla="*/ 2312895 w 2337099"/>
                <a:gd name="connsiteY4" fmla="*/ 376570 h 1656730"/>
                <a:gd name="connsiteX5" fmla="*/ 1602890 w 2337099"/>
                <a:gd name="connsiteY5" fmla="*/ 1656730 h 1656730"/>
                <a:gd name="connsiteX6" fmla="*/ 720763 w 2337099"/>
                <a:gd name="connsiteY6" fmla="*/ 1624457 h 1656730"/>
                <a:gd name="connsiteX0" fmla="*/ 720763 w 2345831"/>
                <a:gd name="connsiteY0" fmla="*/ 1625168 h 1657441"/>
                <a:gd name="connsiteX1" fmla="*/ 0 w 2345831"/>
                <a:gd name="connsiteY1" fmla="*/ 398796 h 1657441"/>
                <a:gd name="connsiteX2" fmla="*/ 268942 w 2345831"/>
                <a:gd name="connsiteY2" fmla="*/ 763 h 1657441"/>
                <a:gd name="connsiteX3" fmla="*/ 2000923 w 2345831"/>
                <a:gd name="connsiteY3" fmla="*/ 763 h 1657441"/>
                <a:gd name="connsiteX4" fmla="*/ 2312895 w 2345831"/>
                <a:gd name="connsiteY4" fmla="*/ 377281 h 1657441"/>
                <a:gd name="connsiteX5" fmla="*/ 1602890 w 2345831"/>
                <a:gd name="connsiteY5" fmla="*/ 1657441 h 1657441"/>
                <a:gd name="connsiteX6" fmla="*/ 720763 w 2345831"/>
                <a:gd name="connsiteY6" fmla="*/ 1625168 h 1657441"/>
                <a:gd name="connsiteX0" fmla="*/ 720763 w 2345831"/>
                <a:gd name="connsiteY0" fmla="*/ 1625168 h 1657441"/>
                <a:gd name="connsiteX1" fmla="*/ 0 w 2345831"/>
                <a:gd name="connsiteY1" fmla="*/ 398796 h 1657441"/>
                <a:gd name="connsiteX2" fmla="*/ 268942 w 2345831"/>
                <a:gd name="connsiteY2" fmla="*/ 763 h 1657441"/>
                <a:gd name="connsiteX3" fmla="*/ 2000923 w 2345831"/>
                <a:gd name="connsiteY3" fmla="*/ 763 h 1657441"/>
                <a:gd name="connsiteX4" fmla="*/ 2312895 w 2345831"/>
                <a:gd name="connsiteY4" fmla="*/ 377281 h 1657441"/>
                <a:gd name="connsiteX5" fmla="*/ 1602890 w 2345831"/>
                <a:gd name="connsiteY5" fmla="*/ 1657441 h 1657441"/>
                <a:gd name="connsiteX6" fmla="*/ 720763 w 2345831"/>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55483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55483 w 2391308"/>
                <a:gd name="connsiteY6" fmla="*/ 1625168 h 165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1308" h="1657441">
                  <a:moveTo>
                    <a:pt x="755483" y="1625168"/>
                  </a:moveTo>
                  <a:lnTo>
                    <a:pt x="45477" y="398796"/>
                  </a:lnTo>
                  <a:cubicBezTo>
                    <a:pt x="-58513" y="201573"/>
                    <a:pt x="9619" y="-6408"/>
                    <a:pt x="314419" y="763"/>
                  </a:cubicBezTo>
                  <a:lnTo>
                    <a:pt x="2046400" y="763"/>
                  </a:lnTo>
                  <a:cubicBezTo>
                    <a:pt x="2322513" y="-13580"/>
                    <a:pt x="2458776" y="176472"/>
                    <a:pt x="2358372" y="377281"/>
                  </a:cubicBezTo>
                  <a:lnTo>
                    <a:pt x="1648367" y="1657441"/>
                  </a:lnTo>
                  <a:cubicBezTo>
                    <a:pt x="1472659" y="1496076"/>
                    <a:pt x="1092556" y="1366985"/>
                    <a:pt x="755483" y="1625168"/>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1478610" y="3759792"/>
              <a:ext cx="1422184" cy="461665"/>
            </a:xfrm>
            <a:prstGeom prst="rect">
              <a:avLst/>
            </a:prstGeom>
            <a:noFill/>
            <a:effectLst/>
          </p:spPr>
          <p:txBody>
            <a:bodyPr wrap="none" rtlCol="0">
              <a:spAutoFit/>
            </a:bodyPr>
            <a:lstStyle/>
            <a:p>
              <a:r>
                <a:rPr lang="zh-CN" altLang="en-US" sz="2400" b="1" dirty="0">
                  <a:solidFill>
                    <a:srgbClr val="FFFFFF"/>
                  </a:solidFill>
                  <a:cs typeface="+mn-ea"/>
                  <a:sym typeface="+mn-lt"/>
                </a:rPr>
                <a:t>输入标题</a:t>
              </a:r>
            </a:p>
          </p:txBody>
        </p:sp>
      </p:grpSp>
      <p:grpSp>
        <p:nvGrpSpPr>
          <p:cNvPr id="28" name="组合 27"/>
          <p:cNvGrpSpPr/>
          <p:nvPr/>
        </p:nvGrpSpPr>
        <p:grpSpPr>
          <a:xfrm>
            <a:off x="3054191" y="3445520"/>
            <a:ext cx="2239000" cy="1551875"/>
            <a:chOff x="3054191" y="3445520"/>
            <a:chExt cx="2239000" cy="1551875"/>
          </a:xfrm>
        </p:grpSpPr>
        <p:sp>
          <p:nvSpPr>
            <p:cNvPr id="29" name="任意多边形 28"/>
            <p:cNvSpPr/>
            <p:nvPr/>
          </p:nvSpPr>
          <p:spPr>
            <a:xfrm rot="10800000">
              <a:off x="3054191" y="3445520"/>
              <a:ext cx="2239000" cy="1551875"/>
            </a:xfrm>
            <a:custGeom>
              <a:avLst/>
              <a:gdLst>
                <a:gd name="connsiteX0" fmla="*/ 720763 w 2312895"/>
                <a:gd name="connsiteY0" fmla="*/ 1624405 h 1656678"/>
                <a:gd name="connsiteX1" fmla="*/ 0 w 2312895"/>
                <a:gd name="connsiteY1" fmla="*/ 398033 h 1656678"/>
                <a:gd name="connsiteX2" fmla="*/ 268942 w 2312895"/>
                <a:gd name="connsiteY2" fmla="*/ 0 h 1656678"/>
                <a:gd name="connsiteX3" fmla="*/ 2000923 w 2312895"/>
                <a:gd name="connsiteY3" fmla="*/ 0 h 1656678"/>
                <a:gd name="connsiteX4" fmla="*/ 2312895 w 2312895"/>
                <a:gd name="connsiteY4" fmla="*/ 376518 h 1656678"/>
                <a:gd name="connsiteX5" fmla="*/ 1602890 w 2312895"/>
                <a:gd name="connsiteY5" fmla="*/ 1656678 h 1656678"/>
                <a:gd name="connsiteX6" fmla="*/ 720763 w 2312895"/>
                <a:gd name="connsiteY6" fmla="*/ 1624405 h 1656678"/>
                <a:gd name="connsiteX0" fmla="*/ 720763 w 2332720"/>
                <a:gd name="connsiteY0" fmla="*/ 1624405 h 1656678"/>
                <a:gd name="connsiteX1" fmla="*/ 0 w 2332720"/>
                <a:gd name="connsiteY1" fmla="*/ 398033 h 1656678"/>
                <a:gd name="connsiteX2" fmla="*/ 268942 w 2332720"/>
                <a:gd name="connsiteY2" fmla="*/ 0 h 1656678"/>
                <a:gd name="connsiteX3" fmla="*/ 2000923 w 2332720"/>
                <a:gd name="connsiteY3" fmla="*/ 0 h 1656678"/>
                <a:gd name="connsiteX4" fmla="*/ 2312895 w 2332720"/>
                <a:gd name="connsiteY4" fmla="*/ 376518 h 1656678"/>
                <a:gd name="connsiteX5" fmla="*/ 1602890 w 2332720"/>
                <a:gd name="connsiteY5" fmla="*/ 1656678 h 1656678"/>
                <a:gd name="connsiteX6" fmla="*/ 720763 w 2332720"/>
                <a:gd name="connsiteY6" fmla="*/ 1624405 h 1656678"/>
                <a:gd name="connsiteX0" fmla="*/ 720763 w 2337099"/>
                <a:gd name="connsiteY0" fmla="*/ 1624457 h 1656730"/>
                <a:gd name="connsiteX1" fmla="*/ 0 w 2337099"/>
                <a:gd name="connsiteY1" fmla="*/ 398085 h 1656730"/>
                <a:gd name="connsiteX2" fmla="*/ 268942 w 2337099"/>
                <a:gd name="connsiteY2" fmla="*/ 52 h 1656730"/>
                <a:gd name="connsiteX3" fmla="*/ 2000923 w 2337099"/>
                <a:gd name="connsiteY3" fmla="*/ 52 h 1656730"/>
                <a:gd name="connsiteX4" fmla="*/ 2312895 w 2337099"/>
                <a:gd name="connsiteY4" fmla="*/ 376570 h 1656730"/>
                <a:gd name="connsiteX5" fmla="*/ 1602890 w 2337099"/>
                <a:gd name="connsiteY5" fmla="*/ 1656730 h 1656730"/>
                <a:gd name="connsiteX6" fmla="*/ 720763 w 2337099"/>
                <a:gd name="connsiteY6" fmla="*/ 1624457 h 1656730"/>
                <a:gd name="connsiteX0" fmla="*/ 720763 w 2345831"/>
                <a:gd name="connsiteY0" fmla="*/ 1625168 h 1657441"/>
                <a:gd name="connsiteX1" fmla="*/ 0 w 2345831"/>
                <a:gd name="connsiteY1" fmla="*/ 398796 h 1657441"/>
                <a:gd name="connsiteX2" fmla="*/ 268942 w 2345831"/>
                <a:gd name="connsiteY2" fmla="*/ 763 h 1657441"/>
                <a:gd name="connsiteX3" fmla="*/ 2000923 w 2345831"/>
                <a:gd name="connsiteY3" fmla="*/ 763 h 1657441"/>
                <a:gd name="connsiteX4" fmla="*/ 2312895 w 2345831"/>
                <a:gd name="connsiteY4" fmla="*/ 377281 h 1657441"/>
                <a:gd name="connsiteX5" fmla="*/ 1602890 w 2345831"/>
                <a:gd name="connsiteY5" fmla="*/ 1657441 h 1657441"/>
                <a:gd name="connsiteX6" fmla="*/ 720763 w 2345831"/>
                <a:gd name="connsiteY6" fmla="*/ 1625168 h 1657441"/>
                <a:gd name="connsiteX0" fmla="*/ 720763 w 2345831"/>
                <a:gd name="connsiteY0" fmla="*/ 1625168 h 1657441"/>
                <a:gd name="connsiteX1" fmla="*/ 0 w 2345831"/>
                <a:gd name="connsiteY1" fmla="*/ 398796 h 1657441"/>
                <a:gd name="connsiteX2" fmla="*/ 268942 w 2345831"/>
                <a:gd name="connsiteY2" fmla="*/ 763 h 1657441"/>
                <a:gd name="connsiteX3" fmla="*/ 2000923 w 2345831"/>
                <a:gd name="connsiteY3" fmla="*/ 763 h 1657441"/>
                <a:gd name="connsiteX4" fmla="*/ 2312895 w 2345831"/>
                <a:gd name="connsiteY4" fmla="*/ 377281 h 1657441"/>
                <a:gd name="connsiteX5" fmla="*/ 1602890 w 2345831"/>
                <a:gd name="connsiteY5" fmla="*/ 1657441 h 1657441"/>
                <a:gd name="connsiteX6" fmla="*/ 720763 w 2345831"/>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55483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55483 w 2391308"/>
                <a:gd name="connsiteY6" fmla="*/ 1625168 h 165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1308" h="1657441">
                  <a:moveTo>
                    <a:pt x="755483" y="1625168"/>
                  </a:moveTo>
                  <a:lnTo>
                    <a:pt x="45477" y="398796"/>
                  </a:lnTo>
                  <a:cubicBezTo>
                    <a:pt x="-58513" y="201573"/>
                    <a:pt x="9619" y="-6408"/>
                    <a:pt x="314419" y="763"/>
                  </a:cubicBezTo>
                  <a:lnTo>
                    <a:pt x="2046400" y="763"/>
                  </a:lnTo>
                  <a:cubicBezTo>
                    <a:pt x="2322513" y="-13580"/>
                    <a:pt x="2458776" y="176472"/>
                    <a:pt x="2358372" y="377281"/>
                  </a:cubicBezTo>
                  <a:lnTo>
                    <a:pt x="1648367" y="1657441"/>
                  </a:lnTo>
                  <a:cubicBezTo>
                    <a:pt x="1472659" y="1496076"/>
                    <a:pt x="1092556" y="1366985"/>
                    <a:pt x="755483" y="1625168"/>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文本框 29"/>
            <p:cNvSpPr txBox="1"/>
            <p:nvPr/>
          </p:nvSpPr>
          <p:spPr>
            <a:xfrm>
              <a:off x="3443582" y="4108494"/>
              <a:ext cx="1422184" cy="461665"/>
            </a:xfrm>
            <a:prstGeom prst="rect">
              <a:avLst/>
            </a:prstGeom>
            <a:noFill/>
            <a:effectLst/>
          </p:spPr>
          <p:txBody>
            <a:bodyPr wrap="none" rtlCol="0">
              <a:spAutoFit/>
            </a:bodyPr>
            <a:lstStyle/>
            <a:p>
              <a:r>
                <a:rPr lang="zh-CN" altLang="en-US" sz="2400" b="1" dirty="0">
                  <a:solidFill>
                    <a:srgbClr val="FFFFFF"/>
                  </a:solidFill>
                  <a:cs typeface="+mn-ea"/>
                  <a:sym typeface="+mn-lt"/>
                </a:rPr>
                <a:t>输入标题</a:t>
              </a:r>
            </a:p>
          </p:txBody>
        </p:sp>
      </p:grpSp>
      <p:grpSp>
        <p:nvGrpSpPr>
          <p:cNvPr id="31" name="组合 30"/>
          <p:cNvGrpSpPr/>
          <p:nvPr/>
        </p:nvGrpSpPr>
        <p:grpSpPr>
          <a:xfrm>
            <a:off x="5000144" y="3445520"/>
            <a:ext cx="2239000" cy="1551875"/>
            <a:chOff x="5000144" y="3445520"/>
            <a:chExt cx="2239000" cy="1551875"/>
          </a:xfrm>
        </p:grpSpPr>
        <p:sp>
          <p:nvSpPr>
            <p:cNvPr id="32" name="任意多边形 31"/>
            <p:cNvSpPr/>
            <p:nvPr/>
          </p:nvSpPr>
          <p:spPr>
            <a:xfrm>
              <a:off x="5000144" y="3445520"/>
              <a:ext cx="2239000" cy="1551875"/>
            </a:xfrm>
            <a:custGeom>
              <a:avLst/>
              <a:gdLst>
                <a:gd name="connsiteX0" fmla="*/ 720763 w 2312895"/>
                <a:gd name="connsiteY0" fmla="*/ 1624405 h 1656678"/>
                <a:gd name="connsiteX1" fmla="*/ 0 w 2312895"/>
                <a:gd name="connsiteY1" fmla="*/ 398033 h 1656678"/>
                <a:gd name="connsiteX2" fmla="*/ 268942 w 2312895"/>
                <a:gd name="connsiteY2" fmla="*/ 0 h 1656678"/>
                <a:gd name="connsiteX3" fmla="*/ 2000923 w 2312895"/>
                <a:gd name="connsiteY3" fmla="*/ 0 h 1656678"/>
                <a:gd name="connsiteX4" fmla="*/ 2312895 w 2312895"/>
                <a:gd name="connsiteY4" fmla="*/ 376518 h 1656678"/>
                <a:gd name="connsiteX5" fmla="*/ 1602890 w 2312895"/>
                <a:gd name="connsiteY5" fmla="*/ 1656678 h 1656678"/>
                <a:gd name="connsiteX6" fmla="*/ 720763 w 2312895"/>
                <a:gd name="connsiteY6" fmla="*/ 1624405 h 1656678"/>
                <a:gd name="connsiteX0" fmla="*/ 720763 w 2332720"/>
                <a:gd name="connsiteY0" fmla="*/ 1624405 h 1656678"/>
                <a:gd name="connsiteX1" fmla="*/ 0 w 2332720"/>
                <a:gd name="connsiteY1" fmla="*/ 398033 h 1656678"/>
                <a:gd name="connsiteX2" fmla="*/ 268942 w 2332720"/>
                <a:gd name="connsiteY2" fmla="*/ 0 h 1656678"/>
                <a:gd name="connsiteX3" fmla="*/ 2000923 w 2332720"/>
                <a:gd name="connsiteY3" fmla="*/ 0 h 1656678"/>
                <a:gd name="connsiteX4" fmla="*/ 2312895 w 2332720"/>
                <a:gd name="connsiteY4" fmla="*/ 376518 h 1656678"/>
                <a:gd name="connsiteX5" fmla="*/ 1602890 w 2332720"/>
                <a:gd name="connsiteY5" fmla="*/ 1656678 h 1656678"/>
                <a:gd name="connsiteX6" fmla="*/ 720763 w 2332720"/>
                <a:gd name="connsiteY6" fmla="*/ 1624405 h 1656678"/>
                <a:gd name="connsiteX0" fmla="*/ 720763 w 2337099"/>
                <a:gd name="connsiteY0" fmla="*/ 1624457 h 1656730"/>
                <a:gd name="connsiteX1" fmla="*/ 0 w 2337099"/>
                <a:gd name="connsiteY1" fmla="*/ 398085 h 1656730"/>
                <a:gd name="connsiteX2" fmla="*/ 268942 w 2337099"/>
                <a:gd name="connsiteY2" fmla="*/ 52 h 1656730"/>
                <a:gd name="connsiteX3" fmla="*/ 2000923 w 2337099"/>
                <a:gd name="connsiteY3" fmla="*/ 52 h 1656730"/>
                <a:gd name="connsiteX4" fmla="*/ 2312895 w 2337099"/>
                <a:gd name="connsiteY4" fmla="*/ 376570 h 1656730"/>
                <a:gd name="connsiteX5" fmla="*/ 1602890 w 2337099"/>
                <a:gd name="connsiteY5" fmla="*/ 1656730 h 1656730"/>
                <a:gd name="connsiteX6" fmla="*/ 720763 w 2337099"/>
                <a:gd name="connsiteY6" fmla="*/ 1624457 h 1656730"/>
                <a:gd name="connsiteX0" fmla="*/ 720763 w 2345831"/>
                <a:gd name="connsiteY0" fmla="*/ 1625168 h 1657441"/>
                <a:gd name="connsiteX1" fmla="*/ 0 w 2345831"/>
                <a:gd name="connsiteY1" fmla="*/ 398796 h 1657441"/>
                <a:gd name="connsiteX2" fmla="*/ 268942 w 2345831"/>
                <a:gd name="connsiteY2" fmla="*/ 763 h 1657441"/>
                <a:gd name="connsiteX3" fmla="*/ 2000923 w 2345831"/>
                <a:gd name="connsiteY3" fmla="*/ 763 h 1657441"/>
                <a:gd name="connsiteX4" fmla="*/ 2312895 w 2345831"/>
                <a:gd name="connsiteY4" fmla="*/ 377281 h 1657441"/>
                <a:gd name="connsiteX5" fmla="*/ 1602890 w 2345831"/>
                <a:gd name="connsiteY5" fmla="*/ 1657441 h 1657441"/>
                <a:gd name="connsiteX6" fmla="*/ 720763 w 2345831"/>
                <a:gd name="connsiteY6" fmla="*/ 1625168 h 1657441"/>
                <a:gd name="connsiteX0" fmla="*/ 720763 w 2345831"/>
                <a:gd name="connsiteY0" fmla="*/ 1625168 h 1657441"/>
                <a:gd name="connsiteX1" fmla="*/ 0 w 2345831"/>
                <a:gd name="connsiteY1" fmla="*/ 398796 h 1657441"/>
                <a:gd name="connsiteX2" fmla="*/ 268942 w 2345831"/>
                <a:gd name="connsiteY2" fmla="*/ 763 h 1657441"/>
                <a:gd name="connsiteX3" fmla="*/ 2000923 w 2345831"/>
                <a:gd name="connsiteY3" fmla="*/ 763 h 1657441"/>
                <a:gd name="connsiteX4" fmla="*/ 2312895 w 2345831"/>
                <a:gd name="connsiteY4" fmla="*/ 377281 h 1657441"/>
                <a:gd name="connsiteX5" fmla="*/ 1602890 w 2345831"/>
                <a:gd name="connsiteY5" fmla="*/ 1657441 h 1657441"/>
                <a:gd name="connsiteX6" fmla="*/ 720763 w 2345831"/>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55483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55483 w 2391308"/>
                <a:gd name="connsiteY6" fmla="*/ 1625168 h 165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1308" h="1657441">
                  <a:moveTo>
                    <a:pt x="755483" y="1625168"/>
                  </a:moveTo>
                  <a:lnTo>
                    <a:pt x="45477" y="398796"/>
                  </a:lnTo>
                  <a:cubicBezTo>
                    <a:pt x="-58513" y="201573"/>
                    <a:pt x="9619" y="-6408"/>
                    <a:pt x="314419" y="763"/>
                  </a:cubicBezTo>
                  <a:lnTo>
                    <a:pt x="2046400" y="763"/>
                  </a:lnTo>
                  <a:cubicBezTo>
                    <a:pt x="2322513" y="-13580"/>
                    <a:pt x="2458776" y="176472"/>
                    <a:pt x="2358372" y="377281"/>
                  </a:cubicBezTo>
                  <a:lnTo>
                    <a:pt x="1648367" y="1657441"/>
                  </a:lnTo>
                  <a:cubicBezTo>
                    <a:pt x="1472659" y="1496076"/>
                    <a:pt x="1092556" y="1366985"/>
                    <a:pt x="755483" y="1625168"/>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文本框 32"/>
            <p:cNvSpPr txBox="1"/>
            <p:nvPr/>
          </p:nvSpPr>
          <p:spPr>
            <a:xfrm>
              <a:off x="5410729" y="3757030"/>
              <a:ext cx="1422184" cy="461665"/>
            </a:xfrm>
            <a:prstGeom prst="rect">
              <a:avLst/>
            </a:prstGeom>
            <a:noFill/>
            <a:effectLst/>
          </p:spPr>
          <p:txBody>
            <a:bodyPr wrap="none" rtlCol="0">
              <a:spAutoFit/>
            </a:bodyPr>
            <a:lstStyle/>
            <a:p>
              <a:r>
                <a:rPr lang="zh-CN" altLang="en-US" sz="2400" b="1" dirty="0">
                  <a:solidFill>
                    <a:srgbClr val="FFFFFF"/>
                  </a:solidFill>
                  <a:cs typeface="+mn-ea"/>
                  <a:sym typeface="+mn-lt"/>
                </a:rPr>
                <a:t>输入标题</a:t>
              </a:r>
            </a:p>
          </p:txBody>
        </p:sp>
      </p:grpSp>
      <p:grpSp>
        <p:nvGrpSpPr>
          <p:cNvPr id="34" name="组合 33"/>
          <p:cNvGrpSpPr/>
          <p:nvPr/>
        </p:nvGrpSpPr>
        <p:grpSpPr>
          <a:xfrm>
            <a:off x="6946097" y="3445520"/>
            <a:ext cx="2239000" cy="1551875"/>
            <a:chOff x="6946097" y="3445520"/>
            <a:chExt cx="2239000" cy="1551875"/>
          </a:xfrm>
        </p:grpSpPr>
        <p:sp>
          <p:nvSpPr>
            <p:cNvPr id="35" name="任意多边形 34"/>
            <p:cNvSpPr/>
            <p:nvPr/>
          </p:nvSpPr>
          <p:spPr>
            <a:xfrm rot="10800000">
              <a:off x="6946097" y="3445520"/>
              <a:ext cx="2239000" cy="1551875"/>
            </a:xfrm>
            <a:custGeom>
              <a:avLst/>
              <a:gdLst>
                <a:gd name="connsiteX0" fmla="*/ 720763 w 2312895"/>
                <a:gd name="connsiteY0" fmla="*/ 1624405 h 1656678"/>
                <a:gd name="connsiteX1" fmla="*/ 0 w 2312895"/>
                <a:gd name="connsiteY1" fmla="*/ 398033 h 1656678"/>
                <a:gd name="connsiteX2" fmla="*/ 268942 w 2312895"/>
                <a:gd name="connsiteY2" fmla="*/ 0 h 1656678"/>
                <a:gd name="connsiteX3" fmla="*/ 2000923 w 2312895"/>
                <a:gd name="connsiteY3" fmla="*/ 0 h 1656678"/>
                <a:gd name="connsiteX4" fmla="*/ 2312895 w 2312895"/>
                <a:gd name="connsiteY4" fmla="*/ 376518 h 1656678"/>
                <a:gd name="connsiteX5" fmla="*/ 1602890 w 2312895"/>
                <a:gd name="connsiteY5" fmla="*/ 1656678 h 1656678"/>
                <a:gd name="connsiteX6" fmla="*/ 720763 w 2312895"/>
                <a:gd name="connsiteY6" fmla="*/ 1624405 h 1656678"/>
                <a:gd name="connsiteX0" fmla="*/ 720763 w 2332720"/>
                <a:gd name="connsiteY0" fmla="*/ 1624405 h 1656678"/>
                <a:gd name="connsiteX1" fmla="*/ 0 w 2332720"/>
                <a:gd name="connsiteY1" fmla="*/ 398033 h 1656678"/>
                <a:gd name="connsiteX2" fmla="*/ 268942 w 2332720"/>
                <a:gd name="connsiteY2" fmla="*/ 0 h 1656678"/>
                <a:gd name="connsiteX3" fmla="*/ 2000923 w 2332720"/>
                <a:gd name="connsiteY3" fmla="*/ 0 h 1656678"/>
                <a:gd name="connsiteX4" fmla="*/ 2312895 w 2332720"/>
                <a:gd name="connsiteY4" fmla="*/ 376518 h 1656678"/>
                <a:gd name="connsiteX5" fmla="*/ 1602890 w 2332720"/>
                <a:gd name="connsiteY5" fmla="*/ 1656678 h 1656678"/>
                <a:gd name="connsiteX6" fmla="*/ 720763 w 2332720"/>
                <a:gd name="connsiteY6" fmla="*/ 1624405 h 1656678"/>
                <a:gd name="connsiteX0" fmla="*/ 720763 w 2337099"/>
                <a:gd name="connsiteY0" fmla="*/ 1624457 h 1656730"/>
                <a:gd name="connsiteX1" fmla="*/ 0 w 2337099"/>
                <a:gd name="connsiteY1" fmla="*/ 398085 h 1656730"/>
                <a:gd name="connsiteX2" fmla="*/ 268942 w 2337099"/>
                <a:gd name="connsiteY2" fmla="*/ 52 h 1656730"/>
                <a:gd name="connsiteX3" fmla="*/ 2000923 w 2337099"/>
                <a:gd name="connsiteY3" fmla="*/ 52 h 1656730"/>
                <a:gd name="connsiteX4" fmla="*/ 2312895 w 2337099"/>
                <a:gd name="connsiteY4" fmla="*/ 376570 h 1656730"/>
                <a:gd name="connsiteX5" fmla="*/ 1602890 w 2337099"/>
                <a:gd name="connsiteY5" fmla="*/ 1656730 h 1656730"/>
                <a:gd name="connsiteX6" fmla="*/ 720763 w 2337099"/>
                <a:gd name="connsiteY6" fmla="*/ 1624457 h 1656730"/>
                <a:gd name="connsiteX0" fmla="*/ 720763 w 2345831"/>
                <a:gd name="connsiteY0" fmla="*/ 1625168 h 1657441"/>
                <a:gd name="connsiteX1" fmla="*/ 0 w 2345831"/>
                <a:gd name="connsiteY1" fmla="*/ 398796 h 1657441"/>
                <a:gd name="connsiteX2" fmla="*/ 268942 w 2345831"/>
                <a:gd name="connsiteY2" fmla="*/ 763 h 1657441"/>
                <a:gd name="connsiteX3" fmla="*/ 2000923 w 2345831"/>
                <a:gd name="connsiteY3" fmla="*/ 763 h 1657441"/>
                <a:gd name="connsiteX4" fmla="*/ 2312895 w 2345831"/>
                <a:gd name="connsiteY4" fmla="*/ 377281 h 1657441"/>
                <a:gd name="connsiteX5" fmla="*/ 1602890 w 2345831"/>
                <a:gd name="connsiteY5" fmla="*/ 1657441 h 1657441"/>
                <a:gd name="connsiteX6" fmla="*/ 720763 w 2345831"/>
                <a:gd name="connsiteY6" fmla="*/ 1625168 h 1657441"/>
                <a:gd name="connsiteX0" fmla="*/ 720763 w 2345831"/>
                <a:gd name="connsiteY0" fmla="*/ 1625168 h 1657441"/>
                <a:gd name="connsiteX1" fmla="*/ 0 w 2345831"/>
                <a:gd name="connsiteY1" fmla="*/ 398796 h 1657441"/>
                <a:gd name="connsiteX2" fmla="*/ 268942 w 2345831"/>
                <a:gd name="connsiteY2" fmla="*/ 763 h 1657441"/>
                <a:gd name="connsiteX3" fmla="*/ 2000923 w 2345831"/>
                <a:gd name="connsiteY3" fmla="*/ 763 h 1657441"/>
                <a:gd name="connsiteX4" fmla="*/ 2312895 w 2345831"/>
                <a:gd name="connsiteY4" fmla="*/ 377281 h 1657441"/>
                <a:gd name="connsiteX5" fmla="*/ 1602890 w 2345831"/>
                <a:gd name="connsiteY5" fmla="*/ 1657441 h 1657441"/>
                <a:gd name="connsiteX6" fmla="*/ 720763 w 2345831"/>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55483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55483 w 2391308"/>
                <a:gd name="connsiteY6" fmla="*/ 1625168 h 165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1308" h="1657441">
                  <a:moveTo>
                    <a:pt x="755483" y="1625168"/>
                  </a:moveTo>
                  <a:lnTo>
                    <a:pt x="45477" y="398796"/>
                  </a:lnTo>
                  <a:cubicBezTo>
                    <a:pt x="-58513" y="201573"/>
                    <a:pt x="9619" y="-6408"/>
                    <a:pt x="314419" y="763"/>
                  </a:cubicBezTo>
                  <a:lnTo>
                    <a:pt x="2046400" y="763"/>
                  </a:lnTo>
                  <a:cubicBezTo>
                    <a:pt x="2322513" y="-13580"/>
                    <a:pt x="2458776" y="176472"/>
                    <a:pt x="2358372" y="377281"/>
                  </a:cubicBezTo>
                  <a:lnTo>
                    <a:pt x="1648367" y="1657441"/>
                  </a:lnTo>
                  <a:cubicBezTo>
                    <a:pt x="1472659" y="1496076"/>
                    <a:pt x="1092556" y="1366985"/>
                    <a:pt x="755483" y="1625168"/>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文本框 35"/>
            <p:cNvSpPr txBox="1"/>
            <p:nvPr/>
          </p:nvSpPr>
          <p:spPr>
            <a:xfrm>
              <a:off x="7375701" y="4105732"/>
              <a:ext cx="1422184" cy="461665"/>
            </a:xfrm>
            <a:prstGeom prst="rect">
              <a:avLst/>
            </a:prstGeom>
            <a:noFill/>
            <a:effectLst/>
          </p:spPr>
          <p:txBody>
            <a:bodyPr wrap="none" rtlCol="0">
              <a:spAutoFit/>
            </a:bodyPr>
            <a:lstStyle/>
            <a:p>
              <a:r>
                <a:rPr lang="zh-CN" altLang="en-US" sz="2400" b="1" dirty="0">
                  <a:solidFill>
                    <a:srgbClr val="FFFFFF"/>
                  </a:solidFill>
                  <a:cs typeface="+mn-ea"/>
                  <a:sym typeface="+mn-lt"/>
                </a:rPr>
                <a:t>输入标题</a:t>
              </a:r>
            </a:p>
          </p:txBody>
        </p:sp>
      </p:grpSp>
      <p:grpSp>
        <p:nvGrpSpPr>
          <p:cNvPr id="37" name="组合 36"/>
          <p:cNvGrpSpPr/>
          <p:nvPr/>
        </p:nvGrpSpPr>
        <p:grpSpPr>
          <a:xfrm>
            <a:off x="8892050" y="3445520"/>
            <a:ext cx="2239000" cy="1551875"/>
            <a:chOff x="8892050" y="3445520"/>
            <a:chExt cx="2239000" cy="1551875"/>
          </a:xfrm>
        </p:grpSpPr>
        <p:sp>
          <p:nvSpPr>
            <p:cNvPr id="38" name="任意多边形 37"/>
            <p:cNvSpPr/>
            <p:nvPr/>
          </p:nvSpPr>
          <p:spPr>
            <a:xfrm>
              <a:off x="8892050" y="3445520"/>
              <a:ext cx="2239000" cy="1551875"/>
            </a:xfrm>
            <a:custGeom>
              <a:avLst/>
              <a:gdLst>
                <a:gd name="connsiteX0" fmla="*/ 720763 w 2312895"/>
                <a:gd name="connsiteY0" fmla="*/ 1624405 h 1656678"/>
                <a:gd name="connsiteX1" fmla="*/ 0 w 2312895"/>
                <a:gd name="connsiteY1" fmla="*/ 398033 h 1656678"/>
                <a:gd name="connsiteX2" fmla="*/ 268942 w 2312895"/>
                <a:gd name="connsiteY2" fmla="*/ 0 h 1656678"/>
                <a:gd name="connsiteX3" fmla="*/ 2000923 w 2312895"/>
                <a:gd name="connsiteY3" fmla="*/ 0 h 1656678"/>
                <a:gd name="connsiteX4" fmla="*/ 2312895 w 2312895"/>
                <a:gd name="connsiteY4" fmla="*/ 376518 h 1656678"/>
                <a:gd name="connsiteX5" fmla="*/ 1602890 w 2312895"/>
                <a:gd name="connsiteY5" fmla="*/ 1656678 h 1656678"/>
                <a:gd name="connsiteX6" fmla="*/ 720763 w 2312895"/>
                <a:gd name="connsiteY6" fmla="*/ 1624405 h 1656678"/>
                <a:gd name="connsiteX0" fmla="*/ 720763 w 2332720"/>
                <a:gd name="connsiteY0" fmla="*/ 1624405 h 1656678"/>
                <a:gd name="connsiteX1" fmla="*/ 0 w 2332720"/>
                <a:gd name="connsiteY1" fmla="*/ 398033 h 1656678"/>
                <a:gd name="connsiteX2" fmla="*/ 268942 w 2332720"/>
                <a:gd name="connsiteY2" fmla="*/ 0 h 1656678"/>
                <a:gd name="connsiteX3" fmla="*/ 2000923 w 2332720"/>
                <a:gd name="connsiteY3" fmla="*/ 0 h 1656678"/>
                <a:gd name="connsiteX4" fmla="*/ 2312895 w 2332720"/>
                <a:gd name="connsiteY4" fmla="*/ 376518 h 1656678"/>
                <a:gd name="connsiteX5" fmla="*/ 1602890 w 2332720"/>
                <a:gd name="connsiteY5" fmla="*/ 1656678 h 1656678"/>
                <a:gd name="connsiteX6" fmla="*/ 720763 w 2332720"/>
                <a:gd name="connsiteY6" fmla="*/ 1624405 h 1656678"/>
                <a:gd name="connsiteX0" fmla="*/ 720763 w 2337099"/>
                <a:gd name="connsiteY0" fmla="*/ 1624457 h 1656730"/>
                <a:gd name="connsiteX1" fmla="*/ 0 w 2337099"/>
                <a:gd name="connsiteY1" fmla="*/ 398085 h 1656730"/>
                <a:gd name="connsiteX2" fmla="*/ 268942 w 2337099"/>
                <a:gd name="connsiteY2" fmla="*/ 52 h 1656730"/>
                <a:gd name="connsiteX3" fmla="*/ 2000923 w 2337099"/>
                <a:gd name="connsiteY3" fmla="*/ 52 h 1656730"/>
                <a:gd name="connsiteX4" fmla="*/ 2312895 w 2337099"/>
                <a:gd name="connsiteY4" fmla="*/ 376570 h 1656730"/>
                <a:gd name="connsiteX5" fmla="*/ 1602890 w 2337099"/>
                <a:gd name="connsiteY5" fmla="*/ 1656730 h 1656730"/>
                <a:gd name="connsiteX6" fmla="*/ 720763 w 2337099"/>
                <a:gd name="connsiteY6" fmla="*/ 1624457 h 1656730"/>
                <a:gd name="connsiteX0" fmla="*/ 720763 w 2345831"/>
                <a:gd name="connsiteY0" fmla="*/ 1625168 h 1657441"/>
                <a:gd name="connsiteX1" fmla="*/ 0 w 2345831"/>
                <a:gd name="connsiteY1" fmla="*/ 398796 h 1657441"/>
                <a:gd name="connsiteX2" fmla="*/ 268942 w 2345831"/>
                <a:gd name="connsiteY2" fmla="*/ 763 h 1657441"/>
                <a:gd name="connsiteX3" fmla="*/ 2000923 w 2345831"/>
                <a:gd name="connsiteY3" fmla="*/ 763 h 1657441"/>
                <a:gd name="connsiteX4" fmla="*/ 2312895 w 2345831"/>
                <a:gd name="connsiteY4" fmla="*/ 377281 h 1657441"/>
                <a:gd name="connsiteX5" fmla="*/ 1602890 w 2345831"/>
                <a:gd name="connsiteY5" fmla="*/ 1657441 h 1657441"/>
                <a:gd name="connsiteX6" fmla="*/ 720763 w 2345831"/>
                <a:gd name="connsiteY6" fmla="*/ 1625168 h 1657441"/>
                <a:gd name="connsiteX0" fmla="*/ 720763 w 2345831"/>
                <a:gd name="connsiteY0" fmla="*/ 1625168 h 1657441"/>
                <a:gd name="connsiteX1" fmla="*/ 0 w 2345831"/>
                <a:gd name="connsiteY1" fmla="*/ 398796 h 1657441"/>
                <a:gd name="connsiteX2" fmla="*/ 268942 w 2345831"/>
                <a:gd name="connsiteY2" fmla="*/ 763 h 1657441"/>
                <a:gd name="connsiteX3" fmla="*/ 2000923 w 2345831"/>
                <a:gd name="connsiteY3" fmla="*/ 763 h 1657441"/>
                <a:gd name="connsiteX4" fmla="*/ 2312895 w 2345831"/>
                <a:gd name="connsiteY4" fmla="*/ 377281 h 1657441"/>
                <a:gd name="connsiteX5" fmla="*/ 1602890 w 2345831"/>
                <a:gd name="connsiteY5" fmla="*/ 1657441 h 1657441"/>
                <a:gd name="connsiteX6" fmla="*/ 720763 w 2345831"/>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66240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66240 w 2391308"/>
                <a:gd name="connsiteY6" fmla="*/ 1625168 h 1657441"/>
                <a:gd name="connsiteX0" fmla="*/ 755483 w 2391308"/>
                <a:gd name="connsiteY0" fmla="*/ 1625168 h 1657441"/>
                <a:gd name="connsiteX1" fmla="*/ 45477 w 2391308"/>
                <a:gd name="connsiteY1" fmla="*/ 398796 h 1657441"/>
                <a:gd name="connsiteX2" fmla="*/ 314419 w 2391308"/>
                <a:gd name="connsiteY2" fmla="*/ 763 h 1657441"/>
                <a:gd name="connsiteX3" fmla="*/ 2046400 w 2391308"/>
                <a:gd name="connsiteY3" fmla="*/ 763 h 1657441"/>
                <a:gd name="connsiteX4" fmla="*/ 2358372 w 2391308"/>
                <a:gd name="connsiteY4" fmla="*/ 377281 h 1657441"/>
                <a:gd name="connsiteX5" fmla="*/ 1648367 w 2391308"/>
                <a:gd name="connsiteY5" fmla="*/ 1657441 h 1657441"/>
                <a:gd name="connsiteX6" fmla="*/ 755483 w 2391308"/>
                <a:gd name="connsiteY6" fmla="*/ 1625168 h 165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1308" h="1657441">
                  <a:moveTo>
                    <a:pt x="755483" y="1625168"/>
                  </a:moveTo>
                  <a:lnTo>
                    <a:pt x="45477" y="398796"/>
                  </a:lnTo>
                  <a:cubicBezTo>
                    <a:pt x="-58513" y="201573"/>
                    <a:pt x="9619" y="-6408"/>
                    <a:pt x="314419" y="763"/>
                  </a:cubicBezTo>
                  <a:lnTo>
                    <a:pt x="2046400" y="763"/>
                  </a:lnTo>
                  <a:cubicBezTo>
                    <a:pt x="2322513" y="-13580"/>
                    <a:pt x="2458776" y="176472"/>
                    <a:pt x="2358372" y="377281"/>
                  </a:cubicBezTo>
                  <a:lnTo>
                    <a:pt x="1648367" y="1657441"/>
                  </a:lnTo>
                  <a:cubicBezTo>
                    <a:pt x="1472659" y="1496076"/>
                    <a:pt x="1092556" y="1366985"/>
                    <a:pt x="755483" y="1625168"/>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文本框 38"/>
            <p:cNvSpPr txBox="1"/>
            <p:nvPr/>
          </p:nvSpPr>
          <p:spPr>
            <a:xfrm>
              <a:off x="9321654" y="3757029"/>
              <a:ext cx="1422184" cy="461665"/>
            </a:xfrm>
            <a:prstGeom prst="rect">
              <a:avLst/>
            </a:prstGeom>
            <a:noFill/>
            <a:effectLst/>
          </p:spPr>
          <p:txBody>
            <a:bodyPr wrap="none" rtlCol="0">
              <a:spAutoFit/>
            </a:bodyPr>
            <a:lstStyle/>
            <a:p>
              <a:r>
                <a:rPr lang="zh-CN" altLang="en-US" sz="2400" b="1" dirty="0">
                  <a:solidFill>
                    <a:srgbClr val="FFFFFF"/>
                  </a:solidFill>
                  <a:cs typeface="+mn-ea"/>
                  <a:sym typeface="+mn-lt"/>
                </a:rPr>
                <a:t>输入标题</a:t>
              </a:r>
            </a:p>
          </p:txBody>
        </p:sp>
      </p:grpSp>
      <p:sp>
        <p:nvSpPr>
          <p:cNvPr id="40" name="文本框 39"/>
          <p:cNvSpPr txBox="1"/>
          <p:nvPr/>
        </p:nvSpPr>
        <p:spPr>
          <a:xfrm>
            <a:off x="8892050" y="2647167"/>
            <a:ext cx="2339102" cy="954107"/>
          </a:xfrm>
          <a:prstGeom prst="rect">
            <a:avLst/>
          </a:prstGeom>
          <a:noFill/>
          <a:effectLst/>
        </p:spPr>
        <p:txBody>
          <a:bodyPr wrap="none" rtlCol="0">
            <a:spAutoFit/>
          </a:bodyPr>
          <a:lstStyle/>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41" name="文本框 40"/>
          <p:cNvSpPr txBox="1"/>
          <p:nvPr/>
        </p:nvSpPr>
        <p:spPr>
          <a:xfrm>
            <a:off x="1013765" y="2655490"/>
            <a:ext cx="2339102" cy="954107"/>
          </a:xfrm>
          <a:prstGeom prst="rect">
            <a:avLst/>
          </a:prstGeom>
          <a:noFill/>
          <a:effectLst/>
        </p:spPr>
        <p:txBody>
          <a:bodyPr wrap="none" rtlCol="0">
            <a:spAutoFit/>
          </a:bodyPr>
          <a:lstStyle/>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42" name="文本框 41"/>
          <p:cNvSpPr txBox="1"/>
          <p:nvPr/>
        </p:nvSpPr>
        <p:spPr>
          <a:xfrm>
            <a:off x="4900042" y="2647166"/>
            <a:ext cx="2339102" cy="954107"/>
          </a:xfrm>
          <a:prstGeom prst="rect">
            <a:avLst/>
          </a:prstGeom>
          <a:noFill/>
          <a:effectLst/>
        </p:spPr>
        <p:txBody>
          <a:bodyPr wrap="none" rtlCol="0">
            <a:spAutoFit/>
          </a:bodyPr>
          <a:lstStyle/>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43" name="文本框 42"/>
          <p:cNvSpPr txBox="1"/>
          <p:nvPr/>
        </p:nvSpPr>
        <p:spPr>
          <a:xfrm>
            <a:off x="2997123" y="5310371"/>
            <a:ext cx="2339102" cy="954107"/>
          </a:xfrm>
          <a:prstGeom prst="rect">
            <a:avLst/>
          </a:prstGeom>
          <a:noFill/>
          <a:effectLst/>
        </p:spPr>
        <p:txBody>
          <a:bodyPr wrap="none" rtlCol="0">
            <a:spAutoFit/>
          </a:bodyPr>
          <a:lstStyle/>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44" name="文本框 43"/>
          <p:cNvSpPr txBox="1"/>
          <p:nvPr/>
        </p:nvSpPr>
        <p:spPr>
          <a:xfrm>
            <a:off x="6967700" y="5321063"/>
            <a:ext cx="2339102" cy="954107"/>
          </a:xfrm>
          <a:prstGeom prst="rect">
            <a:avLst/>
          </a:prstGeom>
          <a:noFill/>
          <a:effectLst/>
        </p:spPr>
        <p:txBody>
          <a:bodyPr wrap="none" rtlCol="0">
            <a:spAutoFit/>
          </a:bodyPr>
          <a:lstStyle/>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2" name="矩形 1"/>
          <p:cNvSpPr/>
          <p:nvPr/>
        </p:nvSpPr>
        <p:spPr>
          <a:xfrm>
            <a:off x="1013765" y="-959446"/>
            <a:ext cx="752842" cy="80521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23514271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800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750" fill="hold"/>
                                        <p:tgtEl>
                                          <p:spTgt spid="25"/>
                                        </p:tgtEl>
                                        <p:attrNameLst>
                                          <p:attrName>ppt_x</p:attrName>
                                        </p:attrNameLst>
                                      </p:cBhvr>
                                      <p:tavLst>
                                        <p:tav tm="0">
                                          <p:val>
                                            <p:strVal val="#ppt_x"/>
                                          </p:val>
                                        </p:tav>
                                        <p:tav tm="100000">
                                          <p:val>
                                            <p:strVal val="#ppt_x"/>
                                          </p:val>
                                        </p:tav>
                                      </p:tavLst>
                                    </p:anim>
                                    <p:anim calcmode="lin" valueType="num">
                                      <p:cBhvr additive="base">
                                        <p:cTn id="8" dur="75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4" decel="2800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750" fill="hold"/>
                                        <p:tgtEl>
                                          <p:spTgt spid="28"/>
                                        </p:tgtEl>
                                        <p:attrNameLst>
                                          <p:attrName>ppt_x</p:attrName>
                                        </p:attrNameLst>
                                      </p:cBhvr>
                                      <p:tavLst>
                                        <p:tav tm="0">
                                          <p:val>
                                            <p:strVal val="#ppt_x"/>
                                          </p:val>
                                        </p:tav>
                                        <p:tav tm="100000">
                                          <p:val>
                                            <p:strVal val="#ppt_x"/>
                                          </p:val>
                                        </p:tav>
                                      </p:tavLst>
                                    </p:anim>
                                    <p:anim calcmode="lin" valueType="num">
                                      <p:cBhvr additive="base">
                                        <p:cTn id="12" dur="75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1" decel="2800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750" fill="hold"/>
                                        <p:tgtEl>
                                          <p:spTgt spid="31"/>
                                        </p:tgtEl>
                                        <p:attrNameLst>
                                          <p:attrName>ppt_x</p:attrName>
                                        </p:attrNameLst>
                                      </p:cBhvr>
                                      <p:tavLst>
                                        <p:tav tm="0">
                                          <p:val>
                                            <p:strVal val="#ppt_x"/>
                                          </p:val>
                                        </p:tav>
                                        <p:tav tm="100000">
                                          <p:val>
                                            <p:strVal val="#ppt_x"/>
                                          </p:val>
                                        </p:tav>
                                      </p:tavLst>
                                    </p:anim>
                                    <p:anim calcmode="lin" valueType="num">
                                      <p:cBhvr additive="base">
                                        <p:cTn id="16" dur="750" fill="hold"/>
                                        <p:tgtEl>
                                          <p:spTgt spid="31"/>
                                        </p:tgtEl>
                                        <p:attrNameLst>
                                          <p:attrName>ppt_y</p:attrName>
                                        </p:attrNameLst>
                                      </p:cBhvr>
                                      <p:tavLst>
                                        <p:tav tm="0">
                                          <p:val>
                                            <p:strVal val="0-#ppt_h/2"/>
                                          </p:val>
                                        </p:tav>
                                        <p:tav tm="100000">
                                          <p:val>
                                            <p:strVal val="#ppt_y"/>
                                          </p:val>
                                        </p:tav>
                                      </p:tavLst>
                                    </p:anim>
                                  </p:childTnLst>
                                </p:cTn>
                              </p:par>
                              <p:par>
                                <p:cTn id="17" presetID="2" presetClass="entr" presetSubtype="4" decel="2800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750" fill="hold"/>
                                        <p:tgtEl>
                                          <p:spTgt spid="34"/>
                                        </p:tgtEl>
                                        <p:attrNameLst>
                                          <p:attrName>ppt_x</p:attrName>
                                        </p:attrNameLst>
                                      </p:cBhvr>
                                      <p:tavLst>
                                        <p:tav tm="0">
                                          <p:val>
                                            <p:strVal val="#ppt_x"/>
                                          </p:val>
                                        </p:tav>
                                        <p:tav tm="100000">
                                          <p:val>
                                            <p:strVal val="#ppt_x"/>
                                          </p:val>
                                        </p:tav>
                                      </p:tavLst>
                                    </p:anim>
                                    <p:anim calcmode="lin" valueType="num">
                                      <p:cBhvr additive="base">
                                        <p:cTn id="20" dur="750" fill="hold"/>
                                        <p:tgtEl>
                                          <p:spTgt spid="34"/>
                                        </p:tgtEl>
                                        <p:attrNameLst>
                                          <p:attrName>ppt_y</p:attrName>
                                        </p:attrNameLst>
                                      </p:cBhvr>
                                      <p:tavLst>
                                        <p:tav tm="0">
                                          <p:val>
                                            <p:strVal val="1+#ppt_h/2"/>
                                          </p:val>
                                        </p:tav>
                                        <p:tav tm="100000">
                                          <p:val>
                                            <p:strVal val="#ppt_y"/>
                                          </p:val>
                                        </p:tav>
                                      </p:tavLst>
                                    </p:anim>
                                  </p:childTnLst>
                                </p:cTn>
                              </p:par>
                              <p:par>
                                <p:cTn id="21" presetID="2" presetClass="entr" presetSubtype="1" decel="28000"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750" fill="hold"/>
                                        <p:tgtEl>
                                          <p:spTgt spid="37"/>
                                        </p:tgtEl>
                                        <p:attrNameLst>
                                          <p:attrName>ppt_x</p:attrName>
                                        </p:attrNameLst>
                                      </p:cBhvr>
                                      <p:tavLst>
                                        <p:tav tm="0">
                                          <p:val>
                                            <p:strVal val="#ppt_x"/>
                                          </p:val>
                                        </p:tav>
                                        <p:tav tm="100000">
                                          <p:val>
                                            <p:strVal val="#ppt_x"/>
                                          </p:val>
                                        </p:tav>
                                      </p:tavLst>
                                    </p:anim>
                                    <p:anim calcmode="lin" valueType="num">
                                      <p:cBhvr additive="base">
                                        <p:cTn id="24" dur="750" fill="hold"/>
                                        <p:tgtEl>
                                          <p:spTgt spid="37"/>
                                        </p:tgtEl>
                                        <p:attrNameLst>
                                          <p:attrName>ppt_y</p:attrName>
                                        </p:attrNameLst>
                                      </p:cBhvr>
                                      <p:tavLst>
                                        <p:tav tm="0">
                                          <p:val>
                                            <p:strVal val="0-#ppt_h/2"/>
                                          </p:val>
                                        </p:tav>
                                        <p:tav tm="100000">
                                          <p:val>
                                            <p:strVal val="#ppt_y"/>
                                          </p:val>
                                        </p:tav>
                                      </p:tavLst>
                                    </p:anim>
                                  </p:childTnLst>
                                </p:cTn>
                              </p:par>
                            </p:childTnLst>
                          </p:cTn>
                        </p:par>
                        <p:par>
                          <p:cTn id="25" fill="hold">
                            <p:stCondLst>
                              <p:cond delay="750"/>
                            </p:stCondLst>
                            <p:childTnLst>
                              <p:par>
                                <p:cTn id="26" presetID="53" presetClass="entr" presetSubtype="16"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par>
                                <p:cTn id="41" presetID="53" presetClass="entr" presetSubtype="16"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par>
                                <p:cTn id="46" presetID="53" presetClass="entr" presetSubtype="16"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animEffect transition="in" filter="fade">
                                      <p:cBhvr>
                                        <p:cTn id="50" dur="500"/>
                                        <p:tgtEl>
                                          <p:spTgt spid="22"/>
                                        </p:tgtEl>
                                      </p:cBhvr>
                                    </p:animEffect>
                                  </p:childTnLst>
                                </p:cTn>
                              </p:par>
                            </p:childTnLst>
                          </p:cTn>
                        </p:par>
                        <p:par>
                          <p:cTn id="51" fill="hold">
                            <p:stCondLst>
                              <p:cond delay="1250"/>
                            </p:stCondLst>
                            <p:childTnLst>
                              <p:par>
                                <p:cTn id="52" presetID="10" presetClass="entr" presetSubtype="0" fill="hold" grpId="0" nodeType="after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par>
                                <p:cTn id="55" presetID="10" presetClass="entr" presetSubtype="0" fill="hold" grpId="0" nodeType="withEffect">
                                  <p:stCondLst>
                                    <p:cond delay="25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500"/>
                                        <p:tgtEl>
                                          <p:spTgt spid="41"/>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42"/>
                                        </p:tgtEl>
                                        <p:attrNameLst>
                                          <p:attrName>style.visibility</p:attrName>
                                        </p:attrNameLst>
                                      </p:cBhvr>
                                      <p:to>
                                        <p:strVal val="visible"/>
                                      </p:to>
                                    </p:set>
                                    <p:animEffect transition="in" filter="fade">
                                      <p:cBhvr>
                                        <p:cTn id="60" dur="500"/>
                                        <p:tgtEl>
                                          <p:spTgt spid="42"/>
                                        </p:tgtEl>
                                      </p:cBhvr>
                                    </p:animEffect>
                                  </p:childTnLst>
                                </p:cTn>
                              </p:par>
                              <p:par>
                                <p:cTn id="61" presetID="10" presetClass="entr" presetSubtype="0" fill="hold" grpId="0" nodeType="withEffect">
                                  <p:stCondLst>
                                    <p:cond delay="750"/>
                                  </p:stCondLst>
                                  <p:childTnLst>
                                    <p:set>
                                      <p:cBhvr>
                                        <p:cTn id="62" dur="1" fill="hold">
                                          <p:stCondLst>
                                            <p:cond delay="0"/>
                                          </p:stCondLst>
                                        </p:cTn>
                                        <p:tgtEl>
                                          <p:spTgt spid="43"/>
                                        </p:tgtEl>
                                        <p:attrNameLst>
                                          <p:attrName>style.visibility</p:attrName>
                                        </p:attrNameLst>
                                      </p:cBhvr>
                                      <p:to>
                                        <p:strVal val="visible"/>
                                      </p:to>
                                    </p:set>
                                    <p:animEffect transition="in" filter="fade">
                                      <p:cBhvr>
                                        <p:cTn id="63" dur="500"/>
                                        <p:tgtEl>
                                          <p:spTgt spid="43"/>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44"/>
                                        </p:tgtEl>
                                        <p:attrNameLst>
                                          <p:attrName>style.visibility</p:attrName>
                                        </p:attrNameLst>
                                      </p:cBhvr>
                                      <p:to>
                                        <p:strVal val="visible"/>
                                      </p:to>
                                    </p:set>
                                    <p:animEffect transition="in" filter="fade">
                                      <p:cBhvr>
                                        <p:cTn id="6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7" name="矩形 6"/>
          <p:cNvSpPr/>
          <p:nvPr/>
        </p:nvSpPr>
        <p:spPr>
          <a:xfrm>
            <a:off x="4774280" y="4793042"/>
            <a:ext cx="6519362" cy="1459831"/>
          </a:xfrm>
          <a:prstGeom prst="rect">
            <a:avLst/>
          </a:prstGeom>
          <a:noFill/>
          <a:ln>
            <a:solidFill>
              <a:srgbClr val="FAFAF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cs typeface="+mn-ea"/>
              <a:sym typeface="+mn-lt"/>
            </a:endParaRPr>
          </a:p>
        </p:txBody>
      </p:sp>
      <p:sp>
        <p:nvSpPr>
          <p:cNvPr id="9" name="矩形 8"/>
          <p:cNvSpPr/>
          <p:nvPr/>
        </p:nvSpPr>
        <p:spPr>
          <a:xfrm>
            <a:off x="4966785" y="5223099"/>
            <a:ext cx="6086225" cy="849079"/>
          </a:xfrm>
          <a:prstGeom prst="rect">
            <a:avLst/>
          </a:prstGeom>
        </p:spPr>
        <p:txBody>
          <a:bodyPr wrap="square">
            <a:spAutoFit/>
          </a:bodyPr>
          <a:lstStyle/>
          <a:p>
            <a:pPr>
              <a:lnSpc>
                <a:spcPts val="3100"/>
              </a:lnSpc>
            </a:pPr>
            <a:r>
              <a:rPr lang="zh-CN" altLang="en-US" dirty="0">
                <a:solidFill>
                  <a:srgbClr val="FAFAFA"/>
                </a:solidFill>
                <a:cs typeface="+mn-ea"/>
                <a:sym typeface="+mn-lt"/>
              </a:rPr>
              <a:t>单击添加文字内容，言简意赅不罗嗦。单击添加文字内容，言简意赅不罗嗦。</a:t>
            </a:r>
            <a:r>
              <a:rPr lang="zh-CN" altLang="en-US" sz="2000" dirty="0">
                <a:solidFill>
                  <a:srgbClr val="FAFAFA"/>
                </a:solidFill>
                <a:cs typeface="+mn-ea"/>
                <a:sym typeface="+mn-lt"/>
              </a:rPr>
              <a:t>单击添加文字内容，言简意赅不罗嗦。</a:t>
            </a:r>
            <a:endParaRPr lang="zh-CN" altLang="en-US" sz="2400" dirty="0">
              <a:solidFill>
                <a:srgbClr val="FAFAFA"/>
              </a:solidFill>
              <a:cs typeface="+mn-ea"/>
              <a:sym typeface="+mn-lt"/>
            </a:endParaRPr>
          </a:p>
        </p:txBody>
      </p:sp>
      <p:grpSp>
        <p:nvGrpSpPr>
          <p:cNvPr id="12" name="组合 11"/>
          <p:cNvGrpSpPr/>
          <p:nvPr/>
        </p:nvGrpSpPr>
        <p:grpSpPr>
          <a:xfrm>
            <a:off x="5253542" y="4533519"/>
            <a:ext cx="2529636" cy="507531"/>
            <a:chOff x="4904651" y="1612051"/>
            <a:chExt cx="2529636" cy="677945"/>
          </a:xfrm>
        </p:grpSpPr>
        <p:sp>
          <p:nvSpPr>
            <p:cNvPr id="13" name="圆角矩形 12"/>
            <p:cNvSpPr/>
            <p:nvPr/>
          </p:nvSpPr>
          <p:spPr>
            <a:xfrm>
              <a:off x="4904651" y="1612051"/>
              <a:ext cx="2529636" cy="677945"/>
            </a:xfrm>
            <a:prstGeom prst="roundRect">
              <a:avLst>
                <a:gd name="adj"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cs typeface="+mn-ea"/>
                <a:sym typeface="+mn-lt"/>
              </a:endParaRPr>
            </a:p>
          </p:txBody>
        </p:sp>
        <p:sp>
          <p:nvSpPr>
            <p:cNvPr id="14" name="矩形 13"/>
            <p:cNvSpPr/>
            <p:nvPr/>
          </p:nvSpPr>
          <p:spPr>
            <a:xfrm>
              <a:off x="5050444" y="1657627"/>
              <a:ext cx="2239192" cy="616679"/>
            </a:xfrm>
            <a:prstGeom prst="rect">
              <a:avLst/>
            </a:prstGeom>
          </p:spPr>
          <p:txBody>
            <a:bodyPr wrap="square">
              <a:spAutoFit/>
            </a:bodyPr>
            <a:lstStyle/>
            <a:p>
              <a:pPr algn="ctr"/>
              <a:r>
                <a:rPr lang="zh-CN" altLang="en-US" sz="2400" b="1" dirty="0">
                  <a:solidFill>
                    <a:srgbClr val="0A245C"/>
                  </a:solidFill>
                  <a:cs typeface="+mn-ea"/>
                  <a:sym typeface="+mn-lt"/>
                </a:rPr>
                <a:t>请您输入标题</a:t>
              </a:r>
            </a:p>
          </p:txBody>
        </p:sp>
      </p:grpSp>
      <p:sp>
        <p:nvSpPr>
          <p:cNvPr id="15" name="矩形 14"/>
          <p:cNvSpPr/>
          <p:nvPr/>
        </p:nvSpPr>
        <p:spPr>
          <a:xfrm>
            <a:off x="862080" y="2270199"/>
            <a:ext cx="3485331" cy="3982673"/>
          </a:xfrm>
          <a:prstGeom prst="rect">
            <a:avLst/>
          </a:prstGeom>
          <a:noFill/>
          <a:ln>
            <a:solidFill>
              <a:srgbClr val="FAFAF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cs typeface="+mn-ea"/>
              <a:sym typeface="+mn-lt"/>
            </a:endParaRPr>
          </a:p>
        </p:txBody>
      </p:sp>
      <p:sp>
        <p:nvSpPr>
          <p:cNvPr id="16" name="矩形 15"/>
          <p:cNvSpPr/>
          <p:nvPr/>
        </p:nvSpPr>
        <p:spPr>
          <a:xfrm>
            <a:off x="1054585" y="2700257"/>
            <a:ext cx="3180531" cy="3272691"/>
          </a:xfrm>
          <a:prstGeom prst="rect">
            <a:avLst/>
          </a:prstGeom>
        </p:spPr>
        <p:txBody>
          <a:bodyPr wrap="square">
            <a:spAutoFit/>
          </a:bodyPr>
          <a:lstStyle/>
          <a:p>
            <a:pPr>
              <a:lnSpc>
                <a:spcPts val="3100"/>
              </a:lnSpc>
            </a:pPr>
            <a:r>
              <a:rPr lang="zh-CN" altLang="en-US" dirty="0">
                <a:solidFill>
                  <a:srgbClr val="FAFAFA"/>
                </a:solidFill>
                <a:cs typeface="+mn-ea"/>
                <a:sym typeface="+mn-lt"/>
              </a:rPr>
              <a:t>单击添加文字内容，言简意赅不罗嗦。单击添加文字内容，言简意赅不罗嗦。单击添加文字内容，言简意赅不罗嗦。单击添加文字内容，言简意赅不罗嗦。单击添加文字内容，言简意赅不罗嗦。单击添加文字内容，言简意赅不罗嗦。</a:t>
            </a:r>
            <a:endParaRPr lang="zh-CN" altLang="en-US" sz="2000" dirty="0">
              <a:solidFill>
                <a:srgbClr val="FAFAFA"/>
              </a:solidFill>
              <a:cs typeface="+mn-ea"/>
              <a:sym typeface="+mn-lt"/>
            </a:endParaRPr>
          </a:p>
        </p:txBody>
      </p:sp>
      <p:grpSp>
        <p:nvGrpSpPr>
          <p:cNvPr id="17" name="组合 16"/>
          <p:cNvGrpSpPr/>
          <p:nvPr/>
        </p:nvGrpSpPr>
        <p:grpSpPr>
          <a:xfrm>
            <a:off x="1341342" y="2010677"/>
            <a:ext cx="2529636" cy="507531"/>
            <a:chOff x="4904651" y="1612051"/>
            <a:chExt cx="2529636" cy="677945"/>
          </a:xfrm>
        </p:grpSpPr>
        <p:sp>
          <p:nvSpPr>
            <p:cNvPr id="18" name="圆角矩形 17"/>
            <p:cNvSpPr/>
            <p:nvPr/>
          </p:nvSpPr>
          <p:spPr>
            <a:xfrm>
              <a:off x="4904651" y="1612051"/>
              <a:ext cx="2529636" cy="67794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cs typeface="+mn-ea"/>
                <a:sym typeface="+mn-lt"/>
              </a:endParaRPr>
            </a:p>
          </p:txBody>
        </p:sp>
        <p:sp>
          <p:nvSpPr>
            <p:cNvPr id="19" name="矩形 18"/>
            <p:cNvSpPr/>
            <p:nvPr/>
          </p:nvSpPr>
          <p:spPr>
            <a:xfrm>
              <a:off x="5050444" y="1657627"/>
              <a:ext cx="2239192" cy="616679"/>
            </a:xfrm>
            <a:prstGeom prst="rect">
              <a:avLst/>
            </a:prstGeom>
          </p:spPr>
          <p:txBody>
            <a:bodyPr wrap="square">
              <a:spAutoFit/>
            </a:bodyPr>
            <a:lstStyle/>
            <a:p>
              <a:pPr algn="ctr"/>
              <a:r>
                <a:rPr lang="zh-CN" altLang="en-US" sz="2400" b="1" dirty="0">
                  <a:solidFill>
                    <a:srgbClr val="4D3952"/>
                  </a:solidFill>
                  <a:cs typeface="+mn-ea"/>
                  <a:sym typeface="+mn-lt"/>
                </a:rPr>
                <a:t>请您输入标题</a:t>
              </a:r>
            </a:p>
          </p:txBody>
        </p:sp>
      </p:grpSp>
      <p:sp>
        <p:nvSpPr>
          <p:cNvPr id="22" name="圆角矩形 6">
            <a:extLst>
              <a:ext uri="{FF2B5EF4-FFF2-40B4-BE49-F238E27FC236}">
                <a16:creationId xmlns:a16="http://schemas.microsoft.com/office/drawing/2014/main" xmlns="" id="{BA10B970-E489-4A03-8B63-7BF36CA2037D}"/>
              </a:ext>
            </a:extLst>
          </p:cNvPr>
          <p:cNvSpPr/>
          <p:nvPr/>
        </p:nvSpPr>
        <p:spPr>
          <a:xfrm>
            <a:off x="4921552" y="2324481"/>
            <a:ext cx="2738411" cy="1937085"/>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圆角矩形 8">
            <a:extLst>
              <a:ext uri="{FF2B5EF4-FFF2-40B4-BE49-F238E27FC236}">
                <a16:creationId xmlns:a16="http://schemas.microsoft.com/office/drawing/2014/main" xmlns="" id="{061B6B5B-158B-4E56-9998-0253305FCA2C}"/>
              </a:ext>
            </a:extLst>
          </p:cNvPr>
          <p:cNvSpPr/>
          <p:nvPr/>
        </p:nvSpPr>
        <p:spPr>
          <a:xfrm>
            <a:off x="8112247" y="2324481"/>
            <a:ext cx="2738411" cy="1937085"/>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42269778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500"/>
                                        <p:tgtEl>
                                          <p:spTgt spid="23"/>
                                        </p:tgtEl>
                                      </p:cBhvr>
                                    </p:animEffect>
                                  </p:childTnLst>
                                </p:cTn>
                              </p:par>
                            </p:childTnLst>
                          </p:cTn>
                        </p:par>
                        <p:par>
                          <p:cTn id="13" fill="hold">
                            <p:stCondLst>
                              <p:cond delay="3454"/>
                            </p:stCondLst>
                            <p:childTnLst>
                              <p:par>
                                <p:cTn id="14" presetID="2" presetClass="entr" presetSubtype="8"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0-#ppt_w/2"/>
                                          </p:val>
                                        </p:tav>
                                        <p:tav tm="100000">
                                          <p:val>
                                            <p:strVal val="#ppt_x"/>
                                          </p:val>
                                        </p:tav>
                                      </p:tavLst>
                                    </p:anim>
                                    <p:anim calcmode="lin" valueType="num">
                                      <p:cBhvr additive="base">
                                        <p:cTn id="17" dur="500" fill="hold"/>
                                        <p:tgtEl>
                                          <p:spTgt spid="17"/>
                                        </p:tgtEl>
                                        <p:attrNameLst>
                                          <p:attrName>ppt_y</p:attrName>
                                        </p:attrNameLst>
                                      </p:cBhvr>
                                      <p:tavLst>
                                        <p:tav tm="0">
                                          <p:val>
                                            <p:strVal val="#ppt_y"/>
                                          </p:val>
                                        </p:tav>
                                        <p:tav tm="100000">
                                          <p:val>
                                            <p:strVal val="#ppt_y"/>
                                          </p:val>
                                        </p:tav>
                                      </p:tavLst>
                                    </p:anim>
                                  </p:childTnLst>
                                </p:cTn>
                              </p:par>
                            </p:childTnLst>
                          </p:cTn>
                        </p:par>
                        <p:par>
                          <p:cTn id="18" fill="hold">
                            <p:stCondLst>
                              <p:cond delay="3954"/>
                            </p:stCondLst>
                            <p:childTnLst>
                              <p:par>
                                <p:cTn id="19" presetID="21" presetClass="entr" presetSubtype="1"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heel(1)">
                                      <p:cBhvr>
                                        <p:cTn id="21" dur="1500"/>
                                        <p:tgtEl>
                                          <p:spTgt spid="15"/>
                                        </p:tgtEl>
                                      </p:cBhvr>
                                    </p:animEffect>
                                  </p:childTnLst>
                                </p:cTn>
                              </p:par>
                              <p:par>
                                <p:cTn id="22" presetID="42" presetClass="entr" presetSubtype="0" fill="hold" grpId="0" nodeType="withEffect">
                                  <p:stCondLst>
                                    <p:cond delay="1500"/>
                                  </p:stCondLst>
                                  <p:iterate type="lt">
                                    <p:tmPct val="1908"/>
                                  </p:iterate>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childTnLst>
                          </p:cTn>
                        </p:par>
                        <p:par>
                          <p:cTn id="27" fill="hold">
                            <p:stCondLst>
                              <p:cond delay="8381"/>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8881"/>
                            </p:stCondLst>
                            <p:childTnLst>
                              <p:par>
                                <p:cTn id="33" presetID="21" presetClass="entr" presetSubtype="1"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heel(1)">
                                      <p:cBhvr>
                                        <p:cTn id="35" dur="1500"/>
                                        <p:tgtEl>
                                          <p:spTgt spid="7"/>
                                        </p:tgtEl>
                                      </p:cBhvr>
                                    </p:animEffect>
                                  </p:childTnLst>
                                </p:cTn>
                              </p:par>
                              <p:par>
                                <p:cTn id="36" presetID="42" presetClass="entr" presetSubtype="0" fill="hold" grpId="0" nodeType="withEffect">
                                  <p:stCondLst>
                                    <p:cond delay="1500"/>
                                  </p:stCondLst>
                                  <p:iterate type="lt">
                                    <p:tmPct val="1908"/>
                                  </p:iterate>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animBg="1"/>
      <p:bldP spid="16" grpId="0"/>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7" name="任意多边形 6"/>
          <p:cNvSpPr/>
          <p:nvPr/>
        </p:nvSpPr>
        <p:spPr>
          <a:xfrm>
            <a:off x="1152525" y="2047875"/>
            <a:ext cx="4276725" cy="0"/>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bg1"/>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任意多边形 8"/>
          <p:cNvSpPr/>
          <p:nvPr/>
        </p:nvSpPr>
        <p:spPr>
          <a:xfrm>
            <a:off x="1152526" y="4419600"/>
            <a:ext cx="3848100" cy="82694"/>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bg1"/>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任意多边形 11"/>
          <p:cNvSpPr/>
          <p:nvPr/>
        </p:nvSpPr>
        <p:spPr>
          <a:xfrm>
            <a:off x="7229476" y="3032256"/>
            <a:ext cx="3848100" cy="82694"/>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bg1"/>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12"/>
          <p:cNvSpPr/>
          <p:nvPr/>
        </p:nvSpPr>
        <p:spPr>
          <a:xfrm>
            <a:off x="6543675" y="5468873"/>
            <a:ext cx="4705349" cy="141352"/>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bg1"/>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4" name="组合 13"/>
          <p:cNvGrpSpPr/>
          <p:nvPr/>
        </p:nvGrpSpPr>
        <p:grpSpPr>
          <a:xfrm>
            <a:off x="4412365" y="3032256"/>
            <a:ext cx="1339007" cy="3092320"/>
            <a:chOff x="4412365" y="3032256"/>
            <a:chExt cx="1339007" cy="3092320"/>
          </a:xfrm>
        </p:grpSpPr>
        <p:sp>
          <p:nvSpPr>
            <p:cNvPr id="15" name="任意多边形 14"/>
            <p:cNvSpPr>
              <a:spLocks/>
            </p:cNvSpPr>
            <p:nvPr/>
          </p:nvSpPr>
          <p:spPr bwMode="auto">
            <a:xfrm>
              <a:off x="4412365" y="3032256"/>
              <a:ext cx="1339007" cy="3092320"/>
            </a:xfrm>
            <a:custGeom>
              <a:avLst/>
              <a:gdLst>
                <a:gd name="connsiteX0" fmla="*/ 1703388 w 1703388"/>
                <a:gd name="connsiteY0" fmla="*/ 3200399 h 3933826"/>
                <a:gd name="connsiteX1" fmla="*/ 854076 w 1703388"/>
                <a:gd name="connsiteY1" fmla="*/ 3933826 h 3933826"/>
                <a:gd name="connsiteX2" fmla="*/ 0 w 1703388"/>
                <a:gd name="connsiteY2" fmla="*/ 3200399 h 3933826"/>
                <a:gd name="connsiteX3" fmla="*/ 420688 w 1703388"/>
                <a:gd name="connsiteY3" fmla="*/ 3200399 h 3933826"/>
                <a:gd name="connsiteX4" fmla="*/ 420688 w 1703388"/>
                <a:gd name="connsiteY4" fmla="*/ 679450 h 3933826"/>
                <a:gd name="connsiteX5" fmla="*/ 1285876 w 1703388"/>
                <a:gd name="connsiteY5" fmla="*/ 0 h 3933826"/>
                <a:gd name="connsiteX6" fmla="*/ 1285876 w 1703388"/>
                <a:gd name="connsiteY6" fmla="*/ 3200399 h 3933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3388" h="3933826">
                  <a:moveTo>
                    <a:pt x="1703388" y="3200399"/>
                  </a:moveTo>
                  <a:lnTo>
                    <a:pt x="854076" y="3933826"/>
                  </a:lnTo>
                  <a:lnTo>
                    <a:pt x="0" y="3200399"/>
                  </a:lnTo>
                  <a:lnTo>
                    <a:pt x="420688" y="3200399"/>
                  </a:lnTo>
                  <a:lnTo>
                    <a:pt x="420688" y="679450"/>
                  </a:lnTo>
                  <a:lnTo>
                    <a:pt x="1285876" y="0"/>
                  </a:lnTo>
                  <a:lnTo>
                    <a:pt x="1285876" y="3200399"/>
                  </a:ln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16" name="矩形 15"/>
            <p:cNvSpPr/>
            <p:nvPr/>
          </p:nvSpPr>
          <p:spPr>
            <a:xfrm>
              <a:off x="4716801" y="5225064"/>
              <a:ext cx="729701" cy="523220"/>
            </a:xfrm>
            <a:prstGeom prst="rect">
              <a:avLst/>
            </a:prstGeom>
          </p:spPr>
          <p:txBody>
            <a:bodyPr wrap="square">
              <a:spAutoFit/>
            </a:bodyPr>
            <a:lstStyle/>
            <a:p>
              <a:pPr algn="ctr"/>
              <a:r>
                <a:rPr lang="en-US" altLang="zh-CN" sz="2800" b="1" dirty="0">
                  <a:solidFill>
                    <a:srgbClr val="FFFFFF"/>
                  </a:solidFill>
                  <a:cs typeface="+mn-ea"/>
                  <a:sym typeface="+mn-lt"/>
                </a:rPr>
                <a:t>03</a:t>
              </a:r>
              <a:endParaRPr lang="zh-CN" altLang="en-US" sz="2800" b="1" dirty="0">
                <a:solidFill>
                  <a:srgbClr val="FFFFFF"/>
                </a:solidFill>
                <a:cs typeface="+mn-ea"/>
                <a:sym typeface="+mn-lt"/>
              </a:endParaRPr>
            </a:p>
          </p:txBody>
        </p:sp>
        <p:sp>
          <p:nvSpPr>
            <p:cNvPr id="17" name="Freeform 14"/>
            <p:cNvSpPr>
              <a:spLocks noChangeAspect="1" noEditPoints="1"/>
            </p:cNvSpPr>
            <p:nvPr/>
          </p:nvSpPr>
          <p:spPr bwMode="auto">
            <a:xfrm>
              <a:off x="4871284" y="3832629"/>
              <a:ext cx="350534" cy="349122"/>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18" name="组合 17"/>
          <p:cNvGrpSpPr/>
          <p:nvPr/>
        </p:nvGrpSpPr>
        <p:grpSpPr>
          <a:xfrm>
            <a:off x="5092475" y="1668293"/>
            <a:ext cx="1336511" cy="2834001"/>
            <a:chOff x="5092475" y="1668293"/>
            <a:chExt cx="1336511" cy="2834001"/>
          </a:xfrm>
        </p:grpSpPr>
        <p:sp>
          <p:nvSpPr>
            <p:cNvPr id="19" name="任意多边形 18"/>
            <p:cNvSpPr>
              <a:spLocks/>
            </p:cNvSpPr>
            <p:nvPr/>
          </p:nvSpPr>
          <p:spPr bwMode="auto">
            <a:xfrm>
              <a:off x="5092475" y="1668293"/>
              <a:ext cx="1336511" cy="2834001"/>
            </a:xfrm>
            <a:custGeom>
              <a:avLst/>
              <a:gdLst>
                <a:gd name="connsiteX0" fmla="*/ 1700213 w 1700213"/>
                <a:gd name="connsiteY0" fmla="*/ 731838 h 3605212"/>
                <a:gd name="connsiteX1" fmla="*/ 1282701 w 1700213"/>
                <a:gd name="connsiteY1" fmla="*/ 731838 h 3605212"/>
                <a:gd name="connsiteX2" fmla="*/ 1282701 w 1700213"/>
                <a:gd name="connsiteY2" fmla="*/ 3605212 h 3605212"/>
                <a:gd name="connsiteX3" fmla="*/ 420688 w 1700213"/>
                <a:gd name="connsiteY3" fmla="*/ 2925762 h 3605212"/>
                <a:gd name="connsiteX4" fmla="*/ 420688 w 1700213"/>
                <a:gd name="connsiteY4" fmla="*/ 1735137 h 3605212"/>
                <a:gd name="connsiteX5" fmla="*/ 417513 w 1700213"/>
                <a:gd name="connsiteY5" fmla="*/ 1735137 h 3605212"/>
                <a:gd name="connsiteX6" fmla="*/ 417513 w 1700213"/>
                <a:gd name="connsiteY6" fmla="*/ 731838 h 3605212"/>
                <a:gd name="connsiteX7" fmla="*/ 417513 w 1700213"/>
                <a:gd name="connsiteY7" fmla="*/ 731838 h 3605212"/>
                <a:gd name="connsiteX8" fmla="*/ 0 w 1700213"/>
                <a:gd name="connsiteY8" fmla="*/ 731838 h 3605212"/>
                <a:gd name="connsiteX9" fmla="*/ 849313 w 1700213"/>
                <a:gd name="connsiteY9" fmla="*/ 0 h 3605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0213" h="3605212">
                  <a:moveTo>
                    <a:pt x="1700213" y="731838"/>
                  </a:moveTo>
                  <a:lnTo>
                    <a:pt x="1282701" y="731838"/>
                  </a:lnTo>
                  <a:lnTo>
                    <a:pt x="1282701" y="3605212"/>
                  </a:lnTo>
                  <a:lnTo>
                    <a:pt x="420688" y="2925762"/>
                  </a:lnTo>
                  <a:lnTo>
                    <a:pt x="420688" y="1735137"/>
                  </a:lnTo>
                  <a:lnTo>
                    <a:pt x="417513" y="1735137"/>
                  </a:lnTo>
                  <a:lnTo>
                    <a:pt x="417513" y="731838"/>
                  </a:lnTo>
                  <a:lnTo>
                    <a:pt x="417513" y="731838"/>
                  </a:lnTo>
                  <a:lnTo>
                    <a:pt x="0" y="731838"/>
                  </a:lnTo>
                  <a:lnTo>
                    <a:pt x="849313" y="0"/>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0" name="矩形 19"/>
            <p:cNvSpPr/>
            <p:nvPr/>
          </p:nvSpPr>
          <p:spPr>
            <a:xfrm>
              <a:off x="5372172" y="2033337"/>
              <a:ext cx="729701" cy="523220"/>
            </a:xfrm>
            <a:prstGeom prst="rect">
              <a:avLst/>
            </a:prstGeom>
          </p:spPr>
          <p:txBody>
            <a:bodyPr wrap="square">
              <a:spAutoFit/>
            </a:bodyPr>
            <a:lstStyle/>
            <a:p>
              <a:pPr algn="ctr"/>
              <a:r>
                <a:rPr lang="en-US" altLang="zh-CN" sz="2800" b="1" dirty="0">
                  <a:solidFill>
                    <a:srgbClr val="FFFFFF"/>
                  </a:solidFill>
                  <a:cs typeface="+mn-ea"/>
                  <a:sym typeface="+mn-lt"/>
                </a:rPr>
                <a:t>01</a:t>
              </a:r>
              <a:endParaRPr lang="zh-CN" altLang="en-US" sz="2800" b="1" dirty="0">
                <a:solidFill>
                  <a:srgbClr val="FFFFFF"/>
                </a:solidFill>
                <a:cs typeface="+mn-ea"/>
                <a:sym typeface="+mn-lt"/>
              </a:endParaRPr>
            </a:p>
          </p:txBody>
        </p:sp>
        <p:sp>
          <p:nvSpPr>
            <p:cNvPr id="21" name="Freeform 26"/>
            <p:cNvSpPr>
              <a:spLocks noEditPoints="1"/>
            </p:cNvSpPr>
            <p:nvPr/>
          </p:nvSpPr>
          <p:spPr bwMode="auto">
            <a:xfrm>
              <a:off x="5620454" y="3510380"/>
              <a:ext cx="296775" cy="31180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22" name="组合 21"/>
          <p:cNvGrpSpPr/>
          <p:nvPr/>
        </p:nvGrpSpPr>
        <p:grpSpPr>
          <a:xfrm>
            <a:off x="6441465" y="1307646"/>
            <a:ext cx="1340254" cy="3537823"/>
            <a:chOff x="6441465" y="1307646"/>
            <a:chExt cx="1340254" cy="3537823"/>
          </a:xfrm>
        </p:grpSpPr>
        <p:sp>
          <p:nvSpPr>
            <p:cNvPr id="23" name="任意多边形 22"/>
            <p:cNvSpPr>
              <a:spLocks/>
            </p:cNvSpPr>
            <p:nvPr/>
          </p:nvSpPr>
          <p:spPr bwMode="auto">
            <a:xfrm>
              <a:off x="6441465" y="1307646"/>
              <a:ext cx="1340254" cy="3537823"/>
            </a:xfrm>
            <a:custGeom>
              <a:avLst/>
              <a:gdLst>
                <a:gd name="connsiteX0" fmla="*/ 1704975 w 1704975"/>
                <a:gd name="connsiteY0" fmla="*/ 731838 h 4500563"/>
                <a:gd name="connsiteX1" fmla="*/ 1282701 w 1704975"/>
                <a:gd name="connsiteY1" fmla="*/ 731838 h 4500563"/>
                <a:gd name="connsiteX2" fmla="*/ 1282701 w 1704975"/>
                <a:gd name="connsiteY2" fmla="*/ 3816350 h 4500563"/>
                <a:gd name="connsiteX3" fmla="*/ 422276 w 1704975"/>
                <a:gd name="connsiteY3" fmla="*/ 4500563 h 4500563"/>
                <a:gd name="connsiteX4" fmla="*/ 422276 w 1704975"/>
                <a:gd name="connsiteY4" fmla="*/ 731838 h 4500563"/>
                <a:gd name="connsiteX5" fmla="*/ 422275 w 1704975"/>
                <a:gd name="connsiteY5" fmla="*/ 731838 h 4500563"/>
                <a:gd name="connsiteX6" fmla="*/ 0 w 1704975"/>
                <a:gd name="connsiteY6" fmla="*/ 731838 h 4500563"/>
                <a:gd name="connsiteX7" fmla="*/ 850900 w 1704975"/>
                <a:gd name="connsiteY7" fmla="*/ 0 h 450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4500563">
                  <a:moveTo>
                    <a:pt x="1704975" y="731838"/>
                  </a:moveTo>
                  <a:lnTo>
                    <a:pt x="1282701" y="731838"/>
                  </a:lnTo>
                  <a:lnTo>
                    <a:pt x="1282701" y="3816350"/>
                  </a:lnTo>
                  <a:lnTo>
                    <a:pt x="422276" y="4500563"/>
                  </a:lnTo>
                  <a:lnTo>
                    <a:pt x="422276" y="731838"/>
                  </a:lnTo>
                  <a:lnTo>
                    <a:pt x="422275" y="731838"/>
                  </a:lnTo>
                  <a:lnTo>
                    <a:pt x="0" y="731838"/>
                  </a:lnTo>
                  <a:lnTo>
                    <a:pt x="850900" y="0"/>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cs typeface="+mn-ea"/>
                <a:sym typeface="+mn-lt"/>
              </a:endParaRPr>
            </a:p>
          </p:txBody>
        </p:sp>
        <p:sp>
          <p:nvSpPr>
            <p:cNvPr id="24" name="矩形 23"/>
            <p:cNvSpPr/>
            <p:nvPr/>
          </p:nvSpPr>
          <p:spPr>
            <a:xfrm>
              <a:off x="6736758" y="1556394"/>
              <a:ext cx="729701" cy="523220"/>
            </a:xfrm>
            <a:prstGeom prst="rect">
              <a:avLst/>
            </a:prstGeom>
          </p:spPr>
          <p:txBody>
            <a:bodyPr wrap="square">
              <a:spAutoFit/>
            </a:bodyPr>
            <a:lstStyle/>
            <a:p>
              <a:pPr algn="ctr"/>
              <a:r>
                <a:rPr lang="en-US" altLang="zh-CN" sz="2800" b="1" dirty="0">
                  <a:solidFill>
                    <a:srgbClr val="FFFFFF"/>
                  </a:solidFill>
                  <a:cs typeface="+mn-ea"/>
                  <a:sym typeface="+mn-lt"/>
                </a:rPr>
                <a:t>02</a:t>
              </a:r>
              <a:endParaRPr lang="zh-CN" altLang="en-US" sz="2800" b="1" dirty="0">
                <a:solidFill>
                  <a:srgbClr val="FFFFFF"/>
                </a:solidFill>
                <a:cs typeface="+mn-ea"/>
                <a:sym typeface="+mn-lt"/>
              </a:endParaRPr>
            </a:p>
          </p:txBody>
        </p:sp>
        <p:sp>
          <p:nvSpPr>
            <p:cNvPr id="25" name="Freeform 33"/>
            <p:cNvSpPr>
              <a:spLocks noEditPoints="1"/>
            </p:cNvSpPr>
            <p:nvPr/>
          </p:nvSpPr>
          <p:spPr bwMode="auto">
            <a:xfrm>
              <a:off x="6983863" y="3972519"/>
              <a:ext cx="347256" cy="326132"/>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26" name="组合 25"/>
          <p:cNvGrpSpPr/>
          <p:nvPr/>
        </p:nvGrpSpPr>
        <p:grpSpPr>
          <a:xfrm>
            <a:off x="5768842" y="2946151"/>
            <a:ext cx="1340254" cy="2752888"/>
            <a:chOff x="5768842" y="2946151"/>
            <a:chExt cx="1340254" cy="2752888"/>
          </a:xfrm>
        </p:grpSpPr>
        <p:sp>
          <p:nvSpPr>
            <p:cNvPr id="27" name="任意多边形 26"/>
            <p:cNvSpPr>
              <a:spLocks/>
            </p:cNvSpPr>
            <p:nvPr/>
          </p:nvSpPr>
          <p:spPr bwMode="auto">
            <a:xfrm>
              <a:off x="5768842" y="2946151"/>
              <a:ext cx="1340254" cy="2752888"/>
            </a:xfrm>
            <a:custGeom>
              <a:avLst/>
              <a:gdLst>
                <a:gd name="connsiteX0" fmla="*/ 1704975 w 1704975"/>
                <a:gd name="connsiteY0" fmla="*/ 2768600 h 3502025"/>
                <a:gd name="connsiteX1" fmla="*/ 854075 w 1704975"/>
                <a:gd name="connsiteY1" fmla="*/ 3502025 h 3502025"/>
                <a:gd name="connsiteX2" fmla="*/ 0 w 1704975"/>
                <a:gd name="connsiteY2" fmla="*/ 2768600 h 3502025"/>
                <a:gd name="connsiteX3" fmla="*/ 422275 w 1704975"/>
                <a:gd name="connsiteY3" fmla="*/ 2768600 h 3502025"/>
                <a:gd name="connsiteX4" fmla="*/ 422276 w 1704975"/>
                <a:gd name="connsiteY4" fmla="*/ 2768600 h 3502025"/>
                <a:gd name="connsiteX5" fmla="*/ 422276 w 1704975"/>
                <a:gd name="connsiteY5" fmla="*/ 0 h 3502025"/>
                <a:gd name="connsiteX6" fmla="*/ 1282701 w 1704975"/>
                <a:gd name="connsiteY6" fmla="*/ 684213 h 3502025"/>
                <a:gd name="connsiteX7" fmla="*/ 1282701 w 1704975"/>
                <a:gd name="connsiteY7" fmla="*/ 2768600 h 350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3502025">
                  <a:moveTo>
                    <a:pt x="1704975" y="2768600"/>
                  </a:moveTo>
                  <a:lnTo>
                    <a:pt x="854075" y="3502025"/>
                  </a:lnTo>
                  <a:lnTo>
                    <a:pt x="0" y="2768600"/>
                  </a:lnTo>
                  <a:lnTo>
                    <a:pt x="422275" y="2768600"/>
                  </a:lnTo>
                  <a:lnTo>
                    <a:pt x="422276" y="2768600"/>
                  </a:lnTo>
                  <a:lnTo>
                    <a:pt x="422276" y="0"/>
                  </a:lnTo>
                  <a:lnTo>
                    <a:pt x="1282701" y="684213"/>
                  </a:lnTo>
                  <a:lnTo>
                    <a:pt x="1282701" y="2768600"/>
                  </a:ln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8" name="矩形 27"/>
            <p:cNvSpPr/>
            <p:nvPr/>
          </p:nvSpPr>
          <p:spPr>
            <a:xfrm>
              <a:off x="6074735" y="4839056"/>
              <a:ext cx="729701" cy="523220"/>
            </a:xfrm>
            <a:prstGeom prst="rect">
              <a:avLst/>
            </a:prstGeom>
          </p:spPr>
          <p:txBody>
            <a:bodyPr wrap="square">
              <a:spAutoFit/>
            </a:bodyPr>
            <a:lstStyle/>
            <a:p>
              <a:pPr algn="ctr"/>
              <a:r>
                <a:rPr lang="en-US" altLang="zh-CN" sz="2800" b="1" dirty="0">
                  <a:solidFill>
                    <a:srgbClr val="FFFFFF"/>
                  </a:solidFill>
                  <a:cs typeface="+mn-ea"/>
                  <a:sym typeface="+mn-lt"/>
                </a:rPr>
                <a:t>04</a:t>
              </a:r>
              <a:endParaRPr lang="zh-CN" altLang="en-US" sz="2800" b="1" dirty="0">
                <a:solidFill>
                  <a:srgbClr val="FFFFFF"/>
                </a:solidFill>
                <a:cs typeface="+mn-ea"/>
                <a:sym typeface="+mn-lt"/>
              </a:endParaRPr>
            </a:p>
          </p:txBody>
        </p:sp>
        <p:sp>
          <p:nvSpPr>
            <p:cNvPr id="29" name="Freeform 22"/>
            <p:cNvSpPr>
              <a:spLocks noChangeAspect="1" noEditPoints="1"/>
            </p:cNvSpPr>
            <p:nvPr/>
          </p:nvSpPr>
          <p:spPr bwMode="auto">
            <a:xfrm>
              <a:off x="6282131" y="3510380"/>
              <a:ext cx="318667" cy="374225"/>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0" name="文本框 29"/>
          <p:cNvSpPr txBox="1"/>
          <p:nvPr/>
        </p:nvSpPr>
        <p:spPr>
          <a:xfrm>
            <a:off x="1443974" y="2315209"/>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1" name="文本框 30"/>
          <p:cNvSpPr txBox="1"/>
          <p:nvPr/>
        </p:nvSpPr>
        <p:spPr>
          <a:xfrm>
            <a:off x="1443974" y="4731334"/>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2" name="文本框 31"/>
          <p:cNvSpPr txBox="1"/>
          <p:nvPr/>
        </p:nvSpPr>
        <p:spPr>
          <a:xfrm>
            <a:off x="8320194" y="2079165"/>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3" name="文本框 32"/>
          <p:cNvSpPr txBox="1"/>
          <p:nvPr/>
        </p:nvSpPr>
        <p:spPr>
          <a:xfrm>
            <a:off x="8320194" y="4495290"/>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Tree>
    <p:extLst>
      <p:ext uri="{BB962C8B-B14F-4D97-AF65-F5344CB8AC3E}">
        <p14:creationId xmlns:p14="http://schemas.microsoft.com/office/powerpoint/2010/main" val="315403831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22" presetClass="entr" presetSubtype="2"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right)">
                                      <p:cBhvr>
                                        <p:cTn id="31" dur="500"/>
                                        <p:tgtEl>
                                          <p:spTgt spid="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par>
                                <p:cTn id="47" presetID="10" presetClass="entr" presetSubtype="0" fill="hold" grpId="0" nodeType="withEffect">
                                  <p:stCondLst>
                                    <p:cond delay="125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P spid="13" grpId="0" animBg="1"/>
      <p:bldP spid="30" grpId="0"/>
      <p:bldP spid="31"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7" name="任意多边形 6"/>
          <p:cNvSpPr/>
          <p:nvPr/>
        </p:nvSpPr>
        <p:spPr>
          <a:xfrm>
            <a:off x="7801498" y="4314810"/>
            <a:ext cx="3385312" cy="102346"/>
          </a:xfrm>
          <a:custGeom>
            <a:avLst/>
            <a:gdLst>
              <a:gd name="connsiteX0" fmla="*/ 0 w 4456386"/>
              <a:gd name="connsiteY0" fmla="*/ 0 h 0"/>
              <a:gd name="connsiteX1" fmla="*/ 4456386 w 4456386"/>
              <a:gd name="connsiteY1" fmla="*/ 0 h 0"/>
            </a:gdLst>
            <a:ahLst/>
            <a:cxnLst>
              <a:cxn ang="0">
                <a:pos x="connsiteX0" y="connsiteY0"/>
              </a:cxn>
              <a:cxn ang="0">
                <a:pos x="connsiteX1" y="connsiteY1"/>
              </a:cxn>
            </a:cxnLst>
            <a:rect l="l" t="t" r="r" b="b"/>
            <a:pathLst>
              <a:path w="4456386">
                <a:moveTo>
                  <a:pt x="0" y="0"/>
                </a:moveTo>
                <a:lnTo>
                  <a:pt x="4456386" y="0"/>
                </a:lnTo>
              </a:path>
            </a:pathLst>
          </a:custGeom>
          <a:noFill/>
          <a:ln w="12700">
            <a:solidFill>
              <a:srgbClr val="FFFFFF"/>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任意多边形 8"/>
          <p:cNvSpPr/>
          <p:nvPr/>
        </p:nvSpPr>
        <p:spPr>
          <a:xfrm>
            <a:off x="1018076" y="2621674"/>
            <a:ext cx="3385312" cy="102346"/>
          </a:xfrm>
          <a:custGeom>
            <a:avLst/>
            <a:gdLst>
              <a:gd name="connsiteX0" fmla="*/ 0 w 4456386"/>
              <a:gd name="connsiteY0" fmla="*/ 0 h 0"/>
              <a:gd name="connsiteX1" fmla="*/ 4456386 w 4456386"/>
              <a:gd name="connsiteY1" fmla="*/ 0 h 0"/>
            </a:gdLst>
            <a:ahLst/>
            <a:cxnLst>
              <a:cxn ang="0">
                <a:pos x="connsiteX0" y="connsiteY0"/>
              </a:cxn>
              <a:cxn ang="0">
                <a:pos x="connsiteX1" y="connsiteY1"/>
              </a:cxn>
            </a:cxnLst>
            <a:rect l="l" t="t" r="r" b="b"/>
            <a:pathLst>
              <a:path w="4456386">
                <a:moveTo>
                  <a:pt x="0" y="0"/>
                </a:moveTo>
                <a:lnTo>
                  <a:pt x="4456386" y="0"/>
                </a:lnTo>
              </a:path>
            </a:pathLst>
          </a:custGeom>
          <a:noFill/>
          <a:ln w="12700">
            <a:solidFill>
              <a:srgbClr val="FFFFFF"/>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任意多边形 11"/>
          <p:cNvSpPr/>
          <p:nvPr/>
        </p:nvSpPr>
        <p:spPr>
          <a:xfrm>
            <a:off x="1018076" y="4927488"/>
            <a:ext cx="3385312" cy="102346"/>
          </a:xfrm>
          <a:custGeom>
            <a:avLst/>
            <a:gdLst>
              <a:gd name="connsiteX0" fmla="*/ 0 w 4456386"/>
              <a:gd name="connsiteY0" fmla="*/ 0 h 0"/>
              <a:gd name="connsiteX1" fmla="*/ 4456386 w 4456386"/>
              <a:gd name="connsiteY1" fmla="*/ 0 h 0"/>
            </a:gdLst>
            <a:ahLst/>
            <a:cxnLst>
              <a:cxn ang="0">
                <a:pos x="connsiteX0" y="connsiteY0"/>
              </a:cxn>
              <a:cxn ang="0">
                <a:pos x="connsiteX1" y="connsiteY1"/>
              </a:cxn>
            </a:cxnLst>
            <a:rect l="l" t="t" r="r" b="b"/>
            <a:pathLst>
              <a:path w="4456386">
                <a:moveTo>
                  <a:pt x="0" y="0"/>
                </a:moveTo>
                <a:lnTo>
                  <a:pt x="4456386" y="0"/>
                </a:lnTo>
              </a:path>
            </a:pathLst>
          </a:custGeom>
          <a:noFill/>
          <a:ln w="12700">
            <a:solidFill>
              <a:srgbClr val="FFFFFF"/>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3" name="组合 12"/>
          <p:cNvGrpSpPr/>
          <p:nvPr/>
        </p:nvGrpSpPr>
        <p:grpSpPr>
          <a:xfrm>
            <a:off x="3718643" y="1908337"/>
            <a:ext cx="2936544" cy="2508819"/>
            <a:chOff x="3718643" y="1406319"/>
            <a:chExt cx="2936544" cy="2508819"/>
          </a:xfrm>
        </p:grpSpPr>
        <p:sp>
          <p:nvSpPr>
            <p:cNvPr id="14" name="任意多边形 13"/>
            <p:cNvSpPr/>
            <p:nvPr/>
          </p:nvSpPr>
          <p:spPr>
            <a:xfrm>
              <a:off x="4145307" y="1406319"/>
              <a:ext cx="2509880" cy="2508819"/>
            </a:xfrm>
            <a:custGeom>
              <a:avLst/>
              <a:gdLst>
                <a:gd name="connsiteX0" fmla="*/ 1029203 w 2059217"/>
                <a:gd name="connsiteY0" fmla="*/ 0 h 2058346"/>
                <a:gd name="connsiteX1" fmla="*/ 2059217 w 2059217"/>
                <a:gd name="connsiteY1" fmla="*/ 1030014 h 2058346"/>
                <a:gd name="connsiteX2" fmla="*/ 1134516 w 2059217"/>
                <a:gd name="connsiteY2" fmla="*/ 2054710 h 2058346"/>
                <a:gd name="connsiteX3" fmla="*/ 1062524 w 2059217"/>
                <a:gd name="connsiteY3" fmla="*/ 2058346 h 2058346"/>
                <a:gd name="connsiteX4" fmla="*/ 1062524 w 2059217"/>
                <a:gd name="connsiteY4" fmla="*/ 1573304 h 2058346"/>
                <a:gd name="connsiteX5" fmla="*/ 1139372 w 2059217"/>
                <a:gd name="connsiteY5" fmla="*/ 1565557 h 2058346"/>
                <a:gd name="connsiteX6" fmla="*/ 1575852 w 2059217"/>
                <a:gd name="connsiteY6" fmla="*/ 1030014 h 2058346"/>
                <a:gd name="connsiteX7" fmla="*/ 1029203 w 2059217"/>
                <a:gd name="connsiteY7" fmla="*/ 483365 h 2058346"/>
                <a:gd name="connsiteX8" fmla="*/ 493660 w 2059217"/>
                <a:gd name="connsiteY8" fmla="*/ 919845 h 2058346"/>
                <a:gd name="connsiteX9" fmla="*/ 484172 w 2059217"/>
                <a:gd name="connsiteY9" fmla="*/ 1013968 h 2058346"/>
                <a:gd name="connsiteX10" fmla="*/ 0 w 2059217"/>
                <a:gd name="connsiteY10" fmla="*/ 1013968 h 2058346"/>
                <a:gd name="connsiteX11" fmla="*/ 4507 w 2059217"/>
                <a:gd name="connsiteY11" fmla="*/ 924701 h 2058346"/>
                <a:gd name="connsiteX12" fmla="*/ 1029203 w 2059217"/>
                <a:gd name="connsiteY12" fmla="*/ 0 h 2058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9217" h="2058346">
                  <a:moveTo>
                    <a:pt x="1029203" y="0"/>
                  </a:moveTo>
                  <a:cubicBezTo>
                    <a:pt x="1598064" y="0"/>
                    <a:pt x="2059217" y="461153"/>
                    <a:pt x="2059217" y="1030014"/>
                  </a:cubicBezTo>
                  <a:cubicBezTo>
                    <a:pt x="2059217" y="1563321"/>
                    <a:pt x="1653907" y="2001963"/>
                    <a:pt x="1134516" y="2054710"/>
                  </a:cubicBezTo>
                  <a:lnTo>
                    <a:pt x="1062524" y="2058346"/>
                  </a:lnTo>
                  <a:lnTo>
                    <a:pt x="1062524" y="1573304"/>
                  </a:lnTo>
                  <a:lnTo>
                    <a:pt x="1139372" y="1565557"/>
                  </a:lnTo>
                  <a:cubicBezTo>
                    <a:pt x="1388471" y="1514584"/>
                    <a:pt x="1575852" y="1294182"/>
                    <a:pt x="1575852" y="1030014"/>
                  </a:cubicBezTo>
                  <a:cubicBezTo>
                    <a:pt x="1575852" y="728108"/>
                    <a:pt x="1331109" y="483365"/>
                    <a:pt x="1029203" y="483365"/>
                  </a:cubicBezTo>
                  <a:cubicBezTo>
                    <a:pt x="765035" y="483365"/>
                    <a:pt x="544633" y="670746"/>
                    <a:pt x="493660" y="919845"/>
                  </a:cubicBezTo>
                  <a:lnTo>
                    <a:pt x="484172" y="1013968"/>
                  </a:lnTo>
                  <a:lnTo>
                    <a:pt x="0" y="1013968"/>
                  </a:lnTo>
                  <a:lnTo>
                    <a:pt x="4507" y="924701"/>
                  </a:lnTo>
                  <a:cubicBezTo>
                    <a:pt x="57254" y="405310"/>
                    <a:pt x="495896" y="0"/>
                    <a:pt x="1029203" y="0"/>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5" name="弧形 14"/>
            <p:cNvSpPr/>
            <p:nvPr/>
          </p:nvSpPr>
          <p:spPr>
            <a:xfrm>
              <a:off x="4842987" y="2106538"/>
              <a:ext cx="1114518" cy="1114518"/>
            </a:xfrm>
            <a:prstGeom prst="arc">
              <a:avLst>
                <a:gd name="adj1" fmla="val 16200000"/>
                <a:gd name="adj2" fmla="val 5193982"/>
              </a:avLst>
            </a:prstGeom>
            <a:ln w="12700">
              <a:solidFill>
                <a:schemeClr val="bg1"/>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pic>
          <p:nvPicPr>
            <p:cNvPr id="16" name="图片 15"/>
            <p:cNvPicPr>
              <a:picLocks noChangeAspect="1"/>
            </p:cNvPicPr>
            <p:nvPr/>
          </p:nvPicPr>
          <p:blipFill rotWithShape="1">
            <a:blip r:embed="rId4">
              <a:biLevel thresh="75000"/>
              <a:extLst>
                <a:ext uri="{BEBA8EAE-BF5A-486C-A8C5-ECC9F3942E4B}">
                  <a14:imgProps xmlns:a14="http://schemas.microsoft.com/office/drawing/2010/main">
                    <a14:imgLayer r:embed="rId5">
                      <a14:imgEffect>
                        <a14:saturation sat="66000"/>
                      </a14:imgEffect>
                    </a14:imgLayer>
                  </a14:imgProps>
                </a:ext>
              </a:extLst>
            </a:blip>
            <a:srcRect t="76775"/>
            <a:stretch/>
          </p:blipFill>
          <p:spPr>
            <a:xfrm flipV="1">
              <a:off x="3718643" y="2502754"/>
              <a:ext cx="1551008" cy="145911"/>
            </a:xfrm>
            <a:prstGeom prst="rect">
              <a:avLst/>
            </a:prstGeom>
          </p:spPr>
        </p:pic>
        <p:sp>
          <p:nvSpPr>
            <p:cNvPr id="17" name="矩形 16"/>
            <p:cNvSpPr/>
            <p:nvPr/>
          </p:nvSpPr>
          <p:spPr>
            <a:xfrm>
              <a:off x="5134393" y="2306785"/>
              <a:ext cx="832937" cy="707886"/>
            </a:xfrm>
            <a:prstGeom prst="rect">
              <a:avLst/>
            </a:prstGeom>
          </p:spPr>
          <p:txBody>
            <a:bodyPr wrap="square">
              <a:spAutoFit/>
            </a:bodyPr>
            <a:lstStyle/>
            <a:p>
              <a:pPr algn="ctr"/>
              <a:r>
                <a:rPr lang="en-US" altLang="zh-CN" sz="4000" b="1" dirty="0">
                  <a:solidFill>
                    <a:srgbClr val="FAFAFA"/>
                  </a:solidFill>
                  <a:cs typeface="+mn-ea"/>
                  <a:sym typeface="+mn-lt"/>
                </a:rPr>
                <a:t>01</a:t>
              </a:r>
              <a:endParaRPr lang="zh-CN" altLang="en-US" sz="4000" b="1" dirty="0">
                <a:solidFill>
                  <a:srgbClr val="FAFAFA"/>
                </a:solidFill>
                <a:cs typeface="+mn-ea"/>
                <a:sym typeface="+mn-lt"/>
              </a:endParaRPr>
            </a:p>
          </p:txBody>
        </p:sp>
      </p:grpSp>
      <p:grpSp>
        <p:nvGrpSpPr>
          <p:cNvPr id="18" name="组合 17"/>
          <p:cNvGrpSpPr/>
          <p:nvPr/>
        </p:nvGrpSpPr>
        <p:grpSpPr>
          <a:xfrm>
            <a:off x="4157127" y="3827261"/>
            <a:ext cx="2510869" cy="2510869"/>
            <a:chOff x="4157127" y="3325243"/>
            <a:chExt cx="2510869" cy="2510869"/>
          </a:xfrm>
        </p:grpSpPr>
        <p:sp>
          <p:nvSpPr>
            <p:cNvPr id="19" name="任意多边形 18"/>
            <p:cNvSpPr/>
            <p:nvPr/>
          </p:nvSpPr>
          <p:spPr>
            <a:xfrm>
              <a:off x="4157127" y="3325243"/>
              <a:ext cx="2510869" cy="2510869"/>
            </a:xfrm>
            <a:custGeom>
              <a:avLst/>
              <a:gdLst>
                <a:gd name="connsiteX0" fmla="*/ 1030014 w 2060028"/>
                <a:gd name="connsiteY0" fmla="*/ 0 h 2060028"/>
                <a:gd name="connsiteX1" fmla="*/ 1057518 w 2060028"/>
                <a:gd name="connsiteY1" fmla="*/ 1389 h 2060028"/>
                <a:gd name="connsiteX2" fmla="*/ 1057518 w 2060028"/>
                <a:gd name="connsiteY2" fmla="*/ 486138 h 2060028"/>
                <a:gd name="connsiteX3" fmla="*/ 1030014 w 2060028"/>
                <a:gd name="connsiteY3" fmla="*/ 483365 h 2060028"/>
                <a:gd name="connsiteX4" fmla="*/ 483365 w 2060028"/>
                <a:gd name="connsiteY4" fmla="*/ 1030014 h 2060028"/>
                <a:gd name="connsiteX5" fmla="*/ 1030014 w 2060028"/>
                <a:gd name="connsiteY5" fmla="*/ 1576663 h 2060028"/>
                <a:gd name="connsiteX6" fmla="*/ 1576663 w 2060028"/>
                <a:gd name="connsiteY6" fmla="*/ 1030014 h 2060028"/>
                <a:gd name="connsiteX7" fmla="*/ 1576486 w 2060028"/>
                <a:gd name="connsiteY7" fmla="*/ 1028255 h 2060028"/>
                <a:gd name="connsiteX8" fmla="*/ 2059939 w 2060028"/>
                <a:gd name="connsiteY8" fmla="*/ 1028255 h 2060028"/>
                <a:gd name="connsiteX9" fmla="*/ 2060028 w 2060028"/>
                <a:gd name="connsiteY9" fmla="*/ 1030014 h 2060028"/>
                <a:gd name="connsiteX10" fmla="*/ 1030014 w 2060028"/>
                <a:gd name="connsiteY10" fmla="*/ 2060028 h 2060028"/>
                <a:gd name="connsiteX11" fmla="*/ 0 w 2060028"/>
                <a:gd name="connsiteY11" fmla="*/ 1030014 h 2060028"/>
                <a:gd name="connsiteX12" fmla="*/ 1030014 w 2060028"/>
                <a:gd name="connsiteY12" fmla="*/ 0 h 2060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60028" h="2060028">
                  <a:moveTo>
                    <a:pt x="1030014" y="0"/>
                  </a:moveTo>
                  <a:lnTo>
                    <a:pt x="1057518" y="1389"/>
                  </a:lnTo>
                  <a:lnTo>
                    <a:pt x="1057518" y="486138"/>
                  </a:lnTo>
                  <a:lnTo>
                    <a:pt x="1030014" y="483365"/>
                  </a:lnTo>
                  <a:cubicBezTo>
                    <a:pt x="728108" y="483365"/>
                    <a:pt x="483365" y="728108"/>
                    <a:pt x="483365" y="1030014"/>
                  </a:cubicBezTo>
                  <a:cubicBezTo>
                    <a:pt x="483365" y="1331920"/>
                    <a:pt x="728108" y="1576663"/>
                    <a:pt x="1030014" y="1576663"/>
                  </a:cubicBezTo>
                  <a:cubicBezTo>
                    <a:pt x="1331920" y="1576663"/>
                    <a:pt x="1576663" y="1331920"/>
                    <a:pt x="1576663" y="1030014"/>
                  </a:cubicBezTo>
                  <a:lnTo>
                    <a:pt x="1576486" y="1028255"/>
                  </a:lnTo>
                  <a:lnTo>
                    <a:pt x="2059939" y="1028255"/>
                  </a:lnTo>
                  <a:lnTo>
                    <a:pt x="2060028" y="1030014"/>
                  </a:lnTo>
                  <a:cubicBezTo>
                    <a:pt x="2060028" y="1598875"/>
                    <a:pt x="1598875" y="2060028"/>
                    <a:pt x="1030014" y="2060028"/>
                  </a:cubicBezTo>
                  <a:cubicBezTo>
                    <a:pt x="461153" y="2060028"/>
                    <a:pt x="0" y="1598875"/>
                    <a:pt x="0" y="1030014"/>
                  </a:cubicBezTo>
                  <a:cubicBezTo>
                    <a:pt x="0" y="461153"/>
                    <a:pt x="461153" y="0"/>
                    <a:pt x="1030014" y="0"/>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0" name="弧形 19"/>
            <p:cNvSpPr/>
            <p:nvPr/>
          </p:nvSpPr>
          <p:spPr>
            <a:xfrm rot="8100000">
              <a:off x="4860517" y="4023418"/>
              <a:ext cx="1114518" cy="1114518"/>
            </a:xfrm>
            <a:prstGeom prst="arc">
              <a:avLst>
                <a:gd name="adj1" fmla="val 16200000"/>
                <a:gd name="adj2" fmla="val 5193982"/>
              </a:avLst>
            </a:prstGeom>
            <a:ln w="12700">
              <a:solidFill>
                <a:srgbClr val="FFFFFF"/>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21" name="矩形 20"/>
            <p:cNvSpPr/>
            <p:nvPr/>
          </p:nvSpPr>
          <p:spPr>
            <a:xfrm>
              <a:off x="5057034" y="4213646"/>
              <a:ext cx="900471" cy="707886"/>
            </a:xfrm>
            <a:prstGeom prst="rect">
              <a:avLst/>
            </a:prstGeom>
          </p:spPr>
          <p:txBody>
            <a:bodyPr wrap="square">
              <a:spAutoFit/>
            </a:bodyPr>
            <a:lstStyle/>
            <a:p>
              <a:pPr algn="ctr"/>
              <a:r>
                <a:rPr lang="en-US" altLang="zh-CN" sz="4000" b="1" dirty="0">
                  <a:solidFill>
                    <a:srgbClr val="FAFAFA"/>
                  </a:solidFill>
                  <a:cs typeface="+mn-ea"/>
                  <a:sym typeface="+mn-lt"/>
                </a:rPr>
                <a:t>02</a:t>
              </a:r>
              <a:endParaRPr lang="zh-CN" altLang="en-US" sz="4000" b="1" dirty="0">
                <a:solidFill>
                  <a:srgbClr val="FAFAFA"/>
                </a:solidFill>
                <a:cs typeface="+mn-ea"/>
                <a:sym typeface="+mn-lt"/>
              </a:endParaRPr>
            </a:p>
          </p:txBody>
        </p:sp>
      </p:grpSp>
      <p:grpSp>
        <p:nvGrpSpPr>
          <p:cNvPr id="22" name="组合 21"/>
          <p:cNvGrpSpPr/>
          <p:nvPr/>
        </p:nvGrpSpPr>
        <p:grpSpPr>
          <a:xfrm>
            <a:off x="6075041" y="3896766"/>
            <a:ext cx="2507625" cy="2973706"/>
            <a:chOff x="6075041" y="3394748"/>
            <a:chExt cx="2507625" cy="2973706"/>
          </a:xfrm>
        </p:grpSpPr>
        <p:sp>
          <p:nvSpPr>
            <p:cNvPr id="23" name="任意多边形 22"/>
            <p:cNvSpPr/>
            <p:nvPr/>
          </p:nvSpPr>
          <p:spPr>
            <a:xfrm>
              <a:off x="6075041" y="3394748"/>
              <a:ext cx="2507625" cy="2509942"/>
            </a:xfrm>
            <a:custGeom>
              <a:avLst/>
              <a:gdLst>
                <a:gd name="connsiteX0" fmla="*/ 1027353 w 2057367"/>
                <a:gd name="connsiteY0" fmla="*/ 0 h 2059268"/>
                <a:gd name="connsiteX1" fmla="*/ 2057367 w 2057367"/>
                <a:gd name="connsiteY1" fmla="*/ 1030014 h 2059268"/>
                <a:gd name="connsiteX2" fmla="*/ 1132666 w 2057367"/>
                <a:gd name="connsiteY2" fmla="*/ 2054710 h 2059268"/>
                <a:gd name="connsiteX3" fmla="*/ 1042417 w 2057367"/>
                <a:gd name="connsiteY3" fmla="*/ 2059268 h 2059268"/>
                <a:gd name="connsiteX4" fmla="*/ 1042417 w 2057367"/>
                <a:gd name="connsiteY4" fmla="*/ 1575145 h 2059268"/>
                <a:gd name="connsiteX5" fmla="*/ 1137522 w 2057367"/>
                <a:gd name="connsiteY5" fmla="*/ 1565557 h 2059268"/>
                <a:gd name="connsiteX6" fmla="*/ 1574002 w 2057367"/>
                <a:gd name="connsiteY6" fmla="*/ 1030014 h 2059268"/>
                <a:gd name="connsiteX7" fmla="*/ 1027353 w 2057367"/>
                <a:gd name="connsiteY7" fmla="*/ 483365 h 2059268"/>
                <a:gd name="connsiteX8" fmla="*/ 491810 w 2057367"/>
                <a:gd name="connsiteY8" fmla="*/ 919845 h 2059268"/>
                <a:gd name="connsiteX9" fmla="*/ 486016 w 2057367"/>
                <a:gd name="connsiteY9" fmla="*/ 977324 h 2059268"/>
                <a:gd name="connsiteX10" fmla="*/ 0 w 2057367"/>
                <a:gd name="connsiteY10" fmla="*/ 977324 h 2059268"/>
                <a:gd name="connsiteX11" fmla="*/ 2657 w 2057367"/>
                <a:gd name="connsiteY11" fmla="*/ 924701 h 2059268"/>
                <a:gd name="connsiteX12" fmla="*/ 1027353 w 2057367"/>
                <a:gd name="connsiteY12" fmla="*/ 0 h 2059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57367" h="2059268">
                  <a:moveTo>
                    <a:pt x="1027353" y="0"/>
                  </a:moveTo>
                  <a:cubicBezTo>
                    <a:pt x="1596214" y="0"/>
                    <a:pt x="2057367" y="461153"/>
                    <a:pt x="2057367" y="1030014"/>
                  </a:cubicBezTo>
                  <a:cubicBezTo>
                    <a:pt x="2057367" y="1563321"/>
                    <a:pt x="1652057" y="2001963"/>
                    <a:pt x="1132666" y="2054710"/>
                  </a:cubicBezTo>
                  <a:lnTo>
                    <a:pt x="1042417" y="2059268"/>
                  </a:lnTo>
                  <a:lnTo>
                    <a:pt x="1042417" y="1575145"/>
                  </a:lnTo>
                  <a:lnTo>
                    <a:pt x="1137522" y="1565557"/>
                  </a:lnTo>
                  <a:cubicBezTo>
                    <a:pt x="1386621" y="1514584"/>
                    <a:pt x="1574002" y="1294182"/>
                    <a:pt x="1574002" y="1030014"/>
                  </a:cubicBezTo>
                  <a:cubicBezTo>
                    <a:pt x="1574002" y="728108"/>
                    <a:pt x="1329259" y="483365"/>
                    <a:pt x="1027353" y="483365"/>
                  </a:cubicBezTo>
                  <a:cubicBezTo>
                    <a:pt x="763185" y="483365"/>
                    <a:pt x="542783" y="670747"/>
                    <a:pt x="491810" y="919845"/>
                  </a:cubicBezTo>
                  <a:lnTo>
                    <a:pt x="486016" y="977324"/>
                  </a:lnTo>
                  <a:lnTo>
                    <a:pt x="0" y="977324"/>
                  </a:lnTo>
                  <a:lnTo>
                    <a:pt x="2657" y="924701"/>
                  </a:lnTo>
                  <a:cubicBezTo>
                    <a:pt x="55404" y="405310"/>
                    <a:pt x="494046" y="0"/>
                    <a:pt x="1027353" y="0"/>
                  </a:cubicBezTo>
                  <a:close/>
                </a:path>
              </a:pathLst>
            </a:custGeom>
            <a:solidFill>
              <a:srgbClr val="FFFFFF">
                <a:alpha val="4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4" name="弧形 23"/>
            <p:cNvSpPr/>
            <p:nvPr/>
          </p:nvSpPr>
          <p:spPr>
            <a:xfrm rot="18900000">
              <a:off x="6778431" y="4089336"/>
              <a:ext cx="1114518" cy="1114518"/>
            </a:xfrm>
            <a:prstGeom prst="arc">
              <a:avLst>
                <a:gd name="adj1" fmla="val 16200000"/>
                <a:gd name="adj2" fmla="val 5193982"/>
              </a:avLst>
            </a:prstGeom>
            <a:ln w="12700">
              <a:solidFill>
                <a:srgbClr val="FFFFFF"/>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pic>
          <p:nvPicPr>
            <p:cNvPr id="25" name="图片 24"/>
            <p:cNvPicPr>
              <a:picLocks noChangeAspect="1"/>
            </p:cNvPicPr>
            <p:nvPr/>
          </p:nvPicPr>
          <p:blipFill rotWithShape="1">
            <a:blip r:embed="rId4">
              <a:biLevel thresh="75000"/>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flipV="1">
              <a:off x="6642870" y="5519994"/>
              <a:ext cx="1551008" cy="145911"/>
            </a:xfrm>
            <a:prstGeom prst="rect">
              <a:avLst/>
            </a:prstGeom>
          </p:spPr>
        </p:pic>
        <p:sp>
          <p:nvSpPr>
            <p:cNvPr id="26" name="矩形 25"/>
            <p:cNvSpPr/>
            <p:nvPr/>
          </p:nvSpPr>
          <p:spPr>
            <a:xfrm>
              <a:off x="7005625" y="4226734"/>
              <a:ext cx="795873" cy="707886"/>
            </a:xfrm>
            <a:prstGeom prst="rect">
              <a:avLst/>
            </a:prstGeom>
          </p:spPr>
          <p:txBody>
            <a:bodyPr wrap="square">
              <a:spAutoFit/>
            </a:bodyPr>
            <a:lstStyle/>
            <a:p>
              <a:pPr algn="ctr"/>
              <a:r>
                <a:rPr lang="en-US" altLang="zh-CN" sz="4000" b="1" dirty="0">
                  <a:solidFill>
                    <a:srgbClr val="FAFAFA"/>
                  </a:solidFill>
                  <a:cs typeface="+mn-ea"/>
                  <a:sym typeface="+mn-lt"/>
                </a:rPr>
                <a:t>03</a:t>
              </a:r>
              <a:endParaRPr lang="zh-CN" altLang="en-US" sz="4000" b="1" dirty="0">
                <a:solidFill>
                  <a:srgbClr val="FAFAFA"/>
                </a:solidFill>
                <a:cs typeface="+mn-ea"/>
                <a:sym typeface="+mn-lt"/>
              </a:endParaRPr>
            </a:p>
          </p:txBody>
        </p:sp>
      </p:grpSp>
      <p:sp>
        <p:nvSpPr>
          <p:cNvPr id="27" name="文本框 26"/>
          <p:cNvSpPr txBox="1"/>
          <p:nvPr/>
        </p:nvSpPr>
        <p:spPr>
          <a:xfrm>
            <a:off x="1249490" y="2885747"/>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28" name="文本框 27"/>
          <p:cNvSpPr txBox="1"/>
          <p:nvPr/>
        </p:nvSpPr>
        <p:spPr>
          <a:xfrm>
            <a:off x="8715187" y="3235046"/>
            <a:ext cx="2339102" cy="1323439"/>
          </a:xfrm>
          <a:prstGeom prst="rect">
            <a:avLst/>
          </a:prstGeom>
          <a:noFill/>
          <a:effectLst/>
        </p:spPr>
        <p:txBody>
          <a:bodyPr wrap="none" rtlCol="0">
            <a:spAutoFit/>
          </a:bodyPr>
          <a:lstStyle/>
          <a:p>
            <a:r>
              <a:rPr lang="zh-CN" altLang="en-US" sz="1600"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600" dirty="0">
              <a:solidFill>
                <a:srgbClr val="FAFAFA"/>
              </a:solidFill>
              <a:cs typeface="+mn-ea"/>
              <a:sym typeface="+mn-lt"/>
            </a:endParaRPr>
          </a:p>
        </p:txBody>
      </p:sp>
      <p:sp>
        <p:nvSpPr>
          <p:cNvPr id="29" name="文本框 28"/>
          <p:cNvSpPr txBox="1"/>
          <p:nvPr/>
        </p:nvSpPr>
        <p:spPr>
          <a:xfrm>
            <a:off x="1209670" y="5250332"/>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Tree>
    <p:extLst>
      <p:ext uri="{BB962C8B-B14F-4D97-AF65-F5344CB8AC3E}">
        <p14:creationId xmlns:p14="http://schemas.microsoft.com/office/powerpoint/2010/main" val="40849044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28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1+#ppt_w/2"/>
                                          </p:val>
                                        </p:tav>
                                        <p:tav tm="100000">
                                          <p:val>
                                            <p:strVal val="#ppt_x"/>
                                          </p:val>
                                        </p:tav>
                                      </p:tavLst>
                                    </p:anim>
                                    <p:anim calcmode="lin" valueType="num">
                                      <p:cBhvr additive="base">
                                        <p:cTn id="8" dur="75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12" decel="28000" fill="hold"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3" decel="28000" fill="hold" nodeType="withEffect">
                                  <p:stCondLst>
                                    <p:cond delay="5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750" fill="hold"/>
                                        <p:tgtEl>
                                          <p:spTgt spid="22"/>
                                        </p:tgtEl>
                                        <p:attrNameLst>
                                          <p:attrName>ppt_x</p:attrName>
                                        </p:attrNameLst>
                                      </p:cBhvr>
                                      <p:tavLst>
                                        <p:tav tm="0">
                                          <p:val>
                                            <p:strVal val="1+#ppt_w/2"/>
                                          </p:val>
                                        </p:tav>
                                        <p:tav tm="100000">
                                          <p:val>
                                            <p:strVal val="#ppt_x"/>
                                          </p:val>
                                        </p:tav>
                                      </p:tavLst>
                                    </p:anim>
                                    <p:anim calcmode="lin" valueType="num">
                                      <p:cBhvr additive="base">
                                        <p:cTn id="16" dur="750" fill="hold"/>
                                        <p:tgtEl>
                                          <p:spTgt spid="22"/>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2" presetClass="entr" presetSubtype="2"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500"/>
                                        <p:tgtEl>
                                          <p:spTgt spid="9"/>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500"/>
                                        <p:tgtEl>
                                          <p:spTgt spid="1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P spid="27" grpId="0"/>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7" name="Oval 5"/>
          <p:cNvSpPr/>
          <p:nvPr/>
        </p:nvSpPr>
        <p:spPr bwMode="auto">
          <a:xfrm>
            <a:off x="7439141" y="1772353"/>
            <a:ext cx="2882900" cy="2882900"/>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350">
              <a:solidFill>
                <a:prstClr val="white"/>
              </a:solidFill>
              <a:cs typeface="+mn-ea"/>
              <a:sym typeface="+mn-lt"/>
            </a:endParaRPr>
          </a:p>
        </p:txBody>
      </p:sp>
      <p:sp>
        <p:nvSpPr>
          <p:cNvPr id="9" name="Oval 5"/>
          <p:cNvSpPr/>
          <p:nvPr/>
        </p:nvSpPr>
        <p:spPr bwMode="auto">
          <a:xfrm>
            <a:off x="1869960" y="1772353"/>
            <a:ext cx="2882900" cy="28829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350">
              <a:solidFill>
                <a:prstClr val="white"/>
              </a:solidFill>
              <a:cs typeface="+mn-ea"/>
              <a:sym typeface="+mn-lt"/>
            </a:endParaRPr>
          </a:p>
        </p:txBody>
      </p:sp>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grpSp>
        <p:nvGrpSpPr>
          <p:cNvPr id="12" name="组合 11"/>
          <p:cNvGrpSpPr/>
          <p:nvPr/>
        </p:nvGrpSpPr>
        <p:grpSpPr bwMode="auto">
          <a:xfrm>
            <a:off x="1742018" y="5041901"/>
            <a:ext cx="3663949" cy="1206500"/>
            <a:chOff x="6190385" y="672761"/>
            <a:chExt cx="2748394" cy="904746"/>
          </a:xfrm>
        </p:grpSpPr>
        <p:sp>
          <p:nvSpPr>
            <p:cNvPr id="13" name="Content Placeholder 2"/>
            <p:cNvSpPr txBox="1"/>
            <p:nvPr/>
          </p:nvSpPr>
          <p:spPr>
            <a:xfrm>
              <a:off x="6190385" y="902916"/>
              <a:ext cx="2748394"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Font typeface="Arial" panose="020B0604020202020204" pitchFamily="34" charset="0"/>
                <a:buNone/>
                <a:defRPr/>
              </a:pPr>
              <a:r>
                <a:rPr lang="zh-CN" altLang="en-US" sz="1200" dirty="0">
                  <a:solidFill>
                    <a:srgbClr val="FAFAFA"/>
                  </a:solidFill>
                  <a:cs typeface="+mn-ea"/>
                  <a:sym typeface="+mn-lt"/>
                </a:rPr>
                <a:t>您的内容打在这里，或者通过复制您的文本后，在此框中选择粘贴，并选择只保留文字。您的内容</a:t>
              </a:r>
              <a:endParaRPr lang="en-US" altLang="zh-CN" sz="1200" dirty="0">
                <a:solidFill>
                  <a:srgbClr val="FAFAFA"/>
                </a:solidFill>
                <a:cs typeface="+mn-ea"/>
                <a:sym typeface="+mn-lt"/>
              </a:endParaRPr>
            </a:p>
            <a:p>
              <a:pPr marL="0" indent="0" algn="ctr" defTabSz="1450340">
                <a:lnSpc>
                  <a:spcPct val="150000"/>
                </a:lnSpc>
                <a:spcBef>
                  <a:spcPts val="0"/>
                </a:spcBef>
                <a:buFont typeface="Arial" panose="020B0604020202020204" pitchFamily="34" charset="0"/>
                <a:buNone/>
                <a:defRPr/>
              </a:pPr>
              <a:r>
                <a:rPr lang="zh-CN" altLang="en-US" sz="1200" dirty="0">
                  <a:solidFill>
                    <a:srgbClr val="FAFAFA"/>
                  </a:solidFill>
                  <a:cs typeface="+mn-ea"/>
                  <a:sym typeface="+mn-lt"/>
                </a:rPr>
                <a:t>打在这里，您的内容打在这里，或者通过</a:t>
              </a:r>
              <a:endParaRPr lang="en-US" altLang="zh-CN" sz="1200" dirty="0">
                <a:solidFill>
                  <a:srgbClr val="FAFAFA"/>
                </a:solidFill>
                <a:cs typeface="+mn-ea"/>
                <a:sym typeface="+mn-lt"/>
              </a:endParaRPr>
            </a:p>
          </p:txBody>
        </p:sp>
        <p:sp>
          <p:nvSpPr>
            <p:cNvPr id="14" name="文本框 17"/>
            <p:cNvSpPr txBox="1">
              <a:spLocks noChangeArrowheads="1"/>
            </p:cNvSpPr>
            <p:nvPr/>
          </p:nvSpPr>
          <p:spPr bwMode="auto">
            <a:xfrm>
              <a:off x="6190385" y="672761"/>
              <a:ext cx="2684346"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algn="ctr"/>
              <a:r>
                <a:rPr lang="zh-CN" altLang="en-US" sz="1600" dirty="0">
                  <a:solidFill>
                    <a:srgbClr val="FAFAFA"/>
                  </a:solidFill>
                  <a:latin typeface="+mn-lt"/>
                  <a:ea typeface="+mn-ea"/>
                  <a:cs typeface="+mn-ea"/>
                  <a:sym typeface="+mn-lt"/>
                </a:rPr>
                <a:t>示例标题一</a:t>
              </a:r>
            </a:p>
          </p:txBody>
        </p:sp>
      </p:grpSp>
      <p:grpSp>
        <p:nvGrpSpPr>
          <p:cNvPr id="15" name="组合 14"/>
          <p:cNvGrpSpPr/>
          <p:nvPr/>
        </p:nvGrpSpPr>
        <p:grpSpPr bwMode="auto">
          <a:xfrm>
            <a:off x="6838951" y="5069418"/>
            <a:ext cx="3666067" cy="1178983"/>
            <a:chOff x="6190385" y="693542"/>
            <a:chExt cx="2748394" cy="883965"/>
          </a:xfrm>
        </p:grpSpPr>
        <p:sp>
          <p:nvSpPr>
            <p:cNvPr id="16" name="Content Placeholder 2"/>
            <p:cNvSpPr txBox="1"/>
            <p:nvPr/>
          </p:nvSpPr>
          <p:spPr>
            <a:xfrm>
              <a:off x="6190385" y="903028"/>
              <a:ext cx="2748394" cy="67447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spcBef>
                  <a:spcPts val="0"/>
                </a:spcBef>
                <a:buFont typeface="Arial" panose="020B0604020202020204" pitchFamily="34" charset="0"/>
                <a:buNone/>
                <a:defRPr/>
              </a:pPr>
              <a:r>
                <a:rPr lang="zh-CN" altLang="en-US" sz="1200" dirty="0">
                  <a:solidFill>
                    <a:srgbClr val="FAFAFA"/>
                  </a:solidFill>
                  <a:cs typeface="+mn-ea"/>
                  <a:sym typeface="+mn-lt"/>
                </a:rPr>
                <a:t>您的内容打在这里，或者通过复制您的文本后，在此框中选择粘贴，并选择只保留文字。您的内容</a:t>
              </a:r>
              <a:endParaRPr lang="en-US" altLang="zh-CN" sz="1200" dirty="0">
                <a:solidFill>
                  <a:srgbClr val="FAFAFA"/>
                </a:solidFill>
                <a:cs typeface="+mn-ea"/>
                <a:sym typeface="+mn-lt"/>
              </a:endParaRPr>
            </a:p>
            <a:p>
              <a:pPr marL="0" indent="0" algn="ctr" defTabSz="1450340">
                <a:lnSpc>
                  <a:spcPct val="150000"/>
                </a:lnSpc>
                <a:spcBef>
                  <a:spcPts val="0"/>
                </a:spcBef>
                <a:buFont typeface="Arial" panose="020B0604020202020204" pitchFamily="34" charset="0"/>
                <a:buNone/>
                <a:defRPr/>
              </a:pPr>
              <a:r>
                <a:rPr lang="zh-CN" altLang="en-US" sz="1200" dirty="0">
                  <a:solidFill>
                    <a:srgbClr val="FAFAFA"/>
                  </a:solidFill>
                  <a:cs typeface="+mn-ea"/>
                  <a:sym typeface="+mn-lt"/>
                </a:rPr>
                <a:t>打在这里，您的内容打在这里，或者通过</a:t>
              </a:r>
              <a:endParaRPr lang="en-US" altLang="zh-CN" sz="1200" dirty="0">
                <a:solidFill>
                  <a:srgbClr val="FAFAFA"/>
                </a:solidFill>
                <a:cs typeface="+mn-ea"/>
                <a:sym typeface="+mn-lt"/>
              </a:endParaRPr>
            </a:p>
          </p:txBody>
        </p:sp>
        <p:sp>
          <p:nvSpPr>
            <p:cNvPr id="17" name="文本框 20"/>
            <p:cNvSpPr txBox="1">
              <a:spLocks noChangeArrowheads="1"/>
            </p:cNvSpPr>
            <p:nvPr/>
          </p:nvSpPr>
          <p:spPr bwMode="auto">
            <a:xfrm>
              <a:off x="6190385" y="693542"/>
              <a:ext cx="2684346" cy="25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algn="ctr"/>
              <a:r>
                <a:rPr lang="zh-CN" altLang="en-US" sz="1600" dirty="0">
                  <a:solidFill>
                    <a:srgbClr val="FAFAFA"/>
                  </a:solidFill>
                  <a:latin typeface="+mn-lt"/>
                  <a:ea typeface="+mn-ea"/>
                  <a:cs typeface="+mn-ea"/>
                  <a:sym typeface="+mn-lt"/>
                </a:rPr>
                <a:t>示例标题二</a:t>
              </a:r>
            </a:p>
          </p:txBody>
        </p:sp>
      </p:grpSp>
      <p:grpSp>
        <p:nvGrpSpPr>
          <p:cNvPr id="18" name="组合 17"/>
          <p:cNvGrpSpPr/>
          <p:nvPr/>
        </p:nvGrpSpPr>
        <p:grpSpPr bwMode="auto">
          <a:xfrm>
            <a:off x="4654551" y="1811867"/>
            <a:ext cx="2882900" cy="2882900"/>
            <a:chOff x="3490356" y="1358326"/>
            <a:chExt cx="2163290" cy="2163290"/>
          </a:xfrm>
        </p:grpSpPr>
        <p:sp>
          <p:nvSpPr>
            <p:cNvPr id="19" name="Oval 5"/>
            <p:cNvSpPr/>
            <p:nvPr/>
          </p:nvSpPr>
          <p:spPr>
            <a:xfrm>
              <a:off x="3490356" y="1358326"/>
              <a:ext cx="2163290" cy="2163290"/>
            </a:xfrm>
            <a:prstGeom prst="ellipse">
              <a:avLst/>
            </a:prstGeom>
            <a:solidFill>
              <a:schemeClr val="bg1">
                <a:alpha val="3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350">
                <a:solidFill>
                  <a:prstClr val="white"/>
                </a:solidFill>
                <a:cs typeface="+mn-ea"/>
                <a:sym typeface="+mn-lt"/>
              </a:endParaRPr>
            </a:p>
          </p:txBody>
        </p:sp>
        <p:sp>
          <p:nvSpPr>
            <p:cNvPr id="20" name="Text Placeholder 32"/>
            <p:cNvSpPr txBox="1"/>
            <p:nvPr/>
          </p:nvSpPr>
          <p:spPr>
            <a:xfrm>
              <a:off x="3677778" y="2265256"/>
              <a:ext cx="1780505" cy="7528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1450340">
                <a:lnSpc>
                  <a:spcPct val="150000"/>
                </a:lnSpc>
                <a:spcBef>
                  <a:spcPts val="0"/>
                </a:spcBef>
                <a:buFont typeface="Arial" panose="020B0604020202020204" pitchFamily="34" charset="0"/>
                <a:buNone/>
                <a:defRPr/>
              </a:pPr>
              <a:r>
                <a:rPr lang="zh-CN" altLang="en-US" sz="1200" dirty="0">
                  <a:solidFill>
                    <a:prstClr val="white"/>
                  </a:solidFill>
                  <a:latin typeface="+mn-lt"/>
                  <a:cs typeface="+mn-ea"/>
                  <a:sym typeface="+mn-lt"/>
                </a:rPr>
                <a:t>您的内容打在这里，或者通过复制您的文本后，在此框中选择粘贴并选择只保留文字。您的内容</a:t>
              </a:r>
              <a:endParaRPr lang="en-US" altLang="zh-CN" sz="1200" dirty="0">
                <a:solidFill>
                  <a:prstClr val="white"/>
                </a:solidFill>
                <a:latin typeface="+mn-lt"/>
                <a:cs typeface="+mn-ea"/>
                <a:sym typeface="+mn-lt"/>
              </a:endParaRPr>
            </a:p>
            <a:p>
              <a:pPr marL="0" indent="0" algn="ctr" defTabSz="1450340">
                <a:lnSpc>
                  <a:spcPct val="150000"/>
                </a:lnSpc>
                <a:spcBef>
                  <a:spcPts val="0"/>
                </a:spcBef>
                <a:buFont typeface="Arial" panose="020B0604020202020204" pitchFamily="34" charset="0"/>
                <a:buNone/>
                <a:defRPr/>
              </a:pPr>
              <a:r>
                <a:rPr lang="zh-CN" altLang="en-US" sz="1200" dirty="0">
                  <a:solidFill>
                    <a:prstClr val="white"/>
                  </a:solidFill>
                  <a:latin typeface="+mn-lt"/>
                  <a:cs typeface="+mn-ea"/>
                  <a:sym typeface="+mn-lt"/>
                </a:rPr>
                <a:t>打在这里，您的内容打</a:t>
              </a:r>
              <a:endParaRPr lang="en-US" altLang="zh-CN" sz="1200" dirty="0">
                <a:solidFill>
                  <a:prstClr val="white"/>
                </a:solidFill>
                <a:latin typeface="+mn-lt"/>
                <a:cs typeface="+mn-ea"/>
                <a:sym typeface="+mn-lt"/>
              </a:endParaRPr>
            </a:p>
          </p:txBody>
        </p:sp>
        <p:sp>
          <p:nvSpPr>
            <p:cNvPr id="21" name="文本框 21"/>
            <p:cNvSpPr txBox="1">
              <a:spLocks noChangeArrowheads="1"/>
            </p:cNvSpPr>
            <p:nvPr/>
          </p:nvSpPr>
          <p:spPr bwMode="auto">
            <a:xfrm>
              <a:off x="3833095" y="1978064"/>
              <a:ext cx="1481636" cy="25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algn="ctr"/>
              <a:r>
                <a:rPr lang="zh-CN" altLang="en-US" sz="1600">
                  <a:solidFill>
                    <a:prstClr val="white"/>
                  </a:solidFill>
                  <a:latin typeface="+mn-lt"/>
                  <a:ea typeface="+mn-ea"/>
                  <a:cs typeface="+mn-ea"/>
                  <a:sym typeface="+mn-lt"/>
                </a:rPr>
                <a:t>示例标题三</a:t>
              </a:r>
            </a:p>
          </p:txBody>
        </p:sp>
      </p:grpSp>
    </p:spTree>
    <p:extLst>
      <p:ext uri="{BB962C8B-B14F-4D97-AF65-F5344CB8AC3E}">
        <p14:creationId xmlns:p14="http://schemas.microsoft.com/office/powerpoint/2010/main" val="339710257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ppt_y</p:attrName>
                                        </p:attrNameLst>
                                      </p:cBhvr>
                                      <p:tavLst>
                                        <p:tav tm="0">
                                          <p:val>
                                            <p:strVal val="#ppt_y-#ppt_h*1.125000"/>
                                          </p:val>
                                        </p:tav>
                                        <p:tav tm="100000">
                                          <p:val>
                                            <p:strVal val="#ppt_y"/>
                                          </p:val>
                                        </p:tav>
                                      </p:tavLst>
                                    </p:anim>
                                    <p:animEffect transition="in" filter="wipe(down)">
                                      <p:cBhvr>
                                        <p:cTn id="8" dur="500"/>
                                        <p:tgtEl>
                                          <p:spTgt spid="18"/>
                                        </p:tgtEl>
                                      </p:cBhvr>
                                    </p:animEffect>
                                  </p:childTnLst>
                                </p:cTn>
                              </p:par>
                            </p:childTnLst>
                          </p:cTn>
                        </p:par>
                        <p:par>
                          <p:cTn id="9" fill="hold">
                            <p:stCondLst>
                              <p:cond delay="500"/>
                            </p:stCondLst>
                            <p:childTnLst>
                              <p:par>
                                <p:cTn id="10" presetID="1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ppt_x</p:attrName>
                                        </p:attrNameLst>
                                      </p:cBhvr>
                                      <p:tavLst>
                                        <p:tav tm="0">
                                          <p:val>
                                            <p:strVal val="#ppt_x+#ppt_w*1.125000"/>
                                          </p:val>
                                        </p:tav>
                                        <p:tav tm="100000">
                                          <p:val>
                                            <p:strVal val="#ppt_x"/>
                                          </p:val>
                                        </p:tav>
                                      </p:tavLst>
                                    </p:anim>
                                    <p:animEffect transition="in" filter="wipe(left)">
                                      <p:cBhvr>
                                        <p:cTn id="13" dur="500"/>
                                        <p:tgtEl>
                                          <p:spTgt spid="9"/>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ppt_x</p:attrName>
                                        </p:attrNameLst>
                                      </p:cBhvr>
                                      <p:tavLst>
                                        <p:tav tm="0">
                                          <p:val>
                                            <p:strVal val="#ppt_x-#ppt_w*1.125000"/>
                                          </p:val>
                                        </p:tav>
                                        <p:tav tm="100000">
                                          <p:val>
                                            <p:strVal val="#ppt_x"/>
                                          </p:val>
                                        </p:tav>
                                      </p:tavLst>
                                    </p:anim>
                                    <p:animEffect transition="in" filter="wipe(right)">
                                      <p:cBhvr>
                                        <p:cTn id="17" dur="500"/>
                                        <p:tgtEl>
                                          <p:spTgt spid="7"/>
                                        </p:tgtEl>
                                      </p:cBhvr>
                                    </p:animEffect>
                                  </p:childTnLst>
                                </p:cTn>
                              </p:par>
                            </p:childTnLst>
                          </p:cTn>
                        </p:par>
                        <p:par>
                          <p:cTn id="18" fill="hold">
                            <p:stCondLst>
                              <p:cond delay="1000"/>
                            </p:stCondLst>
                            <p:childTnLst>
                              <p:par>
                                <p:cTn id="19" presetID="2" presetClass="entr" presetSubtype="4" decel="10000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par>
                                <p:cTn id="23" presetID="2" presetClass="entr" presetSubtype="4" decel="100000" fill="hold" nodeType="withEffect">
                                  <p:stCondLst>
                                    <p:cond delay="25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0A1E3394-D4B5-4B80-97AC-1833EB4A7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文本框 1"/>
          <p:cNvSpPr>
            <a:spLocks noChangeArrowheads="1"/>
          </p:cNvSpPr>
          <p:nvPr/>
        </p:nvSpPr>
        <p:spPr bwMode="auto">
          <a:xfrm>
            <a:off x="2183237" y="3588331"/>
            <a:ext cx="710964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6000" b="1" dirty="0">
                <a:solidFill>
                  <a:schemeClr val="bg1"/>
                </a:solidFill>
                <a:cs typeface="+mn-ea"/>
                <a:sym typeface="+mn-lt"/>
              </a:rPr>
              <a:t>智慧养老的经营模式</a:t>
            </a:r>
          </a:p>
        </p:txBody>
      </p:sp>
      <p:sp>
        <p:nvSpPr>
          <p:cNvPr id="3" name="矩形 2">
            <a:extLst>
              <a:ext uri="{FF2B5EF4-FFF2-40B4-BE49-F238E27FC236}">
                <a16:creationId xmlns:a16="http://schemas.microsoft.com/office/drawing/2014/main" xmlns="" id="{11D703DB-0A38-4048-B361-364FBA66035F}"/>
              </a:ext>
            </a:extLst>
          </p:cNvPr>
          <p:cNvSpPr/>
          <p:nvPr/>
        </p:nvSpPr>
        <p:spPr>
          <a:xfrm>
            <a:off x="1919921" y="4791209"/>
            <a:ext cx="7636271" cy="461665"/>
          </a:xfrm>
          <a:prstGeom prst="rect">
            <a:avLst/>
          </a:prstGeom>
        </p:spPr>
        <p:txBody>
          <a:bodyPr wrap="square">
            <a:spAutoFit/>
          </a:bodyPr>
          <a:lstStyle/>
          <a:p>
            <a:pPr algn="ctr"/>
            <a:r>
              <a:rPr lang="en-US" altLang="zh-CN" sz="1200" dirty="0">
                <a:solidFill>
                  <a:schemeClr val="bg1"/>
                </a:solidFill>
                <a:cs typeface="+mn-ea"/>
                <a:sym typeface="+mn-lt"/>
              </a:rPr>
              <a:t>There is one kind of job though, that is both indispensable and difficult – perhaps impossible – to automate: the kind that requires emotional skills. </a:t>
            </a:r>
            <a:endParaRPr lang="zh-CN" altLang="en-US" sz="1200" dirty="0">
              <a:solidFill>
                <a:schemeClr val="bg1"/>
              </a:solidFill>
              <a:cs typeface="+mn-ea"/>
              <a:sym typeface="+mn-lt"/>
            </a:endParaRPr>
          </a:p>
        </p:txBody>
      </p:sp>
      <p:grpSp>
        <p:nvGrpSpPr>
          <p:cNvPr id="21" name="组合 20">
            <a:extLst>
              <a:ext uri="{FF2B5EF4-FFF2-40B4-BE49-F238E27FC236}">
                <a16:creationId xmlns:a16="http://schemas.microsoft.com/office/drawing/2014/main" xmlns="" id="{069031EC-A8E3-42FB-B4E0-E6363A2B15F1}"/>
              </a:ext>
            </a:extLst>
          </p:cNvPr>
          <p:cNvGrpSpPr/>
          <p:nvPr/>
        </p:nvGrpSpPr>
        <p:grpSpPr>
          <a:xfrm>
            <a:off x="4957981" y="620252"/>
            <a:ext cx="1500063" cy="2104329"/>
            <a:chOff x="4022726" y="928688"/>
            <a:chExt cx="898526" cy="1260476"/>
          </a:xfrm>
          <a:solidFill>
            <a:srgbClr val="FAFAFA"/>
          </a:solidFill>
        </p:grpSpPr>
        <p:sp>
          <p:nvSpPr>
            <p:cNvPr id="22" name="Oval 937">
              <a:extLst>
                <a:ext uri="{FF2B5EF4-FFF2-40B4-BE49-F238E27FC236}">
                  <a16:creationId xmlns:a16="http://schemas.microsoft.com/office/drawing/2014/main" xmlns="" id="{7A2FB70D-97D0-4E40-89CE-329832701F70}"/>
                </a:ext>
              </a:extLst>
            </p:cNvPr>
            <p:cNvSpPr>
              <a:spLocks noChangeArrowheads="1"/>
            </p:cNvSpPr>
            <p:nvPr/>
          </p:nvSpPr>
          <p:spPr bwMode="auto">
            <a:xfrm>
              <a:off x="4206876" y="928688"/>
              <a:ext cx="166688"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 name="Oval 942">
              <a:extLst>
                <a:ext uri="{FF2B5EF4-FFF2-40B4-BE49-F238E27FC236}">
                  <a16:creationId xmlns:a16="http://schemas.microsoft.com/office/drawing/2014/main" xmlns="" id="{141C9423-00BB-465D-90C9-828653CE71A4}"/>
                </a:ext>
              </a:extLst>
            </p:cNvPr>
            <p:cNvSpPr>
              <a:spLocks noChangeArrowheads="1"/>
            </p:cNvSpPr>
            <p:nvPr/>
          </p:nvSpPr>
          <p:spPr bwMode="auto">
            <a:xfrm>
              <a:off x="4389439" y="928688"/>
              <a:ext cx="166688"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 name="Oval 947">
              <a:extLst>
                <a:ext uri="{FF2B5EF4-FFF2-40B4-BE49-F238E27FC236}">
                  <a16:creationId xmlns:a16="http://schemas.microsoft.com/office/drawing/2014/main" xmlns="" id="{7AD583D4-3D82-48FF-8ACA-1795FF3F4B5C}"/>
                </a:ext>
              </a:extLst>
            </p:cNvPr>
            <p:cNvSpPr>
              <a:spLocks noChangeArrowheads="1"/>
            </p:cNvSpPr>
            <p:nvPr/>
          </p:nvSpPr>
          <p:spPr bwMode="auto">
            <a:xfrm>
              <a:off x="4572001" y="928688"/>
              <a:ext cx="166688"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 name="Oval 952">
              <a:extLst>
                <a:ext uri="{FF2B5EF4-FFF2-40B4-BE49-F238E27FC236}">
                  <a16:creationId xmlns:a16="http://schemas.microsoft.com/office/drawing/2014/main" xmlns="" id="{E275F756-EBA0-4180-92E5-1A630FE5F728}"/>
                </a:ext>
              </a:extLst>
            </p:cNvPr>
            <p:cNvSpPr>
              <a:spLocks noChangeArrowheads="1"/>
            </p:cNvSpPr>
            <p:nvPr/>
          </p:nvSpPr>
          <p:spPr bwMode="auto">
            <a:xfrm>
              <a:off x="4022726" y="1111251"/>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 name="Oval 957">
              <a:extLst>
                <a:ext uri="{FF2B5EF4-FFF2-40B4-BE49-F238E27FC236}">
                  <a16:creationId xmlns:a16="http://schemas.microsoft.com/office/drawing/2014/main" xmlns="" id="{25114130-D8DE-4EAE-A028-CA6F0EDA85CA}"/>
                </a:ext>
              </a:extLst>
            </p:cNvPr>
            <p:cNvSpPr>
              <a:spLocks noChangeArrowheads="1"/>
            </p:cNvSpPr>
            <p:nvPr/>
          </p:nvSpPr>
          <p:spPr bwMode="auto">
            <a:xfrm>
              <a:off x="4754564" y="1111251"/>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 name="Oval 962">
              <a:extLst>
                <a:ext uri="{FF2B5EF4-FFF2-40B4-BE49-F238E27FC236}">
                  <a16:creationId xmlns:a16="http://schemas.microsoft.com/office/drawing/2014/main" xmlns="" id="{B1E6B1B5-3448-46DE-AED6-05D72ACA1F25}"/>
                </a:ext>
              </a:extLst>
            </p:cNvPr>
            <p:cNvSpPr>
              <a:spLocks noChangeArrowheads="1"/>
            </p:cNvSpPr>
            <p:nvPr/>
          </p:nvSpPr>
          <p:spPr bwMode="auto">
            <a:xfrm>
              <a:off x="4754564" y="1293813"/>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 name="Oval 967">
              <a:extLst>
                <a:ext uri="{FF2B5EF4-FFF2-40B4-BE49-F238E27FC236}">
                  <a16:creationId xmlns:a16="http://schemas.microsoft.com/office/drawing/2014/main" xmlns="" id="{4C88A18E-BAC7-40F3-8FBD-A796453D115C}"/>
                </a:ext>
              </a:extLst>
            </p:cNvPr>
            <p:cNvSpPr>
              <a:spLocks noChangeArrowheads="1"/>
            </p:cNvSpPr>
            <p:nvPr/>
          </p:nvSpPr>
          <p:spPr bwMode="auto">
            <a:xfrm>
              <a:off x="4206876" y="1476376"/>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Oval 972">
              <a:extLst>
                <a:ext uri="{FF2B5EF4-FFF2-40B4-BE49-F238E27FC236}">
                  <a16:creationId xmlns:a16="http://schemas.microsoft.com/office/drawing/2014/main" xmlns="" id="{B1A78640-D396-4FAC-AD67-AD97E3BD0A90}"/>
                </a:ext>
              </a:extLst>
            </p:cNvPr>
            <p:cNvSpPr>
              <a:spLocks noChangeArrowheads="1"/>
            </p:cNvSpPr>
            <p:nvPr/>
          </p:nvSpPr>
          <p:spPr bwMode="auto">
            <a:xfrm>
              <a:off x="4389439" y="1476376"/>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 name="Oval 977">
              <a:extLst>
                <a:ext uri="{FF2B5EF4-FFF2-40B4-BE49-F238E27FC236}">
                  <a16:creationId xmlns:a16="http://schemas.microsoft.com/office/drawing/2014/main" xmlns="" id="{55DBD725-A6D4-44DC-85FC-FCE7426E4E31}"/>
                </a:ext>
              </a:extLst>
            </p:cNvPr>
            <p:cNvSpPr>
              <a:spLocks noChangeArrowheads="1"/>
            </p:cNvSpPr>
            <p:nvPr/>
          </p:nvSpPr>
          <p:spPr bwMode="auto">
            <a:xfrm>
              <a:off x="4572001" y="1476376"/>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 name="Oval 982">
              <a:extLst>
                <a:ext uri="{FF2B5EF4-FFF2-40B4-BE49-F238E27FC236}">
                  <a16:creationId xmlns:a16="http://schemas.microsoft.com/office/drawing/2014/main" xmlns="" id="{96B92A2C-3983-4754-8D4A-DE2721071AD2}"/>
                </a:ext>
              </a:extLst>
            </p:cNvPr>
            <p:cNvSpPr>
              <a:spLocks noChangeArrowheads="1"/>
            </p:cNvSpPr>
            <p:nvPr/>
          </p:nvSpPr>
          <p:spPr bwMode="auto">
            <a:xfrm>
              <a:off x="4022726" y="1658938"/>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 name="Oval 987">
              <a:extLst>
                <a:ext uri="{FF2B5EF4-FFF2-40B4-BE49-F238E27FC236}">
                  <a16:creationId xmlns:a16="http://schemas.microsoft.com/office/drawing/2014/main" xmlns="" id="{C23A6624-A76C-42FC-8D09-E26A9AA781DD}"/>
                </a:ext>
              </a:extLst>
            </p:cNvPr>
            <p:cNvSpPr>
              <a:spLocks noChangeArrowheads="1"/>
            </p:cNvSpPr>
            <p:nvPr/>
          </p:nvSpPr>
          <p:spPr bwMode="auto">
            <a:xfrm>
              <a:off x="4022726" y="1839913"/>
              <a:ext cx="168275"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 name="Oval 992">
              <a:extLst>
                <a:ext uri="{FF2B5EF4-FFF2-40B4-BE49-F238E27FC236}">
                  <a16:creationId xmlns:a16="http://schemas.microsoft.com/office/drawing/2014/main" xmlns="" id="{3373F3C6-219E-4B40-80CD-C3F164DB0DD7}"/>
                </a:ext>
              </a:extLst>
            </p:cNvPr>
            <p:cNvSpPr>
              <a:spLocks noChangeArrowheads="1"/>
            </p:cNvSpPr>
            <p:nvPr/>
          </p:nvSpPr>
          <p:spPr bwMode="auto">
            <a:xfrm>
              <a:off x="4022726" y="2022476"/>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 name="Oval 997">
              <a:extLst>
                <a:ext uri="{FF2B5EF4-FFF2-40B4-BE49-F238E27FC236}">
                  <a16:creationId xmlns:a16="http://schemas.microsoft.com/office/drawing/2014/main" xmlns="" id="{147FC770-3D98-4221-957E-23C737EFA2F1}"/>
                </a:ext>
              </a:extLst>
            </p:cNvPr>
            <p:cNvSpPr>
              <a:spLocks noChangeArrowheads="1"/>
            </p:cNvSpPr>
            <p:nvPr/>
          </p:nvSpPr>
          <p:spPr bwMode="auto">
            <a:xfrm>
              <a:off x="4206876" y="2022476"/>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 name="Oval 1002">
              <a:extLst>
                <a:ext uri="{FF2B5EF4-FFF2-40B4-BE49-F238E27FC236}">
                  <a16:creationId xmlns:a16="http://schemas.microsoft.com/office/drawing/2014/main" xmlns="" id="{3124E3D6-5163-45E1-8494-12689C1953F1}"/>
                </a:ext>
              </a:extLst>
            </p:cNvPr>
            <p:cNvSpPr>
              <a:spLocks noChangeArrowheads="1"/>
            </p:cNvSpPr>
            <p:nvPr/>
          </p:nvSpPr>
          <p:spPr bwMode="auto">
            <a:xfrm>
              <a:off x="4389439" y="2022476"/>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 name="Oval 1007">
              <a:extLst>
                <a:ext uri="{FF2B5EF4-FFF2-40B4-BE49-F238E27FC236}">
                  <a16:creationId xmlns:a16="http://schemas.microsoft.com/office/drawing/2014/main" xmlns="" id="{1A268CFB-DDF8-4F9A-B2BA-18F84959CC77}"/>
                </a:ext>
              </a:extLst>
            </p:cNvPr>
            <p:cNvSpPr>
              <a:spLocks noChangeArrowheads="1"/>
            </p:cNvSpPr>
            <p:nvPr/>
          </p:nvSpPr>
          <p:spPr bwMode="auto">
            <a:xfrm>
              <a:off x="4572001" y="2022476"/>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 name="Oval 1012">
              <a:extLst>
                <a:ext uri="{FF2B5EF4-FFF2-40B4-BE49-F238E27FC236}">
                  <a16:creationId xmlns:a16="http://schemas.microsoft.com/office/drawing/2014/main" xmlns="" id="{30E4156C-F342-4FFB-A172-57D24E280A53}"/>
                </a:ext>
              </a:extLst>
            </p:cNvPr>
            <p:cNvSpPr>
              <a:spLocks noChangeArrowheads="1"/>
            </p:cNvSpPr>
            <p:nvPr/>
          </p:nvSpPr>
          <p:spPr bwMode="auto">
            <a:xfrm>
              <a:off x="4754564" y="2022476"/>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Tree>
    <p:extLst>
      <p:ext uri="{BB962C8B-B14F-4D97-AF65-F5344CB8AC3E}">
        <p14:creationId xmlns:p14="http://schemas.microsoft.com/office/powerpoint/2010/main" val="391727919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par>
                                <p:cTn id="8" presetID="52"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Scale>
                                      <p:cBhvr>
                                        <p:cTn id="10"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21"/>
                                        </p:tgtEl>
                                        <p:attrNameLst>
                                          <p:attrName>ppt_x</p:attrName>
                                          <p:attrName>ppt_y</p:attrName>
                                        </p:attrNameLst>
                                      </p:cBhvr>
                                    </p:animMotion>
                                    <p:animEffect transition="in" filter="fade">
                                      <p:cBhvr>
                                        <p:cTn id="12" dur="1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7" name="任意多边形 6"/>
          <p:cNvSpPr/>
          <p:nvPr/>
        </p:nvSpPr>
        <p:spPr>
          <a:xfrm flipV="1">
            <a:off x="888634" y="2620962"/>
            <a:ext cx="4015948" cy="46236"/>
          </a:xfrm>
          <a:custGeom>
            <a:avLst/>
            <a:gdLst>
              <a:gd name="connsiteX0" fmla="*/ 0 w 2648607"/>
              <a:gd name="connsiteY0" fmla="*/ 0 h 0"/>
              <a:gd name="connsiteX1" fmla="*/ 2648607 w 2648607"/>
              <a:gd name="connsiteY1" fmla="*/ 0 h 0"/>
            </a:gdLst>
            <a:ahLst/>
            <a:cxnLst>
              <a:cxn ang="0">
                <a:pos x="connsiteX0" y="connsiteY0"/>
              </a:cxn>
              <a:cxn ang="0">
                <a:pos x="connsiteX1" y="connsiteY1"/>
              </a:cxn>
            </a:cxnLst>
            <a:rect l="l" t="t" r="r" b="b"/>
            <a:pathLst>
              <a:path w="2648607">
                <a:moveTo>
                  <a:pt x="0" y="0"/>
                </a:moveTo>
                <a:lnTo>
                  <a:pt x="2648607" y="0"/>
                </a:lnTo>
              </a:path>
            </a:pathLst>
          </a:custGeom>
          <a:noFill/>
          <a:ln w="12700">
            <a:solidFill>
              <a:srgbClr val="FFFFFF"/>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任意多边形 8"/>
          <p:cNvSpPr/>
          <p:nvPr/>
        </p:nvSpPr>
        <p:spPr>
          <a:xfrm flipV="1">
            <a:off x="888634" y="4987401"/>
            <a:ext cx="4015948" cy="46236"/>
          </a:xfrm>
          <a:custGeom>
            <a:avLst/>
            <a:gdLst>
              <a:gd name="connsiteX0" fmla="*/ 0 w 2648607"/>
              <a:gd name="connsiteY0" fmla="*/ 0 h 0"/>
              <a:gd name="connsiteX1" fmla="*/ 2648607 w 2648607"/>
              <a:gd name="connsiteY1" fmla="*/ 0 h 0"/>
            </a:gdLst>
            <a:ahLst/>
            <a:cxnLst>
              <a:cxn ang="0">
                <a:pos x="connsiteX0" y="connsiteY0"/>
              </a:cxn>
              <a:cxn ang="0">
                <a:pos x="connsiteX1" y="connsiteY1"/>
              </a:cxn>
            </a:cxnLst>
            <a:rect l="l" t="t" r="r" b="b"/>
            <a:pathLst>
              <a:path w="2648607">
                <a:moveTo>
                  <a:pt x="0" y="0"/>
                </a:moveTo>
                <a:lnTo>
                  <a:pt x="2648607" y="0"/>
                </a:lnTo>
              </a:path>
            </a:pathLst>
          </a:custGeom>
          <a:noFill/>
          <a:ln w="12700">
            <a:solidFill>
              <a:srgbClr val="FFFFFF"/>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任意多边形 11"/>
          <p:cNvSpPr/>
          <p:nvPr/>
        </p:nvSpPr>
        <p:spPr>
          <a:xfrm flipV="1">
            <a:off x="7201958" y="2655512"/>
            <a:ext cx="4015948" cy="46236"/>
          </a:xfrm>
          <a:custGeom>
            <a:avLst/>
            <a:gdLst>
              <a:gd name="connsiteX0" fmla="*/ 0 w 2648607"/>
              <a:gd name="connsiteY0" fmla="*/ 0 h 0"/>
              <a:gd name="connsiteX1" fmla="*/ 2648607 w 2648607"/>
              <a:gd name="connsiteY1" fmla="*/ 0 h 0"/>
            </a:gdLst>
            <a:ahLst/>
            <a:cxnLst>
              <a:cxn ang="0">
                <a:pos x="connsiteX0" y="connsiteY0"/>
              </a:cxn>
              <a:cxn ang="0">
                <a:pos x="connsiteX1" y="connsiteY1"/>
              </a:cxn>
            </a:cxnLst>
            <a:rect l="l" t="t" r="r" b="b"/>
            <a:pathLst>
              <a:path w="2648607">
                <a:moveTo>
                  <a:pt x="0" y="0"/>
                </a:moveTo>
                <a:lnTo>
                  <a:pt x="2648607" y="0"/>
                </a:lnTo>
              </a:path>
            </a:pathLst>
          </a:custGeom>
          <a:noFill/>
          <a:ln w="12700">
            <a:solidFill>
              <a:srgbClr val="FFFFFF"/>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12"/>
          <p:cNvSpPr/>
          <p:nvPr/>
        </p:nvSpPr>
        <p:spPr>
          <a:xfrm flipV="1">
            <a:off x="7201958" y="5121727"/>
            <a:ext cx="4015948" cy="46236"/>
          </a:xfrm>
          <a:custGeom>
            <a:avLst/>
            <a:gdLst>
              <a:gd name="connsiteX0" fmla="*/ 0 w 2648607"/>
              <a:gd name="connsiteY0" fmla="*/ 0 h 0"/>
              <a:gd name="connsiteX1" fmla="*/ 2648607 w 2648607"/>
              <a:gd name="connsiteY1" fmla="*/ 0 h 0"/>
            </a:gdLst>
            <a:ahLst/>
            <a:cxnLst>
              <a:cxn ang="0">
                <a:pos x="connsiteX0" y="connsiteY0"/>
              </a:cxn>
              <a:cxn ang="0">
                <a:pos x="connsiteX1" y="connsiteY1"/>
              </a:cxn>
            </a:cxnLst>
            <a:rect l="l" t="t" r="r" b="b"/>
            <a:pathLst>
              <a:path w="2648607">
                <a:moveTo>
                  <a:pt x="0" y="0"/>
                </a:moveTo>
                <a:lnTo>
                  <a:pt x="2648607" y="0"/>
                </a:lnTo>
              </a:path>
            </a:pathLst>
          </a:custGeom>
          <a:noFill/>
          <a:ln w="12700">
            <a:solidFill>
              <a:srgbClr val="FFFFFF"/>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4" name="组合 13"/>
          <p:cNvGrpSpPr/>
          <p:nvPr/>
        </p:nvGrpSpPr>
        <p:grpSpPr>
          <a:xfrm>
            <a:off x="4211638" y="2261514"/>
            <a:ext cx="1836738" cy="1836738"/>
            <a:chOff x="4211638" y="2261514"/>
            <a:chExt cx="1836738" cy="1836738"/>
          </a:xfrm>
        </p:grpSpPr>
        <p:sp>
          <p:nvSpPr>
            <p:cNvPr id="15" name="Freeform 5"/>
            <p:cNvSpPr>
              <a:spLocks/>
            </p:cNvSpPr>
            <p:nvPr/>
          </p:nvSpPr>
          <p:spPr bwMode="auto">
            <a:xfrm>
              <a:off x="4211638" y="2261514"/>
              <a:ext cx="1836738" cy="1836738"/>
            </a:xfrm>
            <a:custGeom>
              <a:avLst/>
              <a:gdLst>
                <a:gd name="T0" fmla="*/ 436 w 436"/>
                <a:gd name="T1" fmla="*/ 429 h 436"/>
                <a:gd name="T2" fmla="*/ 428 w 436"/>
                <a:gd name="T3" fmla="*/ 436 h 436"/>
                <a:gd name="T4" fmla="*/ 8 w 436"/>
                <a:gd name="T5" fmla="*/ 436 h 436"/>
                <a:gd name="T6" fmla="*/ 0 w 436"/>
                <a:gd name="T7" fmla="*/ 429 h 436"/>
                <a:gd name="T8" fmla="*/ 0 w 436"/>
                <a:gd name="T9" fmla="*/ 8 h 436"/>
                <a:gd name="T10" fmla="*/ 8 w 436"/>
                <a:gd name="T11" fmla="*/ 0 h 436"/>
                <a:gd name="T12" fmla="*/ 428 w 436"/>
                <a:gd name="T13" fmla="*/ 0 h 436"/>
                <a:gd name="T14" fmla="*/ 436 w 436"/>
                <a:gd name="T15" fmla="*/ 8 h 436"/>
                <a:gd name="T16" fmla="*/ 436 w 436"/>
                <a:gd name="T17" fmla="*/ 429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6" h="436">
                  <a:moveTo>
                    <a:pt x="436" y="429"/>
                  </a:moveTo>
                  <a:cubicBezTo>
                    <a:pt x="436" y="433"/>
                    <a:pt x="432" y="436"/>
                    <a:pt x="428" y="436"/>
                  </a:cubicBezTo>
                  <a:cubicBezTo>
                    <a:pt x="8" y="436"/>
                    <a:pt x="8" y="436"/>
                    <a:pt x="8" y="436"/>
                  </a:cubicBezTo>
                  <a:cubicBezTo>
                    <a:pt x="4" y="436"/>
                    <a:pt x="0" y="433"/>
                    <a:pt x="0" y="429"/>
                  </a:cubicBezTo>
                  <a:cubicBezTo>
                    <a:pt x="0" y="8"/>
                    <a:pt x="0" y="8"/>
                    <a:pt x="0" y="8"/>
                  </a:cubicBezTo>
                  <a:cubicBezTo>
                    <a:pt x="0" y="4"/>
                    <a:pt x="4" y="0"/>
                    <a:pt x="8" y="0"/>
                  </a:cubicBezTo>
                  <a:cubicBezTo>
                    <a:pt x="428" y="0"/>
                    <a:pt x="428" y="0"/>
                    <a:pt x="428" y="0"/>
                  </a:cubicBezTo>
                  <a:cubicBezTo>
                    <a:pt x="432" y="0"/>
                    <a:pt x="436" y="4"/>
                    <a:pt x="436" y="8"/>
                  </a:cubicBezTo>
                  <a:lnTo>
                    <a:pt x="436" y="429"/>
                  </a:lnTo>
                  <a:close/>
                </a:path>
              </a:pathLst>
            </a:custGeom>
            <a:no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16" name="Freeform 6"/>
            <p:cNvSpPr>
              <a:spLocks/>
            </p:cNvSpPr>
            <p:nvPr/>
          </p:nvSpPr>
          <p:spPr bwMode="auto">
            <a:xfrm>
              <a:off x="4321176" y="2404389"/>
              <a:ext cx="1166813" cy="1693863"/>
            </a:xfrm>
            <a:custGeom>
              <a:avLst/>
              <a:gdLst>
                <a:gd name="T0" fmla="*/ 273 w 277"/>
                <a:gd name="T1" fmla="*/ 163 h 402"/>
                <a:gd name="T2" fmla="*/ 148 w 277"/>
                <a:gd name="T3" fmla="*/ 5 h 402"/>
                <a:gd name="T4" fmla="*/ 138 w 277"/>
                <a:gd name="T5" fmla="*/ 0 h 402"/>
                <a:gd name="T6" fmla="*/ 128 w 277"/>
                <a:gd name="T7" fmla="*/ 5 h 402"/>
                <a:gd name="T8" fmla="*/ 4 w 277"/>
                <a:gd name="T9" fmla="*/ 163 h 402"/>
                <a:gd name="T10" fmla="*/ 2 w 277"/>
                <a:gd name="T11" fmla="*/ 176 h 402"/>
                <a:gd name="T12" fmla="*/ 14 w 277"/>
                <a:gd name="T13" fmla="*/ 183 h 402"/>
                <a:gd name="T14" fmla="*/ 58 w 277"/>
                <a:gd name="T15" fmla="*/ 183 h 402"/>
                <a:gd name="T16" fmla="*/ 58 w 277"/>
                <a:gd name="T17" fmla="*/ 402 h 402"/>
                <a:gd name="T18" fmla="*/ 219 w 277"/>
                <a:gd name="T19" fmla="*/ 402 h 402"/>
                <a:gd name="T20" fmla="*/ 219 w 277"/>
                <a:gd name="T21" fmla="*/ 183 h 402"/>
                <a:gd name="T22" fmla="*/ 263 w 277"/>
                <a:gd name="T23" fmla="*/ 183 h 402"/>
                <a:gd name="T24" fmla="*/ 274 w 277"/>
                <a:gd name="T25" fmla="*/ 176 h 402"/>
                <a:gd name="T26" fmla="*/ 273 w 277"/>
                <a:gd name="T27" fmla="*/ 163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402">
                  <a:moveTo>
                    <a:pt x="273" y="163"/>
                  </a:moveTo>
                  <a:cubicBezTo>
                    <a:pt x="148" y="5"/>
                    <a:pt x="148" y="5"/>
                    <a:pt x="148" y="5"/>
                  </a:cubicBezTo>
                  <a:cubicBezTo>
                    <a:pt x="146" y="2"/>
                    <a:pt x="142" y="0"/>
                    <a:pt x="138" y="0"/>
                  </a:cubicBezTo>
                  <a:cubicBezTo>
                    <a:pt x="134" y="0"/>
                    <a:pt x="131" y="2"/>
                    <a:pt x="128" y="5"/>
                  </a:cubicBezTo>
                  <a:cubicBezTo>
                    <a:pt x="4" y="163"/>
                    <a:pt x="4" y="163"/>
                    <a:pt x="4" y="163"/>
                  </a:cubicBezTo>
                  <a:cubicBezTo>
                    <a:pt x="1" y="166"/>
                    <a:pt x="0" y="172"/>
                    <a:pt x="2" y="176"/>
                  </a:cubicBezTo>
                  <a:cubicBezTo>
                    <a:pt x="4" y="181"/>
                    <a:pt x="9" y="183"/>
                    <a:pt x="14" y="183"/>
                  </a:cubicBezTo>
                  <a:cubicBezTo>
                    <a:pt x="58" y="183"/>
                    <a:pt x="58" y="183"/>
                    <a:pt x="58" y="183"/>
                  </a:cubicBezTo>
                  <a:cubicBezTo>
                    <a:pt x="58" y="402"/>
                    <a:pt x="58" y="402"/>
                    <a:pt x="58" y="402"/>
                  </a:cubicBezTo>
                  <a:cubicBezTo>
                    <a:pt x="219" y="402"/>
                    <a:pt x="219" y="402"/>
                    <a:pt x="219" y="402"/>
                  </a:cubicBezTo>
                  <a:cubicBezTo>
                    <a:pt x="219" y="183"/>
                    <a:pt x="219" y="183"/>
                    <a:pt x="219" y="183"/>
                  </a:cubicBezTo>
                  <a:cubicBezTo>
                    <a:pt x="263" y="183"/>
                    <a:pt x="263" y="183"/>
                    <a:pt x="263" y="183"/>
                  </a:cubicBezTo>
                  <a:cubicBezTo>
                    <a:pt x="268" y="183"/>
                    <a:pt x="272" y="181"/>
                    <a:pt x="274" y="176"/>
                  </a:cubicBezTo>
                  <a:cubicBezTo>
                    <a:pt x="277" y="172"/>
                    <a:pt x="276" y="166"/>
                    <a:pt x="273" y="163"/>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矩形 16"/>
            <p:cNvSpPr/>
            <p:nvPr/>
          </p:nvSpPr>
          <p:spPr>
            <a:xfrm>
              <a:off x="4459324" y="2738635"/>
              <a:ext cx="890516" cy="523220"/>
            </a:xfrm>
            <a:prstGeom prst="rect">
              <a:avLst/>
            </a:prstGeom>
          </p:spPr>
          <p:txBody>
            <a:bodyPr wrap="square">
              <a:spAutoFit/>
            </a:bodyPr>
            <a:lstStyle/>
            <a:p>
              <a:pPr algn="ctr"/>
              <a:r>
                <a:rPr lang="en-US" altLang="zh-CN" sz="2800" b="1" dirty="0">
                  <a:solidFill>
                    <a:schemeClr val="bg1"/>
                  </a:solidFill>
                  <a:cs typeface="+mn-ea"/>
                  <a:sym typeface="+mn-lt"/>
                </a:rPr>
                <a:t>01</a:t>
              </a:r>
              <a:endParaRPr lang="zh-CN" altLang="en-US" sz="2800" b="1" dirty="0">
                <a:solidFill>
                  <a:schemeClr val="bg1"/>
                </a:solidFill>
                <a:cs typeface="+mn-ea"/>
                <a:sym typeface="+mn-lt"/>
              </a:endParaRPr>
            </a:p>
          </p:txBody>
        </p:sp>
      </p:grpSp>
      <p:grpSp>
        <p:nvGrpSpPr>
          <p:cNvPr id="18" name="组合 17"/>
          <p:cNvGrpSpPr/>
          <p:nvPr/>
        </p:nvGrpSpPr>
        <p:grpSpPr>
          <a:xfrm>
            <a:off x="6124576" y="2261514"/>
            <a:ext cx="1831975" cy="1836738"/>
            <a:chOff x="6124576" y="2261514"/>
            <a:chExt cx="1831975" cy="1836738"/>
          </a:xfrm>
        </p:grpSpPr>
        <p:sp>
          <p:nvSpPr>
            <p:cNvPr id="19" name="Freeform 7"/>
            <p:cNvSpPr>
              <a:spLocks/>
            </p:cNvSpPr>
            <p:nvPr/>
          </p:nvSpPr>
          <p:spPr bwMode="auto">
            <a:xfrm>
              <a:off x="6124576" y="2261514"/>
              <a:ext cx="1831975" cy="1836738"/>
            </a:xfrm>
            <a:custGeom>
              <a:avLst/>
              <a:gdLst>
                <a:gd name="T0" fmla="*/ 7 w 435"/>
                <a:gd name="T1" fmla="*/ 436 h 436"/>
                <a:gd name="T2" fmla="*/ 0 w 435"/>
                <a:gd name="T3" fmla="*/ 429 h 436"/>
                <a:gd name="T4" fmla="*/ 0 w 435"/>
                <a:gd name="T5" fmla="*/ 8 h 436"/>
                <a:gd name="T6" fmla="*/ 7 w 435"/>
                <a:gd name="T7" fmla="*/ 0 h 436"/>
                <a:gd name="T8" fmla="*/ 428 w 435"/>
                <a:gd name="T9" fmla="*/ 0 h 436"/>
                <a:gd name="T10" fmla="*/ 435 w 435"/>
                <a:gd name="T11" fmla="*/ 8 h 436"/>
                <a:gd name="T12" fmla="*/ 435 w 435"/>
                <a:gd name="T13" fmla="*/ 429 h 436"/>
                <a:gd name="T14" fmla="*/ 428 w 435"/>
                <a:gd name="T15" fmla="*/ 436 h 436"/>
                <a:gd name="T16" fmla="*/ 7 w 435"/>
                <a:gd name="T17"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5" h="436">
                  <a:moveTo>
                    <a:pt x="7" y="436"/>
                  </a:moveTo>
                  <a:cubicBezTo>
                    <a:pt x="3" y="436"/>
                    <a:pt x="0" y="433"/>
                    <a:pt x="0" y="429"/>
                  </a:cubicBezTo>
                  <a:cubicBezTo>
                    <a:pt x="0" y="8"/>
                    <a:pt x="0" y="8"/>
                    <a:pt x="0" y="8"/>
                  </a:cubicBezTo>
                  <a:cubicBezTo>
                    <a:pt x="0" y="4"/>
                    <a:pt x="3" y="0"/>
                    <a:pt x="7" y="0"/>
                  </a:cubicBezTo>
                  <a:cubicBezTo>
                    <a:pt x="428" y="0"/>
                    <a:pt x="428" y="0"/>
                    <a:pt x="428" y="0"/>
                  </a:cubicBezTo>
                  <a:cubicBezTo>
                    <a:pt x="432" y="0"/>
                    <a:pt x="435" y="4"/>
                    <a:pt x="435" y="8"/>
                  </a:cubicBezTo>
                  <a:cubicBezTo>
                    <a:pt x="435" y="429"/>
                    <a:pt x="435" y="429"/>
                    <a:pt x="435" y="429"/>
                  </a:cubicBezTo>
                  <a:cubicBezTo>
                    <a:pt x="435" y="433"/>
                    <a:pt x="432" y="436"/>
                    <a:pt x="428" y="436"/>
                  </a:cubicBezTo>
                  <a:lnTo>
                    <a:pt x="7" y="436"/>
                  </a:lnTo>
                  <a:close/>
                </a:path>
              </a:pathLst>
            </a:custGeom>
            <a:no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0" name="Freeform 8"/>
            <p:cNvSpPr>
              <a:spLocks/>
            </p:cNvSpPr>
            <p:nvPr/>
          </p:nvSpPr>
          <p:spPr bwMode="auto">
            <a:xfrm>
              <a:off x="6124576" y="2371052"/>
              <a:ext cx="1689100" cy="1166813"/>
            </a:xfrm>
            <a:custGeom>
              <a:avLst/>
              <a:gdLst>
                <a:gd name="T0" fmla="*/ 239 w 401"/>
                <a:gd name="T1" fmla="*/ 273 h 277"/>
                <a:gd name="T2" fmla="*/ 396 w 401"/>
                <a:gd name="T3" fmla="*/ 148 h 277"/>
                <a:gd name="T4" fmla="*/ 401 w 401"/>
                <a:gd name="T5" fmla="*/ 138 h 277"/>
                <a:gd name="T6" fmla="*/ 396 w 401"/>
                <a:gd name="T7" fmla="*/ 128 h 277"/>
                <a:gd name="T8" fmla="*/ 239 w 401"/>
                <a:gd name="T9" fmla="*/ 4 h 277"/>
                <a:gd name="T10" fmla="*/ 225 w 401"/>
                <a:gd name="T11" fmla="*/ 2 h 277"/>
                <a:gd name="T12" fmla="*/ 218 w 401"/>
                <a:gd name="T13" fmla="*/ 14 h 277"/>
                <a:gd name="T14" fmla="*/ 218 w 401"/>
                <a:gd name="T15" fmla="*/ 58 h 277"/>
                <a:gd name="T16" fmla="*/ 0 w 401"/>
                <a:gd name="T17" fmla="*/ 58 h 277"/>
                <a:gd name="T18" fmla="*/ 0 w 401"/>
                <a:gd name="T19" fmla="*/ 219 h 277"/>
                <a:gd name="T20" fmla="*/ 218 w 401"/>
                <a:gd name="T21" fmla="*/ 219 h 277"/>
                <a:gd name="T22" fmla="*/ 218 w 401"/>
                <a:gd name="T23" fmla="*/ 263 h 277"/>
                <a:gd name="T24" fmla="*/ 225 w 401"/>
                <a:gd name="T25" fmla="*/ 274 h 277"/>
                <a:gd name="T26" fmla="*/ 239 w 401"/>
                <a:gd name="T27" fmla="*/ 27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1" h="277">
                  <a:moveTo>
                    <a:pt x="239" y="273"/>
                  </a:moveTo>
                  <a:cubicBezTo>
                    <a:pt x="396" y="148"/>
                    <a:pt x="396" y="148"/>
                    <a:pt x="396" y="148"/>
                  </a:cubicBezTo>
                  <a:cubicBezTo>
                    <a:pt x="399" y="146"/>
                    <a:pt x="401" y="142"/>
                    <a:pt x="401" y="138"/>
                  </a:cubicBezTo>
                  <a:cubicBezTo>
                    <a:pt x="401" y="134"/>
                    <a:pt x="399" y="131"/>
                    <a:pt x="396" y="128"/>
                  </a:cubicBezTo>
                  <a:cubicBezTo>
                    <a:pt x="239" y="4"/>
                    <a:pt x="239" y="4"/>
                    <a:pt x="239" y="4"/>
                  </a:cubicBezTo>
                  <a:cubicBezTo>
                    <a:pt x="235" y="1"/>
                    <a:pt x="230" y="0"/>
                    <a:pt x="225" y="2"/>
                  </a:cubicBezTo>
                  <a:cubicBezTo>
                    <a:pt x="221" y="4"/>
                    <a:pt x="218" y="9"/>
                    <a:pt x="218" y="14"/>
                  </a:cubicBezTo>
                  <a:cubicBezTo>
                    <a:pt x="218" y="58"/>
                    <a:pt x="218" y="58"/>
                    <a:pt x="218" y="58"/>
                  </a:cubicBezTo>
                  <a:cubicBezTo>
                    <a:pt x="0" y="58"/>
                    <a:pt x="0" y="58"/>
                    <a:pt x="0" y="58"/>
                  </a:cubicBezTo>
                  <a:cubicBezTo>
                    <a:pt x="0" y="219"/>
                    <a:pt x="0" y="219"/>
                    <a:pt x="0" y="219"/>
                  </a:cubicBezTo>
                  <a:cubicBezTo>
                    <a:pt x="218" y="219"/>
                    <a:pt x="218" y="219"/>
                    <a:pt x="218" y="219"/>
                  </a:cubicBezTo>
                  <a:cubicBezTo>
                    <a:pt x="218" y="263"/>
                    <a:pt x="218" y="263"/>
                    <a:pt x="218" y="263"/>
                  </a:cubicBezTo>
                  <a:cubicBezTo>
                    <a:pt x="218" y="268"/>
                    <a:pt x="221" y="272"/>
                    <a:pt x="225" y="274"/>
                  </a:cubicBezTo>
                  <a:cubicBezTo>
                    <a:pt x="230" y="277"/>
                    <a:pt x="235" y="276"/>
                    <a:pt x="239" y="273"/>
                  </a:cubicBezTo>
                  <a:close/>
                </a:path>
              </a:pathLst>
            </a:custGeom>
            <a:solidFill>
              <a:srgbClr val="FFFFFF">
                <a:alpha val="4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1" name="矩形 20"/>
            <p:cNvSpPr/>
            <p:nvPr/>
          </p:nvSpPr>
          <p:spPr>
            <a:xfrm>
              <a:off x="6820730" y="2673973"/>
              <a:ext cx="890516" cy="523220"/>
            </a:xfrm>
            <a:prstGeom prst="rect">
              <a:avLst/>
            </a:prstGeom>
          </p:spPr>
          <p:txBody>
            <a:bodyPr wrap="square">
              <a:spAutoFit/>
            </a:bodyPr>
            <a:lstStyle/>
            <a:p>
              <a:pPr algn="ctr"/>
              <a:r>
                <a:rPr lang="en-US" altLang="zh-CN" sz="2800" b="1" dirty="0">
                  <a:solidFill>
                    <a:schemeClr val="bg1"/>
                  </a:solidFill>
                  <a:cs typeface="+mn-ea"/>
                  <a:sym typeface="+mn-lt"/>
                </a:rPr>
                <a:t>02</a:t>
              </a:r>
              <a:endParaRPr lang="zh-CN" altLang="en-US" sz="2800" b="1" dirty="0">
                <a:solidFill>
                  <a:schemeClr val="bg1"/>
                </a:solidFill>
                <a:cs typeface="+mn-ea"/>
                <a:sym typeface="+mn-lt"/>
              </a:endParaRPr>
            </a:p>
          </p:txBody>
        </p:sp>
      </p:grpSp>
      <p:grpSp>
        <p:nvGrpSpPr>
          <p:cNvPr id="22" name="组合 21"/>
          <p:cNvGrpSpPr/>
          <p:nvPr/>
        </p:nvGrpSpPr>
        <p:grpSpPr>
          <a:xfrm>
            <a:off x="6124576" y="4182389"/>
            <a:ext cx="1831975" cy="1836738"/>
            <a:chOff x="6124576" y="4182389"/>
            <a:chExt cx="1831975" cy="1836738"/>
          </a:xfrm>
        </p:grpSpPr>
        <p:sp>
          <p:nvSpPr>
            <p:cNvPr id="23" name="Freeform 11"/>
            <p:cNvSpPr>
              <a:spLocks/>
            </p:cNvSpPr>
            <p:nvPr/>
          </p:nvSpPr>
          <p:spPr bwMode="auto">
            <a:xfrm>
              <a:off x="6124576" y="4182389"/>
              <a:ext cx="1831975" cy="1836738"/>
            </a:xfrm>
            <a:custGeom>
              <a:avLst/>
              <a:gdLst>
                <a:gd name="T0" fmla="*/ 0 w 435"/>
                <a:gd name="T1" fmla="*/ 8 h 436"/>
                <a:gd name="T2" fmla="*/ 7 w 435"/>
                <a:gd name="T3" fmla="*/ 0 h 436"/>
                <a:gd name="T4" fmla="*/ 428 w 435"/>
                <a:gd name="T5" fmla="*/ 0 h 436"/>
                <a:gd name="T6" fmla="*/ 435 w 435"/>
                <a:gd name="T7" fmla="*/ 8 h 436"/>
                <a:gd name="T8" fmla="*/ 435 w 435"/>
                <a:gd name="T9" fmla="*/ 428 h 436"/>
                <a:gd name="T10" fmla="*/ 428 w 435"/>
                <a:gd name="T11" fmla="*/ 436 h 436"/>
                <a:gd name="T12" fmla="*/ 7 w 435"/>
                <a:gd name="T13" fmla="*/ 436 h 436"/>
                <a:gd name="T14" fmla="*/ 0 w 435"/>
                <a:gd name="T15" fmla="*/ 428 h 436"/>
                <a:gd name="T16" fmla="*/ 0 w 435"/>
                <a:gd name="T17" fmla="*/ 8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5" h="436">
                  <a:moveTo>
                    <a:pt x="0" y="8"/>
                  </a:moveTo>
                  <a:cubicBezTo>
                    <a:pt x="0" y="4"/>
                    <a:pt x="3" y="0"/>
                    <a:pt x="7" y="0"/>
                  </a:cubicBezTo>
                  <a:cubicBezTo>
                    <a:pt x="428" y="0"/>
                    <a:pt x="428" y="0"/>
                    <a:pt x="428" y="0"/>
                  </a:cubicBezTo>
                  <a:cubicBezTo>
                    <a:pt x="432" y="0"/>
                    <a:pt x="435" y="4"/>
                    <a:pt x="435" y="8"/>
                  </a:cubicBezTo>
                  <a:cubicBezTo>
                    <a:pt x="435" y="428"/>
                    <a:pt x="435" y="428"/>
                    <a:pt x="435" y="428"/>
                  </a:cubicBezTo>
                  <a:cubicBezTo>
                    <a:pt x="435" y="432"/>
                    <a:pt x="432" y="436"/>
                    <a:pt x="428" y="436"/>
                  </a:cubicBezTo>
                  <a:cubicBezTo>
                    <a:pt x="7" y="436"/>
                    <a:pt x="7" y="436"/>
                    <a:pt x="7" y="436"/>
                  </a:cubicBezTo>
                  <a:cubicBezTo>
                    <a:pt x="3" y="436"/>
                    <a:pt x="0" y="432"/>
                    <a:pt x="0" y="428"/>
                  </a:cubicBezTo>
                  <a:lnTo>
                    <a:pt x="0" y="8"/>
                  </a:lnTo>
                  <a:close/>
                </a:path>
              </a:pathLst>
            </a:custGeom>
            <a:noFill/>
            <a:ln w="15875">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4" name="Freeform 12"/>
            <p:cNvSpPr>
              <a:spLocks/>
            </p:cNvSpPr>
            <p:nvPr/>
          </p:nvSpPr>
          <p:spPr bwMode="auto">
            <a:xfrm>
              <a:off x="6684963" y="4182389"/>
              <a:ext cx="1162050" cy="1692275"/>
            </a:xfrm>
            <a:custGeom>
              <a:avLst/>
              <a:gdLst>
                <a:gd name="T0" fmla="*/ 3 w 276"/>
                <a:gd name="T1" fmla="*/ 240 h 402"/>
                <a:gd name="T2" fmla="*/ 128 w 276"/>
                <a:gd name="T3" fmla="*/ 397 h 402"/>
                <a:gd name="T4" fmla="*/ 138 w 276"/>
                <a:gd name="T5" fmla="*/ 402 h 402"/>
                <a:gd name="T6" fmla="*/ 148 w 276"/>
                <a:gd name="T7" fmla="*/ 397 h 402"/>
                <a:gd name="T8" fmla="*/ 273 w 276"/>
                <a:gd name="T9" fmla="*/ 240 h 402"/>
                <a:gd name="T10" fmla="*/ 274 w 276"/>
                <a:gd name="T11" fmla="*/ 226 h 402"/>
                <a:gd name="T12" fmla="*/ 263 w 276"/>
                <a:gd name="T13" fmla="*/ 219 h 402"/>
                <a:gd name="T14" fmla="*/ 219 w 276"/>
                <a:gd name="T15" fmla="*/ 219 h 402"/>
                <a:gd name="T16" fmla="*/ 219 w 276"/>
                <a:gd name="T17" fmla="*/ 0 h 402"/>
                <a:gd name="T18" fmla="*/ 57 w 276"/>
                <a:gd name="T19" fmla="*/ 0 h 402"/>
                <a:gd name="T20" fmla="*/ 57 w 276"/>
                <a:gd name="T21" fmla="*/ 219 h 402"/>
                <a:gd name="T22" fmla="*/ 13 w 276"/>
                <a:gd name="T23" fmla="*/ 219 h 402"/>
                <a:gd name="T24" fmla="*/ 2 w 276"/>
                <a:gd name="T25" fmla="*/ 226 h 402"/>
                <a:gd name="T26" fmla="*/ 3 w 276"/>
                <a:gd name="T27" fmla="*/ 24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6" h="402">
                  <a:moveTo>
                    <a:pt x="3" y="240"/>
                  </a:moveTo>
                  <a:cubicBezTo>
                    <a:pt x="128" y="397"/>
                    <a:pt x="128" y="397"/>
                    <a:pt x="128" y="397"/>
                  </a:cubicBezTo>
                  <a:cubicBezTo>
                    <a:pt x="130" y="400"/>
                    <a:pt x="134" y="402"/>
                    <a:pt x="138" y="402"/>
                  </a:cubicBezTo>
                  <a:cubicBezTo>
                    <a:pt x="142" y="402"/>
                    <a:pt x="146" y="400"/>
                    <a:pt x="148" y="397"/>
                  </a:cubicBezTo>
                  <a:cubicBezTo>
                    <a:pt x="273" y="240"/>
                    <a:pt x="273" y="240"/>
                    <a:pt x="273" y="240"/>
                  </a:cubicBezTo>
                  <a:cubicBezTo>
                    <a:pt x="276" y="236"/>
                    <a:pt x="276" y="230"/>
                    <a:pt x="274" y="226"/>
                  </a:cubicBezTo>
                  <a:cubicBezTo>
                    <a:pt x="272" y="222"/>
                    <a:pt x="268" y="219"/>
                    <a:pt x="263" y="219"/>
                  </a:cubicBezTo>
                  <a:cubicBezTo>
                    <a:pt x="219" y="219"/>
                    <a:pt x="219" y="219"/>
                    <a:pt x="219" y="219"/>
                  </a:cubicBezTo>
                  <a:cubicBezTo>
                    <a:pt x="219" y="0"/>
                    <a:pt x="219" y="0"/>
                    <a:pt x="219" y="0"/>
                  </a:cubicBezTo>
                  <a:cubicBezTo>
                    <a:pt x="57" y="0"/>
                    <a:pt x="57" y="0"/>
                    <a:pt x="57" y="0"/>
                  </a:cubicBezTo>
                  <a:cubicBezTo>
                    <a:pt x="57" y="219"/>
                    <a:pt x="57" y="219"/>
                    <a:pt x="57" y="219"/>
                  </a:cubicBezTo>
                  <a:cubicBezTo>
                    <a:pt x="13" y="219"/>
                    <a:pt x="13" y="219"/>
                    <a:pt x="13" y="219"/>
                  </a:cubicBezTo>
                  <a:cubicBezTo>
                    <a:pt x="9" y="219"/>
                    <a:pt x="4" y="222"/>
                    <a:pt x="2" y="226"/>
                  </a:cubicBezTo>
                  <a:cubicBezTo>
                    <a:pt x="0" y="230"/>
                    <a:pt x="0" y="236"/>
                    <a:pt x="3" y="240"/>
                  </a:cubicBezTo>
                  <a:close/>
                </a:path>
              </a:pathLst>
            </a:custGeom>
            <a:solidFill>
              <a:srgbClr val="FFFFFF">
                <a:alpha val="4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5" name="矩形 24"/>
            <p:cNvSpPr/>
            <p:nvPr/>
          </p:nvSpPr>
          <p:spPr>
            <a:xfrm>
              <a:off x="6820730" y="5028526"/>
              <a:ext cx="890516" cy="523220"/>
            </a:xfrm>
            <a:prstGeom prst="rect">
              <a:avLst/>
            </a:prstGeom>
          </p:spPr>
          <p:txBody>
            <a:bodyPr wrap="square">
              <a:spAutoFit/>
            </a:bodyPr>
            <a:lstStyle/>
            <a:p>
              <a:pPr algn="ctr"/>
              <a:r>
                <a:rPr lang="en-US" altLang="zh-CN" sz="2800" b="1" dirty="0">
                  <a:solidFill>
                    <a:schemeClr val="bg1"/>
                  </a:solidFill>
                  <a:cs typeface="+mn-ea"/>
                  <a:sym typeface="+mn-lt"/>
                </a:rPr>
                <a:t>03</a:t>
              </a:r>
              <a:endParaRPr lang="zh-CN" altLang="en-US" sz="2800" b="1" dirty="0">
                <a:solidFill>
                  <a:schemeClr val="bg1"/>
                </a:solidFill>
                <a:cs typeface="+mn-ea"/>
                <a:sym typeface="+mn-lt"/>
              </a:endParaRPr>
            </a:p>
          </p:txBody>
        </p:sp>
      </p:grpSp>
      <p:grpSp>
        <p:nvGrpSpPr>
          <p:cNvPr id="26" name="组合 25"/>
          <p:cNvGrpSpPr/>
          <p:nvPr/>
        </p:nvGrpSpPr>
        <p:grpSpPr>
          <a:xfrm>
            <a:off x="4211638" y="4182389"/>
            <a:ext cx="1836738" cy="1836738"/>
            <a:chOff x="4211638" y="4182389"/>
            <a:chExt cx="1836738" cy="1836738"/>
          </a:xfrm>
        </p:grpSpPr>
        <p:sp>
          <p:nvSpPr>
            <p:cNvPr id="27" name="Freeform 9"/>
            <p:cNvSpPr>
              <a:spLocks/>
            </p:cNvSpPr>
            <p:nvPr/>
          </p:nvSpPr>
          <p:spPr bwMode="auto">
            <a:xfrm>
              <a:off x="4211638" y="4182389"/>
              <a:ext cx="1836738" cy="1836738"/>
            </a:xfrm>
            <a:custGeom>
              <a:avLst/>
              <a:gdLst>
                <a:gd name="T0" fmla="*/ 428 w 436"/>
                <a:gd name="T1" fmla="*/ 0 h 436"/>
                <a:gd name="T2" fmla="*/ 436 w 436"/>
                <a:gd name="T3" fmla="*/ 8 h 436"/>
                <a:gd name="T4" fmla="*/ 436 w 436"/>
                <a:gd name="T5" fmla="*/ 428 h 436"/>
                <a:gd name="T6" fmla="*/ 428 w 436"/>
                <a:gd name="T7" fmla="*/ 436 h 436"/>
                <a:gd name="T8" fmla="*/ 8 w 436"/>
                <a:gd name="T9" fmla="*/ 436 h 436"/>
                <a:gd name="T10" fmla="*/ 0 w 436"/>
                <a:gd name="T11" fmla="*/ 428 h 436"/>
                <a:gd name="T12" fmla="*/ 0 w 436"/>
                <a:gd name="T13" fmla="*/ 8 h 436"/>
                <a:gd name="T14" fmla="*/ 8 w 436"/>
                <a:gd name="T15" fmla="*/ 0 h 436"/>
                <a:gd name="T16" fmla="*/ 428 w 436"/>
                <a:gd name="T17" fmla="*/ 0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6" h="436">
                  <a:moveTo>
                    <a:pt x="428" y="0"/>
                  </a:moveTo>
                  <a:cubicBezTo>
                    <a:pt x="432" y="0"/>
                    <a:pt x="436" y="4"/>
                    <a:pt x="436" y="8"/>
                  </a:cubicBezTo>
                  <a:cubicBezTo>
                    <a:pt x="436" y="428"/>
                    <a:pt x="436" y="428"/>
                    <a:pt x="436" y="428"/>
                  </a:cubicBezTo>
                  <a:cubicBezTo>
                    <a:pt x="436" y="432"/>
                    <a:pt x="432" y="436"/>
                    <a:pt x="428" y="436"/>
                  </a:cubicBezTo>
                  <a:cubicBezTo>
                    <a:pt x="8" y="436"/>
                    <a:pt x="8" y="436"/>
                    <a:pt x="8" y="436"/>
                  </a:cubicBezTo>
                  <a:cubicBezTo>
                    <a:pt x="4" y="436"/>
                    <a:pt x="0" y="432"/>
                    <a:pt x="0" y="428"/>
                  </a:cubicBezTo>
                  <a:cubicBezTo>
                    <a:pt x="0" y="8"/>
                    <a:pt x="0" y="8"/>
                    <a:pt x="0" y="8"/>
                  </a:cubicBezTo>
                  <a:cubicBezTo>
                    <a:pt x="0" y="4"/>
                    <a:pt x="4" y="0"/>
                    <a:pt x="8" y="0"/>
                  </a:cubicBezTo>
                  <a:lnTo>
                    <a:pt x="428" y="0"/>
                  </a:lnTo>
                  <a:close/>
                </a:path>
              </a:pathLst>
            </a:custGeom>
            <a:noFill/>
            <a:ln w="15875">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8" name="Freeform 10"/>
            <p:cNvSpPr>
              <a:spLocks/>
            </p:cNvSpPr>
            <p:nvPr/>
          </p:nvSpPr>
          <p:spPr bwMode="auto">
            <a:xfrm>
              <a:off x="4356101" y="4745952"/>
              <a:ext cx="1692275" cy="1163638"/>
            </a:xfrm>
            <a:custGeom>
              <a:avLst/>
              <a:gdLst>
                <a:gd name="T0" fmla="*/ 162 w 402"/>
                <a:gd name="T1" fmla="*/ 3 h 276"/>
                <a:gd name="T2" fmla="*/ 5 w 402"/>
                <a:gd name="T3" fmla="*/ 128 h 276"/>
                <a:gd name="T4" fmla="*/ 0 w 402"/>
                <a:gd name="T5" fmla="*/ 138 h 276"/>
                <a:gd name="T6" fmla="*/ 5 w 402"/>
                <a:gd name="T7" fmla="*/ 148 h 276"/>
                <a:gd name="T8" fmla="*/ 162 w 402"/>
                <a:gd name="T9" fmla="*/ 272 h 276"/>
                <a:gd name="T10" fmla="*/ 176 w 402"/>
                <a:gd name="T11" fmla="*/ 274 h 276"/>
                <a:gd name="T12" fmla="*/ 183 w 402"/>
                <a:gd name="T13" fmla="*/ 262 h 276"/>
                <a:gd name="T14" fmla="*/ 183 w 402"/>
                <a:gd name="T15" fmla="*/ 219 h 276"/>
                <a:gd name="T16" fmla="*/ 402 w 402"/>
                <a:gd name="T17" fmla="*/ 219 h 276"/>
                <a:gd name="T18" fmla="*/ 402 w 402"/>
                <a:gd name="T19" fmla="*/ 57 h 276"/>
                <a:gd name="T20" fmla="*/ 183 w 402"/>
                <a:gd name="T21" fmla="*/ 57 h 276"/>
                <a:gd name="T22" fmla="*/ 183 w 402"/>
                <a:gd name="T23" fmla="*/ 13 h 276"/>
                <a:gd name="T24" fmla="*/ 176 w 402"/>
                <a:gd name="T25" fmla="*/ 2 h 276"/>
                <a:gd name="T26" fmla="*/ 162 w 402"/>
                <a:gd name="T27" fmla="*/ 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76">
                  <a:moveTo>
                    <a:pt x="162" y="3"/>
                  </a:moveTo>
                  <a:cubicBezTo>
                    <a:pt x="5" y="128"/>
                    <a:pt x="5" y="128"/>
                    <a:pt x="5" y="128"/>
                  </a:cubicBezTo>
                  <a:cubicBezTo>
                    <a:pt x="2" y="130"/>
                    <a:pt x="0" y="134"/>
                    <a:pt x="0" y="138"/>
                  </a:cubicBezTo>
                  <a:cubicBezTo>
                    <a:pt x="0" y="142"/>
                    <a:pt x="2" y="145"/>
                    <a:pt x="5" y="148"/>
                  </a:cubicBezTo>
                  <a:cubicBezTo>
                    <a:pt x="162" y="272"/>
                    <a:pt x="162" y="272"/>
                    <a:pt x="162" y="272"/>
                  </a:cubicBezTo>
                  <a:cubicBezTo>
                    <a:pt x="166" y="275"/>
                    <a:pt x="172" y="276"/>
                    <a:pt x="176" y="274"/>
                  </a:cubicBezTo>
                  <a:cubicBezTo>
                    <a:pt x="180" y="272"/>
                    <a:pt x="183" y="267"/>
                    <a:pt x="183" y="262"/>
                  </a:cubicBezTo>
                  <a:cubicBezTo>
                    <a:pt x="183" y="219"/>
                    <a:pt x="183" y="219"/>
                    <a:pt x="183" y="219"/>
                  </a:cubicBezTo>
                  <a:cubicBezTo>
                    <a:pt x="402" y="219"/>
                    <a:pt x="402" y="219"/>
                    <a:pt x="402" y="219"/>
                  </a:cubicBezTo>
                  <a:cubicBezTo>
                    <a:pt x="402" y="57"/>
                    <a:pt x="402" y="57"/>
                    <a:pt x="402" y="57"/>
                  </a:cubicBezTo>
                  <a:cubicBezTo>
                    <a:pt x="183" y="57"/>
                    <a:pt x="183" y="57"/>
                    <a:pt x="183" y="57"/>
                  </a:cubicBezTo>
                  <a:cubicBezTo>
                    <a:pt x="183" y="13"/>
                    <a:pt x="183" y="13"/>
                    <a:pt x="183" y="13"/>
                  </a:cubicBezTo>
                  <a:cubicBezTo>
                    <a:pt x="183" y="8"/>
                    <a:pt x="180" y="4"/>
                    <a:pt x="176" y="2"/>
                  </a:cubicBezTo>
                  <a:cubicBezTo>
                    <a:pt x="172" y="0"/>
                    <a:pt x="166" y="0"/>
                    <a:pt x="162" y="3"/>
                  </a:cubicBezTo>
                  <a:close/>
                </a:path>
              </a:pathLst>
            </a:custGeom>
            <a:solidFill>
              <a:srgbClr val="FFFFFF">
                <a:alpha val="4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9" name="矩形 28"/>
            <p:cNvSpPr/>
            <p:nvPr/>
          </p:nvSpPr>
          <p:spPr>
            <a:xfrm>
              <a:off x="4395494" y="5064280"/>
              <a:ext cx="890516" cy="523220"/>
            </a:xfrm>
            <a:prstGeom prst="rect">
              <a:avLst/>
            </a:prstGeom>
          </p:spPr>
          <p:txBody>
            <a:bodyPr wrap="square">
              <a:spAutoFit/>
            </a:bodyPr>
            <a:lstStyle/>
            <a:p>
              <a:pPr algn="ctr"/>
              <a:r>
                <a:rPr lang="en-US" altLang="zh-CN" sz="2800" b="1" dirty="0">
                  <a:solidFill>
                    <a:schemeClr val="bg1"/>
                  </a:solidFill>
                  <a:cs typeface="+mn-ea"/>
                  <a:sym typeface="+mn-lt"/>
                </a:rPr>
                <a:t>04</a:t>
              </a:r>
              <a:endParaRPr lang="zh-CN" altLang="en-US" sz="2800" b="1" dirty="0">
                <a:solidFill>
                  <a:schemeClr val="bg1"/>
                </a:solidFill>
                <a:cs typeface="+mn-ea"/>
                <a:sym typeface="+mn-lt"/>
              </a:endParaRPr>
            </a:p>
          </p:txBody>
        </p:sp>
      </p:grpSp>
      <p:sp>
        <p:nvSpPr>
          <p:cNvPr id="30" name="文本框 29"/>
          <p:cNvSpPr txBox="1"/>
          <p:nvPr/>
        </p:nvSpPr>
        <p:spPr>
          <a:xfrm>
            <a:off x="8652705" y="5243722"/>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1" name="文本框 30"/>
          <p:cNvSpPr txBox="1"/>
          <p:nvPr/>
        </p:nvSpPr>
        <p:spPr>
          <a:xfrm>
            <a:off x="1301212" y="2778081"/>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2" name="文本框 31"/>
          <p:cNvSpPr txBox="1"/>
          <p:nvPr/>
        </p:nvSpPr>
        <p:spPr>
          <a:xfrm>
            <a:off x="1270491" y="5182167"/>
            <a:ext cx="2339102" cy="1323439"/>
          </a:xfrm>
          <a:prstGeom prst="rect">
            <a:avLst/>
          </a:prstGeom>
          <a:noFill/>
          <a:effectLst/>
        </p:spPr>
        <p:txBody>
          <a:bodyPr wrap="none" rtlCol="0">
            <a:spAutoFit/>
          </a:bodyPr>
          <a:lstStyle/>
          <a:p>
            <a:r>
              <a:rPr lang="zh-CN" altLang="en-US" sz="1600"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600" dirty="0">
              <a:solidFill>
                <a:srgbClr val="FAFAFA"/>
              </a:solidFill>
              <a:cs typeface="+mn-ea"/>
              <a:sym typeface="+mn-lt"/>
            </a:endParaRPr>
          </a:p>
        </p:txBody>
      </p:sp>
      <p:sp>
        <p:nvSpPr>
          <p:cNvPr id="33" name="文本框 32"/>
          <p:cNvSpPr txBox="1"/>
          <p:nvPr/>
        </p:nvSpPr>
        <p:spPr>
          <a:xfrm>
            <a:off x="8652705" y="2854420"/>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Tree>
    <p:extLst>
      <p:ext uri="{BB962C8B-B14F-4D97-AF65-F5344CB8AC3E}">
        <p14:creationId xmlns:p14="http://schemas.microsoft.com/office/powerpoint/2010/main" val="300918114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8" decel="2800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1" decel="2800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750" fill="hold"/>
                                        <p:tgtEl>
                                          <p:spTgt spid="22"/>
                                        </p:tgtEl>
                                        <p:attrNameLst>
                                          <p:attrName>ppt_x</p:attrName>
                                        </p:attrNameLst>
                                      </p:cBhvr>
                                      <p:tavLst>
                                        <p:tav tm="0">
                                          <p:val>
                                            <p:strVal val="#ppt_x"/>
                                          </p:val>
                                        </p:tav>
                                        <p:tav tm="100000">
                                          <p:val>
                                            <p:strVal val="#ppt_x"/>
                                          </p:val>
                                        </p:tav>
                                      </p:tavLst>
                                    </p:anim>
                                    <p:anim calcmode="lin" valueType="num">
                                      <p:cBhvr additive="base">
                                        <p:cTn id="16" dur="750" fill="hold"/>
                                        <p:tgtEl>
                                          <p:spTgt spid="22"/>
                                        </p:tgtEl>
                                        <p:attrNameLst>
                                          <p:attrName>ppt_y</p:attrName>
                                        </p:attrNameLst>
                                      </p:cBhvr>
                                      <p:tavLst>
                                        <p:tav tm="0">
                                          <p:val>
                                            <p:strVal val="0-#ppt_h/2"/>
                                          </p:val>
                                        </p:tav>
                                        <p:tav tm="100000">
                                          <p:val>
                                            <p:strVal val="#ppt_y"/>
                                          </p:val>
                                        </p:tav>
                                      </p:tavLst>
                                    </p:anim>
                                  </p:childTnLst>
                                </p:cTn>
                              </p:par>
                              <p:par>
                                <p:cTn id="17" presetID="2" presetClass="entr" presetSubtype="2" decel="2800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750" fill="hold"/>
                                        <p:tgtEl>
                                          <p:spTgt spid="26"/>
                                        </p:tgtEl>
                                        <p:attrNameLst>
                                          <p:attrName>ppt_x</p:attrName>
                                        </p:attrNameLst>
                                      </p:cBhvr>
                                      <p:tavLst>
                                        <p:tav tm="0">
                                          <p:val>
                                            <p:strVal val="1+#ppt_w/2"/>
                                          </p:val>
                                        </p:tav>
                                        <p:tav tm="100000">
                                          <p:val>
                                            <p:strVal val="#ppt_x"/>
                                          </p:val>
                                        </p:tav>
                                      </p:tavLst>
                                    </p:anim>
                                    <p:anim calcmode="lin" valueType="num">
                                      <p:cBhvr additive="base">
                                        <p:cTn id="20" dur="750" fill="hold"/>
                                        <p:tgtEl>
                                          <p:spTgt spid="26"/>
                                        </p:tgtEl>
                                        <p:attrNameLst>
                                          <p:attrName>ppt_y</p:attrName>
                                        </p:attrNameLst>
                                      </p:cBhvr>
                                      <p:tavLst>
                                        <p:tav tm="0">
                                          <p:val>
                                            <p:strVal val="#ppt_y"/>
                                          </p:val>
                                        </p:tav>
                                        <p:tav tm="100000">
                                          <p:val>
                                            <p:strVal val="#ppt_y"/>
                                          </p:val>
                                        </p:tav>
                                      </p:tavLst>
                                    </p:anim>
                                  </p:childTnLst>
                                </p:cTn>
                              </p:par>
                            </p:childTnLst>
                          </p:cTn>
                        </p:par>
                        <p:par>
                          <p:cTn id="21" fill="hold">
                            <p:stCondLst>
                              <p:cond delay="750"/>
                            </p:stCondLst>
                            <p:childTnLst>
                              <p:par>
                                <p:cTn id="22" presetID="22" presetClass="entr" presetSubtype="2"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500"/>
                                        <p:tgtEl>
                                          <p:spTgt spid="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right)">
                                      <p:cBhvr>
                                        <p:cTn id="27" dur="500"/>
                                        <p:tgtEl>
                                          <p:spTgt spid="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par>
                          <p:cTn id="34" fill="hold">
                            <p:stCondLst>
                              <p:cond delay="1250"/>
                            </p:stCondLst>
                            <p:childTnLst>
                              <p:par>
                                <p:cTn id="35" presetID="10" presetClass="entr" presetSubtype="0"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P spid="13" grpId="0" animBg="1"/>
      <p:bldP spid="30" grpId="0"/>
      <p:bldP spid="31" grpId="0"/>
      <p:bldP spid="32"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7" name="Freeform 5"/>
          <p:cNvSpPr>
            <a:spLocks/>
          </p:cNvSpPr>
          <p:nvPr/>
        </p:nvSpPr>
        <p:spPr bwMode="auto">
          <a:xfrm>
            <a:off x="4718571" y="2025274"/>
            <a:ext cx="1653893" cy="1425088"/>
          </a:xfrm>
          <a:custGeom>
            <a:avLst/>
            <a:gdLst>
              <a:gd name="T0" fmla="*/ 438 w 1141"/>
              <a:gd name="T1" fmla="*/ 980 h 983"/>
              <a:gd name="T2" fmla="*/ 446 w 1141"/>
              <a:gd name="T3" fmla="*/ 981 h 983"/>
              <a:gd name="T4" fmla="*/ 438 w 1141"/>
              <a:gd name="T5" fmla="*/ 808 h 983"/>
              <a:gd name="T6" fmla="*/ 524 w 1141"/>
              <a:gd name="T7" fmla="*/ 767 h 983"/>
              <a:gd name="T8" fmla="*/ 613 w 1141"/>
              <a:gd name="T9" fmla="*/ 806 h 983"/>
              <a:gd name="T10" fmla="*/ 602 w 1141"/>
              <a:gd name="T11" fmla="*/ 982 h 983"/>
              <a:gd name="T12" fmla="*/ 609 w 1141"/>
              <a:gd name="T13" fmla="*/ 982 h 983"/>
              <a:gd name="T14" fmla="*/ 949 w 1141"/>
              <a:gd name="T15" fmla="*/ 962 h 983"/>
              <a:gd name="T16" fmla="*/ 927 w 1141"/>
              <a:gd name="T17" fmla="*/ 601 h 983"/>
              <a:gd name="T18" fmla="*/ 934 w 1141"/>
              <a:gd name="T19" fmla="*/ 564 h 983"/>
              <a:gd name="T20" fmla="*/ 961 w 1141"/>
              <a:gd name="T21" fmla="*/ 567 h 983"/>
              <a:gd name="T22" fmla="*/ 1107 w 1141"/>
              <a:gd name="T23" fmla="*/ 579 h 983"/>
              <a:gd name="T24" fmla="*/ 1140 w 1141"/>
              <a:gd name="T25" fmla="*/ 509 h 983"/>
              <a:gd name="T26" fmla="*/ 1108 w 1141"/>
              <a:gd name="T27" fmla="*/ 438 h 983"/>
              <a:gd name="T28" fmla="*/ 962 w 1141"/>
              <a:gd name="T29" fmla="*/ 451 h 983"/>
              <a:gd name="T30" fmla="*/ 961 w 1141"/>
              <a:gd name="T31" fmla="*/ 452 h 983"/>
              <a:gd name="T32" fmla="*/ 935 w 1141"/>
              <a:gd name="T33" fmla="*/ 455 h 983"/>
              <a:gd name="T34" fmla="*/ 925 w 1141"/>
              <a:gd name="T35" fmla="*/ 423 h 983"/>
              <a:gd name="T36" fmla="*/ 944 w 1141"/>
              <a:gd name="T37" fmla="*/ 0 h 983"/>
              <a:gd name="T38" fmla="*/ 555 w 1141"/>
              <a:gd name="T39" fmla="*/ 93 h 983"/>
              <a:gd name="T40" fmla="*/ 224 w 1141"/>
              <a:gd name="T41" fmla="*/ 342 h 983"/>
              <a:gd name="T42" fmla="*/ 17 w 1141"/>
              <a:gd name="T43" fmla="*/ 958 h 983"/>
              <a:gd name="T44" fmla="*/ 437 w 1141"/>
              <a:gd name="T45" fmla="*/ 980 h 983"/>
              <a:gd name="T46" fmla="*/ 438 w 1141"/>
              <a:gd name="T47" fmla="*/ 980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41" h="983">
                <a:moveTo>
                  <a:pt x="438" y="980"/>
                </a:moveTo>
                <a:cubicBezTo>
                  <a:pt x="441" y="981"/>
                  <a:pt x="444" y="981"/>
                  <a:pt x="446" y="981"/>
                </a:cubicBezTo>
                <a:cubicBezTo>
                  <a:pt x="420" y="946"/>
                  <a:pt x="386" y="866"/>
                  <a:pt x="438" y="808"/>
                </a:cubicBezTo>
                <a:cubicBezTo>
                  <a:pt x="439" y="806"/>
                  <a:pt x="474" y="768"/>
                  <a:pt x="524" y="767"/>
                </a:cubicBezTo>
                <a:cubicBezTo>
                  <a:pt x="555" y="766"/>
                  <a:pt x="585" y="779"/>
                  <a:pt x="613" y="806"/>
                </a:cubicBezTo>
                <a:cubicBezTo>
                  <a:pt x="614" y="806"/>
                  <a:pt x="690" y="880"/>
                  <a:pt x="602" y="982"/>
                </a:cubicBezTo>
                <a:cubicBezTo>
                  <a:pt x="604" y="983"/>
                  <a:pt x="606" y="982"/>
                  <a:pt x="609" y="982"/>
                </a:cubicBezTo>
                <a:cubicBezTo>
                  <a:pt x="642" y="979"/>
                  <a:pt x="880" y="963"/>
                  <a:pt x="949" y="962"/>
                </a:cubicBezTo>
                <a:cubicBezTo>
                  <a:pt x="947" y="914"/>
                  <a:pt x="941" y="690"/>
                  <a:pt x="927" y="601"/>
                </a:cubicBezTo>
                <a:cubicBezTo>
                  <a:pt x="925" y="590"/>
                  <a:pt x="922" y="571"/>
                  <a:pt x="934" y="564"/>
                </a:cubicBezTo>
                <a:cubicBezTo>
                  <a:pt x="939" y="560"/>
                  <a:pt x="948" y="558"/>
                  <a:pt x="961" y="567"/>
                </a:cubicBezTo>
                <a:cubicBezTo>
                  <a:pt x="965" y="570"/>
                  <a:pt x="1047" y="632"/>
                  <a:pt x="1107" y="579"/>
                </a:cubicBezTo>
                <a:cubicBezTo>
                  <a:pt x="1107" y="579"/>
                  <a:pt x="1139" y="549"/>
                  <a:pt x="1140" y="509"/>
                </a:cubicBezTo>
                <a:cubicBezTo>
                  <a:pt x="1141" y="485"/>
                  <a:pt x="1130" y="460"/>
                  <a:pt x="1108" y="438"/>
                </a:cubicBezTo>
                <a:cubicBezTo>
                  <a:pt x="1105" y="435"/>
                  <a:pt x="1047" y="377"/>
                  <a:pt x="962" y="451"/>
                </a:cubicBezTo>
                <a:cubicBezTo>
                  <a:pt x="961" y="452"/>
                  <a:pt x="961" y="452"/>
                  <a:pt x="961" y="452"/>
                </a:cubicBezTo>
                <a:cubicBezTo>
                  <a:pt x="959" y="453"/>
                  <a:pt x="947" y="462"/>
                  <a:pt x="935" y="455"/>
                </a:cubicBezTo>
                <a:cubicBezTo>
                  <a:pt x="922" y="448"/>
                  <a:pt x="924" y="429"/>
                  <a:pt x="925" y="423"/>
                </a:cubicBezTo>
                <a:cubicBezTo>
                  <a:pt x="927" y="396"/>
                  <a:pt x="943" y="90"/>
                  <a:pt x="944" y="0"/>
                </a:cubicBezTo>
                <a:cubicBezTo>
                  <a:pt x="814" y="3"/>
                  <a:pt x="679" y="35"/>
                  <a:pt x="555" y="93"/>
                </a:cubicBezTo>
                <a:cubicBezTo>
                  <a:pt x="427" y="153"/>
                  <a:pt x="313" y="239"/>
                  <a:pt x="224" y="342"/>
                </a:cubicBezTo>
                <a:cubicBezTo>
                  <a:pt x="72" y="517"/>
                  <a:pt x="0" y="734"/>
                  <a:pt x="17" y="958"/>
                </a:cubicBezTo>
                <a:cubicBezTo>
                  <a:pt x="93" y="960"/>
                  <a:pt x="350" y="966"/>
                  <a:pt x="437" y="980"/>
                </a:cubicBezTo>
                <a:lnTo>
                  <a:pt x="438" y="98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cs typeface="+mn-ea"/>
              <a:sym typeface="+mn-lt"/>
            </a:endParaRPr>
          </a:p>
        </p:txBody>
      </p:sp>
      <p:sp>
        <p:nvSpPr>
          <p:cNvPr id="9" name="Freeform 6"/>
          <p:cNvSpPr>
            <a:spLocks/>
          </p:cNvSpPr>
          <p:nvPr/>
        </p:nvSpPr>
        <p:spPr bwMode="auto">
          <a:xfrm>
            <a:off x="6092814" y="2025274"/>
            <a:ext cx="1399665" cy="1672254"/>
          </a:xfrm>
          <a:custGeom>
            <a:avLst/>
            <a:gdLst>
              <a:gd name="T0" fmla="*/ 0 w 966"/>
              <a:gd name="T1" fmla="*/ 432 h 1154"/>
              <a:gd name="T2" fmla="*/ 177 w 966"/>
              <a:gd name="T3" fmla="*/ 421 h 1154"/>
              <a:gd name="T4" fmla="*/ 216 w 966"/>
              <a:gd name="T5" fmla="*/ 510 h 1154"/>
              <a:gd name="T6" fmla="*/ 174 w 966"/>
              <a:gd name="T7" fmla="*/ 597 h 1154"/>
              <a:gd name="T8" fmla="*/ 1 w 966"/>
              <a:gd name="T9" fmla="*/ 588 h 1154"/>
              <a:gd name="T10" fmla="*/ 2 w 966"/>
              <a:gd name="T11" fmla="*/ 596 h 1154"/>
              <a:gd name="T12" fmla="*/ 2 w 966"/>
              <a:gd name="T13" fmla="*/ 597 h 1154"/>
              <a:gd name="T14" fmla="*/ 24 w 966"/>
              <a:gd name="T15" fmla="*/ 961 h 1154"/>
              <a:gd name="T16" fmla="*/ 358 w 966"/>
              <a:gd name="T17" fmla="*/ 940 h 1154"/>
              <a:gd name="T18" fmla="*/ 395 w 966"/>
              <a:gd name="T19" fmla="*/ 947 h 1154"/>
              <a:gd name="T20" fmla="*/ 392 w 966"/>
              <a:gd name="T21" fmla="*/ 974 h 1154"/>
              <a:gd name="T22" fmla="*/ 380 w 966"/>
              <a:gd name="T23" fmla="*/ 1120 h 1154"/>
              <a:gd name="T24" fmla="*/ 450 w 966"/>
              <a:gd name="T25" fmla="*/ 1153 h 1154"/>
              <a:gd name="T26" fmla="*/ 521 w 966"/>
              <a:gd name="T27" fmla="*/ 1121 h 1154"/>
              <a:gd name="T28" fmla="*/ 508 w 966"/>
              <a:gd name="T29" fmla="*/ 975 h 1154"/>
              <a:gd name="T30" fmla="*/ 507 w 966"/>
              <a:gd name="T31" fmla="*/ 974 h 1154"/>
              <a:gd name="T32" fmla="*/ 503 w 966"/>
              <a:gd name="T33" fmla="*/ 948 h 1154"/>
              <a:gd name="T34" fmla="*/ 535 w 966"/>
              <a:gd name="T35" fmla="*/ 938 h 1154"/>
              <a:gd name="T36" fmla="*/ 949 w 966"/>
              <a:gd name="T37" fmla="*/ 957 h 1154"/>
              <a:gd name="T38" fmla="*/ 742 w 966"/>
              <a:gd name="T39" fmla="*/ 342 h 1154"/>
              <a:gd name="T40" fmla="*/ 411 w 966"/>
              <a:gd name="T41" fmla="*/ 93 h 1154"/>
              <a:gd name="T42" fmla="*/ 20 w 966"/>
              <a:gd name="T43" fmla="*/ 0 h 1154"/>
              <a:gd name="T44" fmla="*/ 0 w 966"/>
              <a:gd name="T45" fmla="*/ 426 h 1154"/>
              <a:gd name="T46" fmla="*/ 0 w 966"/>
              <a:gd name="T47" fmla="*/ 432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6" h="1154">
                <a:moveTo>
                  <a:pt x="0" y="432"/>
                </a:moveTo>
                <a:cubicBezTo>
                  <a:pt x="102" y="345"/>
                  <a:pt x="176" y="420"/>
                  <a:pt x="177" y="421"/>
                </a:cubicBezTo>
                <a:cubicBezTo>
                  <a:pt x="204" y="449"/>
                  <a:pt x="217" y="479"/>
                  <a:pt x="216" y="510"/>
                </a:cubicBezTo>
                <a:cubicBezTo>
                  <a:pt x="214" y="560"/>
                  <a:pt x="176" y="595"/>
                  <a:pt x="174" y="597"/>
                </a:cubicBezTo>
                <a:cubicBezTo>
                  <a:pt x="116" y="648"/>
                  <a:pt x="37" y="614"/>
                  <a:pt x="1" y="588"/>
                </a:cubicBezTo>
                <a:cubicBezTo>
                  <a:pt x="1" y="591"/>
                  <a:pt x="2" y="593"/>
                  <a:pt x="2" y="596"/>
                </a:cubicBezTo>
                <a:cubicBezTo>
                  <a:pt x="2" y="597"/>
                  <a:pt x="2" y="597"/>
                  <a:pt x="2" y="597"/>
                </a:cubicBezTo>
                <a:cubicBezTo>
                  <a:pt x="17" y="688"/>
                  <a:pt x="23" y="911"/>
                  <a:pt x="24" y="961"/>
                </a:cubicBezTo>
                <a:cubicBezTo>
                  <a:pt x="77" y="960"/>
                  <a:pt x="272" y="954"/>
                  <a:pt x="358" y="940"/>
                </a:cubicBezTo>
                <a:cubicBezTo>
                  <a:pt x="368" y="938"/>
                  <a:pt x="387" y="936"/>
                  <a:pt x="395" y="947"/>
                </a:cubicBezTo>
                <a:cubicBezTo>
                  <a:pt x="399" y="952"/>
                  <a:pt x="401" y="961"/>
                  <a:pt x="392" y="974"/>
                </a:cubicBezTo>
                <a:cubicBezTo>
                  <a:pt x="389" y="978"/>
                  <a:pt x="327" y="1060"/>
                  <a:pt x="380" y="1120"/>
                </a:cubicBezTo>
                <a:cubicBezTo>
                  <a:pt x="380" y="1120"/>
                  <a:pt x="409" y="1152"/>
                  <a:pt x="450" y="1153"/>
                </a:cubicBezTo>
                <a:cubicBezTo>
                  <a:pt x="474" y="1154"/>
                  <a:pt x="498" y="1143"/>
                  <a:pt x="521" y="1121"/>
                </a:cubicBezTo>
                <a:cubicBezTo>
                  <a:pt x="524" y="1118"/>
                  <a:pt x="582" y="1061"/>
                  <a:pt x="508" y="975"/>
                </a:cubicBezTo>
                <a:cubicBezTo>
                  <a:pt x="507" y="974"/>
                  <a:pt x="507" y="974"/>
                  <a:pt x="507" y="974"/>
                </a:cubicBezTo>
                <a:cubicBezTo>
                  <a:pt x="505" y="972"/>
                  <a:pt x="497" y="960"/>
                  <a:pt x="503" y="948"/>
                </a:cubicBezTo>
                <a:cubicBezTo>
                  <a:pt x="511" y="935"/>
                  <a:pt x="529" y="937"/>
                  <a:pt x="535" y="938"/>
                </a:cubicBezTo>
                <a:cubicBezTo>
                  <a:pt x="561" y="940"/>
                  <a:pt x="844" y="955"/>
                  <a:pt x="949" y="957"/>
                </a:cubicBezTo>
                <a:cubicBezTo>
                  <a:pt x="966" y="734"/>
                  <a:pt x="893" y="517"/>
                  <a:pt x="742" y="342"/>
                </a:cubicBezTo>
                <a:cubicBezTo>
                  <a:pt x="653" y="239"/>
                  <a:pt x="539" y="153"/>
                  <a:pt x="411" y="93"/>
                </a:cubicBezTo>
                <a:cubicBezTo>
                  <a:pt x="286" y="35"/>
                  <a:pt x="151" y="2"/>
                  <a:pt x="20" y="0"/>
                </a:cubicBezTo>
                <a:cubicBezTo>
                  <a:pt x="19" y="90"/>
                  <a:pt x="3" y="393"/>
                  <a:pt x="0" y="426"/>
                </a:cubicBezTo>
                <a:cubicBezTo>
                  <a:pt x="0" y="428"/>
                  <a:pt x="0" y="430"/>
                  <a:pt x="0" y="432"/>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cs typeface="+mn-ea"/>
              <a:sym typeface="+mn-lt"/>
            </a:endParaRPr>
          </a:p>
        </p:txBody>
      </p:sp>
      <p:sp>
        <p:nvSpPr>
          <p:cNvPr id="12" name="Freeform 7"/>
          <p:cNvSpPr>
            <a:spLocks/>
          </p:cNvSpPr>
          <p:nvPr/>
        </p:nvSpPr>
        <p:spPr bwMode="auto">
          <a:xfrm>
            <a:off x="4745407" y="3170712"/>
            <a:ext cx="1377067" cy="1768295"/>
          </a:xfrm>
          <a:custGeom>
            <a:avLst/>
            <a:gdLst>
              <a:gd name="T0" fmla="*/ 948 w 950"/>
              <a:gd name="T1" fmla="*/ 707 h 1220"/>
              <a:gd name="T2" fmla="*/ 949 w 950"/>
              <a:gd name="T3" fmla="*/ 699 h 1220"/>
              <a:gd name="T4" fmla="*/ 776 w 950"/>
              <a:gd name="T5" fmla="*/ 708 h 1220"/>
              <a:gd name="T6" fmla="*/ 735 w 950"/>
              <a:gd name="T7" fmla="*/ 621 h 1220"/>
              <a:gd name="T8" fmla="*/ 773 w 950"/>
              <a:gd name="T9" fmla="*/ 532 h 1220"/>
              <a:gd name="T10" fmla="*/ 950 w 950"/>
              <a:gd name="T11" fmla="*/ 543 h 1220"/>
              <a:gd name="T12" fmla="*/ 950 w 950"/>
              <a:gd name="T13" fmla="*/ 536 h 1220"/>
              <a:gd name="T14" fmla="*/ 930 w 950"/>
              <a:gd name="T15" fmla="*/ 196 h 1220"/>
              <a:gd name="T16" fmla="*/ 592 w 950"/>
              <a:gd name="T17" fmla="*/ 216 h 1220"/>
              <a:gd name="T18" fmla="*/ 584 w 950"/>
              <a:gd name="T19" fmla="*/ 216 h 1220"/>
              <a:gd name="T20" fmla="*/ 560 w 950"/>
              <a:gd name="T21" fmla="*/ 205 h 1220"/>
              <a:gd name="T22" fmla="*/ 564 w 950"/>
              <a:gd name="T23" fmla="*/ 179 h 1220"/>
              <a:gd name="T24" fmla="*/ 564 w 950"/>
              <a:gd name="T25" fmla="*/ 178 h 1220"/>
              <a:gd name="T26" fmla="*/ 578 w 950"/>
              <a:gd name="T27" fmla="*/ 33 h 1220"/>
              <a:gd name="T28" fmla="*/ 506 w 950"/>
              <a:gd name="T29" fmla="*/ 0 h 1220"/>
              <a:gd name="T30" fmla="*/ 436 w 950"/>
              <a:gd name="T31" fmla="*/ 34 h 1220"/>
              <a:gd name="T32" fmla="*/ 448 w 950"/>
              <a:gd name="T33" fmla="*/ 179 h 1220"/>
              <a:gd name="T34" fmla="*/ 452 w 950"/>
              <a:gd name="T35" fmla="*/ 206 h 1220"/>
              <a:gd name="T36" fmla="*/ 414 w 950"/>
              <a:gd name="T37" fmla="*/ 213 h 1220"/>
              <a:gd name="T38" fmla="*/ 0 w 950"/>
              <a:gd name="T39" fmla="*/ 192 h 1220"/>
              <a:gd name="T40" fmla="*/ 3 w 950"/>
              <a:gd name="T41" fmla="*/ 216 h 1220"/>
              <a:gd name="T42" fmla="*/ 277 w 950"/>
              <a:gd name="T43" fmla="*/ 829 h 1220"/>
              <a:gd name="T44" fmla="*/ 440 w 950"/>
              <a:gd name="T45" fmla="*/ 1174 h 1220"/>
              <a:gd name="T46" fmla="*/ 441 w 950"/>
              <a:gd name="T47" fmla="*/ 1220 h 1220"/>
              <a:gd name="T48" fmla="*/ 926 w 950"/>
              <a:gd name="T49" fmla="*/ 1220 h 1220"/>
              <a:gd name="T50" fmla="*/ 948 w 950"/>
              <a:gd name="T51" fmla="*/ 708 h 1220"/>
              <a:gd name="T52" fmla="*/ 948 w 950"/>
              <a:gd name="T53" fmla="*/ 707 h 1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50" h="1220">
                <a:moveTo>
                  <a:pt x="948" y="707"/>
                </a:moveTo>
                <a:cubicBezTo>
                  <a:pt x="949" y="704"/>
                  <a:pt x="949" y="701"/>
                  <a:pt x="949" y="699"/>
                </a:cubicBezTo>
                <a:cubicBezTo>
                  <a:pt x="914" y="725"/>
                  <a:pt x="834" y="759"/>
                  <a:pt x="776" y="708"/>
                </a:cubicBezTo>
                <a:cubicBezTo>
                  <a:pt x="774" y="706"/>
                  <a:pt x="736" y="671"/>
                  <a:pt x="735" y="621"/>
                </a:cubicBezTo>
                <a:cubicBezTo>
                  <a:pt x="734" y="590"/>
                  <a:pt x="747" y="560"/>
                  <a:pt x="773" y="532"/>
                </a:cubicBezTo>
                <a:cubicBezTo>
                  <a:pt x="774" y="531"/>
                  <a:pt x="848" y="456"/>
                  <a:pt x="950" y="543"/>
                </a:cubicBezTo>
                <a:cubicBezTo>
                  <a:pt x="950" y="541"/>
                  <a:pt x="950" y="539"/>
                  <a:pt x="950" y="536"/>
                </a:cubicBezTo>
                <a:cubicBezTo>
                  <a:pt x="947" y="504"/>
                  <a:pt x="931" y="270"/>
                  <a:pt x="930" y="196"/>
                </a:cubicBezTo>
                <a:cubicBezTo>
                  <a:pt x="866" y="196"/>
                  <a:pt x="625" y="213"/>
                  <a:pt x="592" y="216"/>
                </a:cubicBezTo>
                <a:cubicBezTo>
                  <a:pt x="590" y="216"/>
                  <a:pt x="588" y="216"/>
                  <a:pt x="584" y="216"/>
                </a:cubicBezTo>
                <a:cubicBezTo>
                  <a:pt x="576" y="216"/>
                  <a:pt x="565" y="215"/>
                  <a:pt x="560" y="205"/>
                </a:cubicBezTo>
                <a:cubicBezTo>
                  <a:pt x="553" y="194"/>
                  <a:pt x="562" y="181"/>
                  <a:pt x="564" y="179"/>
                </a:cubicBezTo>
                <a:cubicBezTo>
                  <a:pt x="564" y="178"/>
                  <a:pt x="564" y="178"/>
                  <a:pt x="564" y="178"/>
                </a:cubicBezTo>
                <a:cubicBezTo>
                  <a:pt x="638" y="93"/>
                  <a:pt x="580" y="35"/>
                  <a:pt x="578" y="33"/>
                </a:cubicBezTo>
                <a:cubicBezTo>
                  <a:pt x="555" y="11"/>
                  <a:pt x="531" y="0"/>
                  <a:pt x="506" y="0"/>
                </a:cubicBezTo>
                <a:cubicBezTo>
                  <a:pt x="466" y="2"/>
                  <a:pt x="437" y="34"/>
                  <a:pt x="436" y="34"/>
                </a:cubicBezTo>
                <a:cubicBezTo>
                  <a:pt x="384" y="93"/>
                  <a:pt x="445" y="176"/>
                  <a:pt x="448" y="179"/>
                </a:cubicBezTo>
                <a:cubicBezTo>
                  <a:pt x="457" y="192"/>
                  <a:pt x="455" y="201"/>
                  <a:pt x="452" y="206"/>
                </a:cubicBezTo>
                <a:cubicBezTo>
                  <a:pt x="444" y="218"/>
                  <a:pt x="425" y="216"/>
                  <a:pt x="414" y="213"/>
                </a:cubicBezTo>
                <a:cubicBezTo>
                  <a:pt x="330" y="200"/>
                  <a:pt x="79" y="194"/>
                  <a:pt x="0" y="192"/>
                </a:cubicBezTo>
                <a:cubicBezTo>
                  <a:pt x="1" y="200"/>
                  <a:pt x="2" y="208"/>
                  <a:pt x="3" y="216"/>
                </a:cubicBezTo>
                <a:cubicBezTo>
                  <a:pt x="40" y="489"/>
                  <a:pt x="172" y="678"/>
                  <a:pt x="277" y="829"/>
                </a:cubicBezTo>
                <a:cubicBezTo>
                  <a:pt x="363" y="952"/>
                  <a:pt x="436" y="1058"/>
                  <a:pt x="440" y="1174"/>
                </a:cubicBezTo>
                <a:cubicBezTo>
                  <a:pt x="441" y="1220"/>
                  <a:pt x="441" y="1220"/>
                  <a:pt x="441" y="1220"/>
                </a:cubicBezTo>
                <a:cubicBezTo>
                  <a:pt x="926" y="1220"/>
                  <a:pt x="926" y="1220"/>
                  <a:pt x="926" y="1220"/>
                </a:cubicBezTo>
                <a:cubicBezTo>
                  <a:pt x="928" y="1127"/>
                  <a:pt x="934" y="796"/>
                  <a:pt x="948" y="708"/>
                </a:cubicBezTo>
                <a:lnTo>
                  <a:pt x="948" y="707"/>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cs typeface="+mn-ea"/>
              <a:sym typeface="+mn-lt"/>
            </a:endParaRPr>
          </a:p>
        </p:txBody>
      </p:sp>
      <p:sp>
        <p:nvSpPr>
          <p:cNvPr id="13" name="Freeform 8"/>
          <p:cNvSpPr>
            <a:spLocks/>
          </p:cNvSpPr>
          <p:nvPr/>
        </p:nvSpPr>
        <p:spPr bwMode="auto">
          <a:xfrm>
            <a:off x="5844235" y="3417877"/>
            <a:ext cx="1621408" cy="1521130"/>
          </a:xfrm>
          <a:custGeom>
            <a:avLst/>
            <a:gdLst>
              <a:gd name="T0" fmla="*/ 698 w 1118"/>
              <a:gd name="T1" fmla="*/ 0 h 1049"/>
              <a:gd name="T2" fmla="*/ 708 w 1118"/>
              <a:gd name="T3" fmla="*/ 177 h 1049"/>
              <a:gd name="T4" fmla="*/ 623 w 1118"/>
              <a:gd name="T5" fmla="*/ 216 h 1049"/>
              <a:gd name="T6" fmla="*/ 620 w 1118"/>
              <a:gd name="T7" fmla="*/ 216 h 1049"/>
              <a:gd name="T8" fmla="*/ 533 w 1118"/>
              <a:gd name="T9" fmla="*/ 175 h 1049"/>
              <a:gd name="T10" fmla="*/ 542 w 1118"/>
              <a:gd name="T11" fmla="*/ 1 h 1049"/>
              <a:gd name="T12" fmla="*/ 534 w 1118"/>
              <a:gd name="T13" fmla="*/ 2 h 1049"/>
              <a:gd name="T14" fmla="*/ 533 w 1118"/>
              <a:gd name="T15" fmla="*/ 3 h 1049"/>
              <a:gd name="T16" fmla="*/ 196 w 1118"/>
              <a:gd name="T17" fmla="*/ 24 h 1049"/>
              <a:gd name="T18" fmla="*/ 216 w 1118"/>
              <a:gd name="T19" fmla="*/ 363 h 1049"/>
              <a:gd name="T20" fmla="*/ 205 w 1118"/>
              <a:gd name="T21" fmla="*/ 395 h 1049"/>
              <a:gd name="T22" fmla="*/ 179 w 1118"/>
              <a:gd name="T23" fmla="*/ 392 h 1049"/>
              <a:gd name="T24" fmla="*/ 178 w 1118"/>
              <a:gd name="T25" fmla="*/ 391 h 1049"/>
              <a:gd name="T26" fmla="*/ 33 w 1118"/>
              <a:gd name="T27" fmla="*/ 378 h 1049"/>
              <a:gd name="T28" fmla="*/ 0 w 1118"/>
              <a:gd name="T29" fmla="*/ 449 h 1049"/>
              <a:gd name="T30" fmla="*/ 34 w 1118"/>
              <a:gd name="T31" fmla="*/ 519 h 1049"/>
              <a:gd name="T32" fmla="*/ 179 w 1118"/>
              <a:gd name="T33" fmla="*/ 507 h 1049"/>
              <a:gd name="T34" fmla="*/ 206 w 1118"/>
              <a:gd name="T35" fmla="*/ 503 h 1049"/>
              <a:gd name="T36" fmla="*/ 213 w 1118"/>
              <a:gd name="T37" fmla="*/ 541 h 1049"/>
              <a:gd name="T38" fmla="*/ 192 w 1118"/>
              <a:gd name="T39" fmla="*/ 1049 h 1049"/>
              <a:gd name="T40" fmla="*/ 677 w 1118"/>
              <a:gd name="T41" fmla="*/ 1049 h 1049"/>
              <a:gd name="T42" fmla="*/ 678 w 1118"/>
              <a:gd name="T43" fmla="*/ 1003 h 1049"/>
              <a:gd name="T44" fmla="*/ 841 w 1118"/>
              <a:gd name="T45" fmla="*/ 658 h 1049"/>
              <a:gd name="T46" fmla="*/ 1115 w 1118"/>
              <a:gd name="T47" fmla="*/ 45 h 1049"/>
              <a:gd name="T48" fmla="*/ 1118 w 1118"/>
              <a:gd name="T49" fmla="*/ 20 h 1049"/>
              <a:gd name="T50" fmla="*/ 704 w 1118"/>
              <a:gd name="T51" fmla="*/ 0 h 1049"/>
              <a:gd name="T52" fmla="*/ 698 w 1118"/>
              <a:gd name="T53"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18" h="1049">
                <a:moveTo>
                  <a:pt x="698" y="0"/>
                </a:moveTo>
                <a:cubicBezTo>
                  <a:pt x="785" y="102"/>
                  <a:pt x="709" y="176"/>
                  <a:pt x="708" y="177"/>
                </a:cubicBezTo>
                <a:cubicBezTo>
                  <a:pt x="682" y="203"/>
                  <a:pt x="653" y="216"/>
                  <a:pt x="623" y="216"/>
                </a:cubicBezTo>
                <a:cubicBezTo>
                  <a:pt x="622" y="216"/>
                  <a:pt x="621" y="216"/>
                  <a:pt x="620" y="216"/>
                </a:cubicBezTo>
                <a:cubicBezTo>
                  <a:pt x="569" y="214"/>
                  <a:pt x="534" y="176"/>
                  <a:pt x="533" y="175"/>
                </a:cubicBezTo>
                <a:cubicBezTo>
                  <a:pt x="481" y="117"/>
                  <a:pt x="515" y="37"/>
                  <a:pt x="542" y="1"/>
                </a:cubicBezTo>
                <a:cubicBezTo>
                  <a:pt x="539" y="1"/>
                  <a:pt x="536" y="2"/>
                  <a:pt x="534" y="2"/>
                </a:cubicBezTo>
                <a:cubicBezTo>
                  <a:pt x="533" y="3"/>
                  <a:pt x="533" y="3"/>
                  <a:pt x="533" y="3"/>
                </a:cubicBezTo>
                <a:cubicBezTo>
                  <a:pt x="445" y="16"/>
                  <a:pt x="250" y="23"/>
                  <a:pt x="196" y="24"/>
                </a:cubicBezTo>
                <a:cubicBezTo>
                  <a:pt x="197" y="95"/>
                  <a:pt x="213" y="331"/>
                  <a:pt x="216" y="363"/>
                </a:cubicBezTo>
                <a:cubicBezTo>
                  <a:pt x="216" y="369"/>
                  <a:pt x="218" y="388"/>
                  <a:pt x="205" y="395"/>
                </a:cubicBezTo>
                <a:cubicBezTo>
                  <a:pt x="194" y="402"/>
                  <a:pt x="181" y="393"/>
                  <a:pt x="179" y="392"/>
                </a:cubicBezTo>
                <a:cubicBezTo>
                  <a:pt x="178" y="391"/>
                  <a:pt x="178" y="391"/>
                  <a:pt x="178" y="391"/>
                </a:cubicBezTo>
                <a:cubicBezTo>
                  <a:pt x="93" y="317"/>
                  <a:pt x="35" y="375"/>
                  <a:pt x="33" y="378"/>
                </a:cubicBezTo>
                <a:cubicBezTo>
                  <a:pt x="10" y="400"/>
                  <a:pt x="0" y="425"/>
                  <a:pt x="0" y="449"/>
                </a:cubicBezTo>
                <a:cubicBezTo>
                  <a:pt x="2" y="490"/>
                  <a:pt x="33" y="519"/>
                  <a:pt x="34" y="519"/>
                </a:cubicBezTo>
                <a:cubicBezTo>
                  <a:pt x="93" y="572"/>
                  <a:pt x="175" y="510"/>
                  <a:pt x="179" y="507"/>
                </a:cubicBezTo>
                <a:cubicBezTo>
                  <a:pt x="192" y="498"/>
                  <a:pt x="201" y="500"/>
                  <a:pt x="206" y="503"/>
                </a:cubicBezTo>
                <a:cubicBezTo>
                  <a:pt x="218" y="511"/>
                  <a:pt x="216" y="530"/>
                  <a:pt x="213" y="541"/>
                </a:cubicBezTo>
                <a:cubicBezTo>
                  <a:pt x="200" y="627"/>
                  <a:pt x="194" y="956"/>
                  <a:pt x="192" y="1049"/>
                </a:cubicBezTo>
                <a:cubicBezTo>
                  <a:pt x="677" y="1049"/>
                  <a:pt x="677" y="1049"/>
                  <a:pt x="677" y="1049"/>
                </a:cubicBezTo>
                <a:cubicBezTo>
                  <a:pt x="678" y="1003"/>
                  <a:pt x="678" y="1003"/>
                  <a:pt x="678" y="1003"/>
                </a:cubicBezTo>
                <a:cubicBezTo>
                  <a:pt x="682" y="887"/>
                  <a:pt x="755" y="781"/>
                  <a:pt x="841" y="658"/>
                </a:cubicBezTo>
                <a:cubicBezTo>
                  <a:pt x="946" y="507"/>
                  <a:pt x="1078" y="318"/>
                  <a:pt x="1115" y="45"/>
                </a:cubicBezTo>
                <a:cubicBezTo>
                  <a:pt x="1116" y="36"/>
                  <a:pt x="1117" y="28"/>
                  <a:pt x="1118" y="20"/>
                </a:cubicBezTo>
                <a:cubicBezTo>
                  <a:pt x="1010" y="17"/>
                  <a:pt x="730" y="3"/>
                  <a:pt x="704" y="0"/>
                </a:cubicBezTo>
                <a:cubicBezTo>
                  <a:pt x="701" y="0"/>
                  <a:pt x="699" y="0"/>
                  <a:pt x="69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cs typeface="+mn-ea"/>
              <a:sym typeface="+mn-lt"/>
            </a:endParaRPr>
          </a:p>
        </p:txBody>
      </p:sp>
      <p:grpSp>
        <p:nvGrpSpPr>
          <p:cNvPr id="14" name="组合 13"/>
          <p:cNvGrpSpPr/>
          <p:nvPr/>
        </p:nvGrpSpPr>
        <p:grpSpPr>
          <a:xfrm>
            <a:off x="5378151" y="5003976"/>
            <a:ext cx="1454748" cy="1156736"/>
            <a:chOff x="5278439" y="4930776"/>
            <a:chExt cx="1635125" cy="1300162"/>
          </a:xfrm>
          <a:solidFill>
            <a:schemeClr val="bg1"/>
          </a:solidFill>
        </p:grpSpPr>
        <p:sp>
          <p:nvSpPr>
            <p:cNvPr id="15" name="Freeform 9"/>
            <p:cNvSpPr>
              <a:spLocks/>
            </p:cNvSpPr>
            <p:nvPr/>
          </p:nvSpPr>
          <p:spPr bwMode="auto">
            <a:xfrm>
              <a:off x="5278439" y="4930776"/>
              <a:ext cx="1633538" cy="206375"/>
            </a:xfrm>
            <a:custGeom>
              <a:avLst/>
              <a:gdLst>
                <a:gd name="T0" fmla="*/ 940 w 1003"/>
                <a:gd name="T1" fmla="*/ 0 h 127"/>
                <a:gd name="T2" fmla="*/ 64 w 1003"/>
                <a:gd name="T3" fmla="*/ 0 h 127"/>
                <a:gd name="T4" fmla="*/ 1 w 1003"/>
                <a:gd name="T5" fmla="*/ 61 h 127"/>
                <a:gd name="T6" fmla="*/ 63 w 1003"/>
                <a:gd name="T7" fmla="*/ 126 h 127"/>
                <a:gd name="T8" fmla="*/ 940 w 1003"/>
                <a:gd name="T9" fmla="*/ 126 h 127"/>
                <a:gd name="T10" fmla="*/ 1003 w 1003"/>
                <a:gd name="T11" fmla="*/ 66 h 127"/>
                <a:gd name="T12" fmla="*/ 940 w 1003"/>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003" h="127">
                  <a:moveTo>
                    <a:pt x="940" y="0"/>
                  </a:moveTo>
                  <a:cubicBezTo>
                    <a:pt x="64" y="0"/>
                    <a:pt x="64" y="0"/>
                    <a:pt x="64" y="0"/>
                  </a:cubicBezTo>
                  <a:cubicBezTo>
                    <a:pt x="29" y="0"/>
                    <a:pt x="1" y="26"/>
                    <a:pt x="1" y="61"/>
                  </a:cubicBezTo>
                  <a:cubicBezTo>
                    <a:pt x="0" y="96"/>
                    <a:pt x="28" y="126"/>
                    <a:pt x="63" y="126"/>
                  </a:cubicBezTo>
                  <a:cubicBezTo>
                    <a:pt x="940" y="126"/>
                    <a:pt x="940" y="126"/>
                    <a:pt x="940" y="126"/>
                  </a:cubicBezTo>
                  <a:cubicBezTo>
                    <a:pt x="975" y="127"/>
                    <a:pt x="1003" y="101"/>
                    <a:pt x="1003" y="66"/>
                  </a:cubicBezTo>
                  <a:cubicBezTo>
                    <a:pt x="1003" y="31"/>
                    <a:pt x="975" y="0"/>
                    <a:pt x="94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cs typeface="+mn-ea"/>
                <a:sym typeface="+mn-lt"/>
              </a:endParaRPr>
            </a:p>
          </p:txBody>
        </p:sp>
        <p:sp>
          <p:nvSpPr>
            <p:cNvPr id="16" name="Freeform 10"/>
            <p:cNvSpPr>
              <a:spLocks/>
            </p:cNvSpPr>
            <p:nvPr/>
          </p:nvSpPr>
          <p:spPr bwMode="auto">
            <a:xfrm>
              <a:off x="5278439" y="5237163"/>
              <a:ext cx="1635125" cy="206375"/>
            </a:xfrm>
            <a:custGeom>
              <a:avLst/>
              <a:gdLst>
                <a:gd name="T0" fmla="*/ 941 w 1004"/>
                <a:gd name="T1" fmla="*/ 0 h 127"/>
                <a:gd name="T2" fmla="*/ 64 w 1004"/>
                <a:gd name="T3" fmla="*/ 0 h 127"/>
                <a:gd name="T4" fmla="*/ 1 w 1004"/>
                <a:gd name="T5" fmla="*/ 61 h 127"/>
                <a:gd name="T6" fmla="*/ 63 w 1004"/>
                <a:gd name="T7" fmla="*/ 127 h 127"/>
                <a:gd name="T8" fmla="*/ 940 w 1004"/>
                <a:gd name="T9" fmla="*/ 127 h 127"/>
                <a:gd name="T10" fmla="*/ 1003 w 1004"/>
                <a:gd name="T11" fmla="*/ 66 h 127"/>
                <a:gd name="T12" fmla="*/ 941 w 1004"/>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004" h="127">
                  <a:moveTo>
                    <a:pt x="941" y="0"/>
                  </a:moveTo>
                  <a:cubicBezTo>
                    <a:pt x="64" y="0"/>
                    <a:pt x="64" y="0"/>
                    <a:pt x="64" y="0"/>
                  </a:cubicBezTo>
                  <a:cubicBezTo>
                    <a:pt x="29" y="0"/>
                    <a:pt x="1" y="26"/>
                    <a:pt x="1" y="61"/>
                  </a:cubicBezTo>
                  <a:cubicBezTo>
                    <a:pt x="0" y="96"/>
                    <a:pt x="28" y="126"/>
                    <a:pt x="63" y="127"/>
                  </a:cubicBezTo>
                  <a:cubicBezTo>
                    <a:pt x="940" y="127"/>
                    <a:pt x="940" y="127"/>
                    <a:pt x="940" y="127"/>
                  </a:cubicBezTo>
                  <a:cubicBezTo>
                    <a:pt x="975" y="127"/>
                    <a:pt x="1003" y="101"/>
                    <a:pt x="1003" y="66"/>
                  </a:cubicBezTo>
                  <a:cubicBezTo>
                    <a:pt x="1004" y="31"/>
                    <a:pt x="975" y="0"/>
                    <a:pt x="94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cs typeface="+mn-ea"/>
                <a:sym typeface="+mn-lt"/>
              </a:endParaRPr>
            </a:p>
          </p:txBody>
        </p:sp>
        <p:sp>
          <p:nvSpPr>
            <p:cNvPr id="17" name="Freeform 11"/>
            <p:cNvSpPr>
              <a:spLocks/>
            </p:cNvSpPr>
            <p:nvPr/>
          </p:nvSpPr>
          <p:spPr bwMode="auto">
            <a:xfrm>
              <a:off x="5278439" y="5543551"/>
              <a:ext cx="1635125" cy="206375"/>
            </a:xfrm>
            <a:custGeom>
              <a:avLst/>
              <a:gdLst>
                <a:gd name="T0" fmla="*/ 940 w 1004"/>
                <a:gd name="T1" fmla="*/ 0 h 127"/>
                <a:gd name="T2" fmla="*/ 64 w 1004"/>
                <a:gd name="T3" fmla="*/ 0 h 127"/>
                <a:gd name="T4" fmla="*/ 0 w 1004"/>
                <a:gd name="T5" fmla="*/ 61 h 127"/>
                <a:gd name="T6" fmla="*/ 63 w 1004"/>
                <a:gd name="T7" fmla="*/ 127 h 127"/>
                <a:gd name="T8" fmla="*/ 940 w 1004"/>
                <a:gd name="T9" fmla="*/ 127 h 127"/>
                <a:gd name="T10" fmla="*/ 1003 w 1004"/>
                <a:gd name="T11" fmla="*/ 66 h 127"/>
                <a:gd name="T12" fmla="*/ 940 w 1004"/>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004" h="127">
                  <a:moveTo>
                    <a:pt x="940" y="0"/>
                  </a:moveTo>
                  <a:cubicBezTo>
                    <a:pt x="64" y="0"/>
                    <a:pt x="64" y="0"/>
                    <a:pt x="64" y="0"/>
                  </a:cubicBezTo>
                  <a:cubicBezTo>
                    <a:pt x="29" y="0"/>
                    <a:pt x="1" y="26"/>
                    <a:pt x="0" y="61"/>
                  </a:cubicBezTo>
                  <a:cubicBezTo>
                    <a:pt x="0" y="96"/>
                    <a:pt x="28" y="127"/>
                    <a:pt x="63" y="127"/>
                  </a:cubicBezTo>
                  <a:cubicBezTo>
                    <a:pt x="940" y="127"/>
                    <a:pt x="940" y="127"/>
                    <a:pt x="940" y="127"/>
                  </a:cubicBezTo>
                  <a:cubicBezTo>
                    <a:pt x="975" y="127"/>
                    <a:pt x="1003" y="101"/>
                    <a:pt x="1003" y="66"/>
                  </a:cubicBezTo>
                  <a:cubicBezTo>
                    <a:pt x="1004" y="31"/>
                    <a:pt x="975" y="1"/>
                    <a:pt x="94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cs typeface="+mn-ea"/>
                <a:sym typeface="+mn-lt"/>
              </a:endParaRPr>
            </a:p>
          </p:txBody>
        </p:sp>
        <p:sp>
          <p:nvSpPr>
            <p:cNvPr id="18" name="Freeform 12"/>
            <p:cNvSpPr>
              <a:spLocks/>
            </p:cNvSpPr>
            <p:nvPr/>
          </p:nvSpPr>
          <p:spPr bwMode="auto">
            <a:xfrm>
              <a:off x="5519739" y="5849938"/>
              <a:ext cx="1152525" cy="381000"/>
            </a:xfrm>
            <a:custGeom>
              <a:avLst/>
              <a:gdLst>
                <a:gd name="T0" fmla="*/ 645 w 708"/>
                <a:gd name="T1" fmla="*/ 1 h 234"/>
                <a:gd name="T2" fmla="*/ 63 w 708"/>
                <a:gd name="T3" fmla="*/ 1 h 234"/>
                <a:gd name="T4" fmla="*/ 0 w 708"/>
                <a:gd name="T5" fmla="*/ 62 h 234"/>
                <a:gd name="T6" fmla="*/ 101 w 708"/>
                <a:gd name="T7" fmla="*/ 120 h 234"/>
                <a:gd name="T8" fmla="*/ 355 w 708"/>
                <a:gd name="T9" fmla="*/ 234 h 234"/>
                <a:gd name="T10" fmla="*/ 613 w 708"/>
                <a:gd name="T11" fmla="*/ 120 h 234"/>
                <a:gd name="T12" fmla="*/ 708 w 708"/>
                <a:gd name="T13" fmla="*/ 66 h 234"/>
                <a:gd name="T14" fmla="*/ 645 w 708"/>
                <a:gd name="T15" fmla="*/ 1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8" h="234">
                  <a:moveTo>
                    <a:pt x="645" y="1"/>
                  </a:moveTo>
                  <a:cubicBezTo>
                    <a:pt x="63" y="1"/>
                    <a:pt x="63" y="1"/>
                    <a:pt x="63" y="1"/>
                  </a:cubicBezTo>
                  <a:cubicBezTo>
                    <a:pt x="29" y="0"/>
                    <a:pt x="0" y="27"/>
                    <a:pt x="0" y="62"/>
                  </a:cubicBezTo>
                  <a:cubicBezTo>
                    <a:pt x="0" y="97"/>
                    <a:pt x="55" y="116"/>
                    <a:pt x="101" y="120"/>
                  </a:cubicBezTo>
                  <a:cubicBezTo>
                    <a:pt x="147" y="124"/>
                    <a:pt x="249" y="234"/>
                    <a:pt x="355" y="234"/>
                  </a:cubicBezTo>
                  <a:cubicBezTo>
                    <a:pt x="461" y="234"/>
                    <a:pt x="560" y="126"/>
                    <a:pt x="613" y="120"/>
                  </a:cubicBezTo>
                  <a:cubicBezTo>
                    <a:pt x="653" y="116"/>
                    <a:pt x="708" y="101"/>
                    <a:pt x="708" y="66"/>
                  </a:cubicBezTo>
                  <a:cubicBezTo>
                    <a:pt x="708" y="31"/>
                    <a:pt x="680" y="1"/>
                    <a:pt x="645"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cs typeface="+mn-ea"/>
                <a:sym typeface="+mn-lt"/>
              </a:endParaRPr>
            </a:p>
          </p:txBody>
        </p:sp>
      </p:grpSp>
      <p:grpSp>
        <p:nvGrpSpPr>
          <p:cNvPr id="19" name="组合 18"/>
          <p:cNvGrpSpPr/>
          <p:nvPr/>
        </p:nvGrpSpPr>
        <p:grpSpPr>
          <a:xfrm>
            <a:off x="3562217" y="2128557"/>
            <a:ext cx="726142" cy="726142"/>
            <a:chOff x="3562217" y="1951133"/>
            <a:chExt cx="726142" cy="726142"/>
          </a:xfrm>
        </p:grpSpPr>
        <p:sp>
          <p:nvSpPr>
            <p:cNvPr id="20" name="椭圆 19"/>
            <p:cNvSpPr/>
            <p:nvPr/>
          </p:nvSpPr>
          <p:spPr>
            <a:xfrm>
              <a:off x="3562217" y="1951133"/>
              <a:ext cx="726142" cy="726142"/>
            </a:xfrm>
            <a:prstGeom prst="ellipse">
              <a:avLst/>
            </a:pr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21" name="矩形 20"/>
            <p:cNvSpPr/>
            <p:nvPr/>
          </p:nvSpPr>
          <p:spPr>
            <a:xfrm>
              <a:off x="3638839" y="2050621"/>
              <a:ext cx="582138" cy="523220"/>
            </a:xfrm>
            <a:prstGeom prst="rect">
              <a:avLst/>
            </a:prstGeom>
          </p:spPr>
          <p:txBody>
            <a:bodyPr wrap="square">
              <a:spAutoFit/>
            </a:bodyPr>
            <a:lstStyle/>
            <a:p>
              <a:pPr algn="ctr"/>
              <a:r>
                <a:rPr lang="en-US" altLang="zh-CN" sz="2800" b="1" dirty="0">
                  <a:solidFill>
                    <a:prstClr val="white"/>
                  </a:solidFill>
                  <a:cs typeface="+mn-ea"/>
                  <a:sym typeface="+mn-lt"/>
                </a:rPr>
                <a:t>01</a:t>
              </a:r>
              <a:endParaRPr lang="zh-CN" altLang="en-US" sz="2800" b="1" dirty="0">
                <a:solidFill>
                  <a:prstClr val="white"/>
                </a:solidFill>
                <a:cs typeface="+mn-ea"/>
                <a:sym typeface="+mn-lt"/>
              </a:endParaRPr>
            </a:p>
          </p:txBody>
        </p:sp>
      </p:grpSp>
      <p:grpSp>
        <p:nvGrpSpPr>
          <p:cNvPr id="22" name="组合 21"/>
          <p:cNvGrpSpPr/>
          <p:nvPr/>
        </p:nvGrpSpPr>
        <p:grpSpPr>
          <a:xfrm>
            <a:off x="7864118" y="2128557"/>
            <a:ext cx="726142" cy="726142"/>
            <a:chOff x="7864118" y="1951133"/>
            <a:chExt cx="726142" cy="726142"/>
          </a:xfrm>
        </p:grpSpPr>
        <p:sp>
          <p:nvSpPr>
            <p:cNvPr id="23" name="椭圆 22"/>
            <p:cNvSpPr/>
            <p:nvPr/>
          </p:nvSpPr>
          <p:spPr>
            <a:xfrm>
              <a:off x="7864118" y="1951133"/>
              <a:ext cx="726142" cy="726142"/>
            </a:xfrm>
            <a:prstGeom prst="ellipse">
              <a:avLst/>
            </a:pr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24" name="矩形 23"/>
            <p:cNvSpPr/>
            <p:nvPr/>
          </p:nvSpPr>
          <p:spPr>
            <a:xfrm>
              <a:off x="7908670" y="2050621"/>
              <a:ext cx="637037" cy="523220"/>
            </a:xfrm>
            <a:prstGeom prst="rect">
              <a:avLst/>
            </a:prstGeom>
          </p:spPr>
          <p:txBody>
            <a:bodyPr wrap="square">
              <a:spAutoFit/>
            </a:bodyPr>
            <a:lstStyle/>
            <a:p>
              <a:pPr algn="ctr"/>
              <a:r>
                <a:rPr lang="en-US" altLang="zh-CN" sz="2800" b="1" dirty="0">
                  <a:solidFill>
                    <a:prstClr val="white"/>
                  </a:solidFill>
                  <a:cs typeface="+mn-ea"/>
                  <a:sym typeface="+mn-lt"/>
                </a:rPr>
                <a:t>02</a:t>
              </a:r>
              <a:endParaRPr lang="zh-CN" altLang="en-US" sz="2800" b="1" dirty="0">
                <a:solidFill>
                  <a:prstClr val="white"/>
                </a:solidFill>
                <a:cs typeface="+mn-ea"/>
                <a:sym typeface="+mn-lt"/>
              </a:endParaRPr>
            </a:p>
          </p:txBody>
        </p:sp>
      </p:grpSp>
      <p:grpSp>
        <p:nvGrpSpPr>
          <p:cNvPr id="25" name="组合 24"/>
          <p:cNvGrpSpPr/>
          <p:nvPr/>
        </p:nvGrpSpPr>
        <p:grpSpPr>
          <a:xfrm>
            <a:off x="3561627" y="4569462"/>
            <a:ext cx="726142" cy="726142"/>
            <a:chOff x="3561627" y="4392038"/>
            <a:chExt cx="726142" cy="726142"/>
          </a:xfrm>
        </p:grpSpPr>
        <p:sp>
          <p:nvSpPr>
            <p:cNvPr id="26" name="椭圆 25"/>
            <p:cNvSpPr/>
            <p:nvPr/>
          </p:nvSpPr>
          <p:spPr>
            <a:xfrm>
              <a:off x="3561627" y="4392038"/>
              <a:ext cx="726142" cy="726142"/>
            </a:xfrm>
            <a:prstGeom prst="ellipse">
              <a:avLst/>
            </a:pr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27" name="矩形 26"/>
            <p:cNvSpPr/>
            <p:nvPr/>
          </p:nvSpPr>
          <p:spPr>
            <a:xfrm>
              <a:off x="3606179" y="4499973"/>
              <a:ext cx="637037" cy="523220"/>
            </a:xfrm>
            <a:prstGeom prst="rect">
              <a:avLst/>
            </a:prstGeom>
          </p:spPr>
          <p:txBody>
            <a:bodyPr wrap="square">
              <a:spAutoFit/>
            </a:bodyPr>
            <a:lstStyle/>
            <a:p>
              <a:pPr algn="ctr"/>
              <a:r>
                <a:rPr lang="en-US" altLang="zh-CN" sz="2800" b="1" dirty="0">
                  <a:solidFill>
                    <a:prstClr val="white"/>
                  </a:solidFill>
                  <a:cs typeface="+mn-ea"/>
                  <a:sym typeface="+mn-lt"/>
                </a:rPr>
                <a:t>03</a:t>
              </a:r>
              <a:endParaRPr lang="zh-CN" altLang="en-US" sz="2800" b="1" dirty="0">
                <a:solidFill>
                  <a:prstClr val="white"/>
                </a:solidFill>
                <a:cs typeface="+mn-ea"/>
                <a:sym typeface="+mn-lt"/>
              </a:endParaRPr>
            </a:p>
          </p:txBody>
        </p:sp>
      </p:grpSp>
      <p:grpSp>
        <p:nvGrpSpPr>
          <p:cNvPr id="28" name="组合 27"/>
          <p:cNvGrpSpPr/>
          <p:nvPr/>
        </p:nvGrpSpPr>
        <p:grpSpPr>
          <a:xfrm>
            <a:off x="7864118" y="4569462"/>
            <a:ext cx="726142" cy="726142"/>
            <a:chOff x="7864118" y="4392038"/>
            <a:chExt cx="726142" cy="726142"/>
          </a:xfrm>
        </p:grpSpPr>
        <p:sp>
          <p:nvSpPr>
            <p:cNvPr id="29" name="椭圆 28"/>
            <p:cNvSpPr/>
            <p:nvPr/>
          </p:nvSpPr>
          <p:spPr>
            <a:xfrm>
              <a:off x="7864118" y="4392038"/>
              <a:ext cx="726142" cy="726142"/>
            </a:xfrm>
            <a:prstGeom prst="ellipse">
              <a:avLst/>
            </a:pr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0" name="矩形 29"/>
            <p:cNvSpPr/>
            <p:nvPr/>
          </p:nvSpPr>
          <p:spPr>
            <a:xfrm>
              <a:off x="7921869" y="4499973"/>
              <a:ext cx="637037" cy="523220"/>
            </a:xfrm>
            <a:prstGeom prst="rect">
              <a:avLst/>
            </a:prstGeom>
          </p:spPr>
          <p:txBody>
            <a:bodyPr wrap="square">
              <a:spAutoFit/>
            </a:bodyPr>
            <a:lstStyle/>
            <a:p>
              <a:pPr algn="ctr"/>
              <a:r>
                <a:rPr lang="en-US" altLang="zh-CN" sz="2800" b="1" dirty="0">
                  <a:solidFill>
                    <a:prstClr val="white"/>
                  </a:solidFill>
                  <a:cs typeface="+mn-ea"/>
                  <a:sym typeface="+mn-lt"/>
                </a:rPr>
                <a:t>04</a:t>
              </a:r>
              <a:endParaRPr lang="zh-CN" altLang="en-US" sz="2800" b="1" dirty="0">
                <a:solidFill>
                  <a:prstClr val="white"/>
                </a:solidFill>
                <a:cs typeface="+mn-ea"/>
                <a:sym typeface="+mn-lt"/>
              </a:endParaRPr>
            </a:p>
          </p:txBody>
        </p:sp>
      </p:grpSp>
      <p:sp>
        <p:nvSpPr>
          <p:cNvPr id="31" name="文本框 30"/>
          <p:cNvSpPr txBox="1"/>
          <p:nvPr/>
        </p:nvSpPr>
        <p:spPr>
          <a:xfrm>
            <a:off x="8842518" y="4569462"/>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2" name="文本框 31"/>
          <p:cNvSpPr txBox="1"/>
          <p:nvPr/>
        </p:nvSpPr>
        <p:spPr>
          <a:xfrm>
            <a:off x="985323" y="2106876"/>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3" name="文本框 32"/>
          <p:cNvSpPr txBox="1"/>
          <p:nvPr/>
        </p:nvSpPr>
        <p:spPr>
          <a:xfrm>
            <a:off x="1037517" y="4569462"/>
            <a:ext cx="2339102" cy="1323439"/>
          </a:xfrm>
          <a:prstGeom prst="rect">
            <a:avLst/>
          </a:prstGeom>
          <a:noFill/>
          <a:effectLst/>
        </p:spPr>
        <p:txBody>
          <a:bodyPr wrap="none" rtlCol="0">
            <a:spAutoFit/>
          </a:bodyPr>
          <a:lstStyle/>
          <a:p>
            <a:r>
              <a:rPr lang="zh-CN" altLang="en-US" sz="1600"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600" dirty="0">
              <a:solidFill>
                <a:srgbClr val="FAFAFA"/>
              </a:solidFill>
              <a:cs typeface="+mn-ea"/>
              <a:sym typeface="+mn-lt"/>
            </a:endParaRPr>
          </a:p>
        </p:txBody>
      </p:sp>
      <p:sp>
        <p:nvSpPr>
          <p:cNvPr id="34" name="文本框 33"/>
          <p:cNvSpPr txBox="1"/>
          <p:nvPr/>
        </p:nvSpPr>
        <p:spPr>
          <a:xfrm>
            <a:off x="8842518" y="2128557"/>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Tree>
    <p:extLst>
      <p:ext uri="{BB962C8B-B14F-4D97-AF65-F5344CB8AC3E}">
        <p14:creationId xmlns:p14="http://schemas.microsoft.com/office/powerpoint/2010/main" val="142893386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900" decel="100000" fill="hold"/>
                                        <p:tgtEl>
                                          <p:spTgt spid="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 presetClass="entr" presetSubtype="9" decel="2800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750" fill="hold"/>
                                        <p:tgtEl>
                                          <p:spTgt spid="7"/>
                                        </p:tgtEl>
                                        <p:attrNameLst>
                                          <p:attrName>ppt_x</p:attrName>
                                        </p:attrNameLst>
                                      </p:cBhvr>
                                      <p:tavLst>
                                        <p:tav tm="0">
                                          <p:val>
                                            <p:strVal val="0-#ppt_w/2"/>
                                          </p:val>
                                        </p:tav>
                                        <p:tav tm="100000">
                                          <p:val>
                                            <p:strVal val="#ppt_x"/>
                                          </p:val>
                                        </p:tav>
                                      </p:tavLst>
                                    </p:anim>
                                    <p:anim calcmode="lin" valueType="num">
                                      <p:cBhvr additive="base">
                                        <p:cTn id="15" dur="750" fill="hold"/>
                                        <p:tgtEl>
                                          <p:spTgt spid="7"/>
                                        </p:tgtEl>
                                        <p:attrNameLst>
                                          <p:attrName>ppt_y</p:attrName>
                                        </p:attrNameLst>
                                      </p:cBhvr>
                                      <p:tavLst>
                                        <p:tav tm="0">
                                          <p:val>
                                            <p:strVal val="0-#ppt_h/2"/>
                                          </p:val>
                                        </p:tav>
                                        <p:tav tm="100000">
                                          <p:val>
                                            <p:strVal val="#ppt_y"/>
                                          </p:val>
                                        </p:tav>
                                      </p:tavLst>
                                    </p:anim>
                                  </p:childTnLst>
                                </p:cTn>
                              </p:par>
                              <p:par>
                                <p:cTn id="16" presetID="2" presetClass="entr" presetSubtype="3" decel="2800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750" fill="hold"/>
                                        <p:tgtEl>
                                          <p:spTgt spid="9"/>
                                        </p:tgtEl>
                                        <p:attrNameLst>
                                          <p:attrName>ppt_x</p:attrName>
                                        </p:attrNameLst>
                                      </p:cBhvr>
                                      <p:tavLst>
                                        <p:tav tm="0">
                                          <p:val>
                                            <p:strVal val="1+#ppt_w/2"/>
                                          </p:val>
                                        </p:tav>
                                        <p:tav tm="100000">
                                          <p:val>
                                            <p:strVal val="#ppt_x"/>
                                          </p:val>
                                        </p:tav>
                                      </p:tavLst>
                                    </p:anim>
                                    <p:anim calcmode="lin" valueType="num">
                                      <p:cBhvr additive="base">
                                        <p:cTn id="19" dur="750" fill="hold"/>
                                        <p:tgtEl>
                                          <p:spTgt spid="9"/>
                                        </p:tgtEl>
                                        <p:attrNameLst>
                                          <p:attrName>ppt_y</p:attrName>
                                        </p:attrNameLst>
                                      </p:cBhvr>
                                      <p:tavLst>
                                        <p:tav tm="0">
                                          <p:val>
                                            <p:strVal val="0-#ppt_h/2"/>
                                          </p:val>
                                        </p:tav>
                                        <p:tav tm="100000">
                                          <p:val>
                                            <p:strVal val="#ppt_y"/>
                                          </p:val>
                                        </p:tav>
                                      </p:tavLst>
                                    </p:anim>
                                  </p:childTnLst>
                                </p:cTn>
                              </p:par>
                              <p:par>
                                <p:cTn id="20" presetID="2" presetClass="entr" presetSubtype="12" decel="2800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750" fill="hold"/>
                                        <p:tgtEl>
                                          <p:spTgt spid="12"/>
                                        </p:tgtEl>
                                        <p:attrNameLst>
                                          <p:attrName>ppt_x</p:attrName>
                                        </p:attrNameLst>
                                      </p:cBhvr>
                                      <p:tavLst>
                                        <p:tav tm="0">
                                          <p:val>
                                            <p:strVal val="0-#ppt_w/2"/>
                                          </p:val>
                                        </p:tav>
                                        <p:tav tm="100000">
                                          <p:val>
                                            <p:strVal val="#ppt_x"/>
                                          </p:val>
                                        </p:tav>
                                      </p:tavLst>
                                    </p:anim>
                                    <p:anim calcmode="lin" valueType="num">
                                      <p:cBhvr additive="base">
                                        <p:cTn id="23" dur="750" fill="hold"/>
                                        <p:tgtEl>
                                          <p:spTgt spid="12"/>
                                        </p:tgtEl>
                                        <p:attrNameLst>
                                          <p:attrName>ppt_y</p:attrName>
                                        </p:attrNameLst>
                                      </p:cBhvr>
                                      <p:tavLst>
                                        <p:tav tm="0">
                                          <p:val>
                                            <p:strVal val="1+#ppt_h/2"/>
                                          </p:val>
                                        </p:tav>
                                        <p:tav tm="100000">
                                          <p:val>
                                            <p:strVal val="#ppt_y"/>
                                          </p:val>
                                        </p:tav>
                                      </p:tavLst>
                                    </p:anim>
                                  </p:childTnLst>
                                </p:cTn>
                              </p:par>
                              <p:par>
                                <p:cTn id="24" presetID="2" presetClass="entr" presetSubtype="6" decel="2800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750" fill="hold"/>
                                        <p:tgtEl>
                                          <p:spTgt spid="13"/>
                                        </p:tgtEl>
                                        <p:attrNameLst>
                                          <p:attrName>ppt_x</p:attrName>
                                        </p:attrNameLst>
                                      </p:cBhvr>
                                      <p:tavLst>
                                        <p:tav tm="0">
                                          <p:val>
                                            <p:strVal val="1+#ppt_w/2"/>
                                          </p:val>
                                        </p:tav>
                                        <p:tav tm="100000">
                                          <p:val>
                                            <p:strVal val="#ppt_x"/>
                                          </p:val>
                                        </p:tav>
                                      </p:tavLst>
                                    </p:anim>
                                    <p:anim calcmode="lin" valueType="num">
                                      <p:cBhvr additive="base">
                                        <p:cTn id="27" dur="75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par>
                                <p:cTn id="34" presetID="53" presetClass="entr" presetSubtype="16"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par>
                                <p:cTn id="39" presetID="53" presetClass="entr" presetSubtype="16"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Effect transition="in" filter="fade">
                                      <p:cBhvr>
                                        <p:cTn id="43" dur="500"/>
                                        <p:tgtEl>
                                          <p:spTgt spid="25"/>
                                        </p:tgtEl>
                                      </p:cBhvr>
                                    </p:animEffect>
                                  </p:childTnLst>
                                </p:cTn>
                              </p:par>
                              <p:par>
                                <p:cTn id="44" presetID="53" presetClass="entr" presetSubtype="16" fill="hold"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fill="hold"/>
                                        <p:tgtEl>
                                          <p:spTgt spid="28"/>
                                        </p:tgtEl>
                                        <p:attrNameLst>
                                          <p:attrName>ppt_w</p:attrName>
                                        </p:attrNameLst>
                                      </p:cBhvr>
                                      <p:tavLst>
                                        <p:tav tm="0">
                                          <p:val>
                                            <p:fltVal val="0"/>
                                          </p:val>
                                        </p:tav>
                                        <p:tav tm="100000">
                                          <p:val>
                                            <p:strVal val="#ppt_w"/>
                                          </p:val>
                                        </p:tav>
                                      </p:tavLst>
                                    </p:anim>
                                    <p:anim calcmode="lin" valueType="num">
                                      <p:cBhvr>
                                        <p:cTn id="47" dur="500" fill="hold"/>
                                        <p:tgtEl>
                                          <p:spTgt spid="28"/>
                                        </p:tgtEl>
                                        <p:attrNameLst>
                                          <p:attrName>ppt_h</p:attrName>
                                        </p:attrNameLst>
                                      </p:cBhvr>
                                      <p:tavLst>
                                        <p:tav tm="0">
                                          <p:val>
                                            <p:fltVal val="0"/>
                                          </p:val>
                                        </p:tav>
                                        <p:tav tm="100000">
                                          <p:val>
                                            <p:strVal val="#ppt_h"/>
                                          </p:val>
                                        </p:tav>
                                      </p:tavLst>
                                    </p:anim>
                                    <p:animEffect transition="in" filter="fade">
                                      <p:cBhvr>
                                        <p:cTn id="48" dur="500"/>
                                        <p:tgtEl>
                                          <p:spTgt spid="28"/>
                                        </p:tgtEl>
                                      </p:cBhvr>
                                    </p:animEffect>
                                  </p:childTnLst>
                                </p:cTn>
                              </p:par>
                            </p:childTnLst>
                          </p:cTn>
                        </p:par>
                        <p:par>
                          <p:cTn id="49" fill="hold">
                            <p:stCondLst>
                              <p:cond delay="2250"/>
                            </p:stCondLst>
                            <p:childTnLst>
                              <p:par>
                                <p:cTn id="50" presetID="10" presetClass="entr" presetSubtype="0"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par>
                                <p:cTn id="53" presetID="10" presetClass="entr" presetSubtype="0" fill="hold" grpId="0" nodeType="withEffect">
                                  <p:stCondLst>
                                    <p:cond delay="25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par>
                                <p:cTn id="59" presetID="10" presetClass="entr" presetSubtype="0" fill="hold" grpId="0" nodeType="withEffect">
                                  <p:stCondLst>
                                    <p:cond delay="75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P spid="13" grpId="0" animBg="1"/>
      <p:bldP spid="31" grpId="0"/>
      <p:bldP spid="32" grpId="0"/>
      <p:bldP spid="33"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grpSp>
        <p:nvGrpSpPr>
          <p:cNvPr id="7" name="组合 6"/>
          <p:cNvGrpSpPr/>
          <p:nvPr/>
        </p:nvGrpSpPr>
        <p:grpSpPr>
          <a:xfrm>
            <a:off x="4164497" y="2085799"/>
            <a:ext cx="3096491" cy="1172818"/>
            <a:chOff x="4164497" y="1759226"/>
            <a:chExt cx="3096491" cy="1172818"/>
          </a:xfrm>
        </p:grpSpPr>
        <p:sp>
          <p:nvSpPr>
            <p:cNvPr id="9" name="任意多边形 8"/>
            <p:cNvSpPr/>
            <p:nvPr/>
          </p:nvSpPr>
          <p:spPr>
            <a:xfrm>
              <a:off x="4164497" y="1759226"/>
              <a:ext cx="3096491" cy="1172818"/>
            </a:xfrm>
            <a:custGeom>
              <a:avLst/>
              <a:gdLst>
                <a:gd name="connsiteX0" fmla="*/ 378817 w 3096491"/>
                <a:gd name="connsiteY0" fmla="*/ 0 h 1172818"/>
                <a:gd name="connsiteX1" fmla="*/ 1838739 w 3096491"/>
                <a:gd name="connsiteY1" fmla="*/ 0 h 1172818"/>
                <a:gd name="connsiteX2" fmla="*/ 3094491 w 3096491"/>
                <a:gd name="connsiteY2" fmla="*/ 1133209 h 1172818"/>
                <a:gd name="connsiteX3" fmla="*/ 3096491 w 3096491"/>
                <a:gd name="connsiteY3" fmla="*/ 1172818 h 1172818"/>
                <a:gd name="connsiteX4" fmla="*/ 2381524 w 3096491"/>
                <a:gd name="connsiteY4" fmla="*/ 1172818 h 1172818"/>
                <a:gd name="connsiteX5" fmla="*/ 2378642 w 3096491"/>
                <a:gd name="connsiteY5" fmla="*/ 1144229 h 1172818"/>
                <a:gd name="connsiteX6" fmla="*/ 1893405 w 3096491"/>
                <a:gd name="connsiteY6" fmla="*/ 748749 h 1172818"/>
                <a:gd name="connsiteX7" fmla="*/ 350180 w 3096491"/>
                <a:gd name="connsiteY7" fmla="*/ 748749 h 1172818"/>
                <a:gd name="connsiteX8" fmla="*/ 0 w 3096491"/>
                <a:gd name="connsiteY8" fmla="*/ 387626 h 1172818"/>
                <a:gd name="connsiteX9" fmla="*/ 378817 w 3096491"/>
                <a:gd name="connsiteY9" fmla="*/ 0 h 117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6491" h="1172818">
                  <a:moveTo>
                    <a:pt x="378817" y="0"/>
                  </a:moveTo>
                  <a:lnTo>
                    <a:pt x="1838739" y="0"/>
                  </a:lnTo>
                  <a:cubicBezTo>
                    <a:pt x="2492300" y="0"/>
                    <a:pt x="3029851" y="496703"/>
                    <a:pt x="3094491" y="1133209"/>
                  </a:cubicBezTo>
                  <a:lnTo>
                    <a:pt x="3096491" y="1172818"/>
                  </a:lnTo>
                  <a:lnTo>
                    <a:pt x="2381524" y="1172818"/>
                  </a:lnTo>
                  <a:lnTo>
                    <a:pt x="2378642" y="1144229"/>
                  </a:lnTo>
                  <a:cubicBezTo>
                    <a:pt x="2332458" y="918529"/>
                    <a:pt x="2132759" y="748749"/>
                    <a:pt x="1893405" y="748749"/>
                  </a:cubicBezTo>
                  <a:lnTo>
                    <a:pt x="350180" y="748749"/>
                  </a:lnTo>
                  <a:lnTo>
                    <a:pt x="0" y="387626"/>
                  </a:lnTo>
                  <a:lnTo>
                    <a:pt x="378817" y="0"/>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2" name="文本框 11"/>
            <p:cNvSpPr txBox="1"/>
            <p:nvPr/>
          </p:nvSpPr>
          <p:spPr>
            <a:xfrm>
              <a:off x="4744568" y="1868485"/>
              <a:ext cx="1422184" cy="461665"/>
            </a:xfrm>
            <a:prstGeom prst="rect">
              <a:avLst/>
            </a:prstGeom>
            <a:noFill/>
            <a:effectLst/>
          </p:spPr>
          <p:txBody>
            <a:bodyPr wrap="none" rtlCol="0">
              <a:spAutoFit/>
            </a:bodyPr>
            <a:lstStyle/>
            <a:p>
              <a:r>
                <a:rPr lang="zh-CN" altLang="en-US" sz="2400" b="1" dirty="0">
                  <a:solidFill>
                    <a:srgbClr val="FFFFFF"/>
                  </a:solidFill>
                  <a:cs typeface="+mn-ea"/>
                  <a:sym typeface="+mn-lt"/>
                </a:rPr>
                <a:t>输入标题</a:t>
              </a:r>
            </a:p>
          </p:txBody>
        </p:sp>
      </p:grpSp>
      <p:grpSp>
        <p:nvGrpSpPr>
          <p:cNvPr id="13" name="组合 12"/>
          <p:cNvGrpSpPr/>
          <p:nvPr/>
        </p:nvGrpSpPr>
        <p:grpSpPr>
          <a:xfrm>
            <a:off x="4913245" y="3261929"/>
            <a:ext cx="3096491" cy="1172818"/>
            <a:chOff x="4913245" y="2935356"/>
            <a:chExt cx="3096491" cy="1172818"/>
          </a:xfrm>
        </p:grpSpPr>
        <p:sp>
          <p:nvSpPr>
            <p:cNvPr id="14" name="任意多边形 13"/>
            <p:cNvSpPr/>
            <p:nvPr/>
          </p:nvSpPr>
          <p:spPr>
            <a:xfrm flipH="1">
              <a:off x="4913245" y="2935356"/>
              <a:ext cx="3096491" cy="1172818"/>
            </a:xfrm>
            <a:custGeom>
              <a:avLst/>
              <a:gdLst>
                <a:gd name="connsiteX0" fmla="*/ 378817 w 3096491"/>
                <a:gd name="connsiteY0" fmla="*/ 0 h 1172818"/>
                <a:gd name="connsiteX1" fmla="*/ 1838739 w 3096491"/>
                <a:gd name="connsiteY1" fmla="*/ 0 h 1172818"/>
                <a:gd name="connsiteX2" fmla="*/ 3094491 w 3096491"/>
                <a:gd name="connsiteY2" fmla="*/ 1133209 h 1172818"/>
                <a:gd name="connsiteX3" fmla="*/ 3096491 w 3096491"/>
                <a:gd name="connsiteY3" fmla="*/ 1172818 h 1172818"/>
                <a:gd name="connsiteX4" fmla="*/ 2381524 w 3096491"/>
                <a:gd name="connsiteY4" fmla="*/ 1172818 h 1172818"/>
                <a:gd name="connsiteX5" fmla="*/ 2378642 w 3096491"/>
                <a:gd name="connsiteY5" fmla="*/ 1144229 h 1172818"/>
                <a:gd name="connsiteX6" fmla="*/ 1893405 w 3096491"/>
                <a:gd name="connsiteY6" fmla="*/ 748749 h 1172818"/>
                <a:gd name="connsiteX7" fmla="*/ 350180 w 3096491"/>
                <a:gd name="connsiteY7" fmla="*/ 748749 h 1172818"/>
                <a:gd name="connsiteX8" fmla="*/ 0 w 3096491"/>
                <a:gd name="connsiteY8" fmla="*/ 387626 h 1172818"/>
                <a:gd name="connsiteX9" fmla="*/ 378817 w 3096491"/>
                <a:gd name="connsiteY9" fmla="*/ 0 h 117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6491" h="1172818">
                  <a:moveTo>
                    <a:pt x="378817" y="0"/>
                  </a:moveTo>
                  <a:lnTo>
                    <a:pt x="1838739" y="0"/>
                  </a:lnTo>
                  <a:cubicBezTo>
                    <a:pt x="2492300" y="0"/>
                    <a:pt x="3029851" y="496703"/>
                    <a:pt x="3094491" y="1133209"/>
                  </a:cubicBezTo>
                  <a:lnTo>
                    <a:pt x="3096491" y="1172818"/>
                  </a:lnTo>
                  <a:lnTo>
                    <a:pt x="2381524" y="1172818"/>
                  </a:lnTo>
                  <a:lnTo>
                    <a:pt x="2378642" y="1144229"/>
                  </a:lnTo>
                  <a:cubicBezTo>
                    <a:pt x="2332458" y="918529"/>
                    <a:pt x="2132759" y="748749"/>
                    <a:pt x="1893405" y="748749"/>
                  </a:cubicBezTo>
                  <a:lnTo>
                    <a:pt x="350180" y="748749"/>
                  </a:lnTo>
                  <a:lnTo>
                    <a:pt x="0" y="387626"/>
                  </a:lnTo>
                  <a:lnTo>
                    <a:pt x="378817" y="0"/>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nvSpPr>
          <p:spPr>
            <a:xfrm>
              <a:off x="6020373" y="3054269"/>
              <a:ext cx="1422184" cy="461665"/>
            </a:xfrm>
            <a:prstGeom prst="rect">
              <a:avLst/>
            </a:prstGeom>
            <a:noFill/>
            <a:effectLst/>
          </p:spPr>
          <p:txBody>
            <a:bodyPr wrap="none" rtlCol="0">
              <a:spAutoFit/>
            </a:bodyPr>
            <a:lstStyle/>
            <a:p>
              <a:r>
                <a:rPr lang="zh-CN" altLang="en-US" sz="2400" b="1" dirty="0">
                  <a:solidFill>
                    <a:srgbClr val="FFFFFF"/>
                  </a:solidFill>
                  <a:cs typeface="+mn-ea"/>
                  <a:sym typeface="+mn-lt"/>
                </a:rPr>
                <a:t>输入标题</a:t>
              </a:r>
            </a:p>
          </p:txBody>
        </p:sp>
      </p:grpSp>
      <p:grpSp>
        <p:nvGrpSpPr>
          <p:cNvPr id="16" name="组合 15"/>
          <p:cNvGrpSpPr/>
          <p:nvPr/>
        </p:nvGrpSpPr>
        <p:grpSpPr>
          <a:xfrm>
            <a:off x="4179860" y="4007364"/>
            <a:ext cx="3096491" cy="1172818"/>
            <a:chOff x="4179860" y="3680791"/>
            <a:chExt cx="3096491" cy="1172818"/>
          </a:xfrm>
        </p:grpSpPr>
        <p:sp>
          <p:nvSpPr>
            <p:cNvPr id="17" name="任意多边形 16"/>
            <p:cNvSpPr/>
            <p:nvPr/>
          </p:nvSpPr>
          <p:spPr>
            <a:xfrm flipV="1">
              <a:off x="4179860" y="3680791"/>
              <a:ext cx="3096491" cy="1172818"/>
            </a:xfrm>
            <a:custGeom>
              <a:avLst/>
              <a:gdLst>
                <a:gd name="connsiteX0" fmla="*/ 378817 w 3096491"/>
                <a:gd name="connsiteY0" fmla="*/ 0 h 1172818"/>
                <a:gd name="connsiteX1" fmla="*/ 1838739 w 3096491"/>
                <a:gd name="connsiteY1" fmla="*/ 0 h 1172818"/>
                <a:gd name="connsiteX2" fmla="*/ 3094491 w 3096491"/>
                <a:gd name="connsiteY2" fmla="*/ 1133209 h 1172818"/>
                <a:gd name="connsiteX3" fmla="*/ 3096491 w 3096491"/>
                <a:gd name="connsiteY3" fmla="*/ 1172818 h 1172818"/>
                <a:gd name="connsiteX4" fmla="*/ 2381524 w 3096491"/>
                <a:gd name="connsiteY4" fmla="*/ 1172818 h 1172818"/>
                <a:gd name="connsiteX5" fmla="*/ 2378642 w 3096491"/>
                <a:gd name="connsiteY5" fmla="*/ 1144229 h 1172818"/>
                <a:gd name="connsiteX6" fmla="*/ 1893405 w 3096491"/>
                <a:gd name="connsiteY6" fmla="*/ 748749 h 1172818"/>
                <a:gd name="connsiteX7" fmla="*/ 350180 w 3096491"/>
                <a:gd name="connsiteY7" fmla="*/ 748749 h 1172818"/>
                <a:gd name="connsiteX8" fmla="*/ 0 w 3096491"/>
                <a:gd name="connsiteY8" fmla="*/ 387626 h 1172818"/>
                <a:gd name="connsiteX9" fmla="*/ 378817 w 3096491"/>
                <a:gd name="connsiteY9" fmla="*/ 0 h 117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6491" h="1172818">
                  <a:moveTo>
                    <a:pt x="378817" y="0"/>
                  </a:moveTo>
                  <a:lnTo>
                    <a:pt x="1838739" y="0"/>
                  </a:lnTo>
                  <a:cubicBezTo>
                    <a:pt x="2492300" y="0"/>
                    <a:pt x="3029851" y="496703"/>
                    <a:pt x="3094491" y="1133209"/>
                  </a:cubicBezTo>
                  <a:lnTo>
                    <a:pt x="3096491" y="1172818"/>
                  </a:lnTo>
                  <a:lnTo>
                    <a:pt x="2381524" y="1172818"/>
                  </a:lnTo>
                  <a:lnTo>
                    <a:pt x="2378642" y="1144229"/>
                  </a:lnTo>
                  <a:cubicBezTo>
                    <a:pt x="2332458" y="918529"/>
                    <a:pt x="2132759" y="748749"/>
                    <a:pt x="1893405" y="748749"/>
                  </a:cubicBezTo>
                  <a:lnTo>
                    <a:pt x="350180" y="748749"/>
                  </a:lnTo>
                  <a:lnTo>
                    <a:pt x="0" y="387626"/>
                  </a:lnTo>
                  <a:lnTo>
                    <a:pt x="378817" y="0"/>
                  </a:ln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17"/>
            <p:cNvSpPr txBox="1"/>
            <p:nvPr/>
          </p:nvSpPr>
          <p:spPr>
            <a:xfrm>
              <a:off x="4744568" y="4232918"/>
              <a:ext cx="1422184" cy="461665"/>
            </a:xfrm>
            <a:prstGeom prst="rect">
              <a:avLst/>
            </a:prstGeom>
            <a:noFill/>
            <a:effectLst/>
          </p:spPr>
          <p:txBody>
            <a:bodyPr wrap="none" rtlCol="0">
              <a:spAutoFit/>
            </a:bodyPr>
            <a:lstStyle/>
            <a:p>
              <a:r>
                <a:rPr lang="zh-CN" altLang="en-US" sz="2400" b="1" dirty="0">
                  <a:solidFill>
                    <a:srgbClr val="FFFFFF"/>
                  </a:solidFill>
                  <a:cs typeface="+mn-ea"/>
                  <a:sym typeface="+mn-lt"/>
                </a:rPr>
                <a:t>输入标题</a:t>
              </a:r>
            </a:p>
          </p:txBody>
        </p:sp>
      </p:grpSp>
      <p:grpSp>
        <p:nvGrpSpPr>
          <p:cNvPr id="19" name="组合 18"/>
          <p:cNvGrpSpPr/>
          <p:nvPr/>
        </p:nvGrpSpPr>
        <p:grpSpPr>
          <a:xfrm>
            <a:off x="4913245" y="5180182"/>
            <a:ext cx="3096491" cy="1172818"/>
            <a:chOff x="4913245" y="4853609"/>
            <a:chExt cx="3096491" cy="1172818"/>
          </a:xfrm>
        </p:grpSpPr>
        <p:sp>
          <p:nvSpPr>
            <p:cNvPr id="20" name="任意多边形 19"/>
            <p:cNvSpPr/>
            <p:nvPr/>
          </p:nvSpPr>
          <p:spPr>
            <a:xfrm rot="10800000">
              <a:off x="4913245" y="4853609"/>
              <a:ext cx="3096491" cy="1172818"/>
            </a:xfrm>
            <a:custGeom>
              <a:avLst/>
              <a:gdLst>
                <a:gd name="connsiteX0" fmla="*/ 378817 w 3096491"/>
                <a:gd name="connsiteY0" fmla="*/ 0 h 1172818"/>
                <a:gd name="connsiteX1" fmla="*/ 1838739 w 3096491"/>
                <a:gd name="connsiteY1" fmla="*/ 0 h 1172818"/>
                <a:gd name="connsiteX2" fmla="*/ 3094491 w 3096491"/>
                <a:gd name="connsiteY2" fmla="*/ 1133209 h 1172818"/>
                <a:gd name="connsiteX3" fmla="*/ 3096491 w 3096491"/>
                <a:gd name="connsiteY3" fmla="*/ 1172818 h 1172818"/>
                <a:gd name="connsiteX4" fmla="*/ 2381524 w 3096491"/>
                <a:gd name="connsiteY4" fmla="*/ 1172818 h 1172818"/>
                <a:gd name="connsiteX5" fmla="*/ 2378642 w 3096491"/>
                <a:gd name="connsiteY5" fmla="*/ 1144229 h 1172818"/>
                <a:gd name="connsiteX6" fmla="*/ 1893405 w 3096491"/>
                <a:gd name="connsiteY6" fmla="*/ 748749 h 1172818"/>
                <a:gd name="connsiteX7" fmla="*/ 350180 w 3096491"/>
                <a:gd name="connsiteY7" fmla="*/ 748749 h 1172818"/>
                <a:gd name="connsiteX8" fmla="*/ 0 w 3096491"/>
                <a:gd name="connsiteY8" fmla="*/ 387626 h 1172818"/>
                <a:gd name="connsiteX9" fmla="*/ 378817 w 3096491"/>
                <a:gd name="connsiteY9" fmla="*/ 0 h 117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6491" h="1172818">
                  <a:moveTo>
                    <a:pt x="378817" y="0"/>
                  </a:moveTo>
                  <a:lnTo>
                    <a:pt x="1838739" y="0"/>
                  </a:lnTo>
                  <a:cubicBezTo>
                    <a:pt x="2492300" y="0"/>
                    <a:pt x="3029851" y="496703"/>
                    <a:pt x="3094491" y="1133209"/>
                  </a:cubicBezTo>
                  <a:lnTo>
                    <a:pt x="3096491" y="1172818"/>
                  </a:lnTo>
                  <a:lnTo>
                    <a:pt x="2381524" y="1172818"/>
                  </a:lnTo>
                  <a:lnTo>
                    <a:pt x="2378642" y="1144229"/>
                  </a:lnTo>
                  <a:cubicBezTo>
                    <a:pt x="2332458" y="918529"/>
                    <a:pt x="2132759" y="748749"/>
                    <a:pt x="1893405" y="748749"/>
                  </a:cubicBezTo>
                  <a:lnTo>
                    <a:pt x="350180" y="748749"/>
                  </a:lnTo>
                  <a:lnTo>
                    <a:pt x="0" y="387626"/>
                  </a:lnTo>
                  <a:lnTo>
                    <a:pt x="378817" y="0"/>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文本框 20"/>
            <p:cNvSpPr txBox="1"/>
            <p:nvPr/>
          </p:nvSpPr>
          <p:spPr>
            <a:xfrm>
              <a:off x="6166752" y="5404869"/>
              <a:ext cx="1422184" cy="461665"/>
            </a:xfrm>
            <a:prstGeom prst="rect">
              <a:avLst/>
            </a:prstGeom>
            <a:noFill/>
            <a:effectLst/>
          </p:spPr>
          <p:txBody>
            <a:bodyPr wrap="none" rtlCol="0">
              <a:spAutoFit/>
            </a:bodyPr>
            <a:lstStyle/>
            <a:p>
              <a:r>
                <a:rPr lang="zh-CN" altLang="en-US" sz="2400" b="1" dirty="0">
                  <a:solidFill>
                    <a:srgbClr val="FFFFFF"/>
                  </a:solidFill>
                  <a:cs typeface="+mn-ea"/>
                  <a:sym typeface="+mn-lt"/>
                </a:rPr>
                <a:t>输入标题</a:t>
              </a:r>
            </a:p>
          </p:txBody>
        </p:sp>
      </p:grpSp>
      <p:sp>
        <p:nvSpPr>
          <p:cNvPr id="22" name="文本框 21"/>
          <p:cNvSpPr txBox="1"/>
          <p:nvPr/>
        </p:nvSpPr>
        <p:spPr>
          <a:xfrm>
            <a:off x="8368116" y="5562165"/>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23" name="文本框 22"/>
          <p:cNvSpPr txBox="1"/>
          <p:nvPr/>
        </p:nvSpPr>
        <p:spPr>
          <a:xfrm>
            <a:off x="1415512" y="1996733"/>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24" name="文本框 23"/>
          <p:cNvSpPr txBox="1"/>
          <p:nvPr/>
        </p:nvSpPr>
        <p:spPr>
          <a:xfrm>
            <a:off x="1377152" y="4459319"/>
            <a:ext cx="2339102" cy="1323439"/>
          </a:xfrm>
          <a:prstGeom prst="rect">
            <a:avLst/>
          </a:prstGeom>
          <a:noFill/>
          <a:effectLst/>
        </p:spPr>
        <p:txBody>
          <a:bodyPr wrap="none" rtlCol="0">
            <a:spAutoFit/>
          </a:bodyPr>
          <a:lstStyle/>
          <a:p>
            <a:r>
              <a:rPr lang="zh-CN" altLang="en-US" sz="1600"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600" dirty="0">
              <a:solidFill>
                <a:srgbClr val="FAFAFA"/>
              </a:solidFill>
              <a:cs typeface="+mn-ea"/>
              <a:sym typeface="+mn-lt"/>
            </a:endParaRPr>
          </a:p>
        </p:txBody>
      </p:sp>
      <p:sp>
        <p:nvSpPr>
          <p:cNvPr id="25" name="文本框 24"/>
          <p:cNvSpPr txBox="1"/>
          <p:nvPr/>
        </p:nvSpPr>
        <p:spPr>
          <a:xfrm>
            <a:off x="8368116" y="3172863"/>
            <a:ext cx="2339102" cy="1261884"/>
          </a:xfrm>
          <a:prstGeom prst="rect">
            <a:avLst/>
          </a:prstGeom>
          <a:noFill/>
          <a:effectLst/>
        </p:spPr>
        <p:txBody>
          <a:bodyPr wrap="none" rtlCol="0">
            <a:spAutoFit/>
          </a:bodyPr>
          <a:lstStyle/>
          <a:p>
            <a:r>
              <a:rPr lang="zh-CN" altLang="en-US" dirty="0">
                <a:solidFill>
                  <a:srgbClr val="FAFAFA"/>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Tree>
    <p:extLst>
      <p:ext uri="{BB962C8B-B14F-4D97-AF65-F5344CB8AC3E}">
        <p14:creationId xmlns:p14="http://schemas.microsoft.com/office/powerpoint/2010/main" val="127871526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28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decel="28000" fill="hold"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0-#ppt_w/2"/>
                                          </p:val>
                                        </p:tav>
                                        <p:tav tm="100000">
                                          <p:val>
                                            <p:strVal val="#ppt_x"/>
                                          </p:val>
                                        </p:tav>
                                      </p:tavLst>
                                    </p:anim>
                                    <p:anim calcmode="lin" valueType="num">
                                      <p:cBhvr additive="base">
                                        <p:cTn id="12" dur="75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28000" fill="hold"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750" fill="hold"/>
                                        <p:tgtEl>
                                          <p:spTgt spid="16"/>
                                        </p:tgtEl>
                                        <p:attrNameLst>
                                          <p:attrName>ppt_x</p:attrName>
                                        </p:attrNameLst>
                                      </p:cBhvr>
                                      <p:tavLst>
                                        <p:tav tm="0">
                                          <p:val>
                                            <p:strVal val="1+#ppt_w/2"/>
                                          </p:val>
                                        </p:tav>
                                        <p:tav tm="100000">
                                          <p:val>
                                            <p:strVal val="#ppt_x"/>
                                          </p:val>
                                        </p:tav>
                                      </p:tavLst>
                                    </p:anim>
                                    <p:anim calcmode="lin" valueType="num">
                                      <p:cBhvr additive="base">
                                        <p:cTn id="16" dur="75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28000" fill="hold" nodeType="withEffect">
                                  <p:stCondLst>
                                    <p:cond delay="75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750" fill="hold"/>
                                        <p:tgtEl>
                                          <p:spTgt spid="19"/>
                                        </p:tgtEl>
                                        <p:attrNameLst>
                                          <p:attrName>ppt_x</p:attrName>
                                        </p:attrNameLst>
                                      </p:cBhvr>
                                      <p:tavLst>
                                        <p:tav tm="0">
                                          <p:val>
                                            <p:strVal val="0-#ppt_w/2"/>
                                          </p:val>
                                        </p:tav>
                                        <p:tav tm="100000">
                                          <p:val>
                                            <p:strVal val="#ppt_x"/>
                                          </p:val>
                                        </p:tav>
                                      </p:tavLst>
                                    </p:anim>
                                    <p:anim calcmode="lin" valueType="num">
                                      <p:cBhvr additive="base">
                                        <p:cTn id="20" dur="75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3" name="Rectangle 1"/>
          <p:cNvSpPr/>
          <p:nvPr/>
        </p:nvSpPr>
        <p:spPr>
          <a:xfrm>
            <a:off x="6996223" y="1600200"/>
            <a:ext cx="5195777" cy="27432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mn-ea"/>
              <a:sym typeface="+mn-lt"/>
            </a:endParaRPr>
          </a:p>
        </p:txBody>
      </p:sp>
      <p:sp>
        <p:nvSpPr>
          <p:cNvPr id="14" name="Rectangle 35"/>
          <p:cNvSpPr/>
          <p:nvPr/>
        </p:nvSpPr>
        <p:spPr>
          <a:xfrm>
            <a:off x="0" y="2554287"/>
            <a:ext cx="1090635" cy="204825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mn-ea"/>
              <a:sym typeface="+mn-lt"/>
            </a:endParaRPr>
          </a:p>
        </p:txBody>
      </p:sp>
      <p:grpSp>
        <p:nvGrpSpPr>
          <p:cNvPr id="15" name="组合 14"/>
          <p:cNvGrpSpPr/>
          <p:nvPr/>
        </p:nvGrpSpPr>
        <p:grpSpPr>
          <a:xfrm>
            <a:off x="1336870" y="4778867"/>
            <a:ext cx="2256903" cy="1506690"/>
            <a:chOff x="6492256" y="4549086"/>
            <a:chExt cx="2256903" cy="1506690"/>
          </a:xfrm>
        </p:grpSpPr>
        <p:sp>
          <p:nvSpPr>
            <p:cNvPr id="16" name="Text Placeholder 4"/>
            <p:cNvSpPr txBox="1"/>
            <p:nvPr/>
          </p:nvSpPr>
          <p:spPr>
            <a:xfrm>
              <a:off x="6791412" y="4549086"/>
              <a:ext cx="1658592" cy="453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Font typeface="Arial" panose="020B0604020202020204" pitchFamily="34" charset="0"/>
                <a:buNone/>
                <a:defRPr sz="1800" b="0">
                  <a:solidFill>
                    <a:srgbClr val="000000"/>
                  </a:solidFill>
                </a:defRPr>
              </a:pPr>
              <a:r>
                <a:rPr lang="zh-CN" altLang="en-US" sz="1400" dirty="0">
                  <a:solidFill>
                    <a:srgbClr val="FAFAFA"/>
                  </a:solidFill>
                  <a:cs typeface="+mn-ea"/>
                  <a:sym typeface="+mn-lt"/>
                </a:rPr>
                <a:t>点击添加标题</a:t>
              </a:r>
              <a:endParaRPr lang="en-US" sz="1400" dirty="0">
                <a:solidFill>
                  <a:srgbClr val="FAFAFA"/>
                </a:solidFill>
                <a:cs typeface="+mn-ea"/>
                <a:sym typeface="+mn-lt"/>
              </a:endParaRPr>
            </a:p>
          </p:txBody>
        </p:sp>
        <p:sp>
          <p:nvSpPr>
            <p:cNvPr id="17" name="Text Placeholder 5"/>
            <p:cNvSpPr txBox="1"/>
            <p:nvPr/>
          </p:nvSpPr>
          <p:spPr>
            <a:xfrm>
              <a:off x="6492256" y="4853062"/>
              <a:ext cx="2256903" cy="12027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Font typeface="Arial" panose="020B0604020202020204" pitchFamily="34" charset="0"/>
                <a:buNone/>
              </a:pPr>
              <a:r>
                <a:rPr lang="zh-CN" altLang="en-US" sz="1100" dirty="0">
                  <a:solidFill>
                    <a:srgbClr val="FAFAFA"/>
                  </a:solidFill>
                  <a:cs typeface="+mn-ea"/>
                  <a:sym typeface="+mn-lt"/>
                </a:rPr>
                <a:t>点击输入简要文字内容，文字内容概括精炼，不用多余的文字修饰，言短意赅的说明该项内容点击输入简要文字内容</a:t>
              </a:r>
              <a:endParaRPr lang="en-US" altLang="zh-CN" sz="1100" dirty="0">
                <a:solidFill>
                  <a:srgbClr val="FAFAFA"/>
                </a:solidFill>
                <a:cs typeface="+mn-ea"/>
                <a:sym typeface="+mn-lt"/>
              </a:endParaRPr>
            </a:p>
          </p:txBody>
        </p:sp>
      </p:grpSp>
      <p:grpSp>
        <p:nvGrpSpPr>
          <p:cNvPr id="18" name="组合 17"/>
          <p:cNvGrpSpPr/>
          <p:nvPr/>
        </p:nvGrpSpPr>
        <p:grpSpPr>
          <a:xfrm>
            <a:off x="4354407" y="4690297"/>
            <a:ext cx="2256903" cy="1506690"/>
            <a:chOff x="6492256" y="4549086"/>
            <a:chExt cx="2256903" cy="1506690"/>
          </a:xfrm>
        </p:grpSpPr>
        <p:sp>
          <p:nvSpPr>
            <p:cNvPr id="19" name="Text Placeholder 4"/>
            <p:cNvSpPr txBox="1"/>
            <p:nvPr/>
          </p:nvSpPr>
          <p:spPr>
            <a:xfrm>
              <a:off x="6791412" y="4549086"/>
              <a:ext cx="1658592" cy="453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Font typeface="Arial" panose="020B0604020202020204" pitchFamily="34" charset="0"/>
                <a:buNone/>
                <a:defRPr sz="1800" b="0">
                  <a:solidFill>
                    <a:srgbClr val="000000"/>
                  </a:solidFill>
                </a:defRPr>
              </a:pPr>
              <a:r>
                <a:rPr lang="zh-CN" altLang="en-US" sz="1400" dirty="0">
                  <a:solidFill>
                    <a:srgbClr val="FAFAFA"/>
                  </a:solidFill>
                  <a:cs typeface="+mn-ea"/>
                  <a:sym typeface="+mn-lt"/>
                </a:rPr>
                <a:t>点击添加标题</a:t>
              </a:r>
              <a:endParaRPr lang="en-US" sz="1400" dirty="0">
                <a:solidFill>
                  <a:srgbClr val="FAFAFA"/>
                </a:solidFill>
                <a:cs typeface="+mn-ea"/>
                <a:sym typeface="+mn-lt"/>
              </a:endParaRPr>
            </a:p>
          </p:txBody>
        </p:sp>
        <p:sp>
          <p:nvSpPr>
            <p:cNvPr id="20" name="Text Placeholder 5"/>
            <p:cNvSpPr txBox="1"/>
            <p:nvPr/>
          </p:nvSpPr>
          <p:spPr>
            <a:xfrm>
              <a:off x="6492256" y="4853062"/>
              <a:ext cx="2256903" cy="12027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Font typeface="Arial" panose="020B0604020202020204" pitchFamily="34" charset="0"/>
                <a:buNone/>
              </a:pPr>
              <a:r>
                <a:rPr lang="zh-CN" altLang="en-US" sz="1100" dirty="0">
                  <a:solidFill>
                    <a:srgbClr val="FAFAFA"/>
                  </a:solidFill>
                  <a:cs typeface="+mn-ea"/>
                  <a:sym typeface="+mn-lt"/>
                </a:rPr>
                <a:t>点击输入简要文字内容，文字内容概括精炼，不用多余的文字修饰，言短意赅的说明该项内容点击输入简要文字内容</a:t>
              </a:r>
              <a:endParaRPr lang="en-US" altLang="zh-CN" sz="1100" dirty="0">
                <a:solidFill>
                  <a:srgbClr val="FAFAFA"/>
                </a:solidFill>
                <a:cs typeface="+mn-ea"/>
                <a:sym typeface="+mn-lt"/>
              </a:endParaRPr>
            </a:p>
          </p:txBody>
        </p:sp>
      </p:grpSp>
      <p:sp>
        <p:nvSpPr>
          <p:cNvPr id="24" name="Text Placeholder 2"/>
          <p:cNvSpPr txBox="1"/>
          <p:nvPr/>
        </p:nvSpPr>
        <p:spPr>
          <a:xfrm>
            <a:off x="7454137" y="1892266"/>
            <a:ext cx="4542791" cy="2112806"/>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20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800" dirty="0">
                <a:solidFill>
                  <a:prstClr val="white"/>
                </a:solidFill>
                <a:latin typeface="+mn-lt"/>
                <a:cs typeface="+mn-ea"/>
                <a:sym typeface="+mn-lt"/>
              </a:rPr>
              <a:t>点击添加标题</a:t>
            </a:r>
            <a:endParaRPr lang="en-US" altLang="zh-CN" sz="1800" dirty="0">
              <a:solidFill>
                <a:prstClr val="white"/>
              </a:solidFill>
              <a:latin typeface="+mn-lt"/>
              <a:cs typeface="+mn-ea"/>
              <a:sym typeface="+mn-lt"/>
            </a:endParaRPr>
          </a:p>
          <a:p>
            <a:pPr>
              <a:lnSpc>
                <a:spcPct val="150000"/>
              </a:lnSpc>
            </a:pPr>
            <a:r>
              <a:rPr lang="zh-CN" altLang="en-US" dirty="0">
                <a:solidFill>
                  <a:prstClr val="white"/>
                </a:solidFill>
                <a:latin typeface="+mn-lt"/>
                <a:cs typeface="+mn-ea"/>
                <a:sym typeface="+mn-lt"/>
              </a:rPr>
              <a:t>点击输入简要文字内容，文字内容概括精炼不用多余的文字修饰</a:t>
            </a:r>
            <a:endParaRPr lang="en-US" altLang="zh-CN" dirty="0">
              <a:solidFill>
                <a:prstClr val="white"/>
              </a:solidFill>
              <a:latin typeface="+mn-lt"/>
              <a:cs typeface="+mn-ea"/>
              <a:sym typeface="+mn-lt"/>
            </a:endParaRPr>
          </a:p>
          <a:p>
            <a:pPr>
              <a:lnSpc>
                <a:spcPct val="150000"/>
              </a:lnSpc>
            </a:pPr>
            <a:r>
              <a:rPr lang="zh-CN" altLang="en-US" dirty="0">
                <a:solidFill>
                  <a:prstClr val="white"/>
                </a:solidFill>
                <a:latin typeface="+mn-lt"/>
                <a:cs typeface="+mn-ea"/>
                <a:sym typeface="+mn-lt"/>
              </a:rPr>
              <a:t>言短意赅的说明该项内容。点击输入简要文字内容</a:t>
            </a:r>
            <a:endParaRPr lang="en-US" altLang="zh-CN" dirty="0">
              <a:solidFill>
                <a:prstClr val="white"/>
              </a:solidFill>
              <a:latin typeface="+mn-lt"/>
              <a:cs typeface="+mn-ea"/>
              <a:sym typeface="+mn-lt"/>
            </a:endParaRPr>
          </a:p>
          <a:p>
            <a:pPr>
              <a:lnSpc>
                <a:spcPct val="150000"/>
              </a:lnSpc>
            </a:pPr>
            <a:endParaRPr lang="en-US" sz="900" dirty="0">
              <a:solidFill>
                <a:prstClr val="white"/>
              </a:solidFill>
              <a:latin typeface="+mn-lt"/>
              <a:cs typeface="+mn-ea"/>
              <a:sym typeface="+mn-lt"/>
            </a:endParaRPr>
          </a:p>
          <a:p>
            <a:pPr>
              <a:lnSpc>
                <a:spcPct val="150000"/>
              </a:lnSpc>
            </a:pPr>
            <a:r>
              <a:rPr lang="zh-CN" altLang="en-US" dirty="0">
                <a:solidFill>
                  <a:prstClr val="white"/>
                </a:solidFill>
                <a:latin typeface="+mn-lt"/>
                <a:cs typeface="+mn-ea"/>
                <a:sym typeface="+mn-lt"/>
              </a:rPr>
              <a:t>点击输入简要文字内容，文字内容概括精炼不用多余的文字修饰</a:t>
            </a:r>
            <a:endParaRPr lang="en-US" altLang="zh-CN" dirty="0">
              <a:solidFill>
                <a:prstClr val="white"/>
              </a:solidFill>
              <a:latin typeface="+mn-lt"/>
              <a:cs typeface="+mn-ea"/>
              <a:sym typeface="+mn-lt"/>
            </a:endParaRPr>
          </a:p>
          <a:p>
            <a:pPr>
              <a:lnSpc>
                <a:spcPct val="150000"/>
              </a:lnSpc>
            </a:pPr>
            <a:r>
              <a:rPr lang="zh-CN" altLang="en-US" dirty="0">
                <a:solidFill>
                  <a:prstClr val="white"/>
                </a:solidFill>
                <a:latin typeface="+mn-lt"/>
                <a:cs typeface="+mn-ea"/>
                <a:sym typeface="+mn-lt"/>
              </a:rPr>
              <a:t>言短意赅的说明该项内容。点击输入简要文字内容，文字内容概括精炼，不用多余的文字修饰</a:t>
            </a:r>
            <a:endParaRPr lang="en-US" dirty="0">
              <a:solidFill>
                <a:prstClr val="white"/>
              </a:solidFill>
              <a:latin typeface="+mn-lt"/>
              <a:cs typeface="+mn-ea"/>
              <a:sym typeface="+mn-lt"/>
            </a:endParaRPr>
          </a:p>
        </p:txBody>
      </p:sp>
      <p:sp>
        <p:nvSpPr>
          <p:cNvPr id="26" name="圆角矩形 7">
            <a:extLst>
              <a:ext uri="{FF2B5EF4-FFF2-40B4-BE49-F238E27FC236}">
                <a16:creationId xmlns:a16="http://schemas.microsoft.com/office/drawing/2014/main" xmlns="" id="{1DA428D0-022C-45A7-BA23-FBB1645594A5}"/>
              </a:ext>
            </a:extLst>
          </p:cNvPr>
          <p:cNvSpPr/>
          <p:nvPr/>
        </p:nvSpPr>
        <p:spPr>
          <a:xfrm>
            <a:off x="4151608" y="2665458"/>
            <a:ext cx="2738411" cy="1937085"/>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圆角矩形 8">
            <a:extLst>
              <a:ext uri="{FF2B5EF4-FFF2-40B4-BE49-F238E27FC236}">
                <a16:creationId xmlns:a16="http://schemas.microsoft.com/office/drawing/2014/main" xmlns="" id="{0237CAF0-23CF-44D0-9961-20E65D9E94AE}"/>
              </a:ext>
            </a:extLst>
          </p:cNvPr>
          <p:cNvSpPr/>
          <p:nvPr/>
        </p:nvSpPr>
        <p:spPr>
          <a:xfrm>
            <a:off x="1167692" y="2633749"/>
            <a:ext cx="2738411" cy="1937085"/>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53013136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par>
                          <p:cTn id="13" fill="hold">
                            <p:stCondLst>
                              <p:cond delay="500"/>
                            </p:stCondLst>
                            <p:childTnLst>
                              <p:par>
                                <p:cTn id="14" presetID="2" presetClass="entr" presetSubtype="8" decel="10000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0-#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12" presetClass="entr" presetSubtype="1"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p:tgtEl>
                                          <p:spTgt spid="15"/>
                                        </p:tgtEl>
                                        <p:attrNameLst>
                                          <p:attrName>ppt_y</p:attrName>
                                        </p:attrNameLst>
                                      </p:cBhvr>
                                      <p:tavLst>
                                        <p:tav tm="0">
                                          <p:val>
                                            <p:strVal val="#ppt_y-#ppt_h*1.125000"/>
                                          </p:val>
                                        </p:tav>
                                        <p:tav tm="100000">
                                          <p:val>
                                            <p:strVal val="#ppt_y"/>
                                          </p:val>
                                        </p:tav>
                                      </p:tavLst>
                                    </p:anim>
                                    <p:animEffect transition="in" filter="wipe(down)">
                                      <p:cBhvr>
                                        <p:cTn id="22" dur="500"/>
                                        <p:tgtEl>
                                          <p:spTgt spid="15"/>
                                        </p:tgtEl>
                                      </p:cBhvr>
                                    </p:animEffect>
                                  </p:childTnLst>
                                </p:cTn>
                              </p:par>
                            </p:childTnLst>
                          </p:cTn>
                        </p:par>
                        <p:par>
                          <p:cTn id="23" fill="hold">
                            <p:stCondLst>
                              <p:cond delay="1500"/>
                            </p:stCondLst>
                            <p:childTnLst>
                              <p:par>
                                <p:cTn id="24" presetID="12" presetClass="entr" presetSubtype="1"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p:tgtEl>
                                          <p:spTgt spid="18"/>
                                        </p:tgtEl>
                                        <p:attrNameLst>
                                          <p:attrName>ppt_y</p:attrName>
                                        </p:attrNameLst>
                                      </p:cBhvr>
                                      <p:tavLst>
                                        <p:tav tm="0">
                                          <p:val>
                                            <p:strVal val="#ppt_y-#ppt_h*1.125000"/>
                                          </p:val>
                                        </p:tav>
                                        <p:tav tm="100000">
                                          <p:val>
                                            <p:strVal val="#ppt_y"/>
                                          </p:val>
                                        </p:tav>
                                      </p:tavLst>
                                    </p:anim>
                                    <p:animEffect transition="in" filter="wipe(down)">
                                      <p:cBhvr>
                                        <p:cTn id="27" dur="500"/>
                                        <p:tgtEl>
                                          <p:spTgt spid="18"/>
                                        </p:tgtEl>
                                      </p:cBhvr>
                                    </p:animEffect>
                                  </p:childTnLst>
                                </p:cTn>
                              </p:par>
                            </p:childTnLst>
                          </p:cTn>
                        </p:par>
                        <p:par>
                          <p:cTn id="28" fill="hold">
                            <p:stCondLst>
                              <p:cond delay="2000"/>
                            </p:stCondLst>
                            <p:childTnLst>
                              <p:par>
                                <p:cTn id="29" presetID="2" presetClass="entr" presetSubtype="2" decel="10000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10" presetClass="entr" presetSubtype="0" fill="hold" grpId="0" nodeType="afterEffect">
                                  <p:stCondLst>
                                    <p:cond delay="0"/>
                                  </p:stCondLst>
                                  <p:iterate type="lt">
                                    <p:tmPct val="15000"/>
                                  </p:iterate>
                                  <p:childTnLst>
                                    <p:set>
                                      <p:cBhvr>
                                        <p:cTn id="35" dur="1" fill="hold">
                                          <p:stCondLst>
                                            <p:cond delay="0"/>
                                          </p:stCondLst>
                                        </p:cTn>
                                        <p:tgtEl>
                                          <p:spTgt spid="24"/>
                                        </p:tgtEl>
                                        <p:attrNameLst>
                                          <p:attrName>style.visibility</p:attrName>
                                        </p:attrNameLst>
                                      </p:cBhvr>
                                      <p:to>
                                        <p:strVal val="visible"/>
                                      </p:to>
                                    </p:set>
                                    <p:animEffect transition="in" filter="fade">
                                      <p:cBhvr>
                                        <p:cTn id="36" dur="1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4" grpId="0"/>
      <p:bldP spid="26"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0A1E3394-D4B5-4B80-97AC-1833EB4A7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文本框 1"/>
          <p:cNvSpPr>
            <a:spLocks noChangeArrowheads="1"/>
          </p:cNvSpPr>
          <p:nvPr/>
        </p:nvSpPr>
        <p:spPr bwMode="auto">
          <a:xfrm>
            <a:off x="2183238" y="3588331"/>
            <a:ext cx="710964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6000" b="1" dirty="0">
                <a:solidFill>
                  <a:schemeClr val="bg1"/>
                </a:solidFill>
                <a:cs typeface="+mn-ea"/>
                <a:sym typeface="+mn-lt"/>
              </a:rPr>
              <a:t>智慧养老社区的建设</a:t>
            </a:r>
          </a:p>
        </p:txBody>
      </p:sp>
      <p:sp>
        <p:nvSpPr>
          <p:cNvPr id="3" name="矩形 2">
            <a:extLst>
              <a:ext uri="{FF2B5EF4-FFF2-40B4-BE49-F238E27FC236}">
                <a16:creationId xmlns:a16="http://schemas.microsoft.com/office/drawing/2014/main" xmlns="" id="{11D703DB-0A38-4048-B361-364FBA66035F}"/>
              </a:ext>
            </a:extLst>
          </p:cNvPr>
          <p:cNvSpPr/>
          <p:nvPr/>
        </p:nvSpPr>
        <p:spPr>
          <a:xfrm>
            <a:off x="1919921" y="4791209"/>
            <a:ext cx="7636271" cy="461665"/>
          </a:xfrm>
          <a:prstGeom prst="rect">
            <a:avLst/>
          </a:prstGeom>
        </p:spPr>
        <p:txBody>
          <a:bodyPr wrap="square">
            <a:spAutoFit/>
          </a:bodyPr>
          <a:lstStyle/>
          <a:p>
            <a:pPr algn="ctr"/>
            <a:r>
              <a:rPr lang="en-US" altLang="zh-CN" sz="1200" dirty="0">
                <a:solidFill>
                  <a:schemeClr val="bg1"/>
                </a:solidFill>
                <a:cs typeface="+mn-ea"/>
                <a:sym typeface="+mn-lt"/>
              </a:rPr>
              <a:t>There is one kind of job though, that is both indispensable and difficult – perhaps impossible – to automate: the kind that requires emotional skills. </a:t>
            </a:r>
            <a:endParaRPr lang="zh-CN" altLang="en-US" sz="1200" dirty="0">
              <a:solidFill>
                <a:schemeClr val="bg1"/>
              </a:solidFill>
              <a:cs typeface="+mn-ea"/>
              <a:sym typeface="+mn-lt"/>
            </a:endParaRPr>
          </a:p>
        </p:txBody>
      </p:sp>
      <p:grpSp>
        <p:nvGrpSpPr>
          <p:cNvPr id="38" name="组合 37">
            <a:extLst>
              <a:ext uri="{FF2B5EF4-FFF2-40B4-BE49-F238E27FC236}">
                <a16:creationId xmlns:a16="http://schemas.microsoft.com/office/drawing/2014/main" xmlns="" id="{6F29CAA5-423B-4188-8F88-8BAF41008FAA}"/>
              </a:ext>
            </a:extLst>
          </p:cNvPr>
          <p:cNvGrpSpPr/>
          <p:nvPr/>
        </p:nvGrpSpPr>
        <p:grpSpPr>
          <a:xfrm>
            <a:off x="5024493" y="635583"/>
            <a:ext cx="1481408" cy="2078185"/>
            <a:chOff x="5762793" y="922682"/>
            <a:chExt cx="898175" cy="1260000"/>
          </a:xfrm>
          <a:solidFill>
            <a:schemeClr val="bg1"/>
          </a:solidFill>
        </p:grpSpPr>
        <p:sp>
          <p:nvSpPr>
            <p:cNvPr id="39" name="Oval 308">
              <a:extLst>
                <a:ext uri="{FF2B5EF4-FFF2-40B4-BE49-F238E27FC236}">
                  <a16:creationId xmlns:a16="http://schemas.microsoft.com/office/drawing/2014/main" xmlns="" id="{399CE601-0691-4C8F-B4EF-99B949577479}"/>
                </a:ext>
              </a:extLst>
            </p:cNvPr>
            <p:cNvSpPr>
              <a:spLocks noChangeArrowheads="1"/>
            </p:cNvSpPr>
            <p:nvPr/>
          </p:nvSpPr>
          <p:spPr bwMode="auto">
            <a:xfrm>
              <a:off x="5944769" y="922682"/>
              <a:ext cx="168142"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0" name="Oval 313">
              <a:extLst>
                <a:ext uri="{FF2B5EF4-FFF2-40B4-BE49-F238E27FC236}">
                  <a16:creationId xmlns:a16="http://schemas.microsoft.com/office/drawing/2014/main" xmlns="" id="{D1C26FB7-7C74-47BA-ACC0-FBA92ADFEC72}"/>
                </a:ext>
              </a:extLst>
            </p:cNvPr>
            <p:cNvSpPr>
              <a:spLocks noChangeArrowheads="1"/>
            </p:cNvSpPr>
            <p:nvPr/>
          </p:nvSpPr>
          <p:spPr bwMode="auto">
            <a:xfrm>
              <a:off x="6127810" y="922682"/>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1" name="Oval 318">
              <a:extLst>
                <a:ext uri="{FF2B5EF4-FFF2-40B4-BE49-F238E27FC236}">
                  <a16:creationId xmlns:a16="http://schemas.microsoft.com/office/drawing/2014/main" xmlns="" id="{22075BE5-A5EE-419D-B84B-A327F8F9EA40}"/>
                </a:ext>
              </a:extLst>
            </p:cNvPr>
            <p:cNvSpPr>
              <a:spLocks noChangeArrowheads="1"/>
            </p:cNvSpPr>
            <p:nvPr/>
          </p:nvSpPr>
          <p:spPr bwMode="auto">
            <a:xfrm>
              <a:off x="6310850" y="922682"/>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2" name="Oval 323">
              <a:extLst>
                <a:ext uri="{FF2B5EF4-FFF2-40B4-BE49-F238E27FC236}">
                  <a16:creationId xmlns:a16="http://schemas.microsoft.com/office/drawing/2014/main" xmlns="" id="{DBC4A6A5-DA3A-4104-B493-373D3A5C2D34}"/>
                </a:ext>
              </a:extLst>
            </p:cNvPr>
            <p:cNvSpPr>
              <a:spLocks noChangeArrowheads="1"/>
            </p:cNvSpPr>
            <p:nvPr/>
          </p:nvSpPr>
          <p:spPr bwMode="auto">
            <a:xfrm>
              <a:off x="5762793" y="1104658"/>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3" name="Oval 328">
              <a:extLst>
                <a:ext uri="{FF2B5EF4-FFF2-40B4-BE49-F238E27FC236}">
                  <a16:creationId xmlns:a16="http://schemas.microsoft.com/office/drawing/2014/main" xmlns="" id="{72AB06A8-691E-4642-8313-D9B71FBDE706}"/>
                </a:ext>
              </a:extLst>
            </p:cNvPr>
            <p:cNvSpPr>
              <a:spLocks noChangeArrowheads="1"/>
            </p:cNvSpPr>
            <p:nvPr/>
          </p:nvSpPr>
          <p:spPr bwMode="auto">
            <a:xfrm>
              <a:off x="6492826" y="1104658"/>
              <a:ext cx="168142"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4" name="Oval 333">
              <a:extLst>
                <a:ext uri="{FF2B5EF4-FFF2-40B4-BE49-F238E27FC236}">
                  <a16:creationId xmlns:a16="http://schemas.microsoft.com/office/drawing/2014/main" xmlns="" id="{89F46A87-09F8-417B-A655-664C619EC3BA}"/>
                </a:ext>
              </a:extLst>
            </p:cNvPr>
            <p:cNvSpPr>
              <a:spLocks noChangeArrowheads="1"/>
            </p:cNvSpPr>
            <p:nvPr/>
          </p:nvSpPr>
          <p:spPr bwMode="auto">
            <a:xfrm>
              <a:off x="6492826" y="1287699"/>
              <a:ext cx="168142" cy="166014"/>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5" name="Oval 338">
              <a:extLst>
                <a:ext uri="{FF2B5EF4-FFF2-40B4-BE49-F238E27FC236}">
                  <a16:creationId xmlns:a16="http://schemas.microsoft.com/office/drawing/2014/main" xmlns="" id="{868F6BE2-7CF6-44B3-A948-FBBA172E36AB}"/>
                </a:ext>
              </a:extLst>
            </p:cNvPr>
            <p:cNvSpPr>
              <a:spLocks noChangeArrowheads="1"/>
            </p:cNvSpPr>
            <p:nvPr/>
          </p:nvSpPr>
          <p:spPr bwMode="auto">
            <a:xfrm>
              <a:off x="5944769" y="1469675"/>
              <a:ext cx="168142"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6" name="Oval 343">
              <a:extLst>
                <a:ext uri="{FF2B5EF4-FFF2-40B4-BE49-F238E27FC236}">
                  <a16:creationId xmlns:a16="http://schemas.microsoft.com/office/drawing/2014/main" xmlns="" id="{1E4ED20C-9B00-4C0A-A86A-030535A0D606}"/>
                </a:ext>
              </a:extLst>
            </p:cNvPr>
            <p:cNvSpPr>
              <a:spLocks noChangeArrowheads="1"/>
            </p:cNvSpPr>
            <p:nvPr/>
          </p:nvSpPr>
          <p:spPr bwMode="auto">
            <a:xfrm>
              <a:off x="6127810" y="1469675"/>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7" name="Oval 348">
              <a:extLst>
                <a:ext uri="{FF2B5EF4-FFF2-40B4-BE49-F238E27FC236}">
                  <a16:creationId xmlns:a16="http://schemas.microsoft.com/office/drawing/2014/main" xmlns="" id="{DDCF1A81-2369-4291-80A2-6DC1375BA658}"/>
                </a:ext>
              </a:extLst>
            </p:cNvPr>
            <p:cNvSpPr>
              <a:spLocks noChangeArrowheads="1"/>
            </p:cNvSpPr>
            <p:nvPr/>
          </p:nvSpPr>
          <p:spPr bwMode="auto">
            <a:xfrm>
              <a:off x="6310850" y="1469675"/>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8" name="Oval 353">
              <a:extLst>
                <a:ext uri="{FF2B5EF4-FFF2-40B4-BE49-F238E27FC236}">
                  <a16:creationId xmlns:a16="http://schemas.microsoft.com/office/drawing/2014/main" xmlns="" id="{8C9DFC06-2579-488B-80EF-91A7A5C51D04}"/>
                </a:ext>
              </a:extLst>
            </p:cNvPr>
            <p:cNvSpPr>
              <a:spLocks noChangeArrowheads="1"/>
            </p:cNvSpPr>
            <p:nvPr/>
          </p:nvSpPr>
          <p:spPr bwMode="auto">
            <a:xfrm>
              <a:off x="6492826" y="1651652"/>
              <a:ext cx="168142"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9" name="Oval 358">
              <a:extLst>
                <a:ext uri="{FF2B5EF4-FFF2-40B4-BE49-F238E27FC236}">
                  <a16:creationId xmlns:a16="http://schemas.microsoft.com/office/drawing/2014/main" xmlns="" id="{A59E2FAF-6240-40D6-A639-12832F59F171}"/>
                </a:ext>
              </a:extLst>
            </p:cNvPr>
            <p:cNvSpPr>
              <a:spLocks noChangeArrowheads="1"/>
            </p:cNvSpPr>
            <p:nvPr/>
          </p:nvSpPr>
          <p:spPr bwMode="auto">
            <a:xfrm>
              <a:off x="5762793" y="1833628"/>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50" name="Oval 363">
              <a:extLst>
                <a:ext uri="{FF2B5EF4-FFF2-40B4-BE49-F238E27FC236}">
                  <a16:creationId xmlns:a16="http://schemas.microsoft.com/office/drawing/2014/main" xmlns="" id="{FB2CA12D-2A4E-4245-A5C7-D467D10B7EA9}"/>
                </a:ext>
              </a:extLst>
            </p:cNvPr>
            <p:cNvSpPr>
              <a:spLocks noChangeArrowheads="1"/>
            </p:cNvSpPr>
            <p:nvPr/>
          </p:nvSpPr>
          <p:spPr bwMode="auto">
            <a:xfrm>
              <a:off x="6492826" y="1833628"/>
              <a:ext cx="168142"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51" name="Oval 368">
              <a:extLst>
                <a:ext uri="{FF2B5EF4-FFF2-40B4-BE49-F238E27FC236}">
                  <a16:creationId xmlns:a16="http://schemas.microsoft.com/office/drawing/2014/main" xmlns="" id="{157884AC-F648-4F24-A89F-3314C0F10DFA}"/>
                </a:ext>
              </a:extLst>
            </p:cNvPr>
            <p:cNvSpPr>
              <a:spLocks noChangeArrowheads="1"/>
            </p:cNvSpPr>
            <p:nvPr/>
          </p:nvSpPr>
          <p:spPr bwMode="auto">
            <a:xfrm>
              <a:off x="5944769" y="2015604"/>
              <a:ext cx="168142"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52" name="Oval 373">
              <a:extLst>
                <a:ext uri="{FF2B5EF4-FFF2-40B4-BE49-F238E27FC236}">
                  <a16:creationId xmlns:a16="http://schemas.microsoft.com/office/drawing/2014/main" xmlns="" id="{6B72A087-4436-4C6B-A73D-45FB3788AC28}"/>
                </a:ext>
              </a:extLst>
            </p:cNvPr>
            <p:cNvSpPr>
              <a:spLocks noChangeArrowheads="1"/>
            </p:cNvSpPr>
            <p:nvPr/>
          </p:nvSpPr>
          <p:spPr bwMode="auto">
            <a:xfrm>
              <a:off x="6127810" y="2015604"/>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53" name="Oval 378">
              <a:extLst>
                <a:ext uri="{FF2B5EF4-FFF2-40B4-BE49-F238E27FC236}">
                  <a16:creationId xmlns:a16="http://schemas.microsoft.com/office/drawing/2014/main" xmlns="" id="{66C9159D-5F0F-494A-A72A-B42328A20832}"/>
                </a:ext>
              </a:extLst>
            </p:cNvPr>
            <p:cNvSpPr>
              <a:spLocks noChangeArrowheads="1"/>
            </p:cNvSpPr>
            <p:nvPr/>
          </p:nvSpPr>
          <p:spPr bwMode="auto">
            <a:xfrm>
              <a:off x="6310850" y="2015604"/>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grpSp>
    </p:spTree>
    <p:extLst>
      <p:ext uri="{BB962C8B-B14F-4D97-AF65-F5344CB8AC3E}">
        <p14:creationId xmlns:p14="http://schemas.microsoft.com/office/powerpoint/2010/main" val="170877479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52"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Scale>
                                      <p:cBhvr>
                                        <p:cTn id="15"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38"/>
                                        </p:tgtEl>
                                        <p:attrNameLst>
                                          <p:attrName>ppt_x</p:attrName>
                                          <p:attrName>ppt_y</p:attrName>
                                        </p:attrNameLst>
                                      </p:cBhvr>
                                    </p:animMotion>
                                    <p:animEffect transition="in" filter="fade">
                                      <p:cBhvr>
                                        <p:cTn id="17"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grpSp>
        <p:nvGrpSpPr>
          <p:cNvPr id="7" name="组合 6"/>
          <p:cNvGrpSpPr/>
          <p:nvPr/>
        </p:nvGrpSpPr>
        <p:grpSpPr>
          <a:xfrm>
            <a:off x="3841614" y="2017075"/>
            <a:ext cx="2219923" cy="1440094"/>
            <a:chOff x="3841614" y="2017075"/>
            <a:chExt cx="2219923" cy="1440094"/>
          </a:xfrm>
        </p:grpSpPr>
        <p:sp>
          <p:nvSpPr>
            <p:cNvPr id="9" name="任意多边形 8"/>
            <p:cNvSpPr/>
            <p:nvPr/>
          </p:nvSpPr>
          <p:spPr>
            <a:xfrm>
              <a:off x="3841614" y="2017075"/>
              <a:ext cx="2219923" cy="1440094"/>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501385 w 501385"/>
                <a:gd name="connsiteY0" fmla="*/ 352425 h 352425"/>
                <a:gd name="connsiteX1" fmla="*/ 501385 w 501385"/>
                <a:gd name="connsiteY1" fmla="*/ 16668 h 352425"/>
                <a:gd name="connsiteX2" fmla="*/ 475191 w 501385"/>
                <a:gd name="connsiteY2" fmla="*/ 0 h 352425"/>
                <a:gd name="connsiteX3" fmla="*/ 65616 w 501385"/>
                <a:gd name="connsiteY3" fmla="*/ 0 h 352425"/>
                <a:gd name="connsiteX4" fmla="*/ 65616 w 501385"/>
                <a:gd name="connsiteY4" fmla="*/ 278606 h 352425"/>
                <a:gd name="connsiteX5" fmla="*/ 344222 w 501385"/>
                <a:gd name="connsiteY5" fmla="*/ 278606 h 352425"/>
                <a:gd name="connsiteX6" fmla="*/ 501385 w 501385"/>
                <a:gd name="connsiteY6" fmla="*/ 352425 h 352425"/>
                <a:gd name="connsiteX0" fmla="*/ 543835 w 543835"/>
                <a:gd name="connsiteY0" fmla="*/ 352425 h 352425"/>
                <a:gd name="connsiteX1" fmla="*/ 543835 w 543835"/>
                <a:gd name="connsiteY1" fmla="*/ 16668 h 352425"/>
                <a:gd name="connsiteX2" fmla="*/ 517641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793 h 352793"/>
                <a:gd name="connsiteX1" fmla="*/ 543835 w 543835"/>
                <a:gd name="connsiteY1" fmla="*/ 17036 h 352793"/>
                <a:gd name="connsiteX2" fmla="*/ 486684 w 543835"/>
                <a:gd name="connsiteY2" fmla="*/ 368 h 352793"/>
                <a:gd name="connsiteX3" fmla="*/ 108066 w 543835"/>
                <a:gd name="connsiteY3" fmla="*/ 368 h 352793"/>
                <a:gd name="connsiteX4" fmla="*/ 108066 w 543835"/>
                <a:gd name="connsiteY4" fmla="*/ 278974 h 352793"/>
                <a:gd name="connsiteX5" fmla="*/ 386672 w 543835"/>
                <a:gd name="connsiteY5" fmla="*/ 278974 h 352793"/>
                <a:gd name="connsiteX6" fmla="*/ 543835 w 543835"/>
                <a:gd name="connsiteY6" fmla="*/ 352793 h 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 name="矩形 11"/>
            <p:cNvSpPr/>
            <p:nvPr/>
          </p:nvSpPr>
          <p:spPr>
            <a:xfrm>
              <a:off x="4660505" y="2198539"/>
              <a:ext cx="926533" cy="769441"/>
            </a:xfrm>
            <a:prstGeom prst="rect">
              <a:avLst/>
            </a:prstGeom>
          </p:spPr>
          <p:txBody>
            <a:bodyPr wrap="square">
              <a:spAutoFit/>
            </a:bodyPr>
            <a:lstStyle/>
            <a:p>
              <a:pPr algn="ctr"/>
              <a:r>
                <a:rPr lang="en-US" altLang="zh-CN" sz="4400" b="1" dirty="0">
                  <a:solidFill>
                    <a:prstClr val="white"/>
                  </a:solidFill>
                  <a:cs typeface="+mn-ea"/>
                  <a:sym typeface="+mn-lt"/>
                </a:rPr>
                <a:t>01</a:t>
              </a:r>
              <a:endParaRPr lang="zh-CN" altLang="en-US" sz="4400" b="1" dirty="0">
                <a:solidFill>
                  <a:prstClr val="white"/>
                </a:solidFill>
                <a:cs typeface="+mn-ea"/>
                <a:sym typeface="+mn-lt"/>
              </a:endParaRPr>
            </a:p>
          </p:txBody>
        </p:sp>
      </p:grpSp>
      <p:grpSp>
        <p:nvGrpSpPr>
          <p:cNvPr id="13" name="组合 12"/>
          <p:cNvGrpSpPr/>
          <p:nvPr/>
        </p:nvGrpSpPr>
        <p:grpSpPr>
          <a:xfrm>
            <a:off x="6130463" y="2017075"/>
            <a:ext cx="2219923" cy="1440094"/>
            <a:chOff x="6130463" y="2017075"/>
            <a:chExt cx="2219923" cy="1440094"/>
          </a:xfrm>
        </p:grpSpPr>
        <p:sp>
          <p:nvSpPr>
            <p:cNvPr id="14" name="任意多边形 13"/>
            <p:cNvSpPr/>
            <p:nvPr/>
          </p:nvSpPr>
          <p:spPr>
            <a:xfrm flipH="1">
              <a:off x="6130463" y="2017075"/>
              <a:ext cx="2219923" cy="1440094"/>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501385 w 501385"/>
                <a:gd name="connsiteY0" fmla="*/ 352425 h 352425"/>
                <a:gd name="connsiteX1" fmla="*/ 501385 w 501385"/>
                <a:gd name="connsiteY1" fmla="*/ 16668 h 352425"/>
                <a:gd name="connsiteX2" fmla="*/ 475191 w 501385"/>
                <a:gd name="connsiteY2" fmla="*/ 0 h 352425"/>
                <a:gd name="connsiteX3" fmla="*/ 65616 w 501385"/>
                <a:gd name="connsiteY3" fmla="*/ 0 h 352425"/>
                <a:gd name="connsiteX4" fmla="*/ 65616 w 501385"/>
                <a:gd name="connsiteY4" fmla="*/ 278606 h 352425"/>
                <a:gd name="connsiteX5" fmla="*/ 344222 w 501385"/>
                <a:gd name="connsiteY5" fmla="*/ 278606 h 352425"/>
                <a:gd name="connsiteX6" fmla="*/ 501385 w 501385"/>
                <a:gd name="connsiteY6" fmla="*/ 352425 h 352425"/>
                <a:gd name="connsiteX0" fmla="*/ 543835 w 543835"/>
                <a:gd name="connsiteY0" fmla="*/ 352425 h 352425"/>
                <a:gd name="connsiteX1" fmla="*/ 543835 w 543835"/>
                <a:gd name="connsiteY1" fmla="*/ 16668 h 352425"/>
                <a:gd name="connsiteX2" fmla="*/ 517641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793 h 352793"/>
                <a:gd name="connsiteX1" fmla="*/ 543835 w 543835"/>
                <a:gd name="connsiteY1" fmla="*/ 17036 h 352793"/>
                <a:gd name="connsiteX2" fmla="*/ 486684 w 543835"/>
                <a:gd name="connsiteY2" fmla="*/ 368 h 352793"/>
                <a:gd name="connsiteX3" fmla="*/ 108066 w 543835"/>
                <a:gd name="connsiteY3" fmla="*/ 368 h 352793"/>
                <a:gd name="connsiteX4" fmla="*/ 108066 w 543835"/>
                <a:gd name="connsiteY4" fmla="*/ 278974 h 352793"/>
                <a:gd name="connsiteX5" fmla="*/ 386672 w 543835"/>
                <a:gd name="connsiteY5" fmla="*/ 278974 h 352793"/>
                <a:gd name="connsiteX6" fmla="*/ 543835 w 543835"/>
                <a:gd name="connsiteY6" fmla="*/ 352793 h 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 name="矩形 14"/>
            <p:cNvSpPr/>
            <p:nvPr/>
          </p:nvSpPr>
          <p:spPr>
            <a:xfrm>
              <a:off x="6634894" y="2198538"/>
              <a:ext cx="915541" cy="769441"/>
            </a:xfrm>
            <a:prstGeom prst="rect">
              <a:avLst/>
            </a:prstGeom>
          </p:spPr>
          <p:txBody>
            <a:bodyPr wrap="square">
              <a:spAutoFit/>
            </a:bodyPr>
            <a:lstStyle/>
            <a:p>
              <a:pPr algn="ctr"/>
              <a:r>
                <a:rPr lang="en-US" altLang="zh-CN" sz="4400" b="1" dirty="0">
                  <a:solidFill>
                    <a:prstClr val="white"/>
                  </a:solidFill>
                  <a:cs typeface="+mn-ea"/>
                  <a:sym typeface="+mn-lt"/>
                </a:rPr>
                <a:t>02</a:t>
              </a:r>
              <a:endParaRPr lang="zh-CN" altLang="en-US" sz="4400" b="1" dirty="0">
                <a:solidFill>
                  <a:prstClr val="white"/>
                </a:solidFill>
                <a:cs typeface="+mn-ea"/>
                <a:sym typeface="+mn-lt"/>
              </a:endParaRPr>
            </a:p>
          </p:txBody>
        </p:sp>
      </p:grpSp>
      <p:grpSp>
        <p:nvGrpSpPr>
          <p:cNvPr id="16" name="组合 15"/>
          <p:cNvGrpSpPr/>
          <p:nvPr/>
        </p:nvGrpSpPr>
        <p:grpSpPr>
          <a:xfrm>
            <a:off x="4132684" y="3552083"/>
            <a:ext cx="1933303" cy="1254160"/>
            <a:chOff x="4132684" y="3552083"/>
            <a:chExt cx="1933303" cy="1254160"/>
          </a:xfrm>
        </p:grpSpPr>
        <p:sp>
          <p:nvSpPr>
            <p:cNvPr id="17" name="任意多边形 16"/>
            <p:cNvSpPr/>
            <p:nvPr/>
          </p:nvSpPr>
          <p:spPr>
            <a:xfrm>
              <a:off x="4132684" y="3552083"/>
              <a:ext cx="1933303" cy="1254160"/>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501385 w 501385"/>
                <a:gd name="connsiteY0" fmla="*/ 352425 h 352425"/>
                <a:gd name="connsiteX1" fmla="*/ 501385 w 501385"/>
                <a:gd name="connsiteY1" fmla="*/ 16668 h 352425"/>
                <a:gd name="connsiteX2" fmla="*/ 475191 w 501385"/>
                <a:gd name="connsiteY2" fmla="*/ 0 h 352425"/>
                <a:gd name="connsiteX3" fmla="*/ 65616 w 501385"/>
                <a:gd name="connsiteY3" fmla="*/ 0 h 352425"/>
                <a:gd name="connsiteX4" fmla="*/ 65616 w 501385"/>
                <a:gd name="connsiteY4" fmla="*/ 278606 h 352425"/>
                <a:gd name="connsiteX5" fmla="*/ 344222 w 501385"/>
                <a:gd name="connsiteY5" fmla="*/ 278606 h 352425"/>
                <a:gd name="connsiteX6" fmla="*/ 501385 w 501385"/>
                <a:gd name="connsiteY6" fmla="*/ 352425 h 352425"/>
                <a:gd name="connsiteX0" fmla="*/ 543835 w 543835"/>
                <a:gd name="connsiteY0" fmla="*/ 352425 h 352425"/>
                <a:gd name="connsiteX1" fmla="*/ 543835 w 543835"/>
                <a:gd name="connsiteY1" fmla="*/ 16668 h 352425"/>
                <a:gd name="connsiteX2" fmla="*/ 517641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793 h 352793"/>
                <a:gd name="connsiteX1" fmla="*/ 543835 w 543835"/>
                <a:gd name="connsiteY1" fmla="*/ 17036 h 352793"/>
                <a:gd name="connsiteX2" fmla="*/ 486684 w 543835"/>
                <a:gd name="connsiteY2" fmla="*/ 368 h 352793"/>
                <a:gd name="connsiteX3" fmla="*/ 108066 w 543835"/>
                <a:gd name="connsiteY3" fmla="*/ 368 h 352793"/>
                <a:gd name="connsiteX4" fmla="*/ 108066 w 543835"/>
                <a:gd name="connsiteY4" fmla="*/ 278974 h 352793"/>
                <a:gd name="connsiteX5" fmla="*/ 386672 w 543835"/>
                <a:gd name="connsiteY5" fmla="*/ 278974 h 352793"/>
                <a:gd name="connsiteX6" fmla="*/ 543835 w 543835"/>
                <a:gd name="connsiteY6" fmla="*/ 352793 h 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8" name="矩形 17"/>
            <p:cNvSpPr/>
            <p:nvPr/>
          </p:nvSpPr>
          <p:spPr>
            <a:xfrm>
              <a:off x="4734047" y="3666210"/>
              <a:ext cx="852992" cy="769441"/>
            </a:xfrm>
            <a:prstGeom prst="rect">
              <a:avLst/>
            </a:prstGeom>
          </p:spPr>
          <p:txBody>
            <a:bodyPr wrap="square">
              <a:spAutoFit/>
            </a:bodyPr>
            <a:lstStyle/>
            <a:p>
              <a:pPr algn="ctr"/>
              <a:r>
                <a:rPr lang="en-US" altLang="zh-CN" sz="4400" b="1" dirty="0">
                  <a:solidFill>
                    <a:prstClr val="white"/>
                  </a:solidFill>
                  <a:cs typeface="+mn-ea"/>
                  <a:sym typeface="+mn-lt"/>
                </a:rPr>
                <a:t>03</a:t>
              </a:r>
              <a:endParaRPr lang="zh-CN" altLang="en-US" sz="4400" b="1" dirty="0">
                <a:solidFill>
                  <a:prstClr val="white"/>
                </a:solidFill>
                <a:cs typeface="+mn-ea"/>
                <a:sym typeface="+mn-lt"/>
              </a:endParaRPr>
            </a:p>
          </p:txBody>
        </p:sp>
      </p:grpSp>
      <p:grpSp>
        <p:nvGrpSpPr>
          <p:cNvPr id="19" name="组合 18"/>
          <p:cNvGrpSpPr/>
          <p:nvPr/>
        </p:nvGrpSpPr>
        <p:grpSpPr>
          <a:xfrm>
            <a:off x="6126014" y="3552083"/>
            <a:ext cx="1933303" cy="1254160"/>
            <a:chOff x="6126014" y="3552083"/>
            <a:chExt cx="1933303" cy="1254160"/>
          </a:xfrm>
        </p:grpSpPr>
        <p:sp>
          <p:nvSpPr>
            <p:cNvPr id="20" name="任意多边形 19"/>
            <p:cNvSpPr/>
            <p:nvPr/>
          </p:nvSpPr>
          <p:spPr>
            <a:xfrm flipH="1">
              <a:off x="6126014" y="3552083"/>
              <a:ext cx="1933303" cy="1254160"/>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501385 w 501385"/>
                <a:gd name="connsiteY0" fmla="*/ 352425 h 352425"/>
                <a:gd name="connsiteX1" fmla="*/ 501385 w 501385"/>
                <a:gd name="connsiteY1" fmla="*/ 16668 h 352425"/>
                <a:gd name="connsiteX2" fmla="*/ 475191 w 501385"/>
                <a:gd name="connsiteY2" fmla="*/ 0 h 352425"/>
                <a:gd name="connsiteX3" fmla="*/ 65616 w 501385"/>
                <a:gd name="connsiteY3" fmla="*/ 0 h 352425"/>
                <a:gd name="connsiteX4" fmla="*/ 65616 w 501385"/>
                <a:gd name="connsiteY4" fmla="*/ 278606 h 352425"/>
                <a:gd name="connsiteX5" fmla="*/ 344222 w 501385"/>
                <a:gd name="connsiteY5" fmla="*/ 278606 h 352425"/>
                <a:gd name="connsiteX6" fmla="*/ 501385 w 501385"/>
                <a:gd name="connsiteY6" fmla="*/ 352425 h 352425"/>
                <a:gd name="connsiteX0" fmla="*/ 543835 w 543835"/>
                <a:gd name="connsiteY0" fmla="*/ 352425 h 352425"/>
                <a:gd name="connsiteX1" fmla="*/ 543835 w 543835"/>
                <a:gd name="connsiteY1" fmla="*/ 16668 h 352425"/>
                <a:gd name="connsiteX2" fmla="*/ 517641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793 h 352793"/>
                <a:gd name="connsiteX1" fmla="*/ 543835 w 543835"/>
                <a:gd name="connsiteY1" fmla="*/ 17036 h 352793"/>
                <a:gd name="connsiteX2" fmla="*/ 486684 w 543835"/>
                <a:gd name="connsiteY2" fmla="*/ 368 h 352793"/>
                <a:gd name="connsiteX3" fmla="*/ 108066 w 543835"/>
                <a:gd name="connsiteY3" fmla="*/ 368 h 352793"/>
                <a:gd name="connsiteX4" fmla="*/ 108066 w 543835"/>
                <a:gd name="connsiteY4" fmla="*/ 278974 h 352793"/>
                <a:gd name="connsiteX5" fmla="*/ 386672 w 543835"/>
                <a:gd name="connsiteY5" fmla="*/ 278974 h 352793"/>
                <a:gd name="connsiteX6" fmla="*/ 543835 w 543835"/>
                <a:gd name="connsiteY6" fmla="*/ 352793 h 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1" name="矩形 20"/>
            <p:cNvSpPr/>
            <p:nvPr/>
          </p:nvSpPr>
          <p:spPr>
            <a:xfrm>
              <a:off x="6573687" y="3648624"/>
              <a:ext cx="915541" cy="769441"/>
            </a:xfrm>
            <a:prstGeom prst="rect">
              <a:avLst/>
            </a:prstGeom>
          </p:spPr>
          <p:txBody>
            <a:bodyPr wrap="square">
              <a:spAutoFit/>
            </a:bodyPr>
            <a:lstStyle/>
            <a:p>
              <a:pPr algn="ctr"/>
              <a:r>
                <a:rPr lang="en-US" altLang="zh-CN" sz="4400" b="1" dirty="0">
                  <a:solidFill>
                    <a:prstClr val="white"/>
                  </a:solidFill>
                  <a:cs typeface="+mn-ea"/>
                  <a:sym typeface="+mn-lt"/>
                </a:rPr>
                <a:t>04</a:t>
              </a:r>
              <a:endParaRPr lang="zh-CN" altLang="en-US" sz="4400" b="1" dirty="0">
                <a:solidFill>
                  <a:prstClr val="white"/>
                </a:solidFill>
                <a:cs typeface="+mn-ea"/>
                <a:sym typeface="+mn-lt"/>
              </a:endParaRPr>
            </a:p>
          </p:txBody>
        </p:sp>
      </p:grpSp>
      <p:grpSp>
        <p:nvGrpSpPr>
          <p:cNvPr id="22" name="组合 21"/>
          <p:cNvGrpSpPr/>
          <p:nvPr/>
        </p:nvGrpSpPr>
        <p:grpSpPr>
          <a:xfrm>
            <a:off x="4253256" y="4899329"/>
            <a:ext cx="1814574" cy="1177139"/>
            <a:chOff x="4253256" y="4899329"/>
            <a:chExt cx="1814574" cy="1177139"/>
          </a:xfrm>
        </p:grpSpPr>
        <p:sp>
          <p:nvSpPr>
            <p:cNvPr id="23" name="任意多边形 22"/>
            <p:cNvSpPr/>
            <p:nvPr/>
          </p:nvSpPr>
          <p:spPr>
            <a:xfrm>
              <a:off x="4253256" y="4899329"/>
              <a:ext cx="1814574" cy="1177139"/>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501385 w 501385"/>
                <a:gd name="connsiteY0" fmla="*/ 352425 h 352425"/>
                <a:gd name="connsiteX1" fmla="*/ 501385 w 501385"/>
                <a:gd name="connsiteY1" fmla="*/ 16668 h 352425"/>
                <a:gd name="connsiteX2" fmla="*/ 475191 w 501385"/>
                <a:gd name="connsiteY2" fmla="*/ 0 h 352425"/>
                <a:gd name="connsiteX3" fmla="*/ 65616 w 501385"/>
                <a:gd name="connsiteY3" fmla="*/ 0 h 352425"/>
                <a:gd name="connsiteX4" fmla="*/ 65616 w 501385"/>
                <a:gd name="connsiteY4" fmla="*/ 278606 h 352425"/>
                <a:gd name="connsiteX5" fmla="*/ 344222 w 501385"/>
                <a:gd name="connsiteY5" fmla="*/ 278606 h 352425"/>
                <a:gd name="connsiteX6" fmla="*/ 501385 w 501385"/>
                <a:gd name="connsiteY6" fmla="*/ 352425 h 352425"/>
                <a:gd name="connsiteX0" fmla="*/ 543835 w 543835"/>
                <a:gd name="connsiteY0" fmla="*/ 352425 h 352425"/>
                <a:gd name="connsiteX1" fmla="*/ 543835 w 543835"/>
                <a:gd name="connsiteY1" fmla="*/ 16668 h 352425"/>
                <a:gd name="connsiteX2" fmla="*/ 517641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793 h 352793"/>
                <a:gd name="connsiteX1" fmla="*/ 543835 w 543835"/>
                <a:gd name="connsiteY1" fmla="*/ 17036 h 352793"/>
                <a:gd name="connsiteX2" fmla="*/ 486684 w 543835"/>
                <a:gd name="connsiteY2" fmla="*/ 368 h 352793"/>
                <a:gd name="connsiteX3" fmla="*/ 108066 w 543835"/>
                <a:gd name="connsiteY3" fmla="*/ 368 h 352793"/>
                <a:gd name="connsiteX4" fmla="*/ 108066 w 543835"/>
                <a:gd name="connsiteY4" fmla="*/ 278974 h 352793"/>
                <a:gd name="connsiteX5" fmla="*/ 386672 w 543835"/>
                <a:gd name="connsiteY5" fmla="*/ 278974 h 352793"/>
                <a:gd name="connsiteX6" fmla="*/ 543835 w 543835"/>
                <a:gd name="connsiteY6" fmla="*/ 352793 h 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4" name="矩形 23"/>
            <p:cNvSpPr/>
            <p:nvPr/>
          </p:nvSpPr>
          <p:spPr>
            <a:xfrm>
              <a:off x="4897316" y="5008363"/>
              <a:ext cx="852992" cy="769441"/>
            </a:xfrm>
            <a:prstGeom prst="rect">
              <a:avLst/>
            </a:prstGeom>
          </p:spPr>
          <p:txBody>
            <a:bodyPr wrap="square">
              <a:spAutoFit/>
            </a:bodyPr>
            <a:lstStyle/>
            <a:p>
              <a:pPr algn="ctr"/>
              <a:r>
                <a:rPr lang="en-US" altLang="zh-CN" sz="4400" b="1" dirty="0">
                  <a:solidFill>
                    <a:prstClr val="white"/>
                  </a:solidFill>
                  <a:cs typeface="+mn-ea"/>
                  <a:sym typeface="+mn-lt"/>
                </a:rPr>
                <a:t>05</a:t>
              </a:r>
              <a:endParaRPr lang="zh-CN" altLang="en-US" sz="4400" b="1" dirty="0">
                <a:solidFill>
                  <a:prstClr val="white"/>
                </a:solidFill>
                <a:cs typeface="+mn-ea"/>
                <a:sym typeface="+mn-lt"/>
              </a:endParaRPr>
            </a:p>
          </p:txBody>
        </p:sp>
      </p:grpSp>
      <p:grpSp>
        <p:nvGrpSpPr>
          <p:cNvPr id="25" name="组合 24"/>
          <p:cNvGrpSpPr/>
          <p:nvPr/>
        </p:nvGrpSpPr>
        <p:grpSpPr>
          <a:xfrm>
            <a:off x="6124171" y="4899329"/>
            <a:ext cx="1814574" cy="1177139"/>
            <a:chOff x="6124171" y="4899329"/>
            <a:chExt cx="1814574" cy="1177139"/>
          </a:xfrm>
        </p:grpSpPr>
        <p:sp>
          <p:nvSpPr>
            <p:cNvPr id="26" name="任意多边形 25"/>
            <p:cNvSpPr/>
            <p:nvPr/>
          </p:nvSpPr>
          <p:spPr>
            <a:xfrm flipH="1">
              <a:off x="6124171" y="4899329"/>
              <a:ext cx="1814574" cy="1177139"/>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501385 w 501385"/>
                <a:gd name="connsiteY0" fmla="*/ 352425 h 352425"/>
                <a:gd name="connsiteX1" fmla="*/ 501385 w 501385"/>
                <a:gd name="connsiteY1" fmla="*/ 16668 h 352425"/>
                <a:gd name="connsiteX2" fmla="*/ 475191 w 501385"/>
                <a:gd name="connsiteY2" fmla="*/ 0 h 352425"/>
                <a:gd name="connsiteX3" fmla="*/ 65616 w 501385"/>
                <a:gd name="connsiteY3" fmla="*/ 0 h 352425"/>
                <a:gd name="connsiteX4" fmla="*/ 65616 w 501385"/>
                <a:gd name="connsiteY4" fmla="*/ 278606 h 352425"/>
                <a:gd name="connsiteX5" fmla="*/ 344222 w 501385"/>
                <a:gd name="connsiteY5" fmla="*/ 278606 h 352425"/>
                <a:gd name="connsiteX6" fmla="*/ 501385 w 501385"/>
                <a:gd name="connsiteY6" fmla="*/ 352425 h 352425"/>
                <a:gd name="connsiteX0" fmla="*/ 543835 w 543835"/>
                <a:gd name="connsiteY0" fmla="*/ 352425 h 352425"/>
                <a:gd name="connsiteX1" fmla="*/ 543835 w 543835"/>
                <a:gd name="connsiteY1" fmla="*/ 16668 h 352425"/>
                <a:gd name="connsiteX2" fmla="*/ 517641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793 h 352793"/>
                <a:gd name="connsiteX1" fmla="*/ 543835 w 543835"/>
                <a:gd name="connsiteY1" fmla="*/ 17036 h 352793"/>
                <a:gd name="connsiteX2" fmla="*/ 486684 w 543835"/>
                <a:gd name="connsiteY2" fmla="*/ 368 h 352793"/>
                <a:gd name="connsiteX3" fmla="*/ 108066 w 543835"/>
                <a:gd name="connsiteY3" fmla="*/ 368 h 352793"/>
                <a:gd name="connsiteX4" fmla="*/ 108066 w 543835"/>
                <a:gd name="connsiteY4" fmla="*/ 278974 h 352793"/>
                <a:gd name="connsiteX5" fmla="*/ 386672 w 543835"/>
                <a:gd name="connsiteY5" fmla="*/ 278974 h 352793"/>
                <a:gd name="connsiteX6" fmla="*/ 543835 w 543835"/>
                <a:gd name="connsiteY6" fmla="*/ 352793 h 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7" name="矩形 26"/>
            <p:cNvSpPr/>
            <p:nvPr/>
          </p:nvSpPr>
          <p:spPr>
            <a:xfrm>
              <a:off x="6419012" y="4993458"/>
              <a:ext cx="915541" cy="769441"/>
            </a:xfrm>
            <a:prstGeom prst="rect">
              <a:avLst/>
            </a:prstGeom>
          </p:spPr>
          <p:txBody>
            <a:bodyPr wrap="square">
              <a:spAutoFit/>
            </a:bodyPr>
            <a:lstStyle/>
            <a:p>
              <a:pPr algn="ctr"/>
              <a:r>
                <a:rPr lang="en-US" altLang="zh-CN" sz="4400" b="1" dirty="0">
                  <a:solidFill>
                    <a:prstClr val="white"/>
                  </a:solidFill>
                  <a:cs typeface="+mn-ea"/>
                  <a:sym typeface="+mn-lt"/>
                </a:rPr>
                <a:t>06</a:t>
              </a:r>
              <a:endParaRPr lang="zh-CN" altLang="en-US" sz="4400" b="1" dirty="0">
                <a:solidFill>
                  <a:prstClr val="white"/>
                </a:solidFill>
                <a:cs typeface="+mn-ea"/>
                <a:sym typeface="+mn-lt"/>
              </a:endParaRPr>
            </a:p>
          </p:txBody>
        </p:sp>
      </p:grpSp>
      <p:sp>
        <p:nvSpPr>
          <p:cNvPr id="28" name="文本框 27"/>
          <p:cNvSpPr txBox="1"/>
          <p:nvPr/>
        </p:nvSpPr>
        <p:spPr>
          <a:xfrm>
            <a:off x="683619" y="1952316"/>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29" name="文本框 28"/>
          <p:cNvSpPr txBox="1"/>
          <p:nvPr/>
        </p:nvSpPr>
        <p:spPr>
          <a:xfrm>
            <a:off x="1195381" y="3556554"/>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0" name="文本框 29"/>
          <p:cNvSpPr txBox="1"/>
          <p:nvPr/>
        </p:nvSpPr>
        <p:spPr>
          <a:xfrm>
            <a:off x="1739840" y="4993458"/>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1" name="文本框 30"/>
          <p:cNvSpPr txBox="1"/>
          <p:nvPr/>
        </p:nvSpPr>
        <p:spPr>
          <a:xfrm>
            <a:off x="9105960" y="2106180"/>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2" name="文本框 31"/>
          <p:cNvSpPr txBox="1"/>
          <p:nvPr/>
        </p:nvSpPr>
        <p:spPr>
          <a:xfrm>
            <a:off x="8720477" y="3548221"/>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3" name="文本框 32"/>
          <p:cNvSpPr txBox="1"/>
          <p:nvPr/>
        </p:nvSpPr>
        <p:spPr>
          <a:xfrm>
            <a:off x="8233586" y="4856956"/>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Tree>
    <p:extLst>
      <p:ext uri="{BB962C8B-B14F-4D97-AF65-F5344CB8AC3E}">
        <p14:creationId xmlns:p14="http://schemas.microsoft.com/office/powerpoint/2010/main" val="48592079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900" decel="100000" fill="hold"/>
                                        <p:tgtEl>
                                          <p:spTgt spid="1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900" decel="100000" fill="hold"/>
                                        <p:tgtEl>
                                          <p:spTgt spid="16"/>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900" decel="100000" fill="hold"/>
                                        <p:tgtEl>
                                          <p:spTgt spid="19"/>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00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900" decel="100000" fill="hold"/>
                                        <p:tgtEl>
                                          <p:spTgt spid="22"/>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125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900" decel="100000" fill="hold"/>
                                        <p:tgtEl>
                                          <p:spTgt spid="25"/>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par>
                          <p:cTn id="41" fill="hold">
                            <p:stCondLst>
                              <p:cond delay="225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2750"/>
                            </p:stCondLst>
                            <p:childTnLst>
                              <p:par>
                                <p:cTn id="49" presetID="10" presetClass="entr" presetSubtype="0"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childTnLst>
                          </p:cTn>
                        </p:par>
                        <p:par>
                          <p:cTn id="55" fill="hold">
                            <p:stCondLst>
                              <p:cond delay="3250"/>
                            </p:stCondLst>
                            <p:childTnLst>
                              <p:par>
                                <p:cTn id="56" presetID="10" presetClass="entr" presetSubtype="0"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500"/>
                                        <p:tgtEl>
                                          <p:spTgt spid="3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grpSp>
        <p:nvGrpSpPr>
          <p:cNvPr id="7" name="组合 6"/>
          <p:cNvGrpSpPr/>
          <p:nvPr/>
        </p:nvGrpSpPr>
        <p:grpSpPr>
          <a:xfrm>
            <a:off x="1302027" y="1480755"/>
            <a:ext cx="2480556" cy="1143173"/>
            <a:chOff x="1302027" y="1480755"/>
            <a:chExt cx="2480556" cy="1143173"/>
          </a:xfrm>
        </p:grpSpPr>
        <p:sp>
          <p:nvSpPr>
            <p:cNvPr id="9" name="任意多边形 8"/>
            <p:cNvSpPr/>
            <p:nvPr/>
          </p:nvSpPr>
          <p:spPr>
            <a:xfrm rot="5400000">
              <a:off x="1970718" y="812064"/>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pic>
          <p:nvPicPr>
            <p:cNvPr id="12" name="图片 11"/>
            <p:cNvPicPr>
              <a:picLocks noChangeAspect="1"/>
            </p:cNvPicPr>
            <p:nvPr/>
          </p:nvPicPr>
          <p:blipFill rotWithShape="1">
            <a:blip r:embed="rId4">
              <a:biLevel thresh="75000"/>
              <a:extLst/>
            </a:blip>
            <a:srcRect t="76775"/>
            <a:stretch/>
          </p:blipFill>
          <p:spPr>
            <a:xfrm rot="18900000" flipV="1">
              <a:off x="2226305" y="2380080"/>
              <a:ext cx="769827" cy="151561"/>
            </a:xfrm>
            <a:prstGeom prst="rect">
              <a:avLst/>
            </a:prstGeom>
          </p:spPr>
        </p:pic>
        <p:sp>
          <p:nvSpPr>
            <p:cNvPr id="13" name="矩形 12"/>
            <p:cNvSpPr/>
            <p:nvPr/>
          </p:nvSpPr>
          <p:spPr>
            <a:xfrm>
              <a:off x="1391173" y="1829116"/>
              <a:ext cx="890516" cy="584775"/>
            </a:xfrm>
            <a:prstGeom prst="rect">
              <a:avLst/>
            </a:prstGeom>
          </p:spPr>
          <p:txBody>
            <a:bodyPr wrap="square">
              <a:spAutoFit/>
            </a:bodyPr>
            <a:lstStyle/>
            <a:p>
              <a:pPr algn="ctr"/>
              <a:r>
                <a:rPr lang="en-US" altLang="zh-CN" sz="3200" dirty="0">
                  <a:solidFill>
                    <a:srgbClr val="FAFAFA"/>
                  </a:solidFill>
                  <a:cs typeface="+mn-ea"/>
                  <a:sym typeface="+mn-lt"/>
                </a:rPr>
                <a:t>01</a:t>
              </a:r>
              <a:endParaRPr lang="zh-CN" altLang="en-US" sz="3200" dirty="0">
                <a:solidFill>
                  <a:srgbClr val="FAFAFA"/>
                </a:solidFill>
                <a:cs typeface="+mn-ea"/>
                <a:sym typeface="+mn-lt"/>
              </a:endParaRPr>
            </a:p>
          </p:txBody>
        </p:sp>
      </p:grpSp>
      <p:grpSp>
        <p:nvGrpSpPr>
          <p:cNvPr id="14" name="组合 13"/>
          <p:cNvGrpSpPr/>
          <p:nvPr/>
        </p:nvGrpSpPr>
        <p:grpSpPr>
          <a:xfrm>
            <a:off x="3203716" y="2438226"/>
            <a:ext cx="2480556" cy="1143173"/>
            <a:chOff x="3203716" y="2438226"/>
            <a:chExt cx="2480556" cy="1143173"/>
          </a:xfrm>
        </p:grpSpPr>
        <p:sp>
          <p:nvSpPr>
            <p:cNvPr id="15" name="任意多边形 14"/>
            <p:cNvSpPr/>
            <p:nvPr/>
          </p:nvSpPr>
          <p:spPr>
            <a:xfrm rot="5400000">
              <a:off x="3872407" y="1769535"/>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pic>
          <p:nvPicPr>
            <p:cNvPr id="16" name="图片 15"/>
            <p:cNvPicPr>
              <a:picLocks noChangeAspect="1"/>
            </p:cNvPicPr>
            <p:nvPr/>
          </p:nvPicPr>
          <p:blipFill rotWithShape="1">
            <a:blip r:embed="rId4">
              <a:biLevel thresh="75000"/>
              <a:extLst/>
            </a:blip>
            <a:srcRect t="76775"/>
            <a:stretch/>
          </p:blipFill>
          <p:spPr>
            <a:xfrm rot="18900000" flipV="1">
              <a:off x="4088236" y="3367367"/>
              <a:ext cx="769827" cy="151561"/>
            </a:xfrm>
            <a:prstGeom prst="rect">
              <a:avLst/>
            </a:prstGeom>
          </p:spPr>
        </p:pic>
        <p:sp>
          <p:nvSpPr>
            <p:cNvPr id="17" name="矩形 16"/>
            <p:cNvSpPr/>
            <p:nvPr/>
          </p:nvSpPr>
          <p:spPr>
            <a:xfrm>
              <a:off x="3311599" y="2765133"/>
              <a:ext cx="890516" cy="584775"/>
            </a:xfrm>
            <a:prstGeom prst="rect">
              <a:avLst/>
            </a:prstGeom>
          </p:spPr>
          <p:txBody>
            <a:bodyPr wrap="square">
              <a:spAutoFit/>
            </a:bodyPr>
            <a:lstStyle/>
            <a:p>
              <a:pPr algn="ctr"/>
              <a:r>
                <a:rPr lang="en-US" altLang="zh-CN" sz="3200" dirty="0">
                  <a:solidFill>
                    <a:srgbClr val="FAFAFA"/>
                  </a:solidFill>
                  <a:cs typeface="+mn-ea"/>
                  <a:sym typeface="+mn-lt"/>
                </a:rPr>
                <a:t>02</a:t>
              </a:r>
              <a:endParaRPr lang="zh-CN" altLang="en-US" sz="3200" dirty="0">
                <a:solidFill>
                  <a:srgbClr val="FAFAFA"/>
                </a:solidFill>
                <a:cs typeface="+mn-ea"/>
                <a:sym typeface="+mn-lt"/>
              </a:endParaRPr>
            </a:p>
          </p:txBody>
        </p:sp>
      </p:grpSp>
      <p:grpSp>
        <p:nvGrpSpPr>
          <p:cNvPr id="18" name="组合 17"/>
          <p:cNvGrpSpPr/>
          <p:nvPr/>
        </p:nvGrpSpPr>
        <p:grpSpPr>
          <a:xfrm>
            <a:off x="1302026" y="3909217"/>
            <a:ext cx="2480556" cy="1143173"/>
            <a:chOff x="1302026" y="3909217"/>
            <a:chExt cx="2480556" cy="1143173"/>
          </a:xfrm>
        </p:grpSpPr>
        <p:sp>
          <p:nvSpPr>
            <p:cNvPr id="19" name="任意多边形 18"/>
            <p:cNvSpPr/>
            <p:nvPr/>
          </p:nvSpPr>
          <p:spPr>
            <a:xfrm rot="5400000">
              <a:off x="1970717" y="3240526"/>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pic>
          <p:nvPicPr>
            <p:cNvPr id="20" name="图片 19"/>
            <p:cNvPicPr>
              <a:picLocks noChangeAspect="1"/>
            </p:cNvPicPr>
            <p:nvPr/>
          </p:nvPicPr>
          <p:blipFill rotWithShape="1">
            <a:blip r:embed="rId4">
              <a:biLevel thresh="75000"/>
              <a:extLst/>
            </a:blip>
            <a:srcRect t="76775"/>
            <a:stretch/>
          </p:blipFill>
          <p:spPr>
            <a:xfrm rot="18900000" flipV="1">
              <a:off x="2181970" y="4852946"/>
              <a:ext cx="769827" cy="151561"/>
            </a:xfrm>
            <a:prstGeom prst="rect">
              <a:avLst/>
            </a:prstGeom>
          </p:spPr>
        </p:pic>
        <p:sp>
          <p:nvSpPr>
            <p:cNvPr id="21" name="矩形 20"/>
            <p:cNvSpPr/>
            <p:nvPr/>
          </p:nvSpPr>
          <p:spPr>
            <a:xfrm>
              <a:off x="1395992" y="4241421"/>
              <a:ext cx="890516" cy="584775"/>
            </a:xfrm>
            <a:prstGeom prst="rect">
              <a:avLst/>
            </a:prstGeom>
          </p:spPr>
          <p:txBody>
            <a:bodyPr wrap="square">
              <a:spAutoFit/>
            </a:bodyPr>
            <a:lstStyle/>
            <a:p>
              <a:pPr algn="ctr"/>
              <a:r>
                <a:rPr lang="en-US" altLang="zh-CN" sz="3200" dirty="0">
                  <a:solidFill>
                    <a:srgbClr val="FAFAFA"/>
                  </a:solidFill>
                  <a:cs typeface="+mn-ea"/>
                  <a:sym typeface="+mn-lt"/>
                </a:rPr>
                <a:t>03</a:t>
              </a:r>
              <a:endParaRPr lang="zh-CN" altLang="en-US" sz="3200" dirty="0">
                <a:solidFill>
                  <a:srgbClr val="FAFAFA"/>
                </a:solidFill>
                <a:cs typeface="+mn-ea"/>
                <a:sym typeface="+mn-lt"/>
              </a:endParaRPr>
            </a:p>
          </p:txBody>
        </p:sp>
      </p:grpSp>
      <p:grpSp>
        <p:nvGrpSpPr>
          <p:cNvPr id="22" name="组合 21"/>
          <p:cNvGrpSpPr/>
          <p:nvPr/>
        </p:nvGrpSpPr>
        <p:grpSpPr>
          <a:xfrm>
            <a:off x="3203715" y="4866688"/>
            <a:ext cx="2480556" cy="1143173"/>
            <a:chOff x="3203715" y="4866688"/>
            <a:chExt cx="2480556" cy="1143173"/>
          </a:xfrm>
        </p:grpSpPr>
        <p:sp>
          <p:nvSpPr>
            <p:cNvPr id="23" name="任意多边形 22"/>
            <p:cNvSpPr/>
            <p:nvPr/>
          </p:nvSpPr>
          <p:spPr>
            <a:xfrm rot="5400000">
              <a:off x="3872406" y="4197997"/>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pic>
          <p:nvPicPr>
            <p:cNvPr id="24" name="图片 23"/>
            <p:cNvPicPr>
              <a:picLocks noChangeAspect="1"/>
            </p:cNvPicPr>
            <p:nvPr/>
          </p:nvPicPr>
          <p:blipFill rotWithShape="1">
            <a:blip r:embed="rId4">
              <a:biLevel thresh="75000"/>
              <a:extLst/>
            </a:blip>
            <a:srcRect t="76775"/>
            <a:stretch/>
          </p:blipFill>
          <p:spPr>
            <a:xfrm rot="18900000" flipV="1">
              <a:off x="4063779" y="5830294"/>
              <a:ext cx="769827" cy="151561"/>
            </a:xfrm>
            <a:prstGeom prst="rect">
              <a:avLst/>
            </a:prstGeom>
          </p:spPr>
        </p:pic>
        <p:sp>
          <p:nvSpPr>
            <p:cNvPr id="25" name="矩形 24"/>
            <p:cNvSpPr/>
            <p:nvPr/>
          </p:nvSpPr>
          <p:spPr>
            <a:xfrm>
              <a:off x="3311599" y="5211845"/>
              <a:ext cx="890516" cy="584775"/>
            </a:xfrm>
            <a:prstGeom prst="rect">
              <a:avLst/>
            </a:prstGeom>
          </p:spPr>
          <p:txBody>
            <a:bodyPr wrap="square">
              <a:spAutoFit/>
            </a:bodyPr>
            <a:lstStyle/>
            <a:p>
              <a:pPr algn="ctr"/>
              <a:r>
                <a:rPr lang="en-US" altLang="zh-CN" sz="3200" dirty="0">
                  <a:solidFill>
                    <a:srgbClr val="FAFAFA"/>
                  </a:solidFill>
                  <a:cs typeface="+mn-ea"/>
                  <a:sym typeface="+mn-lt"/>
                </a:rPr>
                <a:t>04</a:t>
              </a:r>
              <a:endParaRPr lang="zh-CN" altLang="en-US" sz="3200" dirty="0">
                <a:solidFill>
                  <a:srgbClr val="FAFAFA"/>
                </a:solidFill>
                <a:cs typeface="+mn-ea"/>
                <a:sym typeface="+mn-lt"/>
              </a:endParaRPr>
            </a:p>
          </p:txBody>
        </p:sp>
      </p:grpSp>
      <p:sp>
        <p:nvSpPr>
          <p:cNvPr id="26" name="任意多边形 25"/>
          <p:cNvSpPr/>
          <p:nvPr/>
        </p:nvSpPr>
        <p:spPr>
          <a:xfrm>
            <a:off x="2226365" y="2146852"/>
            <a:ext cx="5516218" cy="0"/>
          </a:xfrm>
          <a:custGeom>
            <a:avLst/>
            <a:gdLst>
              <a:gd name="connsiteX0" fmla="*/ 0 w 5516218"/>
              <a:gd name="connsiteY0" fmla="*/ 0 h 0"/>
              <a:gd name="connsiteX1" fmla="*/ 5516218 w 5516218"/>
              <a:gd name="connsiteY1" fmla="*/ 0 h 0"/>
            </a:gdLst>
            <a:ahLst/>
            <a:cxnLst>
              <a:cxn ang="0">
                <a:pos x="connsiteX0" y="connsiteY0"/>
              </a:cxn>
              <a:cxn ang="0">
                <a:pos x="connsiteX1" y="connsiteY1"/>
              </a:cxn>
            </a:cxnLst>
            <a:rect l="l" t="t" r="r" b="b"/>
            <a:pathLst>
              <a:path w="5516218">
                <a:moveTo>
                  <a:pt x="0" y="0"/>
                </a:moveTo>
                <a:lnTo>
                  <a:pt x="5516218" y="0"/>
                </a:lnTo>
              </a:path>
            </a:pathLst>
          </a:custGeom>
          <a:noFill/>
          <a:ln w="12700">
            <a:solidFill>
              <a:srgbClr val="FAFAFA"/>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a:off x="2241123" y="4602966"/>
            <a:ext cx="5516218" cy="0"/>
          </a:xfrm>
          <a:custGeom>
            <a:avLst/>
            <a:gdLst>
              <a:gd name="connsiteX0" fmla="*/ 0 w 5516218"/>
              <a:gd name="connsiteY0" fmla="*/ 0 h 0"/>
              <a:gd name="connsiteX1" fmla="*/ 5516218 w 5516218"/>
              <a:gd name="connsiteY1" fmla="*/ 0 h 0"/>
            </a:gdLst>
            <a:ahLst/>
            <a:cxnLst>
              <a:cxn ang="0">
                <a:pos x="connsiteX0" y="connsiteY0"/>
              </a:cxn>
              <a:cxn ang="0">
                <a:pos x="connsiteX1" y="connsiteY1"/>
              </a:cxn>
            </a:cxnLst>
            <a:rect l="l" t="t" r="r" b="b"/>
            <a:pathLst>
              <a:path w="5516218">
                <a:moveTo>
                  <a:pt x="0" y="0"/>
                </a:moveTo>
                <a:lnTo>
                  <a:pt x="5516218" y="0"/>
                </a:lnTo>
              </a:path>
            </a:pathLst>
          </a:custGeom>
          <a:noFill/>
          <a:ln w="12700">
            <a:solidFill>
              <a:srgbClr val="FAFAFA"/>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任意多边形 27"/>
          <p:cNvSpPr/>
          <p:nvPr/>
        </p:nvSpPr>
        <p:spPr>
          <a:xfrm>
            <a:off x="4065104" y="3101009"/>
            <a:ext cx="3707296" cy="0"/>
          </a:xfrm>
          <a:custGeom>
            <a:avLst/>
            <a:gdLst>
              <a:gd name="connsiteX0" fmla="*/ 0 w 3707296"/>
              <a:gd name="connsiteY0" fmla="*/ 0 h 0"/>
              <a:gd name="connsiteX1" fmla="*/ 3707296 w 3707296"/>
              <a:gd name="connsiteY1" fmla="*/ 0 h 0"/>
            </a:gdLst>
            <a:ahLst/>
            <a:cxnLst>
              <a:cxn ang="0">
                <a:pos x="connsiteX0" y="connsiteY0"/>
              </a:cxn>
              <a:cxn ang="0">
                <a:pos x="connsiteX1" y="connsiteY1"/>
              </a:cxn>
            </a:cxnLst>
            <a:rect l="l" t="t" r="r" b="b"/>
            <a:pathLst>
              <a:path w="3707296">
                <a:moveTo>
                  <a:pt x="0" y="0"/>
                </a:moveTo>
                <a:lnTo>
                  <a:pt x="3707296" y="0"/>
                </a:lnTo>
              </a:path>
            </a:pathLst>
          </a:custGeom>
          <a:noFill/>
          <a:ln w="12700">
            <a:solidFill>
              <a:srgbClr val="FAFAFA"/>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任意多边形 28"/>
          <p:cNvSpPr/>
          <p:nvPr/>
        </p:nvSpPr>
        <p:spPr>
          <a:xfrm>
            <a:off x="4099926" y="5561288"/>
            <a:ext cx="3707296" cy="0"/>
          </a:xfrm>
          <a:custGeom>
            <a:avLst/>
            <a:gdLst>
              <a:gd name="connsiteX0" fmla="*/ 0 w 3707296"/>
              <a:gd name="connsiteY0" fmla="*/ 0 h 0"/>
              <a:gd name="connsiteX1" fmla="*/ 3707296 w 3707296"/>
              <a:gd name="connsiteY1" fmla="*/ 0 h 0"/>
            </a:gdLst>
            <a:ahLst/>
            <a:cxnLst>
              <a:cxn ang="0">
                <a:pos x="connsiteX0" y="connsiteY0"/>
              </a:cxn>
              <a:cxn ang="0">
                <a:pos x="connsiteX1" y="connsiteY1"/>
              </a:cxn>
            </a:cxnLst>
            <a:rect l="l" t="t" r="r" b="b"/>
            <a:pathLst>
              <a:path w="3707296">
                <a:moveTo>
                  <a:pt x="0" y="0"/>
                </a:moveTo>
                <a:lnTo>
                  <a:pt x="3707296" y="0"/>
                </a:lnTo>
              </a:path>
            </a:pathLst>
          </a:custGeom>
          <a:noFill/>
          <a:ln w="12700">
            <a:solidFill>
              <a:srgbClr val="FAFAFA"/>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文本框 29"/>
          <p:cNvSpPr txBox="1"/>
          <p:nvPr/>
        </p:nvSpPr>
        <p:spPr>
          <a:xfrm>
            <a:off x="8180950" y="1747929"/>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1" name="文本框 30"/>
          <p:cNvSpPr txBox="1"/>
          <p:nvPr/>
        </p:nvSpPr>
        <p:spPr>
          <a:xfrm>
            <a:off x="8180950" y="2765133"/>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2" name="文本框 31"/>
          <p:cNvSpPr txBox="1"/>
          <p:nvPr/>
        </p:nvSpPr>
        <p:spPr>
          <a:xfrm>
            <a:off x="8180950" y="4194641"/>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3" name="文本框 32"/>
          <p:cNvSpPr txBox="1"/>
          <p:nvPr/>
        </p:nvSpPr>
        <p:spPr>
          <a:xfrm>
            <a:off x="8180950" y="5211845"/>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Tree>
    <p:extLst>
      <p:ext uri="{BB962C8B-B14F-4D97-AF65-F5344CB8AC3E}">
        <p14:creationId xmlns:p14="http://schemas.microsoft.com/office/powerpoint/2010/main" val="11039441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0-#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0-#ppt_w/2"/>
                                          </p:val>
                                        </p:tav>
                                        <p:tav tm="100000">
                                          <p:val>
                                            <p:strVal val="#ppt_x"/>
                                          </p:val>
                                        </p:tav>
                                      </p:tavLst>
                                    </p:anim>
                                    <p:anim calcmode="lin" valueType="num">
                                      <p:cBhvr additive="base">
                                        <p:cTn id="23" dur="500" fill="hold"/>
                                        <p:tgtEl>
                                          <p:spTgt spid="2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left)">
                                      <p:cBhvr>
                                        <p:cTn id="36" dur="500"/>
                                        <p:tgtEl>
                                          <p:spTgt spid="29"/>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10" presetClass="entr" presetSubtype="0" fill="hold" grpId="0" nodeType="withEffect">
                                  <p:stCondLst>
                                    <p:cond delay="75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par>
                                <p:cTn id="46" presetID="10" presetClass="entr" presetSubtype="0" fill="hold" grpId="0" nodeType="withEffect">
                                  <p:stCondLst>
                                    <p:cond delay="125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p:bldP spid="31"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7" name="Oval 21"/>
          <p:cNvSpPr>
            <a:spLocks noChangeArrowheads="1"/>
          </p:cNvSpPr>
          <p:nvPr/>
        </p:nvSpPr>
        <p:spPr bwMode="auto">
          <a:xfrm>
            <a:off x="7287744" y="1948669"/>
            <a:ext cx="502134" cy="504462"/>
          </a:xfrm>
          <a:prstGeom prst="ellipse">
            <a:avLst/>
          </a:prstGeom>
          <a:solidFill>
            <a:schemeClr val="bg1">
              <a:alpha val="5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Oval 21"/>
          <p:cNvSpPr>
            <a:spLocks noChangeArrowheads="1"/>
          </p:cNvSpPr>
          <p:nvPr/>
        </p:nvSpPr>
        <p:spPr bwMode="auto">
          <a:xfrm>
            <a:off x="7287744" y="3164190"/>
            <a:ext cx="502134" cy="504462"/>
          </a:xfrm>
          <a:prstGeom prst="ellipse">
            <a:avLst/>
          </a:prstGeom>
          <a:solidFill>
            <a:schemeClr val="bg1">
              <a:alpha val="5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Oval 21"/>
          <p:cNvSpPr>
            <a:spLocks noChangeArrowheads="1"/>
          </p:cNvSpPr>
          <p:nvPr/>
        </p:nvSpPr>
        <p:spPr bwMode="auto">
          <a:xfrm>
            <a:off x="7287744" y="4373709"/>
            <a:ext cx="502134" cy="504462"/>
          </a:xfrm>
          <a:prstGeom prst="ellipse">
            <a:avLst/>
          </a:prstGeom>
          <a:solidFill>
            <a:schemeClr val="bg1">
              <a:alpha val="5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Oval 21"/>
          <p:cNvSpPr>
            <a:spLocks noChangeArrowheads="1"/>
          </p:cNvSpPr>
          <p:nvPr/>
        </p:nvSpPr>
        <p:spPr bwMode="auto">
          <a:xfrm>
            <a:off x="7287744" y="5591397"/>
            <a:ext cx="502134" cy="504462"/>
          </a:xfrm>
          <a:prstGeom prst="ellipse">
            <a:avLst/>
          </a:prstGeom>
          <a:solidFill>
            <a:schemeClr val="bg1">
              <a:alpha val="5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4" name="组合 13"/>
          <p:cNvGrpSpPr/>
          <p:nvPr/>
        </p:nvGrpSpPr>
        <p:grpSpPr>
          <a:xfrm>
            <a:off x="304800" y="1695448"/>
            <a:ext cx="4968178" cy="1447800"/>
            <a:chOff x="304800" y="1390650"/>
            <a:chExt cx="4968178" cy="1447800"/>
          </a:xfrm>
        </p:grpSpPr>
        <p:sp>
          <p:nvSpPr>
            <p:cNvPr id="15" name="任意多边形 14"/>
            <p:cNvSpPr/>
            <p:nvPr/>
          </p:nvSpPr>
          <p:spPr>
            <a:xfrm>
              <a:off x="304800" y="1390650"/>
              <a:ext cx="4968178" cy="1447800"/>
            </a:xfrm>
            <a:custGeom>
              <a:avLst/>
              <a:gdLst>
                <a:gd name="connsiteX0" fmla="*/ 3390900 w 4968178"/>
                <a:gd name="connsiteY0" fmla="*/ 0 h 1447800"/>
                <a:gd name="connsiteX1" fmla="*/ 4968178 w 4968178"/>
                <a:gd name="connsiteY1" fmla="*/ 1447800 h 1447800"/>
                <a:gd name="connsiteX2" fmla="*/ 0 w 4968178"/>
                <a:gd name="connsiteY2" fmla="*/ 1447800 h 1447800"/>
                <a:gd name="connsiteX3" fmla="*/ 0 w 4968178"/>
                <a:gd name="connsiteY3" fmla="*/ 561975 h 1447800"/>
                <a:gd name="connsiteX4" fmla="*/ 3390900 w 4968178"/>
                <a:gd name="connsiteY4" fmla="*/ 561975 h 1447800"/>
                <a:gd name="connsiteX5" fmla="*/ 3390900 w 4968178"/>
                <a:gd name="connsiteY5" fmla="*/ 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178" h="1447800">
                  <a:moveTo>
                    <a:pt x="3390900" y="0"/>
                  </a:moveTo>
                  <a:lnTo>
                    <a:pt x="4968178" y="1447800"/>
                  </a:lnTo>
                  <a:lnTo>
                    <a:pt x="0" y="1447800"/>
                  </a:lnTo>
                  <a:lnTo>
                    <a:pt x="0" y="561975"/>
                  </a:lnTo>
                  <a:lnTo>
                    <a:pt x="3390900" y="561975"/>
                  </a:lnTo>
                  <a:lnTo>
                    <a:pt x="3390900" y="0"/>
                  </a:ln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平行四边形 15"/>
            <p:cNvSpPr/>
            <p:nvPr/>
          </p:nvSpPr>
          <p:spPr>
            <a:xfrm>
              <a:off x="1076260" y="1952625"/>
              <a:ext cx="1571625" cy="876300"/>
            </a:xfrm>
            <a:prstGeom prst="parallelogram">
              <a:avLst>
                <a:gd name="adj" fmla="val 56915"/>
              </a:avLst>
            </a:prstGeom>
            <a:solidFill>
              <a:schemeClr val="bg1"/>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矩形 16"/>
            <p:cNvSpPr/>
            <p:nvPr/>
          </p:nvSpPr>
          <p:spPr>
            <a:xfrm>
              <a:off x="1590543" y="2148334"/>
              <a:ext cx="718056" cy="646331"/>
            </a:xfrm>
            <a:prstGeom prst="rect">
              <a:avLst/>
            </a:prstGeom>
          </p:spPr>
          <p:txBody>
            <a:bodyPr wrap="square">
              <a:spAutoFit/>
            </a:bodyPr>
            <a:lstStyle/>
            <a:p>
              <a:pPr algn="ctr"/>
              <a:r>
                <a:rPr lang="en-US" altLang="zh-CN" sz="3600" b="1" dirty="0">
                  <a:solidFill>
                    <a:srgbClr val="0A245C"/>
                  </a:solidFill>
                  <a:cs typeface="+mn-ea"/>
                  <a:sym typeface="+mn-lt"/>
                </a:rPr>
                <a:t>01</a:t>
              </a:r>
              <a:endParaRPr lang="zh-CN" altLang="en-US" sz="3600" b="1" dirty="0">
                <a:solidFill>
                  <a:srgbClr val="0A245C"/>
                </a:solidFill>
                <a:cs typeface="+mn-ea"/>
                <a:sym typeface="+mn-lt"/>
              </a:endParaRPr>
            </a:p>
          </p:txBody>
        </p:sp>
      </p:grpSp>
      <p:grpSp>
        <p:nvGrpSpPr>
          <p:cNvPr id="18" name="组合 17"/>
          <p:cNvGrpSpPr/>
          <p:nvPr/>
        </p:nvGrpSpPr>
        <p:grpSpPr>
          <a:xfrm>
            <a:off x="304801" y="3206279"/>
            <a:ext cx="5896905" cy="789458"/>
            <a:chOff x="304801" y="2901481"/>
            <a:chExt cx="5896905" cy="789458"/>
          </a:xfrm>
        </p:grpSpPr>
        <p:sp>
          <p:nvSpPr>
            <p:cNvPr id="19" name="任意多边形 18"/>
            <p:cNvSpPr/>
            <p:nvPr/>
          </p:nvSpPr>
          <p:spPr>
            <a:xfrm>
              <a:off x="304801" y="2909888"/>
              <a:ext cx="5896905" cy="781051"/>
            </a:xfrm>
            <a:custGeom>
              <a:avLst/>
              <a:gdLst>
                <a:gd name="connsiteX0" fmla="*/ 0 w 5896905"/>
                <a:gd name="connsiteY0" fmla="*/ 0 h 781051"/>
                <a:gd name="connsiteX1" fmla="*/ 5046004 w 5896905"/>
                <a:gd name="connsiteY1" fmla="*/ 0 h 781051"/>
                <a:gd name="connsiteX2" fmla="*/ 5896905 w 5896905"/>
                <a:gd name="connsiteY2" fmla="*/ 781051 h 781051"/>
                <a:gd name="connsiteX3" fmla="*/ 0 w 5896905"/>
                <a:gd name="connsiteY3" fmla="*/ 781051 h 781051"/>
                <a:gd name="connsiteX4" fmla="*/ 0 w 5896905"/>
                <a:gd name="connsiteY4" fmla="*/ 0 h 781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6905" h="781051">
                  <a:moveTo>
                    <a:pt x="0" y="0"/>
                  </a:moveTo>
                  <a:lnTo>
                    <a:pt x="5046004" y="0"/>
                  </a:lnTo>
                  <a:lnTo>
                    <a:pt x="5896905" y="781051"/>
                  </a:lnTo>
                  <a:lnTo>
                    <a:pt x="0" y="781051"/>
                  </a:lnTo>
                  <a:lnTo>
                    <a:pt x="0" y="0"/>
                  </a:ln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平行四边形 19"/>
            <p:cNvSpPr/>
            <p:nvPr/>
          </p:nvSpPr>
          <p:spPr>
            <a:xfrm>
              <a:off x="1076260" y="2901481"/>
              <a:ext cx="1571625" cy="776289"/>
            </a:xfrm>
            <a:prstGeom prst="parallelogram">
              <a:avLst>
                <a:gd name="adj" fmla="val 56915"/>
              </a:avLst>
            </a:prstGeom>
            <a:solidFill>
              <a:srgbClr val="FFFFF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1415543" y="2974454"/>
              <a:ext cx="893056" cy="646331"/>
            </a:xfrm>
            <a:prstGeom prst="rect">
              <a:avLst/>
            </a:prstGeom>
          </p:spPr>
          <p:txBody>
            <a:bodyPr wrap="square">
              <a:spAutoFit/>
            </a:bodyPr>
            <a:lstStyle/>
            <a:p>
              <a:pPr algn="ctr"/>
              <a:r>
                <a:rPr lang="en-US" altLang="zh-CN" sz="3600" b="1" dirty="0">
                  <a:solidFill>
                    <a:srgbClr val="310C1D"/>
                  </a:solidFill>
                  <a:cs typeface="+mn-ea"/>
                  <a:sym typeface="+mn-lt"/>
                </a:rPr>
                <a:t>02</a:t>
              </a:r>
              <a:endParaRPr lang="zh-CN" altLang="en-US" sz="3600" b="1" dirty="0">
                <a:solidFill>
                  <a:srgbClr val="310C1D"/>
                </a:solidFill>
                <a:cs typeface="+mn-ea"/>
                <a:sym typeface="+mn-lt"/>
              </a:endParaRPr>
            </a:p>
          </p:txBody>
        </p:sp>
      </p:grpSp>
      <p:grpSp>
        <p:nvGrpSpPr>
          <p:cNvPr id="22" name="组合 21"/>
          <p:cNvGrpSpPr/>
          <p:nvPr/>
        </p:nvGrpSpPr>
        <p:grpSpPr>
          <a:xfrm>
            <a:off x="304801" y="4067173"/>
            <a:ext cx="5912109" cy="798984"/>
            <a:chOff x="304801" y="3762375"/>
            <a:chExt cx="5912109" cy="798984"/>
          </a:xfrm>
        </p:grpSpPr>
        <p:sp>
          <p:nvSpPr>
            <p:cNvPr id="23" name="任意多边形 22"/>
            <p:cNvSpPr/>
            <p:nvPr/>
          </p:nvSpPr>
          <p:spPr>
            <a:xfrm>
              <a:off x="304801" y="3762375"/>
              <a:ext cx="5912109" cy="798984"/>
            </a:xfrm>
            <a:custGeom>
              <a:avLst/>
              <a:gdLst>
                <a:gd name="connsiteX0" fmla="*/ 0 w 5912109"/>
                <a:gd name="connsiteY0" fmla="*/ 0 h 798984"/>
                <a:gd name="connsiteX1" fmla="*/ 5912109 w 5912109"/>
                <a:gd name="connsiteY1" fmla="*/ 0 h 798984"/>
                <a:gd name="connsiteX2" fmla="*/ 5031596 w 5912109"/>
                <a:gd name="connsiteY2" fmla="*/ 798984 h 798984"/>
                <a:gd name="connsiteX3" fmla="*/ 0 w 5912109"/>
                <a:gd name="connsiteY3" fmla="*/ 798984 h 798984"/>
                <a:gd name="connsiteX4" fmla="*/ 0 w 5912109"/>
                <a:gd name="connsiteY4" fmla="*/ 0 h 798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2109" h="798984">
                  <a:moveTo>
                    <a:pt x="0" y="0"/>
                  </a:moveTo>
                  <a:lnTo>
                    <a:pt x="5912109" y="0"/>
                  </a:lnTo>
                  <a:lnTo>
                    <a:pt x="5031596" y="798984"/>
                  </a:lnTo>
                  <a:lnTo>
                    <a:pt x="0" y="798984"/>
                  </a:lnTo>
                  <a:lnTo>
                    <a:pt x="0" y="0"/>
                  </a:ln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平行四边形 23"/>
            <p:cNvSpPr/>
            <p:nvPr/>
          </p:nvSpPr>
          <p:spPr>
            <a:xfrm>
              <a:off x="1076260" y="3767136"/>
              <a:ext cx="1571625" cy="785814"/>
            </a:xfrm>
            <a:prstGeom prst="parallelogram">
              <a:avLst>
                <a:gd name="adj" fmla="val 56915"/>
              </a:avLst>
            </a:prstGeom>
            <a:solidFill>
              <a:srgbClr val="FFFFF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矩形 24"/>
            <p:cNvSpPr/>
            <p:nvPr/>
          </p:nvSpPr>
          <p:spPr>
            <a:xfrm>
              <a:off x="1415543" y="3847382"/>
              <a:ext cx="893056" cy="646331"/>
            </a:xfrm>
            <a:prstGeom prst="rect">
              <a:avLst/>
            </a:prstGeom>
          </p:spPr>
          <p:txBody>
            <a:bodyPr wrap="square">
              <a:spAutoFit/>
            </a:bodyPr>
            <a:lstStyle/>
            <a:p>
              <a:pPr algn="ctr"/>
              <a:r>
                <a:rPr lang="en-US" altLang="zh-CN" sz="3600" b="1" dirty="0">
                  <a:solidFill>
                    <a:srgbClr val="403A56"/>
                  </a:solidFill>
                  <a:cs typeface="+mn-ea"/>
                  <a:sym typeface="+mn-lt"/>
                </a:rPr>
                <a:t>03</a:t>
              </a:r>
              <a:endParaRPr lang="zh-CN" altLang="en-US" sz="3600" b="1" dirty="0">
                <a:solidFill>
                  <a:srgbClr val="403A56"/>
                </a:solidFill>
                <a:cs typeface="+mn-ea"/>
                <a:sym typeface="+mn-lt"/>
              </a:endParaRPr>
            </a:p>
          </p:txBody>
        </p:sp>
      </p:grpSp>
      <p:grpSp>
        <p:nvGrpSpPr>
          <p:cNvPr id="26" name="组合 25"/>
          <p:cNvGrpSpPr/>
          <p:nvPr/>
        </p:nvGrpSpPr>
        <p:grpSpPr>
          <a:xfrm>
            <a:off x="304801" y="4930305"/>
            <a:ext cx="4952870" cy="1441919"/>
            <a:chOff x="304801" y="4625507"/>
            <a:chExt cx="4952870" cy="1441919"/>
          </a:xfrm>
        </p:grpSpPr>
        <p:sp>
          <p:nvSpPr>
            <p:cNvPr id="27" name="任意多边形 26"/>
            <p:cNvSpPr/>
            <p:nvPr/>
          </p:nvSpPr>
          <p:spPr>
            <a:xfrm>
              <a:off x="304801" y="4632797"/>
              <a:ext cx="4952870" cy="1434629"/>
            </a:xfrm>
            <a:custGeom>
              <a:avLst/>
              <a:gdLst>
                <a:gd name="connsiteX0" fmla="*/ 0 w 4952870"/>
                <a:gd name="connsiteY0" fmla="*/ 0 h 1434629"/>
                <a:gd name="connsiteX1" fmla="*/ 4952870 w 4952870"/>
                <a:gd name="connsiteY1" fmla="*/ 0 h 1434629"/>
                <a:gd name="connsiteX2" fmla="*/ 3371850 w 4952870"/>
                <a:gd name="connsiteY2" fmla="*/ 1434629 h 1434629"/>
                <a:gd name="connsiteX3" fmla="*/ 3371850 w 4952870"/>
                <a:gd name="connsiteY3" fmla="*/ 882179 h 1434629"/>
                <a:gd name="connsiteX4" fmla="*/ 0 w 4952870"/>
                <a:gd name="connsiteY4" fmla="*/ 872654 h 1434629"/>
                <a:gd name="connsiteX5" fmla="*/ 0 w 4952870"/>
                <a:gd name="connsiteY5" fmla="*/ 0 h 143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2870" h="1434629">
                  <a:moveTo>
                    <a:pt x="0" y="0"/>
                  </a:moveTo>
                  <a:lnTo>
                    <a:pt x="4952870" y="0"/>
                  </a:lnTo>
                  <a:lnTo>
                    <a:pt x="3371850" y="1434629"/>
                  </a:lnTo>
                  <a:lnTo>
                    <a:pt x="3371850" y="882179"/>
                  </a:lnTo>
                  <a:lnTo>
                    <a:pt x="0" y="872654"/>
                  </a:lnTo>
                  <a:lnTo>
                    <a:pt x="0" y="0"/>
                  </a:ln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平行四边形 27"/>
            <p:cNvSpPr/>
            <p:nvPr/>
          </p:nvSpPr>
          <p:spPr>
            <a:xfrm>
              <a:off x="1076260" y="4625507"/>
              <a:ext cx="1704976" cy="862014"/>
            </a:xfrm>
            <a:prstGeom prst="parallelogram">
              <a:avLst>
                <a:gd name="adj" fmla="val 58020"/>
              </a:avLst>
            </a:prstGeom>
            <a:solidFill>
              <a:srgbClr val="FFFFFF"/>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矩形 28"/>
            <p:cNvSpPr/>
            <p:nvPr/>
          </p:nvSpPr>
          <p:spPr>
            <a:xfrm>
              <a:off x="1482220" y="4733348"/>
              <a:ext cx="893056" cy="646331"/>
            </a:xfrm>
            <a:prstGeom prst="rect">
              <a:avLst/>
            </a:prstGeom>
          </p:spPr>
          <p:txBody>
            <a:bodyPr wrap="square">
              <a:spAutoFit/>
            </a:bodyPr>
            <a:lstStyle/>
            <a:p>
              <a:pPr algn="ctr"/>
              <a:r>
                <a:rPr lang="en-US" altLang="zh-CN" sz="3600" b="1" dirty="0">
                  <a:solidFill>
                    <a:srgbClr val="152B77"/>
                  </a:solidFill>
                  <a:cs typeface="+mn-ea"/>
                  <a:sym typeface="+mn-lt"/>
                </a:rPr>
                <a:t>04</a:t>
              </a:r>
              <a:endParaRPr lang="zh-CN" altLang="en-US" sz="3600" b="1" dirty="0">
                <a:solidFill>
                  <a:srgbClr val="152B77"/>
                </a:solidFill>
                <a:cs typeface="+mn-ea"/>
                <a:sym typeface="+mn-lt"/>
              </a:endParaRPr>
            </a:p>
          </p:txBody>
        </p:sp>
      </p:grpSp>
      <p:sp>
        <p:nvSpPr>
          <p:cNvPr id="30" name="文本框 29"/>
          <p:cNvSpPr txBox="1"/>
          <p:nvPr/>
        </p:nvSpPr>
        <p:spPr>
          <a:xfrm>
            <a:off x="8257540" y="5400970"/>
            <a:ext cx="2339102" cy="1261884"/>
          </a:xfrm>
          <a:prstGeom prst="rect">
            <a:avLst/>
          </a:prstGeom>
          <a:noFill/>
          <a:effectLst/>
        </p:spPr>
        <p:txBody>
          <a:bodyPr wrap="none" rtlCol="0">
            <a:spAutoFit/>
          </a:bodyPr>
          <a:lstStyle/>
          <a:p>
            <a:r>
              <a:rPr lang="zh-CN" altLang="en-US" dirty="0">
                <a:solidFill>
                  <a:srgbClr val="FAFAFA"/>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1" name="文本框 30"/>
          <p:cNvSpPr txBox="1"/>
          <p:nvPr/>
        </p:nvSpPr>
        <p:spPr>
          <a:xfrm>
            <a:off x="8257540" y="1899220"/>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
        <p:nvSpPr>
          <p:cNvPr id="32" name="文本框 31"/>
          <p:cNvSpPr txBox="1"/>
          <p:nvPr/>
        </p:nvSpPr>
        <p:spPr>
          <a:xfrm>
            <a:off x="8257540" y="4262875"/>
            <a:ext cx="2339102" cy="1323439"/>
          </a:xfrm>
          <a:prstGeom prst="rect">
            <a:avLst/>
          </a:prstGeom>
          <a:noFill/>
          <a:effectLst/>
        </p:spPr>
        <p:txBody>
          <a:bodyPr wrap="none" rtlCol="0">
            <a:spAutoFit/>
          </a:bodyPr>
          <a:lstStyle/>
          <a:p>
            <a:r>
              <a:rPr lang="zh-CN" altLang="en-US" sz="1600"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600" dirty="0">
              <a:solidFill>
                <a:srgbClr val="FAFAFA"/>
              </a:solidFill>
              <a:cs typeface="+mn-ea"/>
              <a:sym typeface="+mn-lt"/>
            </a:endParaRPr>
          </a:p>
        </p:txBody>
      </p:sp>
      <p:sp>
        <p:nvSpPr>
          <p:cNvPr id="33" name="文本框 32"/>
          <p:cNvSpPr txBox="1"/>
          <p:nvPr/>
        </p:nvSpPr>
        <p:spPr>
          <a:xfrm>
            <a:off x="8257540" y="3111825"/>
            <a:ext cx="2339102" cy="1261884"/>
          </a:xfrm>
          <a:prstGeom prst="rect">
            <a:avLst/>
          </a:prstGeom>
          <a:noFill/>
          <a:effectLst/>
        </p:spPr>
        <p:txBody>
          <a:bodyPr wrap="none" rtlCol="0">
            <a:spAutoFit/>
          </a:bodyPr>
          <a:lstStyle/>
          <a:p>
            <a:r>
              <a:rPr lang="zh-CN" altLang="en-US" dirty="0">
                <a:solidFill>
                  <a:srgbClr val="004C80"/>
                </a:solidFill>
                <a:cs typeface="+mn-ea"/>
                <a:sym typeface="+mn-lt"/>
              </a:rPr>
              <a:t> </a:t>
            </a:r>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r>
              <a:rPr lang="zh-CN" altLang="en-US" sz="1200" dirty="0">
                <a:solidFill>
                  <a:srgbClr val="FAFAFA"/>
                </a:solidFill>
                <a:cs typeface="+mn-ea"/>
                <a:sym typeface="+mn-lt"/>
              </a:rPr>
              <a:t>请在这里输入您的主要叙述内容</a:t>
            </a:r>
            <a:endParaRPr lang="en-US" altLang="zh-CN" sz="1200" dirty="0">
              <a:solidFill>
                <a:srgbClr val="FAFAFA"/>
              </a:solidFill>
              <a:cs typeface="+mn-ea"/>
              <a:sym typeface="+mn-lt"/>
            </a:endParaRPr>
          </a:p>
          <a:p>
            <a:endParaRPr lang="en-US" altLang="zh-CN" sz="3200" dirty="0">
              <a:solidFill>
                <a:srgbClr val="FAFAFA"/>
              </a:solidFill>
              <a:cs typeface="+mn-ea"/>
              <a:sym typeface="+mn-lt"/>
            </a:endParaRPr>
          </a:p>
        </p:txBody>
      </p:sp>
    </p:spTree>
    <p:extLst>
      <p:ext uri="{BB962C8B-B14F-4D97-AF65-F5344CB8AC3E}">
        <p14:creationId xmlns:p14="http://schemas.microsoft.com/office/powerpoint/2010/main" val="156183555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28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0-#ppt_w/2"/>
                                          </p:val>
                                        </p:tav>
                                        <p:tav tm="100000">
                                          <p:val>
                                            <p:strVal val="#ppt_x"/>
                                          </p:val>
                                        </p:tav>
                                      </p:tavLst>
                                    </p:anim>
                                    <p:anim calcmode="lin" valueType="num">
                                      <p:cBhvr additive="base">
                                        <p:cTn id="8" dur="75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decel="28000" fill="hold"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decel="28000" fill="hold" nodeType="withEffect">
                                  <p:stCondLst>
                                    <p:cond delay="5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750" fill="hold"/>
                                        <p:tgtEl>
                                          <p:spTgt spid="22"/>
                                        </p:tgtEl>
                                        <p:attrNameLst>
                                          <p:attrName>ppt_x</p:attrName>
                                        </p:attrNameLst>
                                      </p:cBhvr>
                                      <p:tavLst>
                                        <p:tav tm="0">
                                          <p:val>
                                            <p:strVal val="0-#ppt_w/2"/>
                                          </p:val>
                                        </p:tav>
                                        <p:tav tm="100000">
                                          <p:val>
                                            <p:strVal val="#ppt_x"/>
                                          </p:val>
                                        </p:tav>
                                      </p:tavLst>
                                    </p:anim>
                                    <p:anim calcmode="lin" valueType="num">
                                      <p:cBhvr additive="base">
                                        <p:cTn id="16" dur="75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decel="28000" fill="hold" nodeType="withEffect">
                                  <p:stCondLst>
                                    <p:cond delay="75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750" fill="hold"/>
                                        <p:tgtEl>
                                          <p:spTgt spid="26"/>
                                        </p:tgtEl>
                                        <p:attrNameLst>
                                          <p:attrName>ppt_x</p:attrName>
                                        </p:attrNameLst>
                                      </p:cBhvr>
                                      <p:tavLst>
                                        <p:tav tm="0">
                                          <p:val>
                                            <p:strVal val="0-#ppt_w/2"/>
                                          </p:val>
                                        </p:tav>
                                        <p:tav tm="100000">
                                          <p:val>
                                            <p:strVal val="#ppt_x"/>
                                          </p:val>
                                        </p:tav>
                                      </p:tavLst>
                                    </p:anim>
                                    <p:anim calcmode="lin" valueType="num">
                                      <p:cBhvr additive="base">
                                        <p:cTn id="20" dur="750" fill="hold"/>
                                        <p:tgtEl>
                                          <p:spTgt spid="26"/>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par>
                                <p:cTn id="46" presetID="10" presetClass="entr" presetSubtype="0" fill="hold" grpId="0" nodeType="withEffect">
                                  <p:stCondLst>
                                    <p:cond delay="25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par>
                                <p:cTn id="52" presetID="10" presetClass="entr" presetSubtype="0" fill="hold" grpId="0" nodeType="withEffect">
                                  <p:stCondLst>
                                    <p:cond delay="75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P spid="13" grpId="0" animBg="1"/>
      <p:bldP spid="30" grpId="0"/>
      <p:bldP spid="31" grpId="0"/>
      <p:bldP spid="32"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pic>
        <p:nvPicPr>
          <p:cNvPr id="31" name="图片 30">
            <a:extLst>
              <a:ext uri="{FF2B5EF4-FFF2-40B4-BE49-F238E27FC236}">
                <a16:creationId xmlns:a16="http://schemas.microsoft.com/office/drawing/2014/main" xmlns="" id="{F9DDBA8B-57C2-48AF-92DD-6B7BFBA0AA1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05341" y="2486535"/>
            <a:ext cx="5330792" cy="3327745"/>
          </a:xfrm>
          <a:prstGeom prst="rect">
            <a:avLst/>
          </a:prstGeom>
        </p:spPr>
      </p:pic>
      <p:sp>
        <p:nvSpPr>
          <p:cNvPr id="32" name="椭圆 31">
            <a:extLst>
              <a:ext uri="{FF2B5EF4-FFF2-40B4-BE49-F238E27FC236}">
                <a16:creationId xmlns:a16="http://schemas.microsoft.com/office/drawing/2014/main" xmlns="" id="{D0A64A7E-EF25-484B-9DC6-D304A2C8ACD5}"/>
              </a:ext>
            </a:extLst>
          </p:cNvPr>
          <p:cNvSpPr/>
          <p:nvPr/>
        </p:nvSpPr>
        <p:spPr>
          <a:xfrm>
            <a:off x="1481418" y="2364125"/>
            <a:ext cx="244820" cy="244820"/>
          </a:xfrm>
          <a:prstGeom prst="ellipse">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椭圆 32">
            <a:extLst>
              <a:ext uri="{FF2B5EF4-FFF2-40B4-BE49-F238E27FC236}">
                <a16:creationId xmlns:a16="http://schemas.microsoft.com/office/drawing/2014/main" xmlns="" id="{826FA06A-1C30-405F-B47B-D38637FEE86E}"/>
              </a:ext>
            </a:extLst>
          </p:cNvPr>
          <p:cNvSpPr/>
          <p:nvPr/>
        </p:nvSpPr>
        <p:spPr>
          <a:xfrm>
            <a:off x="1977770" y="2037445"/>
            <a:ext cx="449090" cy="44909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椭圆 33">
            <a:extLst>
              <a:ext uri="{FF2B5EF4-FFF2-40B4-BE49-F238E27FC236}">
                <a16:creationId xmlns:a16="http://schemas.microsoft.com/office/drawing/2014/main" xmlns="" id="{E7E0FCC3-AB98-4260-A636-7761F034E42B}"/>
              </a:ext>
            </a:extLst>
          </p:cNvPr>
          <p:cNvSpPr/>
          <p:nvPr/>
        </p:nvSpPr>
        <p:spPr>
          <a:xfrm>
            <a:off x="1252818" y="2892935"/>
            <a:ext cx="351010" cy="35101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椭圆 34">
            <a:extLst>
              <a:ext uri="{FF2B5EF4-FFF2-40B4-BE49-F238E27FC236}">
                <a16:creationId xmlns:a16="http://schemas.microsoft.com/office/drawing/2014/main" xmlns="" id="{02ACA337-C898-4EF1-B5AE-8C453E46115C}"/>
              </a:ext>
            </a:extLst>
          </p:cNvPr>
          <p:cNvSpPr/>
          <p:nvPr/>
        </p:nvSpPr>
        <p:spPr>
          <a:xfrm>
            <a:off x="4925427" y="2212950"/>
            <a:ext cx="212380" cy="212380"/>
          </a:xfrm>
          <a:prstGeom prst="ellipse">
            <a:avLst/>
          </a:prstGeom>
          <a:solidFill>
            <a:schemeClr val="bg1">
              <a:lumMod val="8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椭圆 35">
            <a:extLst>
              <a:ext uri="{FF2B5EF4-FFF2-40B4-BE49-F238E27FC236}">
                <a16:creationId xmlns:a16="http://schemas.microsoft.com/office/drawing/2014/main" xmlns="" id="{B3A24B4A-F1CA-46CF-BAD4-5FE99654262C}"/>
              </a:ext>
            </a:extLst>
          </p:cNvPr>
          <p:cNvSpPr/>
          <p:nvPr/>
        </p:nvSpPr>
        <p:spPr>
          <a:xfrm>
            <a:off x="5508370" y="2257935"/>
            <a:ext cx="457200" cy="4572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椭圆 36">
            <a:extLst>
              <a:ext uri="{FF2B5EF4-FFF2-40B4-BE49-F238E27FC236}">
                <a16:creationId xmlns:a16="http://schemas.microsoft.com/office/drawing/2014/main" xmlns="" id="{2D1CE0B1-4D4D-4C86-913B-2E4F35493EC6}"/>
              </a:ext>
            </a:extLst>
          </p:cNvPr>
          <p:cNvSpPr/>
          <p:nvPr/>
        </p:nvSpPr>
        <p:spPr>
          <a:xfrm>
            <a:off x="5508370" y="5525527"/>
            <a:ext cx="349958" cy="34995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8" name="组合 37">
            <a:extLst>
              <a:ext uri="{FF2B5EF4-FFF2-40B4-BE49-F238E27FC236}">
                <a16:creationId xmlns:a16="http://schemas.microsoft.com/office/drawing/2014/main" xmlns="" id="{FEB72976-562E-4D5D-876D-9C2AC83FC8F6}"/>
              </a:ext>
            </a:extLst>
          </p:cNvPr>
          <p:cNvGrpSpPr/>
          <p:nvPr/>
        </p:nvGrpSpPr>
        <p:grpSpPr>
          <a:xfrm>
            <a:off x="6706696" y="2715135"/>
            <a:ext cx="4234639" cy="981072"/>
            <a:chOff x="6806933" y="1444628"/>
            <a:chExt cx="4234639" cy="981072"/>
          </a:xfrm>
        </p:grpSpPr>
        <p:grpSp>
          <p:nvGrpSpPr>
            <p:cNvPr id="39" name="组合 38">
              <a:extLst>
                <a:ext uri="{FF2B5EF4-FFF2-40B4-BE49-F238E27FC236}">
                  <a16:creationId xmlns:a16="http://schemas.microsoft.com/office/drawing/2014/main" xmlns="" id="{F8A755DF-7E8E-4AC0-B71E-3F2D7D04739C}"/>
                </a:ext>
              </a:extLst>
            </p:cNvPr>
            <p:cNvGrpSpPr/>
            <p:nvPr/>
          </p:nvGrpSpPr>
          <p:grpSpPr>
            <a:xfrm>
              <a:off x="6806933" y="1444628"/>
              <a:ext cx="4234639" cy="981072"/>
              <a:chOff x="874712" y="3299788"/>
              <a:chExt cx="4234639" cy="981072"/>
            </a:xfrm>
          </p:grpSpPr>
          <p:sp>
            <p:nvSpPr>
              <p:cNvPr id="41" name="矩形 40">
                <a:extLst>
                  <a:ext uri="{FF2B5EF4-FFF2-40B4-BE49-F238E27FC236}">
                    <a16:creationId xmlns:a16="http://schemas.microsoft.com/office/drawing/2014/main" xmlns="" id="{03E5537D-076E-4BF8-ABA6-57BD5785A0CA}"/>
                  </a:ext>
                </a:extLst>
              </p:cNvPr>
              <p:cNvSpPr/>
              <p:nvPr/>
            </p:nvSpPr>
            <p:spPr>
              <a:xfrm>
                <a:off x="874712" y="3671462"/>
                <a:ext cx="4234639"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sp>
            <p:nvSpPr>
              <p:cNvPr id="42" name="矩形 41">
                <a:extLst>
                  <a:ext uri="{FF2B5EF4-FFF2-40B4-BE49-F238E27FC236}">
                    <a16:creationId xmlns:a16="http://schemas.microsoft.com/office/drawing/2014/main" xmlns="" id="{949EE272-6EC3-4854-AA69-18F08A95F1CF}"/>
                  </a:ext>
                </a:extLst>
              </p:cNvPr>
              <p:cNvSpPr/>
              <p:nvPr/>
            </p:nvSpPr>
            <p:spPr>
              <a:xfrm>
                <a:off x="1020763" y="3299788"/>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项目来源</a:t>
                </a:r>
              </a:p>
            </p:txBody>
          </p:sp>
        </p:grpSp>
        <p:cxnSp>
          <p:nvCxnSpPr>
            <p:cNvPr id="40" name="直接连接符 39">
              <a:extLst>
                <a:ext uri="{FF2B5EF4-FFF2-40B4-BE49-F238E27FC236}">
                  <a16:creationId xmlns:a16="http://schemas.microsoft.com/office/drawing/2014/main" xmlns="" id="{21764E53-CBE2-4DB1-9FEE-11D88D18BAEB}"/>
                </a:ext>
              </a:extLst>
            </p:cNvPr>
            <p:cNvCxnSpPr/>
            <p:nvPr/>
          </p:nvCxnSpPr>
          <p:spPr>
            <a:xfrm>
              <a:off x="6931025" y="1543152"/>
              <a:ext cx="0" cy="216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3" name="组合 42">
            <a:extLst>
              <a:ext uri="{FF2B5EF4-FFF2-40B4-BE49-F238E27FC236}">
                <a16:creationId xmlns:a16="http://schemas.microsoft.com/office/drawing/2014/main" xmlns="" id="{6F7E8241-5D0C-4980-93CE-3690034C6256}"/>
              </a:ext>
            </a:extLst>
          </p:cNvPr>
          <p:cNvGrpSpPr/>
          <p:nvPr/>
        </p:nvGrpSpPr>
        <p:grpSpPr>
          <a:xfrm>
            <a:off x="6706696" y="4181905"/>
            <a:ext cx="4234639" cy="981072"/>
            <a:chOff x="6806933" y="1444628"/>
            <a:chExt cx="4234639" cy="981072"/>
          </a:xfrm>
        </p:grpSpPr>
        <p:grpSp>
          <p:nvGrpSpPr>
            <p:cNvPr id="44" name="组合 43">
              <a:extLst>
                <a:ext uri="{FF2B5EF4-FFF2-40B4-BE49-F238E27FC236}">
                  <a16:creationId xmlns:a16="http://schemas.microsoft.com/office/drawing/2014/main" xmlns="" id="{56BE2AB9-3442-4B6B-A386-92DBCFB22D34}"/>
                </a:ext>
              </a:extLst>
            </p:cNvPr>
            <p:cNvGrpSpPr/>
            <p:nvPr/>
          </p:nvGrpSpPr>
          <p:grpSpPr>
            <a:xfrm>
              <a:off x="6806933" y="1444628"/>
              <a:ext cx="4234639" cy="981072"/>
              <a:chOff x="874712" y="3299788"/>
              <a:chExt cx="4234639" cy="981072"/>
            </a:xfrm>
          </p:grpSpPr>
          <p:sp>
            <p:nvSpPr>
              <p:cNvPr id="46" name="矩形 45">
                <a:extLst>
                  <a:ext uri="{FF2B5EF4-FFF2-40B4-BE49-F238E27FC236}">
                    <a16:creationId xmlns:a16="http://schemas.microsoft.com/office/drawing/2014/main" xmlns="" id="{22A91B7E-61AB-4FB9-A497-1B4D6EC88FE4}"/>
                  </a:ext>
                </a:extLst>
              </p:cNvPr>
              <p:cNvSpPr/>
              <p:nvPr/>
            </p:nvSpPr>
            <p:spPr>
              <a:xfrm>
                <a:off x="874712" y="3671462"/>
                <a:ext cx="4234639"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sp>
            <p:nvSpPr>
              <p:cNvPr id="47" name="矩形 46">
                <a:extLst>
                  <a:ext uri="{FF2B5EF4-FFF2-40B4-BE49-F238E27FC236}">
                    <a16:creationId xmlns:a16="http://schemas.microsoft.com/office/drawing/2014/main" xmlns="" id="{ABE9C05B-4005-4A94-BEF7-D69C18CBABD5}"/>
                  </a:ext>
                </a:extLst>
              </p:cNvPr>
              <p:cNvSpPr/>
              <p:nvPr/>
            </p:nvSpPr>
            <p:spPr>
              <a:xfrm>
                <a:off x="1020763" y="3299788"/>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项目分析</a:t>
                </a:r>
              </a:p>
            </p:txBody>
          </p:sp>
        </p:grpSp>
        <p:cxnSp>
          <p:nvCxnSpPr>
            <p:cNvPr id="45" name="直接连接符 44">
              <a:extLst>
                <a:ext uri="{FF2B5EF4-FFF2-40B4-BE49-F238E27FC236}">
                  <a16:creationId xmlns:a16="http://schemas.microsoft.com/office/drawing/2014/main" xmlns="" id="{67AAAF25-9D66-472F-86C2-74170202684A}"/>
                </a:ext>
              </a:extLst>
            </p:cNvPr>
            <p:cNvCxnSpPr/>
            <p:nvPr/>
          </p:nvCxnSpPr>
          <p:spPr>
            <a:xfrm>
              <a:off x="6931025" y="1543152"/>
              <a:ext cx="0" cy="216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8" name="ïṡḷiďè">
            <a:extLst>
              <a:ext uri="{FF2B5EF4-FFF2-40B4-BE49-F238E27FC236}">
                <a16:creationId xmlns:a16="http://schemas.microsoft.com/office/drawing/2014/main" xmlns="" id="{BC8DDD13-EB75-4D05-AE2F-EA479A2B4516}"/>
              </a:ext>
            </a:extLst>
          </p:cNvPr>
          <p:cNvSpPr/>
          <p:nvPr/>
        </p:nvSpPr>
        <p:spPr bwMode="auto">
          <a:xfrm>
            <a:off x="1974391" y="2921659"/>
            <a:ext cx="3346756" cy="2081562"/>
          </a:xfrm>
          <a:custGeom>
            <a:avLst/>
            <a:gdLst>
              <a:gd name="T0" fmla="*/ 17212 w 17213"/>
              <a:gd name="T1" fmla="*/ 9749 h 9750"/>
              <a:gd name="T2" fmla="*/ 0 w 17213"/>
              <a:gd name="T3" fmla="*/ 9749 h 9750"/>
              <a:gd name="T4" fmla="*/ 0 w 17213"/>
              <a:gd name="T5" fmla="*/ 0 h 9750"/>
              <a:gd name="T6" fmla="*/ 17212 w 17213"/>
              <a:gd name="T7" fmla="*/ 0 h 9750"/>
              <a:gd name="T8" fmla="*/ 17212 w 17213"/>
              <a:gd name="T9" fmla="*/ 9749 h 9750"/>
            </a:gdLst>
            <a:ahLst/>
            <a:cxnLst>
              <a:cxn ang="0">
                <a:pos x="T0" y="T1"/>
              </a:cxn>
              <a:cxn ang="0">
                <a:pos x="T2" y="T3"/>
              </a:cxn>
              <a:cxn ang="0">
                <a:pos x="T4" y="T5"/>
              </a:cxn>
              <a:cxn ang="0">
                <a:pos x="T6" y="T7"/>
              </a:cxn>
              <a:cxn ang="0">
                <a:pos x="T8" y="T9"/>
              </a:cxn>
            </a:cxnLst>
            <a:rect l="0" t="0" r="r" b="b"/>
            <a:pathLst>
              <a:path w="17213" h="9750">
                <a:moveTo>
                  <a:pt x="17212" y="9749"/>
                </a:moveTo>
                <a:lnTo>
                  <a:pt x="0" y="9749"/>
                </a:lnTo>
                <a:lnTo>
                  <a:pt x="0" y="0"/>
                </a:lnTo>
                <a:lnTo>
                  <a:pt x="17212" y="0"/>
                </a:lnTo>
                <a:lnTo>
                  <a:pt x="17212" y="9749"/>
                </a:lnTo>
              </a:path>
            </a:pathLst>
          </a:custGeom>
          <a:blipFill dpi="0" rotWithShape="1">
            <a:blip r:embed="rId5">
              <a:extLst>
                <a:ext uri="{28A0092B-C50C-407E-A947-70E740481C1C}">
                  <a14:useLocalDpi xmlns:a14="http://schemas.microsoft.com/office/drawing/2010/main" val="0"/>
                </a:ext>
              </a:extLst>
            </a:blip>
            <a:srcRect/>
            <a:stretch>
              <a:fillRect/>
            </a:stretch>
          </a:blipFill>
          <a:ln w="6350" cap="flat" cmpd="sng" algn="ctr">
            <a:solidFill>
              <a:schemeClr val="tx1"/>
            </a:solidFill>
            <a:prstDash val="solid"/>
            <a:miter lim="800000"/>
          </a:ln>
          <a:effectLst/>
          <a:extLst>
            <a:ext uri="{91240B29-F687-4f45-9708-019B960494DF}">
              <a14:hiddenLine xmlns="" xmlns:lc="http://schemas.openxmlformats.org/drawingml/2006/lockedCanvas" xmlns:a14="http://schemas.microsoft.com/office/drawing/2010/main" xmlns:p14="http://schemas.microsoft.com/office/powerpoint/2010/main" xmlns:a16="http://schemas.microsoft.com/office/drawing/2014/main" w="9525" cap="flat">
                <a:solidFill>
                  <a:srgbClr val="808080"/>
                </a:solidFill>
                <a:bevel/>
                <a:headEnd/>
                <a:tailEnd/>
              </a14:hiddenLine>
            </a:ext>
            <a:ext uri="{AF507438-7753-43e0-B8FC-AC1667EBCBE1}">
              <a14:hiddenEffects xmlns="" xmlns:lc="http://schemas.openxmlformats.org/drawingml/2006/lockedCanvas" xmlns:a14="http://schemas.microsoft.com/office/drawing/2010/main" xmlns:p14="http://schemas.microsoft.com/office/powerpoint/2010/main" xmlns:a16="http://schemas.microsoft.com/office/drawing/2014/main">
                <a:effectLst>
                  <a:outerShdw blurRad="63500" dist="38099" dir="2700000" algn="ctr" rotWithShape="0">
                    <a:srgbClr val="000000">
                      <a:alpha val="74998"/>
                    </a:srgbClr>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en-US">
              <a:solidFill>
                <a:schemeClr val="lt1"/>
              </a:solidFill>
              <a:cs typeface="+mn-ea"/>
              <a:sym typeface="+mn-lt"/>
            </a:endParaRPr>
          </a:p>
        </p:txBody>
      </p:sp>
    </p:spTree>
    <p:extLst>
      <p:ext uri="{BB962C8B-B14F-4D97-AF65-F5344CB8AC3E}">
        <p14:creationId xmlns:p14="http://schemas.microsoft.com/office/powerpoint/2010/main" val="348859102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barn(inVertical)">
                                      <p:cBhvr>
                                        <p:cTn id="10" dur="500"/>
                                        <p:tgtEl>
                                          <p:spTgt spid="48"/>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p:cTn id="14" dur="500" fill="hold"/>
                                        <p:tgtEl>
                                          <p:spTgt spid="32"/>
                                        </p:tgtEl>
                                        <p:attrNameLst>
                                          <p:attrName>ppt_w</p:attrName>
                                        </p:attrNameLst>
                                      </p:cBhvr>
                                      <p:tavLst>
                                        <p:tav tm="0">
                                          <p:val>
                                            <p:fltVal val="0"/>
                                          </p:val>
                                        </p:tav>
                                        <p:tav tm="100000">
                                          <p:val>
                                            <p:strVal val="#ppt_w"/>
                                          </p:val>
                                        </p:tav>
                                      </p:tavLst>
                                    </p:anim>
                                    <p:anim calcmode="lin" valueType="num">
                                      <p:cBhvr>
                                        <p:cTn id="15" dur="500" fill="hold"/>
                                        <p:tgtEl>
                                          <p:spTgt spid="32"/>
                                        </p:tgtEl>
                                        <p:attrNameLst>
                                          <p:attrName>ppt_h</p:attrName>
                                        </p:attrNameLst>
                                      </p:cBhvr>
                                      <p:tavLst>
                                        <p:tav tm="0">
                                          <p:val>
                                            <p:fltVal val="0"/>
                                          </p:val>
                                        </p:tav>
                                        <p:tav tm="100000">
                                          <p:val>
                                            <p:strVal val="#ppt_h"/>
                                          </p:val>
                                        </p:tav>
                                      </p:tavLst>
                                    </p:anim>
                                    <p:animEffect transition="in" filter="fade">
                                      <p:cBhvr>
                                        <p:cTn id="16" dur="500"/>
                                        <p:tgtEl>
                                          <p:spTgt spid="32"/>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500" fill="hold"/>
                                        <p:tgtEl>
                                          <p:spTgt spid="33"/>
                                        </p:tgtEl>
                                        <p:attrNameLst>
                                          <p:attrName>ppt_w</p:attrName>
                                        </p:attrNameLst>
                                      </p:cBhvr>
                                      <p:tavLst>
                                        <p:tav tm="0">
                                          <p:val>
                                            <p:fltVal val="0"/>
                                          </p:val>
                                        </p:tav>
                                        <p:tav tm="100000">
                                          <p:val>
                                            <p:strVal val="#ppt_w"/>
                                          </p:val>
                                        </p:tav>
                                      </p:tavLst>
                                    </p:anim>
                                    <p:anim calcmode="lin" valueType="num">
                                      <p:cBhvr>
                                        <p:cTn id="20" dur="500" fill="hold"/>
                                        <p:tgtEl>
                                          <p:spTgt spid="33"/>
                                        </p:tgtEl>
                                        <p:attrNameLst>
                                          <p:attrName>ppt_h</p:attrName>
                                        </p:attrNameLst>
                                      </p:cBhvr>
                                      <p:tavLst>
                                        <p:tav tm="0">
                                          <p:val>
                                            <p:fltVal val="0"/>
                                          </p:val>
                                        </p:tav>
                                        <p:tav tm="100000">
                                          <p:val>
                                            <p:strVal val="#ppt_h"/>
                                          </p:val>
                                        </p:tav>
                                      </p:tavLst>
                                    </p:anim>
                                    <p:animEffect transition="in" filter="fade">
                                      <p:cBhvr>
                                        <p:cTn id="21" dur="500"/>
                                        <p:tgtEl>
                                          <p:spTgt spid="3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Effect transition="in" filter="fade">
                                      <p:cBhvr>
                                        <p:cTn id="26" dur="500"/>
                                        <p:tgtEl>
                                          <p:spTgt spid="3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fltVal val="0"/>
                                          </p:val>
                                        </p:tav>
                                        <p:tav tm="100000">
                                          <p:val>
                                            <p:strVal val="#ppt_h"/>
                                          </p:val>
                                        </p:tav>
                                      </p:tavLst>
                                    </p:anim>
                                    <p:animEffect transition="in" filter="fade">
                                      <p:cBhvr>
                                        <p:cTn id="31" dur="500"/>
                                        <p:tgtEl>
                                          <p:spTgt spid="3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Effect transition="in" filter="fade">
                                      <p:cBhvr>
                                        <p:cTn id="36" dur="500"/>
                                        <p:tgtEl>
                                          <p:spTgt spid="36"/>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p:cTn id="39" dur="500" fill="hold"/>
                                        <p:tgtEl>
                                          <p:spTgt spid="37"/>
                                        </p:tgtEl>
                                        <p:attrNameLst>
                                          <p:attrName>ppt_w</p:attrName>
                                        </p:attrNameLst>
                                      </p:cBhvr>
                                      <p:tavLst>
                                        <p:tav tm="0">
                                          <p:val>
                                            <p:fltVal val="0"/>
                                          </p:val>
                                        </p:tav>
                                        <p:tav tm="100000">
                                          <p:val>
                                            <p:strVal val="#ppt_w"/>
                                          </p:val>
                                        </p:tav>
                                      </p:tavLst>
                                    </p:anim>
                                    <p:anim calcmode="lin" valueType="num">
                                      <p:cBhvr>
                                        <p:cTn id="40" dur="500" fill="hold"/>
                                        <p:tgtEl>
                                          <p:spTgt spid="37"/>
                                        </p:tgtEl>
                                        <p:attrNameLst>
                                          <p:attrName>ppt_h</p:attrName>
                                        </p:attrNameLst>
                                      </p:cBhvr>
                                      <p:tavLst>
                                        <p:tav tm="0">
                                          <p:val>
                                            <p:fltVal val="0"/>
                                          </p:val>
                                        </p:tav>
                                        <p:tav tm="100000">
                                          <p:val>
                                            <p:strVal val="#ppt_h"/>
                                          </p:val>
                                        </p:tav>
                                      </p:tavLst>
                                    </p:anim>
                                    <p:animEffect transition="in" filter="fade">
                                      <p:cBhvr>
                                        <p:cTn id="41" dur="500"/>
                                        <p:tgtEl>
                                          <p:spTgt spid="37"/>
                                        </p:tgtEl>
                                      </p:cBhvr>
                                    </p:animEffect>
                                  </p:childTnLst>
                                </p:cTn>
                              </p:par>
                            </p:childTnLst>
                          </p:cTn>
                        </p:par>
                        <p:par>
                          <p:cTn id="42" fill="hold">
                            <p:stCondLst>
                              <p:cond delay="1000"/>
                            </p:stCondLst>
                            <p:childTnLst>
                              <p:par>
                                <p:cTn id="43" presetID="12" presetClass="entr" presetSubtype="8"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p:tgtEl>
                                          <p:spTgt spid="38"/>
                                        </p:tgtEl>
                                        <p:attrNameLst>
                                          <p:attrName>ppt_x</p:attrName>
                                        </p:attrNameLst>
                                      </p:cBhvr>
                                      <p:tavLst>
                                        <p:tav tm="0">
                                          <p:val>
                                            <p:strVal val="#ppt_x-#ppt_w*1.125000"/>
                                          </p:val>
                                        </p:tav>
                                        <p:tav tm="100000">
                                          <p:val>
                                            <p:strVal val="#ppt_x"/>
                                          </p:val>
                                        </p:tav>
                                      </p:tavLst>
                                    </p:anim>
                                    <p:animEffect transition="in" filter="wipe(right)">
                                      <p:cBhvr>
                                        <p:cTn id="46" dur="500"/>
                                        <p:tgtEl>
                                          <p:spTgt spid="38"/>
                                        </p:tgtEl>
                                      </p:cBhvr>
                                    </p:animEffect>
                                  </p:childTnLst>
                                </p:cTn>
                              </p:par>
                            </p:childTnLst>
                          </p:cTn>
                        </p:par>
                        <p:par>
                          <p:cTn id="47" fill="hold">
                            <p:stCondLst>
                              <p:cond delay="1500"/>
                            </p:stCondLst>
                            <p:childTnLst>
                              <p:par>
                                <p:cTn id="48" presetID="12" presetClass="entr" presetSubtype="8" fill="hold"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additive="base">
                                        <p:cTn id="50" dur="500"/>
                                        <p:tgtEl>
                                          <p:spTgt spid="43"/>
                                        </p:tgtEl>
                                        <p:attrNameLst>
                                          <p:attrName>ppt_x</p:attrName>
                                        </p:attrNameLst>
                                      </p:cBhvr>
                                      <p:tavLst>
                                        <p:tav tm="0">
                                          <p:val>
                                            <p:strVal val="#ppt_x-#ppt_w*1.125000"/>
                                          </p:val>
                                        </p:tav>
                                        <p:tav tm="100000">
                                          <p:val>
                                            <p:strVal val="#ppt_x"/>
                                          </p:val>
                                        </p:tav>
                                      </p:tavLst>
                                    </p:anim>
                                    <p:animEffect transition="in" filter="wipe(right)">
                                      <p:cBhvr>
                                        <p:cTn id="5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4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34" name="Right Arrow 34"/>
          <p:cNvSpPr/>
          <p:nvPr/>
        </p:nvSpPr>
        <p:spPr>
          <a:xfrm>
            <a:off x="5715000" y="3090334"/>
            <a:ext cx="762000" cy="275167"/>
          </a:xfrm>
          <a:prstGeom prst="rightArrow">
            <a:avLst>
              <a:gd name="adj1" fmla="val 19124"/>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cs typeface="+mn-ea"/>
              <a:sym typeface="+mn-lt"/>
            </a:endParaRPr>
          </a:p>
        </p:txBody>
      </p:sp>
      <p:sp>
        <p:nvSpPr>
          <p:cNvPr id="35" name="Right Arrow 35"/>
          <p:cNvSpPr/>
          <p:nvPr/>
        </p:nvSpPr>
        <p:spPr>
          <a:xfrm flipH="1">
            <a:off x="5715000" y="2804585"/>
            <a:ext cx="762000" cy="275167"/>
          </a:xfrm>
          <a:prstGeom prst="rightArrow">
            <a:avLst>
              <a:gd name="adj1" fmla="val 19124"/>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cs typeface="+mn-ea"/>
              <a:sym typeface="+mn-lt"/>
            </a:endParaRPr>
          </a:p>
        </p:txBody>
      </p:sp>
      <p:sp>
        <p:nvSpPr>
          <p:cNvPr id="36" name="Rectangle 36"/>
          <p:cNvSpPr/>
          <p:nvPr/>
        </p:nvSpPr>
        <p:spPr>
          <a:xfrm>
            <a:off x="865718" y="5649385"/>
            <a:ext cx="4286249" cy="831381"/>
          </a:xfrm>
          <a:prstGeom prst="rect">
            <a:avLst/>
          </a:prstGeom>
        </p:spPr>
        <p:txBody>
          <a:bodyPr>
            <a:spAutoFit/>
          </a:bodyPr>
          <a:lstStyle/>
          <a:p>
            <a:pPr algn="ctr">
              <a:lnSpc>
                <a:spcPct val="150000"/>
              </a:lnSpc>
              <a:defRPr/>
            </a:pPr>
            <a:r>
              <a:rPr lang="zh-CN" altLang="en-US" sz="1065" dirty="0">
                <a:solidFill>
                  <a:srgbClr val="FAFAFA"/>
                </a:solidFill>
                <a:cs typeface="+mn-ea"/>
                <a:sym typeface="+mn-lt"/>
              </a:rPr>
              <a:t>您的内容打在这里，或者通过复制您的文本后，在此框中选择粘贴，并选择只保留文字；您的内容打在这里，或者通过复制您的</a:t>
            </a:r>
            <a:endParaRPr lang="en-US" altLang="zh-CN" sz="1065" dirty="0">
              <a:solidFill>
                <a:srgbClr val="FAFAFA"/>
              </a:solidFill>
              <a:cs typeface="+mn-ea"/>
              <a:sym typeface="+mn-lt"/>
            </a:endParaRPr>
          </a:p>
          <a:p>
            <a:pPr algn="ctr">
              <a:lnSpc>
                <a:spcPct val="150000"/>
              </a:lnSpc>
              <a:defRPr/>
            </a:pPr>
            <a:r>
              <a:rPr lang="zh-CN" altLang="en-US" sz="1065" dirty="0">
                <a:solidFill>
                  <a:srgbClr val="FAFAFA"/>
                </a:solidFill>
                <a:cs typeface="+mn-ea"/>
                <a:sym typeface="+mn-lt"/>
              </a:rPr>
              <a:t>文本后，在此框中选择粘贴，并选择只保留文字；</a:t>
            </a:r>
            <a:endParaRPr lang="ms-MY" sz="1065" dirty="0">
              <a:solidFill>
                <a:srgbClr val="FAFAFA"/>
              </a:solidFill>
              <a:cs typeface="+mn-ea"/>
              <a:sym typeface="+mn-lt"/>
            </a:endParaRPr>
          </a:p>
        </p:txBody>
      </p:sp>
      <p:grpSp>
        <p:nvGrpSpPr>
          <p:cNvPr id="37" name="组合 36"/>
          <p:cNvGrpSpPr/>
          <p:nvPr/>
        </p:nvGrpSpPr>
        <p:grpSpPr bwMode="auto">
          <a:xfrm>
            <a:off x="1238251" y="1852085"/>
            <a:ext cx="3619500" cy="2887413"/>
            <a:chOff x="928662" y="1571618"/>
            <a:chExt cx="2714644" cy="2165409"/>
          </a:xfrm>
        </p:grpSpPr>
        <p:sp>
          <p:nvSpPr>
            <p:cNvPr id="38" name="Isosceles Triangle 2"/>
            <p:cNvSpPr/>
            <p:nvPr/>
          </p:nvSpPr>
          <p:spPr>
            <a:xfrm>
              <a:off x="928662" y="1571618"/>
              <a:ext cx="1103320" cy="1811211"/>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39" name="Rectangle 41"/>
            <p:cNvSpPr/>
            <p:nvPr/>
          </p:nvSpPr>
          <p:spPr>
            <a:xfrm>
              <a:off x="1162026" y="3498709"/>
              <a:ext cx="419830" cy="238318"/>
            </a:xfrm>
            <a:prstGeom prst="rect">
              <a:avLst/>
            </a:prstGeom>
          </p:spPr>
          <p:txBody>
            <a:bodyPr wrap="none">
              <a:spAutoFit/>
            </a:bodyPr>
            <a:lstStyle/>
            <a:p>
              <a:pPr>
                <a:defRPr/>
              </a:pPr>
              <a:r>
                <a:rPr lang="en-US" sz="1465" dirty="0">
                  <a:solidFill>
                    <a:srgbClr val="FAFAFA"/>
                  </a:solidFill>
                  <a:cs typeface="+mn-ea"/>
                  <a:sym typeface="+mn-lt"/>
                </a:rPr>
                <a:t>90%</a:t>
              </a:r>
            </a:p>
          </p:txBody>
        </p:sp>
        <p:sp>
          <p:nvSpPr>
            <p:cNvPr id="40" name="Isosceles Triangle 2"/>
            <p:cNvSpPr/>
            <p:nvPr/>
          </p:nvSpPr>
          <p:spPr>
            <a:xfrm>
              <a:off x="1509691" y="2228797"/>
              <a:ext cx="1028707" cy="1154032"/>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41" name="Rectangle 42"/>
            <p:cNvSpPr/>
            <p:nvPr/>
          </p:nvSpPr>
          <p:spPr>
            <a:xfrm>
              <a:off x="1733530" y="3498709"/>
              <a:ext cx="419830" cy="238318"/>
            </a:xfrm>
            <a:prstGeom prst="rect">
              <a:avLst/>
            </a:prstGeom>
          </p:spPr>
          <p:txBody>
            <a:bodyPr wrap="none">
              <a:spAutoFit/>
            </a:bodyPr>
            <a:lstStyle/>
            <a:p>
              <a:pPr>
                <a:defRPr/>
              </a:pPr>
              <a:r>
                <a:rPr lang="en-US" sz="1465" dirty="0">
                  <a:solidFill>
                    <a:srgbClr val="FAFAFA"/>
                  </a:solidFill>
                  <a:cs typeface="+mn-ea"/>
                  <a:sym typeface="+mn-lt"/>
                </a:rPr>
                <a:t>50%</a:t>
              </a:r>
            </a:p>
          </p:txBody>
        </p:sp>
        <p:sp>
          <p:nvSpPr>
            <p:cNvPr id="42" name="Isosceles Triangle 2"/>
            <p:cNvSpPr/>
            <p:nvPr/>
          </p:nvSpPr>
          <p:spPr>
            <a:xfrm>
              <a:off x="2014520" y="2071645"/>
              <a:ext cx="1200158" cy="131118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43" name="Rectangle 43"/>
            <p:cNvSpPr/>
            <p:nvPr/>
          </p:nvSpPr>
          <p:spPr>
            <a:xfrm>
              <a:off x="2305034" y="3498709"/>
              <a:ext cx="419830" cy="238318"/>
            </a:xfrm>
            <a:prstGeom prst="rect">
              <a:avLst/>
            </a:prstGeom>
          </p:spPr>
          <p:txBody>
            <a:bodyPr wrap="none">
              <a:spAutoFit/>
            </a:bodyPr>
            <a:lstStyle/>
            <a:p>
              <a:pPr>
                <a:defRPr/>
              </a:pPr>
              <a:r>
                <a:rPr lang="en-US" sz="1465" dirty="0">
                  <a:solidFill>
                    <a:srgbClr val="FAFAFA"/>
                  </a:solidFill>
                  <a:cs typeface="+mn-ea"/>
                  <a:sym typeface="+mn-lt"/>
                </a:rPr>
                <a:t>65%</a:t>
              </a:r>
            </a:p>
          </p:txBody>
        </p:sp>
        <p:sp>
          <p:nvSpPr>
            <p:cNvPr id="44" name="Isosceles Triangle 2"/>
            <p:cNvSpPr/>
            <p:nvPr/>
          </p:nvSpPr>
          <p:spPr>
            <a:xfrm>
              <a:off x="2614599" y="2357375"/>
              <a:ext cx="1028707" cy="102545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45" name="Rectangle 44"/>
            <p:cNvSpPr/>
            <p:nvPr/>
          </p:nvSpPr>
          <p:spPr>
            <a:xfrm>
              <a:off x="2876538" y="3498709"/>
              <a:ext cx="419830" cy="238318"/>
            </a:xfrm>
            <a:prstGeom prst="rect">
              <a:avLst/>
            </a:prstGeom>
          </p:spPr>
          <p:txBody>
            <a:bodyPr wrap="none">
              <a:spAutoFit/>
            </a:bodyPr>
            <a:lstStyle/>
            <a:p>
              <a:pPr>
                <a:defRPr/>
              </a:pPr>
              <a:r>
                <a:rPr lang="en-US" sz="1465" dirty="0">
                  <a:solidFill>
                    <a:srgbClr val="FAFAFA"/>
                  </a:solidFill>
                  <a:cs typeface="+mn-ea"/>
                  <a:sym typeface="+mn-lt"/>
                </a:rPr>
                <a:t>40%</a:t>
              </a:r>
            </a:p>
          </p:txBody>
        </p:sp>
      </p:grpSp>
      <p:grpSp>
        <p:nvGrpSpPr>
          <p:cNvPr id="46" name="组合 45"/>
          <p:cNvGrpSpPr/>
          <p:nvPr/>
        </p:nvGrpSpPr>
        <p:grpSpPr bwMode="auto">
          <a:xfrm>
            <a:off x="7429501" y="1852085"/>
            <a:ext cx="3619500" cy="2887413"/>
            <a:chOff x="5572132" y="1571618"/>
            <a:chExt cx="2714644" cy="2165409"/>
          </a:xfrm>
        </p:grpSpPr>
        <p:sp>
          <p:nvSpPr>
            <p:cNvPr id="47" name="Isosceles Triangle 2"/>
            <p:cNvSpPr/>
            <p:nvPr/>
          </p:nvSpPr>
          <p:spPr>
            <a:xfrm>
              <a:off x="5572132" y="1571618"/>
              <a:ext cx="1103321" cy="1811211"/>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48" name="Rectangle 64"/>
            <p:cNvSpPr/>
            <p:nvPr/>
          </p:nvSpPr>
          <p:spPr>
            <a:xfrm>
              <a:off x="5734058" y="3498709"/>
              <a:ext cx="419830" cy="238318"/>
            </a:xfrm>
            <a:prstGeom prst="rect">
              <a:avLst/>
            </a:prstGeom>
          </p:spPr>
          <p:txBody>
            <a:bodyPr wrap="none">
              <a:spAutoFit/>
            </a:bodyPr>
            <a:lstStyle/>
            <a:p>
              <a:pPr>
                <a:defRPr/>
              </a:pPr>
              <a:r>
                <a:rPr lang="en-US" sz="1465" dirty="0">
                  <a:solidFill>
                    <a:srgbClr val="FAFAFA"/>
                  </a:solidFill>
                  <a:cs typeface="+mn-ea"/>
                  <a:sym typeface="+mn-lt"/>
                </a:rPr>
                <a:t>90%</a:t>
              </a:r>
            </a:p>
          </p:txBody>
        </p:sp>
        <p:sp>
          <p:nvSpPr>
            <p:cNvPr id="49" name="Isosceles Triangle 2"/>
            <p:cNvSpPr/>
            <p:nvPr/>
          </p:nvSpPr>
          <p:spPr>
            <a:xfrm>
              <a:off x="6153161" y="2214510"/>
              <a:ext cx="1028707" cy="116831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50" name="Rectangle 65"/>
            <p:cNvSpPr/>
            <p:nvPr/>
          </p:nvSpPr>
          <p:spPr>
            <a:xfrm>
              <a:off x="6305562" y="3498709"/>
              <a:ext cx="419830" cy="238318"/>
            </a:xfrm>
            <a:prstGeom prst="rect">
              <a:avLst/>
            </a:prstGeom>
          </p:spPr>
          <p:txBody>
            <a:bodyPr wrap="none">
              <a:spAutoFit/>
            </a:bodyPr>
            <a:lstStyle/>
            <a:p>
              <a:pPr>
                <a:defRPr/>
              </a:pPr>
              <a:r>
                <a:rPr lang="en-US" sz="1465" dirty="0">
                  <a:solidFill>
                    <a:srgbClr val="FAFAFA"/>
                  </a:solidFill>
                  <a:cs typeface="+mn-ea"/>
                  <a:sym typeface="+mn-lt"/>
                </a:rPr>
                <a:t>50%</a:t>
              </a:r>
            </a:p>
          </p:txBody>
        </p:sp>
        <p:sp>
          <p:nvSpPr>
            <p:cNvPr id="51" name="Isosceles Triangle 2"/>
            <p:cNvSpPr/>
            <p:nvPr/>
          </p:nvSpPr>
          <p:spPr>
            <a:xfrm>
              <a:off x="6657990" y="2071645"/>
              <a:ext cx="1200158" cy="131118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52" name="Rectangle 66"/>
            <p:cNvSpPr/>
            <p:nvPr/>
          </p:nvSpPr>
          <p:spPr>
            <a:xfrm>
              <a:off x="6877066" y="3498709"/>
              <a:ext cx="419830" cy="238318"/>
            </a:xfrm>
            <a:prstGeom prst="rect">
              <a:avLst/>
            </a:prstGeom>
          </p:spPr>
          <p:txBody>
            <a:bodyPr wrap="none">
              <a:spAutoFit/>
            </a:bodyPr>
            <a:lstStyle/>
            <a:p>
              <a:pPr>
                <a:defRPr/>
              </a:pPr>
              <a:r>
                <a:rPr lang="en-US" sz="1465" dirty="0">
                  <a:solidFill>
                    <a:srgbClr val="FAFAFA"/>
                  </a:solidFill>
                  <a:cs typeface="+mn-ea"/>
                  <a:sym typeface="+mn-lt"/>
                </a:rPr>
                <a:t>65%</a:t>
              </a:r>
            </a:p>
          </p:txBody>
        </p:sp>
        <p:sp>
          <p:nvSpPr>
            <p:cNvPr id="53" name="Isosceles Triangle 2"/>
            <p:cNvSpPr/>
            <p:nvPr/>
          </p:nvSpPr>
          <p:spPr>
            <a:xfrm>
              <a:off x="7258069" y="1714483"/>
              <a:ext cx="1028707" cy="1668346"/>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54" name="Rectangle 67"/>
            <p:cNvSpPr/>
            <p:nvPr/>
          </p:nvSpPr>
          <p:spPr>
            <a:xfrm>
              <a:off x="7448570" y="3498709"/>
              <a:ext cx="419830" cy="238318"/>
            </a:xfrm>
            <a:prstGeom prst="rect">
              <a:avLst/>
            </a:prstGeom>
          </p:spPr>
          <p:txBody>
            <a:bodyPr wrap="none">
              <a:spAutoFit/>
            </a:bodyPr>
            <a:lstStyle/>
            <a:p>
              <a:pPr>
                <a:defRPr/>
              </a:pPr>
              <a:r>
                <a:rPr lang="en-US" sz="1465" dirty="0">
                  <a:solidFill>
                    <a:srgbClr val="FAFAFA"/>
                  </a:solidFill>
                  <a:cs typeface="+mn-ea"/>
                  <a:sym typeface="+mn-lt"/>
                </a:rPr>
                <a:t>40%</a:t>
              </a:r>
            </a:p>
          </p:txBody>
        </p:sp>
      </p:grpSp>
      <p:sp>
        <p:nvSpPr>
          <p:cNvPr id="55" name="Rectangle 64"/>
          <p:cNvSpPr/>
          <p:nvPr/>
        </p:nvSpPr>
        <p:spPr>
          <a:xfrm>
            <a:off x="5727701" y="2317751"/>
            <a:ext cx="742511" cy="379335"/>
          </a:xfrm>
          <a:prstGeom prst="rect">
            <a:avLst/>
          </a:prstGeom>
        </p:spPr>
        <p:txBody>
          <a:bodyPr wrap="none">
            <a:spAutoFit/>
          </a:bodyPr>
          <a:lstStyle/>
          <a:p>
            <a:pPr>
              <a:defRPr/>
            </a:pPr>
            <a:r>
              <a:rPr lang="en-US" sz="1865" dirty="0">
                <a:solidFill>
                  <a:srgbClr val="000000">
                    <a:lumMod val="95000"/>
                    <a:lumOff val="5000"/>
                  </a:srgbClr>
                </a:solidFill>
                <a:cs typeface="+mn-ea"/>
                <a:sym typeface="+mn-lt"/>
              </a:rPr>
              <a:t>2017</a:t>
            </a:r>
          </a:p>
        </p:txBody>
      </p:sp>
      <p:sp>
        <p:nvSpPr>
          <p:cNvPr id="56" name="Rectangle 64"/>
          <p:cNvSpPr/>
          <p:nvPr/>
        </p:nvSpPr>
        <p:spPr>
          <a:xfrm>
            <a:off x="5727701" y="3365500"/>
            <a:ext cx="716863" cy="379335"/>
          </a:xfrm>
          <a:prstGeom prst="rect">
            <a:avLst/>
          </a:prstGeom>
        </p:spPr>
        <p:txBody>
          <a:bodyPr wrap="none">
            <a:spAutoFit/>
          </a:bodyPr>
          <a:lstStyle/>
          <a:p>
            <a:pPr>
              <a:defRPr/>
            </a:pPr>
            <a:r>
              <a:rPr lang="en-US" sz="1865" dirty="0">
                <a:solidFill>
                  <a:srgbClr val="FAFAFA"/>
                </a:solidFill>
                <a:cs typeface="+mn-ea"/>
                <a:sym typeface="+mn-lt"/>
              </a:rPr>
              <a:t>2019</a:t>
            </a:r>
          </a:p>
        </p:txBody>
      </p:sp>
      <p:grpSp>
        <p:nvGrpSpPr>
          <p:cNvPr id="57" name="组合 56"/>
          <p:cNvGrpSpPr/>
          <p:nvPr/>
        </p:nvGrpSpPr>
        <p:grpSpPr>
          <a:xfrm>
            <a:off x="1238216" y="4970120"/>
            <a:ext cx="2705171" cy="503789"/>
            <a:chOff x="928662" y="3910468"/>
            <a:chExt cx="2028878" cy="377842"/>
          </a:xfrm>
          <a:solidFill>
            <a:srgbClr val="FAFAFA"/>
          </a:solidFill>
        </p:grpSpPr>
        <p:grpSp>
          <p:nvGrpSpPr>
            <p:cNvPr id="58" name="Group 299"/>
            <p:cNvGrpSpPr/>
            <p:nvPr/>
          </p:nvGrpSpPr>
          <p:grpSpPr>
            <a:xfrm>
              <a:off x="928662" y="3910468"/>
              <a:ext cx="148552" cy="377842"/>
              <a:chOff x="6141009" y="3540977"/>
              <a:chExt cx="85046" cy="216315"/>
            </a:xfrm>
            <a:grpFill/>
          </p:grpSpPr>
          <p:sp>
            <p:nvSpPr>
              <p:cNvPr id="86"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87"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59" name="Group 299"/>
            <p:cNvGrpSpPr/>
            <p:nvPr/>
          </p:nvGrpSpPr>
          <p:grpSpPr>
            <a:xfrm>
              <a:off x="1137587" y="3910468"/>
              <a:ext cx="148552" cy="377842"/>
              <a:chOff x="6141009" y="3540977"/>
              <a:chExt cx="85046" cy="216315"/>
            </a:xfrm>
            <a:grpFill/>
          </p:grpSpPr>
          <p:sp>
            <p:nvSpPr>
              <p:cNvPr id="84"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85"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60" name="Group 299"/>
            <p:cNvGrpSpPr/>
            <p:nvPr/>
          </p:nvGrpSpPr>
          <p:grpSpPr>
            <a:xfrm>
              <a:off x="1346512" y="3910468"/>
              <a:ext cx="148552" cy="377842"/>
              <a:chOff x="6141009" y="3540977"/>
              <a:chExt cx="85046" cy="216315"/>
            </a:xfrm>
            <a:grpFill/>
          </p:grpSpPr>
          <p:sp>
            <p:nvSpPr>
              <p:cNvPr id="82"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83"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61" name="Group 299"/>
            <p:cNvGrpSpPr/>
            <p:nvPr/>
          </p:nvGrpSpPr>
          <p:grpSpPr>
            <a:xfrm>
              <a:off x="1555437" y="3910468"/>
              <a:ext cx="148552" cy="377842"/>
              <a:chOff x="6141009" y="3540977"/>
              <a:chExt cx="85046" cy="216315"/>
            </a:xfrm>
            <a:grpFill/>
          </p:grpSpPr>
          <p:sp>
            <p:nvSpPr>
              <p:cNvPr id="80"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81"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62" name="Group 299"/>
            <p:cNvGrpSpPr/>
            <p:nvPr/>
          </p:nvGrpSpPr>
          <p:grpSpPr>
            <a:xfrm>
              <a:off x="1764362" y="3910468"/>
              <a:ext cx="148552" cy="377842"/>
              <a:chOff x="6141009" y="3540977"/>
              <a:chExt cx="85046" cy="216315"/>
            </a:xfrm>
            <a:grpFill/>
          </p:grpSpPr>
          <p:sp>
            <p:nvSpPr>
              <p:cNvPr id="78"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79"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63" name="Group 299"/>
            <p:cNvGrpSpPr/>
            <p:nvPr/>
          </p:nvGrpSpPr>
          <p:grpSpPr>
            <a:xfrm>
              <a:off x="1973287" y="3910468"/>
              <a:ext cx="148552" cy="377842"/>
              <a:chOff x="6141009" y="3540977"/>
              <a:chExt cx="85046" cy="216315"/>
            </a:xfrm>
            <a:grpFill/>
          </p:grpSpPr>
          <p:sp>
            <p:nvSpPr>
              <p:cNvPr id="76"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77"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64" name="Group 299"/>
            <p:cNvGrpSpPr/>
            <p:nvPr/>
          </p:nvGrpSpPr>
          <p:grpSpPr>
            <a:xfrm>
              <a:off x="2182212" y="3910468"/>
              <a:ext cx="148552" cy="377842"/>
              <a:chOff x="6141009" y="3540977"/>
              <a:chExt cx="85046" cy="216315"/>
            </a:xfrm>
            <a:grpFill/>
          </p:grpSpPr>
          <p:sp>
            <p:nvSpPr>
              <p:cNvPr id="74"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75"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65" name="Group 299"/>
            <p:cNvGrpSpPr/>
            <p:nvPr/>
          </p:nvGrpSpPr>
          <p:grpSpPr>
            <a:xfrm>
              <a:off x="2391137" y="3910468"/>
              <a:ext cx="148552" cy="377842"/>
              <a:chOff x="6141009" y="3540977"/>
              <a:chExt cx="85046" cy="216315"/>
            </a:xfrm>
            <a:grpFill/>
          </p:grpSpPr>
          <p:sp>
            <p:nvSpPr>
              <p:cNvPr id="72"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73"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66" name="Group 299"/>
            <p:cNvGrpSpPr/>
            <p:nvPr/>
          </p:nvGrpSpPr>
          <p:grpSpPr>
            <a:xfrm>
              <a:off x="2600062" y="3910468"/>
              <a:ext cx="148552" cy="377842"/>
              <a:chOff x="6141009" y="3540977"/>
              <a:chExt cx="85046" cy="216315"/>
            </a:xfrm>
            <a:grpFill/>
          </p:grpSpPr>
          <p:sp>
            <p:nvSpPr>
              <p:cNvPr id="70"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71"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67" name="Group 299"/>
            <p:cNvGrpSpPr/>
            <p:nvPr/>
          </p:nvGrpSpPr>
          <p:grpSpPr>
            <a:xfrm>
              <a:off x="2808988" y="3910468"/>
              <a:ext cx="148552" cy="377842"/>
              <a:chOff x="6141009" y="3540977"/>
              <a:chExt cx="85046" cy="216315"/>
            </a:xfrm>
            <a:grpFill/>
          </p:grpSpPr>
          <p:sp>
            <p:nvSpPr>
              <p:cNvPr id="68"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69"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sp>
        <p:nvSpPr>
          <p:cNvPr id="88" name="Rectangle 41"/>
          <p:cNvSpPr/>
          <p:nvPr/>
        </p:nvSpPr>
        <p:spPr>
          <a:xfrm>
            <a:off x="4176185" y="4997451"/>
            <a:ext cx="885179" cy="420884"/>
          </a:xfrm>
          <a:prstGeom prst="rect">
            <a:avLst/>
          </a:prstGeom>
        </p:spPr>
        <p:txBody>
          <a:bodyPr wrap="none">
            <a:spAutoFit/>
          </a:bodyPr>
          <a:lstStyle/>
          <a:p>
            <a:pPr>
              <a:defRPr/>
            </a:pPr>
            <a:r>
              <a:rPr lang="en-US" sz="2135" dirty="0">
                <a:solidFill>
                  <a:srgbClr val="FAFAFA"/>
                </a:solidFill>
                <a:cs typeface="+mn-ea"/>
                <a:sym typeface="+mn-lt"/>
              </a:rPr>
              <a:t>100%</a:t>
            </a:r>
          </a:p>
        </p:txBody>
      </p:sp>
      <p:grpSp>
        <p:nvGrpSpPr>
          <p:cNvPr id="89" name="组合 88"/>
          <p:cNvGrpSpPr/>
          <p:nvPr/>
        </p:nvGrpSpPr>
        <p:grpSpPr>
          <a:xfrm>
            <a:off x="7604595" y="4976017"/>
            <a:ext cx="2592763" cy="504000"/>
            <a:chOff x="5703446" y="3914891"/>
            <a:chExt cx="1944572" cy="378000"/>
          </a:xfrm>
          <a:solidFill>
            <a:srgbClr val="FAFAFA"/>
          </a:solidFill>
        </p:grpSpPr>
        <p:grpSp>
          <p:nvGrpSpPr>
            <p:cNvPr id="90" name="Group 302"/>
            <p:cNvGrpSpPr>
              <a:grpSpLocks noChangeAspect="1"/>
            </p:cNvGrpSpPr>
            <p:nvPr/>
          </p:nvGrpSpPr>
          <p:grpSpPr>
            <a:xfrm>
              <a:off x="5703446" y="3914891"/>
              <a:ext cx="175272" cy="378000"/>
              <a:chOff x="6138760" y="4271257"/>
              <a:chExt cx="97227" cy="209688"/>
            </a:xfrm>
            <a:grpFill/>
          </p:grpSpPr>
          <p:sp>
            <p:nvSpPr>
              <p:cNvPr id="118" name="Oval 58"/>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119"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91" name="Group 302"/>
            <p:cNvGrpSpPr>
              <a:grpSpLocks noChangeAspect="1"/>
            </p:cNvGrpSpPr>
            <p:nvPr/>
          </p:nvGrpSpPr>
          <p:grpSpPr>
            <a:xfrm>
              <a:off x="5900035" y="3914891"/>
              <a:ext cx="175272" cy="378000"/>
              <a:chOff x="6138760" y="4271257"/>
              <a:chExt cx="97227" cy="209688"/>
            </a:xfrm>
            <a:grpFill/>
          </p:grpSpPr>
          <p:sp>
            <p:nvSpPr>
              <p:cNvPr id="116" name="Oval 73"/>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117"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92" name="Group 302"/>
            <p:cNvGrpSpPr>
              <a:grpSpLocks noChangeAspect="1"/>
            </p:cNvGrpSpPr>
            <p:nvPr/>
          </p:nvGrpSpPr>
          <p:grpSpPr>
            <a:xfrm>
              <a:off x="6096624" y="3914891"/>
              <a:ext cx="175272" cy="378000"/>
              <a:chOff x="6138760" y="4271257"/>
              <a:chExt cx="97227" cy="209688"/>
            </a:xfrm>
            <a:grpFill/>
          </p:grpSpPr>
          <p:sp>
            <p:nvSpPr>
              <p:cNvPr id="114" name="Oval 76"/>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115"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93" name="Group 302"/>
            <p:cNvGrpSpPr>
              <a:grpSpLocks noChangeAspect="1"/>
            </p:cNvGrpSpPr>
            <p:nvPr/>
          </p:nvGrpSpPr>
          <p:grpSpPr>
            <a:xfrm>
              <a:off x="6293213" y="3914891"/>
              <a:ext cx="175272" cy="378000"/>
              <a:chOff x="6138760" y="4271257"/>
              <a:chExt cx="97227" cy="209688"/>
            </a:xfrm>
            <a:grpFill/>
          </p:grpSpPr>
          <p:sp>
            <p:nvSpPr>
              <p:cNvPr id="112" name="Oval 79"/>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113"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94" name="Group 302"/>
            <p:cNvGrpSpPr>
              <a:grpSpLocks noChangeAspect="1"/>
            </p:cNvGrpSpPr>
            <p:nvPr/>
          </p:nvGrpSpPr>
          <p:grpSpPr>
            <a:xfrm>
              <a:off x="6489802" y="3914891"/>
              <a:ext cx="175272" cy="378000"/>
              <a:chOff x="6138760" y="4271257"/>
              <a:chExt cx="97227" cy="209688"/>
            </a:xfrm>
            <a:grpFill/>
          </p:grpSpPr>
          <p:sp>
            <p:nvSpPr>
              <p:cNvPr id="110" name="Oval 8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111"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95" name="Group 302"/>
            <p:cNvGrpSpPr>
              <a:grpSpLocks noChangeAspect="1"/>
            </p:cNvGrpSpPr>
            <p:nvPr/>
          </p:nvGrpSpPr>
          <p:grpSpPr>
            <a:xfrm>
              <a:off x="6686391" y="3914891"/>
              <a:ext cx="175272" cy="378000"/>
              <a:chOff x="6138760" y="4271257"/>
              <a:chExt cx="97227" cy="209688"/>
            </a:xfrm>
            <a:grpFill/>
          </p:grpSpPr>
          <p:sp>
            <p:nvSpPr>
              <p:cNvPr id="108" name="Oval 58"/>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109"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96" name="Group 302"/>
            <p:cNvGrpSpPr>
              <a:grpSpLocks noChangeAspect="1"/>
            </p:cNvGrpSpPr>
            <p:nvPr/>
          </p:nvGrpSpPr>
          <p:grpSpPr>
            <a:xfrm>
              <a:off x="6882980" y="3914891"/>
              <a:ext cx="175272" cy="378000"/>
              <a:chOff x="6138760" y="4271257"/>
              <a:chExt cx="97227" cy="209688"/>
            </a:xfrm>
            <a:grpFill/>
          </p:grpSpPr>
          <p:sp>
            <p:nvSpPr>
              <p:cNvPr id="106" name="Oval 73"/>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107"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97" name="Group 302"/>
            <p:cNvGrpSpPr>
              <a:grpSpLocks noChangeAspect="1"/>
            </p:cNvGrpSpPr>
            <p:nvPr/>
          </p:nvGrpSpPr>
          <p:grpSpPr>
            <a:xfrm>
              <a:off x="7079569" y="3914891"/>
              <a:ext cx="175272" cy="378000"/>
              <a:chOff x="6138760" y="4271257"/>
              <a:chExt cx="97227" cy="209688"/>
            </a:xfrm>
            <a:grpFill/>
          </p:grpSpPr>
          <p:sp>
            <p:nvSpPr>
              <p:cNvPr id="104" name="Oval 76"/>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105"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98" name="Group 302"/>
            <p:cNvGrpSpPr>
              <a:grpSpLocks noChangeAspect="1"/>
            </p:cNvGrpSpPr>
            <p:nvPr/>
          </p:nvGrpSpPr>
          <p:grpSpPr>
            <a:xfrm>
              <a:off x="7276158" y="3914891"/>
              <a:ext cx="175272" cy="378000"/>
              <a:chOff x="6138760" y="4271257"/>
              <a:chExt cx="97227" cy="209688"/>
            </a:xfrm>
            <a:grpFill/>
          </p:grpSpPr>
          <p:sp>
            <p:nvSpPr>
              <p:cNvPr id="102" name="Oval 79"/>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103"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nvGrpSpPr>
            <p:cNvPr id="99" name="Group 302"/>
            <p:cNvGrpSpPr>
              <a:grpSpLocks noChangeAspect="1"/>
            </p:cNvGrpSpPr>
            <p:nvPr/>
          </p:nvGrpSpPr>
          <p:grpSpPr>
            <a:xfrm>
              <a:off x="7472746" y="3914891"/>
              <a:ext cx="175272" cy="378000"/>
              <a:chOff x="6138760" y="4271257"/>
              <a:chExt cx="97227" cy="209688"/>
            </a:xfrm>
            <a:grpFill/>
          </p:grpSpPr>
          <p:sp>
            <p:nvSpPr>
              <p:cNvPr id="100" name="Oval 8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sp>
            <p:nvSpPr>
              <p:cNvPr id="101"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solidFill>
                    <a:srgbClr val="000000"/>
                  </a:solidFill>
                  <a:cs typeface="+mn-ea"/>
                  <a:sym typeface="+mn-lt"/>
                </a:endParaRPr>
              </a:p>
            </p:txBody>
          </p:sp>
        </p:grpSp>
      </p:grpSp>
      <p:sp>
        <p:nvSpPr>
          <p:cNvPr id="120" name="Rectangle 36"/>
          <p:cNvSpPr/>
          <p:nvPr/>
        </p:nvSpPr>
        <p:spPr>
          <a:xfrm>
            <a:off x="7054852" y="5649385"/>
            <a:ext cx="4286249" cy="831381"/>
          </a:xfrm>
          <a:prstGeom prst="rect">
            <a:avLst/>
          </a:prstGeom>
        </p:spPr>
        <p:txBody>
          <a:bodyPr>
            <a:spAutoFit/>
          </a:bodyPr>
          <a:lstStyle/>
          <a:p>
            <a:pPr algn="ctr">
              <a:lnSpc>
                <a:spcPct val="150000"/>
              </a:lnSpc>
              <a:defRPr/>
            </a:pPr>
            <a:r>
              <a:rPr lang="zh-CN" altLang="en-US" sz="1065" dirty="0">
                <a:solidFill>
                  <a:srgbClr val="FAFAFA"/>
                </a:solidFill>
                <a:cs typeface="+mn-ea"/>
                <a:sym typeface="+mn-lt"/>
              </a:rPr>
              <a:t>您的内容打在这里，或者通过复制您的文本后，在此框中选择粘贴，并选择只保留文字；您的内容打在这里，或者通过复制您的</a:t>
            </a:r>
            <a:endParaRPr lang="en-US" altLang="zh-CN" sz="1065" dirty="0">
              <a:solidFill>
                <a:srgbClr val="FAFAFA"/>
              </a:solidFill>
              <a:cs typeface="+mn-ea"/>
              <a:sym typeface="+mn-lt"/>
            </a:endParaRPr>
          </a:p>
          <a:p>
            <a:pPr algn="ctr">
              <a:lnSpc>
                <a:spcPct val="150000"/>
              </a:lnSpc>
              <a:defRPr/>
            </a:pPr>
            <a:r>
              <a:rPr lang="zh-CN" altLang="en-US" sz="1065" dirty="0">
                <a:solidFill>
                  <a:srgbClr val="FAFAFA"/>
                </a:solidFill>
                <a:cs typeface="+mn-ea"/>
                <a:sym typeface="+mn-lt"/>
              </a:rPr>
              <a:t>文本后，在此框中选择粘贴，并选择只保留文字；</a:t>
            </a:r>
            <a:endParaRPr lang="ms-MY" sz="1065" dirty="0">
              <a:solidFill>
                <a:srgbClr val="FAFAFA"/>
              </a:solidFill>
              <a:cs typeface="+mn-ea"/>
              <a:sym typeface="+mn-lt"/>
            </a:endParaRPr>
          </a:p>
        </p:txBody>
      </p:sp>
      <p:sp>
        <p:nvSpPr>
          <p:cNvPr id="121" name="Rectangle 41"/>
          <p:cNvSpPr/>
          <p:nvPr/>
        </p:nvSpPr>
        <p:spPr>
          <a:xfrm>
            <a:off x="10365318" y="4997451"/>
            <a:ext cx="885179" cy="420884"/>
          </a:xfrm>
          <a:prstGeom prst="rect">
            <a:avLst/>
          </a:prstGeom>
        </p:spPr>
        <p:txBody>
          <a:bodyPr wrap="none">
            <a:spAutoFit/>
          </a:bodyPr>
          <a:lstStyle/>
          <a:p>
            <a:pPr>
              <a:defRPr/>
            </a:pPr>
            <a:r>
              <a:rPr lang="en-US" sz="2135" dirty="0">
                <a:solidFill>
                  <a:srgbClr val="FAFAFA"/>
                </a:solidFill>
                <a:cs typeface="+mn-ea"/>
                <a:sym typeface="+mn-lt"/>
              </a:rPr>
              <a:t>100%</a:t>
            </a:r>
          </a:p>
        </p:txBody>
      </p:sp>
    </p:spTree>
    <p:extLst>
      <p:ext uri="{BB962C8B-B14F-4D97-AF65-F5344CB8AC3E}">
        <p14:creationId xmlns:p14="http://schemas.microsoft.com/office/powerpoint/2010/main" val="355194783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right)">
                                      <p:cBhvr>
                                        <p:cTn id="7" dur="250"/>
                                        <p:tgtEl>
                                          <p:spTgt spid="3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250"/>
                                        <p:tgtEl>
                                          <p:spTgt spid="34"/>
                                        </p:tgtEl>
                                      </p:cBhvr>
                                    </p:animEffect>
                                  </p:childTnLst>
                                </p:cTn>
                              </p:par>
                            </p:childTnLst>
                          </p:cTn>
                        </p:par>
                        <p:par>
                          <p:cTn id="11" fill="hold">
                            <p:stCondLst>
                              <p:cond delay="250"/>
                            </p:stCondLst>
                            <p:childTnLst>
                              <p:par>
                                <p:cTn id="12" presetID="12" presetClass="entr" presetSubtype="1" fill="hold" grpId="0" nodeType="afterEffect">
                                  <p:stCondLst>
                                    <p:cond delay="0"/>
                                  </p:stCondLst>
                                  <p:childTnLst>
                                    <p:set>
                                      <p:cBhvr>
                                        <p:cTn id="13" dur="1" fill="hold">
                                          <p:stCondLst>
                                            <p:cond delay="0"/>
                                          </p:stCondLst>
                                        </p:cTn>
                                        <p:tgtEl>
                                          <p:spTgt spid="55"/>
                                        </p:tgtEl>
                                        <p:attrNameLst>
                                          <p:attrName>style.visibility</p:attrName>
                                        </p:attrNameLst>
                                      </p:cBhvr>
                                      <p:to>
                                        <p:strVal val="visible"/>
                                      </p:to>
                                    </p:set>
                                    <p:anim calcmode="lin" valueType="num">
                                      <p:cBhvr additive="base">
                                        <p:cTn id="14" dur="500"/>
                                        <p:tgtEl>
                                          <p:spTgt spid="55"/>
                                        </p:tgtEl>
                                        <p:attrNameLst>
                                          <p:attrName>ppt_y</p:attrName>
                                        </p:attrNameLst>
                                      </p:cBhvr>
                                      <p:tavLst>
                                        <p:tav tm="0">
                                          <p:val>
                                            <p:strVal val="#ppt_y-#ppt_h*1.125000"/>
                                          </p:val>
                                        </p:tav>
                                        <p:tav tm="100000">
                                          <p:val>
                                            <p:strVal val="#ppt_y"/>
                                          </p:val>
                                        </p:tav>
                                      </p:tavLst>
                                    </p:anim>
                                    <p:animEffect transition="in" filter="wipe(down)">
                                      <p:cBhvr>
                                        <p:cTn id="15" dur="500"/>
                                        <p:tgtEl>
                                          <p:spTgt spid="55"/>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additive="base">
                                        <p:cTn id="18" dur="500"/>
                                        <p:tgtEl>
                                          <p:spTgt spid="56"/>
                                        </p:tgtEl>
                                        <p:attrNameLst>
                                          <p:attrName>ppt_y</p:attrName>
                                        </p:attrNameLst>
                                      </p:cBhvr>
                                      <p:tavLst>
                                        <p:tav tm="0">
                                          <p:val>
                                            <p:strVal val="#ppt_y+#ppt_h*1.125000"/>
                                          </p:val>
                                        </p:tav>
                                        <p:tav tm="100000">
                                          <p:val>
                                            <p:strVal val="#ppt_y"/>
                                          </p:val>
                                        </p:tav>
                                      </p:tavLst>
                                    </p:anim>
                                    <p:animEffect transition="in" filter="wipe(up)">
                                      <p:cBhvr>
                                        <p:cTn id="19" dur="500"/>
                                        <p:tgtEl>
                                          <p:spTgt spid="56"/>
                                        </p:tgtEl>
                                      </p:cBhvr>
                                    </p:animEffect>
                                  </p:childTnLst>
                                </p:cTn>
                              </p:par>
                            </p:childTnLst>
                          </p:cTn>
                        </p:par>
                        <p:par>
                          <p:cTn id="20" fill="hold">
                            <p:stCondLst>
                              <p:cond delay="750"/>
                            </p:stCondLst>
                            <p:childTnLst>
                              <p:par>
                                <p:cTn id="21" presetID="22" presetClass="entr" presetSubtype="4"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down)">
                                      <p:cBhvr>
                                        <p:cTn id="23" dur="500"/>
                                        <p:tgtEl>
                                          <p:spTgt spid="46"/>
                                        </p:tgtEl>
                                      </p:cBhvr>
                                    </p:animEffect>
                                  </p:childTnLst>
                                </p:cTn>
                              </p:par>
                              <p:par>
                                <p:cTn id="24" presetID="22" presetClass="entr" presetSubtype="4"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down)">
                                      <p:cBhvr>
                                        <p:cTn id="26" dur="500"/>
                                        <p:tgtEl>
                                          <p:spTgt spid="37"/>
                                        </p:tgtEl>
                                      </p:cBhvr>
                                    </p:animEffect>
                                  </p:childTnLst>
                                </p:cTn>
                              </p:par>
                            </p:childTnLst>
                          </p:cTn>
                        </p:par>
                        <p:par>
                          <p:cTn id="27" fill="hold">
                            <p:stCondLst>
                              <p:cond delay="1250"/>
                            </p:stCondLst>
                            <p:childTnLst>
                              <p:par>
                                <p:cTn id="28" presetID="22" presetClass="entr" presetSubtype="8" fill="hold" nodeType="after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wipe(left)">
                                      <p:cBhvr>
                                        <p:cTn id="30" dur="500"/>
                                        <p:tgtEl>
                                          <p:spTgt spid="89"/>
                                        </p:tgtEl>
                                      </p:cBhvr>
                                    </p:animEffect>
                                  </p:childTnLst>
                                </p:cTn>
                              </p:par>
                              <p:par>
                                <p:cTn id="31" presetID="22" presetClass="entr" presetSubtype="8"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wipe(left)">
                                      <p:cBhvr>
                                        <p:cTn id="33" dur="500"/>
                                        <p:tgtEl>
                                          <p:spTgt spid="57"/>
                                        </p:tgtEl>
                                      </p:cBhvr>
                                    </p:animEffect>
                                  </p:childTnLst>
                                </p:cTn>
                              </p:par>
                            </p:childTnLst>
                          </p:cTn>
                        </p:par>
                        <p:par>
                          <p:cTn id="34" fill="hold">
                            <p:stCondLst>
                              <p:cond delay="1750"/>
                            </p:stCondLst>
                            <p:childTnLst>
                              <p:par>
                                <p:cTn id="35" presetID="10" presetClass="entr" presetSubtype="0"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Effect transition="in" filter="fade">
                                      <p:cBhvr>
                                        <p:cTn id="37" dur="750"/>
                                        <p:tgtEl>
                                          <p:spTgt spid="8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1"/>
                                        </p:tgtEl>
                                        <p:attrNameLst>
                                          <p:attrName>style.visibility</p:attrName>
                                        </p:attrNameLst>
                                      </p:cBhvr>
                                      <p:to>
                                        <p:strVal val="visible"/>
                                      </p:to>
                                    </p:set>
                                    <p:animEffect transition="in" filter="fade">
                                      <p:cBhvr>
                                        <p:cTn id="40" dur="750"/>
                                        <p:tgtEl>
                                          <p:spTgt spid="12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iterate type="lt">
                                    <p:tmPct val="15000"/>
                                  </p:iterate>
                                  <p:childTnLst>
                                    <p:set>
                                      <p:cBhvr>
                                        <p:cTn id="44" dur="1" fill="hold">
                                          <p:stCondLst>
                                            <p:cond delay="0"/>
                                          </p:stCondLst>
                                        </p:cTn>
                                        <p:tgtEl>
                                          <p:spTgt spid="36"/>
                                        </p:tgtEl>
                                        <p:attrNameLst>
                                          <p:attrName>style.visibility</p:attrName>
                                        </p:attrNameLst>
                                      </p:cBhvr>
                                      <p:to>
                                        <p:strVal val="visible"/>
                                      </p:to>
                                    </p:set>
                                    <p:animEffect transition="in" filter="fade">
                                      <p:cBhvr>
                                        <p:cTn id="45" dur="200"/>
                                        <p:tgtEl>
                                          <p:spTgt spid="36"/>
                                        </p:tgtEl>
                                      </p:cBhvr>
                                    </p:animEffect>
                                  </p:childTnLst>
                                </p:cTn>
                              </p:par>
                              <p:par>
                                <p:cTn id="46" presetID="10" presetClass="entr" presetSubtype="0" fill="hold" grpId="0" nodeType="withEffect">
                                  <p:stCondLst>
                                    <p:cond delay="0"/>
                                  </p:stCondLst>
                                  <p:iterate type="lt">
                                    <p:tmPct val="15000"/>
                                  </p:iterate>
                                  <p:childTnLst>
                                    <p:set>
                                      <p:cBhvr>
                                        <p:cTn id="47" dur="1" fill="hold">
                                          <p:stCondLst>
                                            <p:cond delay="0"/>
                                          </p:stCondLst>
                                        </p:cTn>
                                        <p:tgtEl>
                                          <p:spTgt spid="120"/>
                                        </p:tgtEl>
                                        <p:attrNameLst>
                                          <p:attrName>style.visibility</p:attrName>
                                        </p:attrNameLst>
                                      </p:cBhvr>
                                      <p:to>
                                        <p:strVal val="visible"/>
                                      </p:to>
                                    </p:set>
                                    <p:animEffect transition="in" filter="fade">
                                      <p:cBhvr>
                                        <p:cTn id="48" dur="2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p:bldP spid="55" grpId="0"/>
      <p:bldP spid="56" grpId="0"/>
      <p:bldP spid="88" grpId="0"/>
      <p:bldP spid="120" grpId="0"/>
      <p:bldP spid="1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0A1E3394-D4B5-4B80-97AC-1833EB4A7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文本框 1"/>
          <p:cNvSpPr>
            <a:spLocks noChangeArrowheads="1"/>
          </p:cNvSpPr>
          <p:nvPr/>
        </p:nvSpPr>
        <p:spPr bwMode="auto">
          <a:xfrm>
            <a:off x="1285297" y="3636401"/>
            <a:ext cx="923361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6000" b="1" dirty="0">
                <a:solidFill>
                  <a:schemeClr val="bg1"/>
                </a:solidFill>
                <a:cs typeface="+mn-ea"/>
                <a:sym typeface="+mn-lt"/>
              </a:rPr>
              <a:t>智慧养老互联网</a:t>
            </a:r>
            <a:r>
              <a:rPr lang="en-US" altLang="zh-CN" sz="6000" b="1" dirty="0">
                <a:solidFill>
                  <a:schemeClr val="bg1"/>
                </a:solidFill>
                <a:cs typeface="+mn-ea"/>
                <a:sym typeface="+mn-lt"/>
              </a:rPr>
              <a:t>+</a:t>
            </a:r>
            <a:r>
              <a:rPr lang="zh-CN" altLang="en-US" sz="6000" b="1" dirty="0">
                <a:solidFill>
                  <a:schemeClr val="bg1"/>
                </a:solidFill>
                <a:cs typeface="+mn-ea"/>
                <a:sym typeface="+mn-lt"/>
              </a:rPr>
              <a:t>健康生活</a:t>
            </a:r>
          </a:p>
        </p:txBody>
      </p:sp>
      <p:sp>
        <p:nvSpPr>
          <p:cNvPr id="3" name="矩形 2">
            <a:extLst>
              <a:ext uri="{FF2B5EF4-FFF2-40B4-BE49-F238E27FC236}">
                <a16:creationId xmlns:a16="http://schemas.microsoft.com/office/drawing/2014/main" xmlns="" id="{11D703DB-0A38-4048-B361-364FBA66035F}"/>
              </a:ext>
            </a:extLst>
          </p:cNvPr>
          <p:cNvSpPr/>
          <p:nvPr/>
        </p:nvSpPr>
        <p:spPr>
          <a:xfrm>
            <a:off x="1919921" y="4791209"/>
            <a:ext cx="7636271" cy="461665"/>
          </a:xfrm>
          <a:prstGeom prst="rect">
            <a:avLst/>
          </a:prstGeom>
        </p:spPr>
        <p:txBody>
          <a:bodyPr wrap="square">
            <a:spAutoFit/>
          </a:bodyPr>
          <a:lstStyle/>
          <a:p>
            <a:pPr algn="ctr"/>
            <a:r>
              <a:rPr lang="en-US" altLang="zh-CN" sz="1200" dirty="0">
                <a:solidFill>
                  <a:schemeClr val="bg1"/>
                </a:solidFill>
                <a:cs typeface="+mn-ea"/>
                <a:sym typeface="+mn-lt"/>
              </a:rPr>
              <a:t>There is one kind of job though, that is both indispensable and difficult – perhaps impossible – to automate: the kind that requires emotional skills. </a:t>
            </a:r>
            <a:endParaRPr lang="zh-CN" altLang="en-US" sz="1200" dirty="0">
              <a:solidFill>
                <a:schemeClr val="bg1"/>
              </a:solidFill>
              <a:cs typeface="+mn-ea"/>
              <a:sym typeface="+mn-lt"/>
            </a:endParaRPr>
          </a:p>
        </p:txBody>
      </p:sp>
      <p:grpSp>
        <p:nvGrpSpPr>
          <p:cNvPr id="21" name="组合 20">
            <a:extLst>
              <a:ext uri="{FF2B5EF4-FFF2-40B4-BE49-F238E27FC236}">
                <a16:creationId xmlns:a16="http://schemas.microsoft.com/office/drawing/2014/main" xmlns="" id="{DCE5D3B9-0B63-463D-8D17-922DE2AFEB81}"/>
              </a:ext>
            </a:extLst>
          </p:cNvPr>
          <p:cNvGrpSpPr/>
          <p:nvPr/>
        </p:nvGrpSpPr>
        <p:grpSpPr>
          <a:xfrm>
            <a:off x="4967019" y="621544"/>
            <a:ext cx="1481987" cy="2078971"/>
            <a:chOff x="7413625" y="922338"/>
            <a:chExt cx="898526" cy="1260476"/>
          </a:xfrm>
          <a:solidFill>
            <a:schemeClr val="bg1"/>
          </a:solidFill>
        </p:grpSpPr>
        <p:sp>
          <p:nvSpPr>
            <p:cNvPr id="22" name="Oval 781">
              <a:extLst>
                <a:ext uri="{FF2B5EF4-FFF2-40B4-BE49-F238E27FC236}">
                  <a16:creationId xmlns:a16="http://schemas.microsoft.com/office/drawing/2014/main" xmlns="" id="{BF4E1EDA-DF39-41C6-8FE1-D3800CD9D5FE}"/>
                </a:ext>
              </a:extLst>
            </p:cNvPr>
            <p:cNvSpPr>
              <a:spLocks noChangeArrowheads="1"/>
            </p:cNvSpPr>
            <p:nvPr/>
          </p:nvSpPr>
          <p:spPr bwMode="auto">
            <a:xfrm>
              <a:off x="7413625" y="922338"/>
              <a:ext cx="168275"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3" name="Oval 786">
              <a:extLst>
                <a:ext uri="{FF2B5EF4-FFF2-40B4-BE49-F238E27FC236}">
                  <a16:creationId xmlns:a16="http://schemas.microsoft.com/office/drawing/2014/main" xmlns="" id="{F3EBB704-1B1B-4986-A136-1F1F4CAB730A}"/>
                </a:ext>
              </a:extLst>
            </p:cNvPr>
            <p:cNvSpPr>
              <a:spLocks noChangeArrowheads="1"/>
            </p:cNvSpPr>
            <p:nvPr/>
          </p:nvSpPr>
          <p:spPr bwMode="auto">
            <a:xfrm>
              <a:off x="8145463" y="922338"/>
              <a:ext cx="166688"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4" name="Oval 791">
              <a:extLst>
                <a:ext uri="{FF2B5EF4-FFF2-40B4-BE49-F238E27FC236}">
                  <a16:creationId xmlns:a16="http://schemas.microsoft.com/office/drawing/2014/main" xmlns="" id="{52BD6A53-A6CB-42C6-9E01-7806C9C3C4A9}"/>
                </a:ext>
              </a:extLst>
            </p:cNvPr>
            <p:cNvSpPr>
              <a:spLocks noChangeArrowheads="1"/>
            </p:cNvSpPr>
            <p:nvPr/>
          </p:nvSpPr>
          <p:spPr bwMode="auto">
            <a:xfrm>
              <a:off x="7413625" y="1104901"/>
              <a:ext cx="168275"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5" name="Oval 796">
              <a:extLst>
                <a:ext uri="{FF2B5EF4-FFF2-40B4-BE49-F238E27FC236}">
                  <a16:creationId xmlns:a16="http://schemas.microsoft.com/office/drawing/2014/main" xmlns="" id="{5074F0FF-63F8-4EAC-A178-0F956D7C815D}"/>
                </a:ext>
              </a:extLst>
            </p:cNvPr>
            <p:cNvSpPr>
              <a:spLocks noChangeArrowheads="1"/>
            </p:cNvSpPr>
            <p:nvPr/>
          </p:nvSpPr>
          <p:spPr bwMode="auto">
            <a:xfrm>
              <a:off x="8145463" y="1104901"/>
              <a:ext cx="166688"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6" name="Oval 801">
              <a:extLst>
                <a:ext uri="{FF2B5EF4-FFF2-40B4-BE49-F238E27FC236}">
                  <a16:creationId xmlns:a16="http://schemas.microsoft.com/office/drawing/2014/main" xmlns="" id="{35ECBB73-CBD6-4E96-8120-88CE380DAC91}"/>
                </a:ext>
              </a:extLst>
            </p:cNvPr>
            <p:cNvSpPr>
              <a:spLocks noChangeArrowheads="1"/>
            </p:cNvSpPr>
            <p:nvPr/>
          </p:nvSpPr>
          <p:spPr bwMode="auto">
            <a:xfrm>
              <a:off x="7413625" y="1287463"/>
              <a:ext cx="168275"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7" name="Oval 806">
              <a:extLst>
                <a:ext uri="{FF2B5EF4-FFF2-40B4-BE49-F238E27FC236}">
                  <a16:creationId xmlns:a16="http://schemas.microsoft.com/office/drawing/2014/main" xmlns="" id="{0738CE5D-414F-4B6D-A014-3E2D9096DB4D}"/>
                </a:ext>
              </a:extLst>
            </p:cNvPr>
            <p:cNvSpPr>
              <a:spLocks noChangeArrowheads="1"/>
            </p:cNvSpPr>
            <p:nvPr/>
          </p:nvSpPr>
          <p:spPr bwMode="auto">
            <a:xfrm>
              <a:off x="8145463" y="1287463"/>
              <a:ext cx="166688"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8" name="Oval 811">
              <a:extLst>
                <a:ext uri="{FF2B5EF4-FFF2-40B4-BE49-F238E27FC236}">
                  <a16:creationId xmlns:a16="http://schemas.microsoft.com/office/drawing/2014/main" xmlns="" id="{C6D9B688-AB76-4199-8A6F-AF9964501778}"/>
                </a:ext>
              </a:extLst>
            </p:cNvPr>
            <p:cNvSpPr>
              <a:spLocks noChangeArrowheads="1"/>
            </p:cNvSpPr>
            <p:nvPr/>
          </p:nvSpPr>
          <p:spPr bwMode="auto">
            <a:xfrm>
              <a:off x="7413625" y="1468438"/>
              <a:ext cx="168275" cy="168275"/>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9" name="Oval 816">
              <a:extLst>
                <a:ext uri="{FF2B5EF4-FFF2-40B4-BE49-F238E27FC236}">
                  <a16:creationId xmlns:a16="http://schemas.microsoft.com/office/drawing/2014/main" xmlns="" id="{200251D9-5A3C-47F6-A010-EECDFEE83202}"/>
                </a:ext>
              </a:extLst>
            </p:cNvPr>
            <p:cNvSpPr>
              <a:spLocks noChangeArrowheads="1"/>
            </p:cNvSpPr>
            <p:nvPr/>
          </p:nvSpPr>
          <p:spPr bwMode="auto">
            <a:xfrm>
              <a:off x="7597775" y="1468438"/>
              <a:ext cx="166688" cy="168275"/>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0" name="Oval 821">
              <a:extLst>
                <a:ext uri="{FF2B5EF4-FFF2-40B4-BE49-F238E27FC236}">
                  <a16:creationId xmlns:a16="http://schemas.microsoft.com/office/drawing/2014/main" xmlns="" id="{811DED62-FB9D-42FB-9138-4F0D6D33A009}"/>
                </a:ext>
              </a:extLst>
            </p:cNvPr>
            <p:cNvSpPr>
              <a:spLocks noChangeArrowheads="1"/>
            </p:cNvSpPr>
            <p:nvPr/>
          </p:nvSpPr>
          <p:spPr bwMode="auto">
            <a:xfrm>
              <a:off x="7780338" y="1468438"/>
              <a:ext cx="166688" cy="168275"/>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1" name="Oval 826">
              <a:extLst>
                <a:ext uri="{FF2B5EF4-FFF2-40B4-BE49-F238E27FC236}">
                  <a16:creationId xmlns:a16="http://schemas.microsoft.com/office/drawing/2014/main" xmlns="" id="{F4E9FFBE-8D21-49F4-9ECC-FA56A2EE4986}"/>
                </a:ext>
              </a:extLst>
            </p:cNvPr>
            <p:cNvSpPr>
              <a:spLocks noChangeArrowheads="1"/>
            </p:cNvSpPr>
            <p:nvPr/>
          </p:nvSpPr>
          <p:spPr bwMode="auto">
            <a:xfrm>
              <a:off x="7962900" y="1468438"/>
              <a:ext cx="166688" cy="168275"/>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2" name="Oval 831">
              <a:extLst>
                <a:ext uri="{FF2B5EF4-FFF2-40B4-BE49-F238E27FC236}">
                  <a16:creationId xmlns:a16="http://schemas.microsoft.com/office/drawing/2014/main" xmlns="" id="{E97BFBFB-BA2C-4AD9-9C9A-744ED91FFD72}"/>
                </a:ext>
              </a:extLst>
            </p:cNvPr>
            <p:cNvSpPr>
              <a:spLocks noChangeArrowheads="1"/>
            </p:cNvSpPr>
            <p:nvPr/>
          </p:nvSpPr>
          <p:spPr bwMode="auto">
            <a:xfrm>
              <a:off x="8145463" y="1468438"/>
              <a:ext cx="166688" cy="168275"/>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3" name="Oval 836">
              <a:extLst>
                <a:ext uri="{FF2B5EF4-FFF2-40B4-BE49-F238E27FC236}">
                  <a16:creationId xmlns:a16="http://schemas.microsoft.com/office/drawing/2014/main" xmlns="" id="{A31809EC-4901-4F4F-BA3E-83295143F3D6}"/>
                </a:ext>
              </a:extLst>
            </p:cNvPr>
            <p:cNvSpPr>
              <a:spLocks noChangeArrowheads="1"/>
            </p:cNvSpPr>
            <p:nvPr/>
          </p:nvSpPr>
          <p:spPr bwMode="auto">
            <a:xfrm>
              <a:off x="8145463" y="1651001"/>
              <a:ext cx="166688"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4" name="Oval 841">
              <a:extLst>
                <a:ext uri="{FF2B5EF4-FFF2-40B4-BE49-F238E27FC236}">
                  <a16:creationId xmlns:a16="http://schemas.microsoft.com/office/drawing/2014/main" xmlns="" id="{5A892DA0-65EE-443D-9869-147B08AECB9B}"/>
                </a:ext>
              </a:extLst>
            </p:cNvPr>
            <p:cNvSpPr>
              <a:spLocks noChangeArrowheads="1"/>
            </p:cNvSpPr>
            <p:nvPr/>
          </p:nvSpPr>
          <p:spPr bwMode="auto">
            <a:xfrm>
              <a:off x="8145463" y="1833563"/>
              <a:ext cx="166688"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5" name="Oval 846">
              <a:extLst>
                <a:ext uri="{FF2B5EF4-FFF2-40B4-BE49-F238E27FC236}">
                  <a16:creationId xmlns:a16="http://schemas.microsoft.com/office/drawing/2014/main" xmlns="" id="{C92EDC60-7327-4DEE-9D75-0BAB49C45F0E}"/>
                </a:ext>
              </a:extLst>
            </p:cNvPr>
            <p:cNvSpPr>
              <a:spLocks noChangeArrowheads="1"/>
            </p:cNvSpPr>
            <p:nvPr/>
          </p:nvSpPr>
          <p:spPr bwMode="auto">
            <a:xfrm>
              <a:off x="8145463" y="2016126"/>
              <a:ext cx="166688"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grpSp>
    </p:spTree>
    <p:extLst>
      <p:ext uri="{BB962C8B-B14F-4D97-AF65-F5344CB8AC3E}">
        <p14:creationId xmlns:p14="http://schemas.microsoft.com/office/powerpoint/2010/main" val="204869873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52"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Scale>
                                      <p:cBhvr>
                                        <p:cTn id="1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1"/>
                                        </p:tgtEl>
                                        <p:attrNameLst>
                                          <p:attrName>ppt_x</p:attrName>
                                          <p:attrName>ppt_y</p:attrName>
                                        </p:attrNameLst>
                                      </p:cBhvr>
                                    </p:animMotion>
                                    <p:animEffect transition="in" filter="fade">
                                      <p:cBhvr>
                                        <p:cTn id="1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grpSp>
        <p:nvGrpSpPr>
          <p:cNvPr id="7" name="组合 6" descr="e7d195523061f1c0deeec63e560781cfd59afb0ea006f2a87ABB68BF51EA6619813959095094C18C62A12F549504892A4AAA8C1554C6663626E05CA27F281A14E6983772AFC3FB97135759321DEA3D705820548C6D5B558C558617F8003DC7157462F6C51A08AA82AC7652FD19B14B7CE280DCC3FE9191FC79CDADD895C1B7286BE30131D49449215E50D9486D429C5B"/>
          <p:cNvGrpSpPr/>
          <p:nvPr/>
        </p:nvGrpSpPr>
        <p:grpSpPr>
          <a:xfrm>
            <a:off x="725512" y="2219237"/>
            <a:ext cx="4979288" cy="1625947"/>
            <a:chOff x="725512" y="2219237"/>
            <a:chExt cx="4979288" cy="1625947"/>
          </a:xfrm>
        </p:grpSpPr>
        <p:sp>
          <p:nvSpPr>
            <p:cNvPr id="9" name="任意多边形 8"/>
            <p:cNvSpPr>
              <a:spLocks/>
            </p:cNvSpPr>
            <p:nvPr/>
          </p:nvSpPr>
          <p:spPr bwMode="auto">
            <a:xfrm flipH="1">
              <a:off x="2408099" y="2219237"/>
              <a:ext cx="3296701" cy="1537461"/>
            </a:xfrm>
            <a:custGeom>
              <a:avLst/>
              <a:gdLst>
                <a:gd name="connsiteX0" fmla="*/ 3240378 w 3296701"/>
                <a:gd name="connsiteY0" fmla="*/ 0 h 1537461"/>
                <a:gd name="connsiteX1" fmla="*/ 2502939 w 3296701"/>
                <a:gd name="connsiteY1" fmla="*/ 0 h 1537461"/>
                <a:gd name="connsiteX2" fmla="*/ 2290458 w 3296701"/>
                <a:gd name="connsiteY2" fmla="*/ 0 h 1537461"/>
                <a:gd name="connsiteX3" fmla="*/ 2204582 w 3296701"/>
                <a:gd name="connsiteY3" fmla="*/ 0 h 1537461"/>
                <a:gd name="connsiteX4" fmla="*/ 1948769 w 3296701"/>
                <a:gd name="connsiteY4" fmla="*/ 0 h 1537461"/>
                <a:gd name="connsiteX5" fmla="*/ 1897194 w 3296701"/>
                <a:gd name="connsiteY5" fmla="*/ 0 h 1537461"/>
                <a:gd name="connsiteX6" fmla="*/ 1732228 w 3296701"/>
                <a:gd name="connsiteY6" fmla="*/ 0 h 1537461"/>
                <a:gd name="connsiteX7" fmla="*/ 1553019 w 3296701"/>
                <a:gd name="connsiteY7" fmla="*/ 0 h 1537461"/>
                <a:gd name="connsiteX8" fmla="*/ 1551686 w 3296701"/>
                <a:gd name="connsiteY8" fmla="*/ 0 h 1537461"/>
                <a:gd name="connsiteX9" fmla="*/ 1403871 w 3296701"/>
                <a:gd name="connsiteY9" fmla="*/ 0 h 1537461"/>
                <a:gd name="connsiteX10" fmla="*/ 1285510 w 3296701"/>
                <a:gd name="connsiteY10" fmla="*/ 0 h 1537461"/>
                <a:gd name="connsiteX11" fmla="*/ 1254662 w 3296701"/>
                <a:gd name="connsiteY11" fmla="*/ 0 h 1537461"/>
                <a:gd name="connsiteX12" fmla="*/ 1193330 w 3296701"/>
                <a:gd name="connsiteY12" fmla="*/ 0 h 1537461"/>
                <a:gd name="connsiteX13" fmla="*/ 1124059 w 3296701"/>
                <a:gd name="connsiteY13" fmla="*/ 0 h 1537461"/>
                <a:gd name="connsiteX14" fmla="*/ 1074423 w 3296701"/>
                <a:gd name="connsiteY14" fmla="*/ 0 h 1537461"/>
                <a:gd name="connsiteX15" fmla="*/ 1041151 w 3296701"/>
                <a:gd name="connsiteY15" fmla="*/ 0 h 1537461"/>
                <a:gd name="connsiteX16" fmla="*/ 1010606 w 3296701"/>
                <a:gd name="connsiteY16" fmla="*/ 0 h 1537461"/>
                <a:gd name="connsiteX17" fmla="*/ 1006243 w 3296701"/>
                <a:gd name="connsiteY17" fmla="*/ 0 h 1537461"/>
                <a:gd name="connsiteX18" fmla="*/ 998849 w 3296701"/>
                <a:gd name="connsiteY18" fmla="*/ 0 h 1537461"/>
                <a:gd name="connsiteX19" fmla="*/ 56323 w 3296701"/>
                <a:gd name="connsiteY19" fmla="*/ 0 h 1537461"/>
                <a:gd name="connsiteX20" fmla="*/ 0 w 3296701"/>
                <a:gd name="connsiteY20" fmla="*/ 56773 h 1537461"/>
                <a:gd name="connsiteX21" fmla="*/ 0 w 3296701"/>
                <a:gd name="connsiteY21" fmla="*/ 567733 h 1537461"/>
                <a:gd name="connsiteX22" fmla="*/ 37549 w 3296701"/>
                <a:gd name="connsiteY22" fmla="*/ 605582 h 1537461"/>
                <a:gd name="connsiteX23" fmla="*/ 131420 w 3296701"/>
                <a:gd name="connsiteY23" fmla="*/ 586658 h 1537461"/>
                <a:gd name="connsiteX24" fmla="*/ 281614 w 3296701"/>
                <a:gd name="connsiteY24" fmla="*/ 548809 h 1537461"/>
                <a:gd name="connsiteX25" fmla="*/ 431808 w 3296701"/>
                <a:gd name="connsiteY25" fmla="*/ 719129 h 1537461"/>
                <a:gd name="connsiteX26" fmla="*/ 431808 w 3296701"/>
                <a:gd name="connsiteY26" fmla="*/ 794827 h 1537461"/>
                <a:gd name="connsiteX27" fmla="*/ 281614 w 3296701"/>
                <a:gd name="connsiteY27" fmla="*/ 965147 h 1537461"/>
                <a:gd name="connsiteX28" fmla="*/ 131420 w 3296701"/>
                <a:gd name="connsiteY28" fmla="*/ 946222 h 1537461"/>
                <a:gd name="connsiteX29" fmla="*/ 37549 w 3296701"/>
                <a:gd name="connsiteY29" fmla="*/ 927298 h 1537461"/>
                <a:gd name="connsiteX30" fmla="*/ 0 w 3296701"/>
                <a:gd name="connsiteY30" fmla="*/ 946222 h 1537461"/>
                <a:gd name="connsiteX31" fmla="*/ 0 w 3296701"/>
                <a:gd name="connsiteY31" fmla="*/ 1476107 h 1537461"/>
                <a:gd name="connsiteX32" fmla="*/ 56323 w 3296701"/>
                <a:gd name="connsiteY32" fmla="*/ 1532880 h 1537461"/>
                <a:gd name="connsiteX33" fmla="*/ 793762 w 3296701"/>
                <a:gd name="connsiteY33" fmla="*/ 1532880 h 1537461"/>
                <a:gd name="connsiteX34" fmla="*/ 994915 w 3296701"/>
                <a:gd name="connsiteY34" fmla="*/ 1532880 h 1537461"/>
                <a:gd name="connsiteX35" fmla="*/ 1006243 w 3296701"/>
                <a:gd name="connsiteY35" fmla="*/ 1537461 h 1537461"/>
                <a:gd name="connsiteX36" fmla="*/ 3240378 w 3296701"/>
                <a:gd name="connsiteY36" fmla="*/ 1537461 h 1537461"/>
                <a:gd name="connsiteX37" fmla="*/ 3296701 w 3296701"/>
                <a:gd name="connsiteY37" fmla="*/ 1480518 h 1537461"/>
                <a:gd name="connsiteX38" fmla="*/ 3296701 w 3296701"/>
                <a:gd name="connsiteY38" fmla="*/ 968031 h 1537461"/>
                <a:gd name="connsiteX39" fmla="*/ 3240378 w 3296701"/>
                <a:gd name="connsiteY39" fmla="*/ 930069 h 1537461"/>
                <a:gd name="connsiteX40" fmla="*/ 3146507 w 3296701"/>
                <a:gd name="connsiteY40" fmla="*/ 949050 h 1537461"/>
                <a:gd name="connsiteX41" fmla="*/ 3015087 w 3296701"/>
                <a:gd name="connsiteY41" fmla="*/ 968031 h 1537461"/>
                <a:gd name="connsiteX42" fmla="*/ 2864893 w 3296701"/>
                <a:gd name="connsiteY42" fmla="*/ 797202 h 1537461"/>
                <a:gd name="connsiteX43" fmla="*/ 2864893 w 3296701"/>
                <a:gd name="connsiteY43" fmla="*/ 721278 h 1537461"/>
                <a:gd name="connsiteX44" fmla="*/ 3015087 w 3296701"/>
                <a:gd name="connsiteY44" fmla="*/ 550449 h 1537461"/>
                <a:gd name="connsiteX45" fmla="*/ 3146507 w 3296701"/>
                <a:gd name="connsiteY45" fmla="*/ 588411 h 1537461"/>
                <a:gd name="connsiteX46" fmla="*/ 3240378 w 3296701"/>
                <a:gd name="connsiteY46" fmla="*/ 607392 h 1537461"/>
                <a:gd name="connsiteX47" fmla="*/ 3296701 w 3296701"/>
                <a:gd name="connsiteY47" fmla="*/ 550449 h 1537461"/>
                <a:gd name="connsiteX48" fmla="*/ 3296701 w 3296701"/>
                <a:gd name="connsiteY48" fmla="*/ 56943 h 1537461"/>
                <a:gd name="connsiteX49" fmla="*/ 3240378 w 3296701"/>
                <a:gd name="connsiteY49" fmla="*/ 0 h 1537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296701" h="1537461">
                  <a:moveTo>
                    <a:pt x="3240378" y="0"/>
                  </a:moveTo>
                  <a:cubicBezTo>
                    <a:pt x="2961111" y="0"/>
                    <a:pt x="2716753" y="0"/>
                    <a:pt x="2502939" y="0"/>
                  </a:cubicBezTo>
                  <a:lnTo>
                    <a:pt x="2290458" y="0"/>
                  </a:lnTo>
                  <a:lnTo>
                    <a:pt x="2204582" y="0"/>
                  </a:lnTo>
                  <a:lnTo>
                    <a:pt x="1948769" y="0"/>
                  </a:lnTo>
                  <a:lnTo>
                    <a:pt x="1897194" y="0"/>
                  </a:lnTo>
                  <a:lnTo>
                    <a:pt x="1732228" y="0"/>
                  </a:lnTo>
                  <a:lnTo>
                    <a:pt x="1553019" y="0"/>
                  </a:lnTo>
                  <a:lnTo>
                    <a:pt x="1551686" y="0"/>
                  </a:lnTo>
                  <a:lnTo>
                    <a:pt x="1403871" y="0"/>
                  </a:lnTo>
                  <a:lnTo>
                    <a:pt x="1285510" y="0"/>
                  </a:lnTo>
                  <a:lnTo>
                    <a:pt x="1254662" y="0"/>
                  </a:lnTo>
                  <a:lnTo>
                    <a:pt x="1193330" y="0"/>
                  </a:lnTo>
                  <a:lnTo>
                    <a:pt x="1124059" y="0"/>
                  </a:lnTo>
                  <a:lnTo>
                    <a:pt x="1074423" y="0"/>
                  </a:lnTo>
                  <a:lnTo>
                    <a:pt x="1041151" y="0"/>
                  </a:lnTo>
                  <a:lnTo>
                    <a:pt x="1010606" y="0"/>
                  </a:lnTo>
                  <a:lnTo>
                    <a:pt x="1006243" y="0"/>
                  </a:lnTo>
                  <a:lnTo>
                    <a:pt x="998849" y="0"/>
                  </a:lnTo>
                  <a:cubicBezTo>
                    <a:pt x="56323" y="0"/>
                    <a:pt x="56323" y="0"/>
                    <a:pt x="56323" y="0"/>
                  </a:cubicBezTo>
                  <a:cubicBezTo>
                    <a:pt x="37549" y="0"/>
                    <a:pt x="0" y="18925"/>
                    <a:pt x="0" y="56773"/>
                  </a:cubicBezTo>
                  <a:cubicBezTo>
                    <a:pt x="0" y="567733"/>
                    <a:pt x="0" y="567733"/>
                    <a:pt x="0" y="567733"/>
                  </a:cubicBezTo>
                  <a:cubicBezTo>
                    <a:pt x="18774" y="605582"/>
                    <a:pt x="37549" y="605582"/>
                    <a:pt x="37549" y="605582"/>
                  </a:cubicBezTo>
                  <a:cubicBezTo>
                    <a:pt x="75097" y="605582"/>
                    <a:pt x="112646" y="586658"/>
                    <a:pt x="131420" y="586658"/>
                  </a:cubicBezTo>
                  <a:cubicBezTo>
                    <a:pt x="187743" y="567733"/>
                    <a:pt x="225291" y="548809"/>
                    <a:pt x="281614" y="548809"/>
                  </a:cubicBezTo>
                  <a:cubicBezTo>
                    <a:pt x="375485" y="548809"/>
                    <a:pt x="413034" y="605582"/>
                    <a:pt x="431808" y="719129"/>
                  </a:cubicBezTo>
                  <a:cubicBezTo>
                    <a:pt x="431808" y="794827"/>
                    <a:pt x="431808" y="794827"/>
                    <a:pt x="431808" y="794827"/>
                  </a:cubicBezTo>
                  <a:cubicBezTo>
                    <a:pt x="413034" y="908373"/>
                    <a:pt x="375485" y="965147"/>
                    <a:pt x="281614" y="965147"/>
                  </a:cubicBezTo>
                  <a:cubicBezTo>
                    <a:pt x="225291" y="965147"/>
                    <a:pt x="187743" y="965147"/>
                    <a:pt x="131420" y="946222"/>
                  </a:cubicBezTo>
                  <a:cubicBezTo>
                    <a:pt x="112646" y="927298"/>
                    <a:pt x="75097" y="927298"/>
                    <a:pt x="37549" y="927298"/>
                  </a:cubicBezTo>
                  <a:cubicBezTo>
                    <a:pt x="37549" y="927298"/>
                    <a:pt x="18774" y="927298"/>
                    <a:pt x="0" y="946222"/>
                  </a:cubicBezTo>
                  <a:cubicBezTo>
                    <a:pt x="0" y="1476107"/>
                    <a:pt x="0" y="1476107"/>
                    <a:pt x="0" y="1476107"/>
                  </a:cubicBezTo>
                  <a:cubicBezTo>
                    <a:pt x="0" y="1513956"/>
                    <a:pt x="37549" y="1532880"/>
                    <a:pt x="56323" y="1532880"/>
                  </a:cubicBezTo>
                  <a:cubicBezTo>
                    <a:pt x="335590" y="1532880"/>
                    <a:pt x="579948" y="1532880"/>
                    <a:pt x="793762" y="1532880"/>
                  </a:cubicBezTo>
                  <a:lnTo>
                    <a:pt x="994915" y="1532880"/>
                  </a:lnTo>
                  <a:lnTo>
                    <a:pt x="1006243" y="1537461"/>
                  </a:lnTo>
                  <a:cubicBezTo>
                    <a:pt x="3240378" y="1537461"/>
                    <a:pt x="3240378" y="1537461"/>
                    <a:pt x="3240378" y="1537461"/>
                  </a:cubicBezTo>
                  <a:cubicBezTo>
                    <a:pt x="3259153" y="1537461"/>
                    <a:pt x="3296701" y="1518480"/>
                    <a:pt x="3296701" y="1480518"/>
                  </a:cubicBezTo>
                  <a:cubicBezTo>
                    <a:pt x="3296701" y="968031"/>
                    <a:pt x="3296701" y="968031"/>
                    <a:pt x="3296701" y="968031"/>
                  </a:cubicBezTo>
                  <a:cubicBezTo>
                    <a:pt x="3277927" y="930069"/>
                    <a:pt x="3259153" y="930069"/>
                    <a:pt x="3240378" y="930069"/>
                  </a:cubicBezTo>
                  <a:cubicBezTo>
                    <a:pt x="3221604" y="930069"/>
                    <a:pt x="3184056" y="930069"/>
                    <a:pt x="3146507" y="949050"/>
                  </a:cubicBezTo>
                  <a:cubicBezTo>
                    <a:pt x="3108959" y="968031"/>
                    <a:pt x="3052636" y="968031"/>
                    <a:pt x="3015087" y="968031"/>
                  </a:cubicBezTo>
                  <a:cubicBezTo>
                    <a:pt x="2921216" y="968031"/>
                    <a:pt x="2864893" y="911088"/>
                    <a:pt x="2864893" y="797202"/>
                  </a:cubicBezTo>
                  <a:cubicBezTo>
                    <a:pt x="2864893" y="721278"/>
                    <a:pt x="2864893" y="721278"/>
                    <a:pt x="2864893" y="721278"/>
                  </a:cubicBezTo>
                  <a:cubicBezTo>
                    <a:pt x="2864893" y="607392"/>
                    <a:pt x="2921216" y="550449"/>
                    <a:pt x="3015087" y="550449"/>
                  </a:cubicBezTo>
                  <a:cubicBezTo>
                    <a:pt x="3052636" y="550449"/>
                    <a:pt x="3108959" y="569430"/>
                    <a:pt x="3146507" y="588411"/>
                  </a:cubicBezTo>
                  <a:cubicBezTo>
                    <a:pt x="3184056" y="588411"/>
                    <a:pt x="3221604" y="607392"/>
                    <a:pt x="3240378" y="607392"/>
                  </a:cubicBezTo>
                  <a:cubicBezTo>
                    <a:pt x="3259153" y="607392"/>
                    <a:pt x="3277927" y="607392"/>
                    <a:pt x="3296701" y="550449"/>
                  </a:cubicBezTo>
                  <a:cubicBezTo>
                    <a:pt x="3296701" y="56943"/>
                    <a:pt x="3296701" y="56943"/>
                    <a:pt x="3296701" y="56943"/>
                  </a:cubicBezTo>
                  <a:cubicBezTo>
                    <a:pt x="3296701" y="18981"/>
                    <a:pt x="3259153" y="0"/>
                    <a:pt x="3240378" y="0"/>
                  </a:cubicBez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12" name="Freeform 28"/>
            <p:cNvSpPr>
              <a:spLocks/>
            </p:cNvSpPr>
            <p:nvPr/>
          </p:nvSpPr>
          <p:spPr bwMode="auto">
            <a:xfrm flipH="1">
              <a:off x="725512" y="2230137"/>
              <a:ext cx="2081108" cy="1531142"/>
            </a:xfrm>
            <a:custGeom>
              <a:avLst/>
              <a:gdLst>
                <a:gd name="T0" fmla="*/ 110 w 113"/>
                <a:gd name="T1" fmla="*/ 0 h 81"/>
                <a:gd name="T2" fmla="*/ 26 w 113"/>
                <a:gd name="T3" fmla="*/ 0 h 81"/>
                <a:gd name="T4" fmla="*/ 23 w 113"/>
                <a:gd name="T5" fmla="*/ 2 h 81"/>
                <a:gd name="T6" fmla="*/ 23 w 113"/>
                <a:gd name="T7" fmla="*/ 29 h 81"/>
                <a:gd name="T8" fmla="*/ 19 w 113"/>
                <a:gd name="T9" fmla="*/ 33 h 81"/>
                <a:gd name="T10" fmla="*/ 7 w 113"/>
                <a:gd name="T11" fmla="*/ 30 h 81"/>
                <a:gd name="T12" fmla="*/ 0 w 113"/>
                <a:gd name="T13" fmla="*/ 40 h 81"/>
                <a:gd name="T14" fmla="*/ 0 w 113"/>
                <a:gd name="T15" fmla="*/ 40 h 81"/>
                <a:gd name="T16" fmla="*/ 0 w 113"/>
                <a:gd name="T17" fmla="*/ 40 h 81"/>
                <a:gd name="T18" fmla="*/ 0 w 113"/>
                <a:gd name="T19" fmla="*/ 40 h 81"/>
                <a:gd name="T20" fmla="*/ 2 w 113"/>
                <a:gd name="T21" fmla="*/ 48 h 81"/>
                <a:gd name="T22" fmla="*/ 7 w 113"/>
                <a:gd name="T23" fmla="*/ 50 h 81"/>
                <a:gd name="T24" fmla="*/ 19 w 113"/>
                <a:gd name="T25" fmla="*/ 47 h 81"/>
                <a:gd name="T26" fmla="*/ 22 w 113"/>
                <a:gd name="T27" fmla="*/ 49 h 81"/>
                <a:gd name="T28" fmla="*/ 22 w 113"/>
                <a:gd name="T29" fmla="*/ 49 h 81"/>
                <a:gd name="T30" fmla="*/ 22 w 113"/>
                <a:gd name="T31" fmla="*/ 49 h 81"/>
                <a:gd name="T32" fmla="*/ 22 w 113"/>
                <a:gd name="T33" fmla="*/ 50 h 81"/>
                <a:gd name="T34" fmla="*/ 22 w 113"/>
                <a:gd name="T35" fmla="*/ 50 h 81"/>
                <a:gd name="T36" fmla="*/ 22 w 113"/>
                <a:gd name="T37" fmla="*/ 50 h 81"/>
                <a:gd name="T38" fmla="*/ 23 w 113"/>
                <a:gd name="T39" fmla="*/ 50 h 81"/>
                <a:gd name="T40" fmla="*/ 23 w 113"/>
                <a:gd name="T41" fmla="*/ 50 h 81"/>
                <a:gd name="T42" fmla="*/ 23 w 113"/>
                <a:gd name="T43" fmla="*/ 51 h 81"/>
                <a:gd name="T44" fmla="*/ 23 w 113"/>
                <a:gd name="T45" fmla="*/ 51 h 81"/>
                <a:gd name="T46" fmla="*/ 23 w 113"/>
                <a:gd name="T47" fmla="*/ 51 h 81"/>
                <a:gd name="T48" fmla="*/ 23 w 113"/>
                <a:gd name="T49" fmla="*/ 51 h 81"/>
                <a:gd name="T50" fmla="*/ 23 w 113"/>
                <a:gd name="T51" fmla="*/ 51 h 81"/>
                <a:gd name="T52" fmla="*/ 23 w 113"/>
                <a:gd name="T53" fmla="*/ 51 h 81"/>
                <a:gd name="T54" fmla="*/ 23 w 113"/>
                <a:gd name="T55" fmla="*/ 52 h 81"/>
                <a:gd name="T56" fmla="*/ 23 w 113"/>
                <a:gd name="T57" fmla="*/ 52 h 81"/>
                <a:gd name="T58" fmla="*/ 23 w 113"/>
                <a:gd name="T59" fmla="*/ 78 h 81"/>
                <a:gd name="T60" fmla="*/ 23 w 113"/>
                <a:gd name="T61" fmla="*/ 80 h 81"/>
                <a:gd name="T62" fmla="*/ 26 w 113"/>
                <a:gd name="T63" fmla="*/ 81 h 81"/>
                <a:gd name="T64" fmla="*/ 110 w 113"/>
                <a:gd name="T65" fmla="*/ 81 h 81"/>
                <a:gd name="T66" fmla="*/ 113 w 113"/>
                <a:gd name="T67" fmla="*/ 78 h 81"/>
                <a:gd name="T68" fmla="*/ 113 w 113"/>
                <a:gd name="T69" fmla="*/ 2 h 81"/>
                <a:gd name="T70" fmla="*/ 113 w 113"/>
                <a:gd name="T71" fmla="*/ 1 h 81"/>
                <a:gd name="T72" fmla="*/ 110 w 113"/>
                <a:gd name="T73"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 h="81">
                  <a:moveTo>
                    <a:pt x="110" y="0"/>
                  </a:moveTo>
                  <a:cubicBezTo>
                    <a:pt x="26" y="0"/>
                    <a:pt x="26" y="0"/>
                    <a:pt x="26" y="0"/>
                  </a:cubicBezTo>
                  <a:cubicBezTo>
                    <a:pt x="24" y="0"/>
                    <a:pt x="23" y="1"/>
                    <a:pt x="23" y="2"/>
                  </a:cubicBezTo>
                  <a:cubicBezTo>
                    <a:pt x="23" y="29"/>
                    <a:pt x="23" y="29"/>
                    <a:pt x="23" y="29"/>
                  </a:cubicBezTo>
                  <a:cubicBezTo>
                    <a:pt x="22" y="31"/>
                    <a:pt x="21" y="33"/>
                    <a:pt x="19" y="33"/>
                  </a:cubicBezTo>
                  <a:cubicBezTo>
                    <a:pt x="16" y="33"/>
                    <a:pt x="11" y="30"/>
                    <a:pt x="7" y="30"/>
                  </a:cubicBezTo>
                  <a:cubicBezTo>
                    <a:pt x="3" y="30"/>
                    <a:pt x="0" y="32"/>
                    <a:pt x="0" y="40"/>
                  </a:cubicBezTo>
                  <a:cubicBezTo>
                    <a:pt x="0" y="40"/>
                    <a:pt x="0" y="40"/>
                    <a:pt x="0" y="40"/>
                  </a:cubicBezTo>
                  <a:cubicBezTo>
                    <a:pt x="0" y="40"/>
                    <a:pt x="0" y="40"/>
                    <a:pt x="0" y="40"/>
                  </a:cubicBezTo>
                  <a:cubicBezTo>
                    <a:pt x="0" y="40"/>
                    <a:pt x="0" y="40"/>
                    <a:pt x="0" y="40"/>
                  </a:cubicBezTo>
                  <a:cubicBezTo>
                    <a:pt x="0" y="44"/>
                    <a:pt x="1" y="46"/>
                    <a:pt x="2" y="48"/>
                  </a:cubicBezTo>
                  <a:cubicBezTo>
                    <a:pt x="3" y="49"/>
                    <a:pt x="5" y="50"/>
                    <a:pt x="7" y="50"/>
                  </a:cubicBezTo>
                  <a:cubicBezTo>
                    <a:pt x="11" y="50"/>
                    <a:pt x="16" y="47"/>
                    <a:pt x="19" y="47"/>
                  </a:cubicBezTo>
                  <a:cubicBezTo>
                    <a:pt x="20" y="47"/>
                    <a:pt x="21" y="48"/>
                    <a:pt x="22" y="49"/>
                  </a:cubicBezTo>
                  <a:cubicBezTo>
                    <a:pt x="22" y="49"/>
                    <a:pt x="22" y="49"/>
                    <a:pt x="22" y="49"/>
                  </a:cubicBezTo>
                  <a:cubicBezTo>
                    <a:pt x="22" y="49"/>
                    <a:pt x="22" y="49"/>
                    <a:pt x="22" y="49"/>
                  </a:cubicBezTo>
                  <a:cubicBezTo>
                    <a:pt x="22" y="50"/>
                    <a:pt x="22" y="50"/>
                    <a:pt x="22" y="50"/>
                  </a:cubicBezTo>
                  <a:cubicBezTo>
                    <a:pt x="22" y="50"/>
                    <a:pt x="22" y="50"/>
                    <a:pt x="22" y="50"/>
                  </a:cubicBezTo>
                  <a:cubicBezTo>
                    <a:pt x="22" y="50"/>
                    <a:pt x="22" y="50"/>
                    <a:pt x="22" y="50"/>
                  </a:cubicBezTo>
                  <a:cubicBezTo>
                    <a:pt x="23" y="50"/>
                    <a:pt x="23" y="50"/>
                    <a:pt x="23" y="50"/>
                  </a:cubicBezTo>
                  <a:cubicBezTo>
                    <a:pt x="23" y="50"/>
                    <a:pt x="23" y="50"/>
                    <a:pt x="23" y="50"/>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2"/>
                    <a:pt x="23" y="52"/>
                    <a:pt x="23" y="52"/>
                  </a:cubicBezTo>
                  <a:cubicBezTo>
                    <a:pt x="23" y="52"/>
                    <a:pt x="23" y="52"/>
                    <a:pt x="23" y="52"/>
                  </a:cubicBezTo>
                  <a:cubicBezTo>
                    <a:pt x="23" y="78"/>
                    <a:pt x="23" y="78"/>
                    <a:pt x="23" y="78"/>
                  </a:cubicBezTo>
                  <a:cubicBezTo>
                    <a:pt x="23" y="79"/>
                    <a:pt x="23" y="79"/>
                    <a:pt x="23" y="80"/>
                  </a:cubicBezTo>
                  <a:cubicBezTo>
                    <a:pt x="24" y="81"/>
                    <a:pt x="25" y="81"/>
                    <a:pt x="26" y="81"/>
                  </a:cubicBezTo>
                  <a:cubicBezTo>
                    <a:pt x="110" y="81"/>
                    <a:pt x="110" y="81"/>
                    <a:pt x="110" y="81"/>
                  </a:cubicBezTo>
                  <a:cubicBezTo>
                    <a:pt x="112" y="81"/>
                    <a:pt x="113" y="80"/>
                    <a:pt x="113" y="78"/>
                  </a:cubicBezTo>
                  <a:cubicBezTo>
                    <a:pt x="113" y="2"/>
                    <a:pt x="113" y="2"/>
                    <a:pt x="113" y="2"/>
                  </a:cubicBezTo>
                  <a:cubicBezTo>
                    <a:pt x="113" y="2"/>
                    <a:pt x="113" y="1"/>
                    <a:pt x="113" y="1"/>
                  </a:cubicBezTo>
                  <a:cubicBezTo>
                    <a:pt x="112" y="0"/>
                    <a:pt x="111" y="0"/>
                    <a:pt x="110" y="0"/>
                  </a:cubicBezTo>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Freeform 48"/>
            <p:cNvSpPr>
              <a:spLocks noEditPoints="1"/>
            </p:cNvSpPr>
            <p:nvPr/>
          </p:nvSpPr>
          <p:spPr bwMode="auto">
            <a:xfrm>
              <a:off x="1255676" y="2677758"/>
              <a:ext cx="622259" cy="595627"/>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BD1F3B"/>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14" name="文本框 1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886897" y="2583300"/>
              <a:ext cx="2339102" cy="1261884"/>
            </a:xfrm>
            <a:prstGeom prst="rect">
              <a:avLst/>
            </a:prstGeom>
            <a:noFill/>
            <a:effectLst/>
          </p:spPr>
          <p:txBody>
            <a:bodyPr wrap="none" rtlCol="0">
              <a:spAutoFit/>
            </a:bodyPr>
            <a:lstStyle/>
            <a:p>
              <a:r>
                <a:rPr lang="zh-CN" altLang="en-US" sz="2000" dirty="0">
                  <a:solidFill>
                    <a:schemeClr val="bg1"/>
                  </a:solidFill>
                  <a:cs typeface="+mn-ea"/>
                  <a:sym typeface="+mn-lt"/>
                </a:rPr>
                <a:t>单击此处输入标题</a:t>
              </a:r>
              <a:endParaRPr lang="en-US" altLang="zh-CN" sz="2000" dirty="0">
                <a:solidFill>
                  <a:schemeClr val="bg1"/>
                </a:solidFill>
                <a:cs typeface="+mn-ea"/>
                <a:sym typeface="+mn-lt"/>
              </a:endParaRPr>
            </a:p>
            <a:p>
              <a:r>
                <a:rPr lang="zh-CN" altLang="en-US" sz="1200" dirty="0">
                  <a:solidFill>
                    <a:schemeClr val="bg1"/>
                  </a:solidFill>
                  <a:cs typeface="+mn-ea"/>
                  <a:sym typeface="+mn-lt"/>
                </a:rPr>
                <a:t>请在这里输入您的主要叙述内容</a:t>
              </a:r>
              <a:endParaRPr lang="en-US" altLang="zh-CN" sz="1200" dirty="0">
                <a:solidFill>
                  <a:schemeClr val="bg1"/>
                </a:solidFill>
                <a:cs typeface="+mn-ea"/>
                <a:sym typeface="+mn-lt"/>
              </a:endParaRPr>
            </a:p>
            <a:p>
              <a:r>
                <a:rPr lang="zh-CN" altLang="en-US" sz="1200" dirty="0">
                  <a:solidFill>
                    <a:schemeClr val="bg1"/>
                  </a:solidFill>
                  <a:cs typeface="+mn-ea"/>
                  <a:sym typeface="+mn-lt"/>
                </a:rPr>
                <a:t>请在这里输入您的主要叙述内容</a:t>
              </a:r>
              <a:endParaRPr lang="en-US" altLang="zh-CN" sz="1200" dirty="0">
                <a:solidFill>
                  <a:schemeClr val="bg1"/>
                </a:solidFill>
                <a:cs typeface="+mn-ea"/>
                <a:sym typeface="+mn-lt"/>
              </a:endParaRPr>
            </a:p>
            <a:p>
              <a:endParaRPr lang="en-US" altLang="zh-CN" sz="3200" dirty="0">
                <a:solidFill>
                  <a:schemeClr val="bg1"/>
                </a:solidFill>
                <a:cs typeface="+mn-ea"/>
                <a:sym typeface="+mn-lt"/>
              </a:endParaRPr>
            </a:p>
          </p:txBody>
        </p:sp>
      </p:grpSp>
      <p:grpSp>
        <p:nvGrpSpPr>
          <p:cNvPr id="15" name="组合 14" descr="e7d195523061f1c0deeec63e560781cfd59afb0ea006f2a87ABB68BF51EA6619813959095094C18C62A12F549504892A4AAA8C1554C6663626E05CA27F281A14E6983772AFC3FB97135759321DEA3D705820548C6D5B558C558617F8003DC7157462F6C51A08AA82AC7652FD19B14B7CE280DCC3FE9191FC79CDADD895C1B7286BE30131D49449215E50D9486D429C5B"/>
          <p:cNvGrpSpPr/>
          <p:nvPr/>
        </p:nvGrpSpPr>
        <p:grpSpPr>
          <a:xfrm>
            <a:off x="6504989" y="2213265"/>
            <a:ext cx="4979288" cy="1720405"/>
            <a:chOff x="6504989" y="2213265"/>
            <a:chExt cx="4979288" cy="1720405"/>
          </a:xfrm>
        </p:grpSpPr>
        <p:sp>
          <p:nvSpPr>
            <p:cNvPr id="16" name="任意多边形 15"/>
            <p:cNvSpPr>
              <a:spLocks/>
            </p:cNvSpPr>
            <p:nvPr/>
          </p:nvSpPr>
          <p:spPr bwMode="auto">
            <a:xfrm flipH="1">
              <a:off x="8187576" y="2213265"/>
              <a:ext cx="3296701" cy="1537461"/>
            </a:xfrm>
            <a:custGeom>
              <a:avLst/>
              <a:gdLst>
                <a:gd name="connsiteX0" fmla="*/ 3240378 w 3296701"/>
                <a:gd name="connsiteY0" fmla="*/ 0 h 1537461"/>
                <a:gd name="connsiteX1" fmla="*/ 2502939 w 3296701"/>
                <a:gd name="connsiteY1" fmla="*/ 0 h 1537461"/>
                <a:gd name="connsiteX2" fmla="*/ 2290458 w 3296701"/>
                <a:gd name="connsiteY2" fmla="*/ 0 h 1537461"/>
                <a:gd name="connsiteX3" fmla="*/ 2204582 w 3296701"/>
                <a:gd name="connsiteY3" fmla="*/ 0 h 1537461"/>
                <a:gd name="connsiteX4" fmla="*/ 1948769 w 3296701"/>
                <a:gd name="connsiteY4" fmla="*/ 0 h 1537461"/>
                <a:gd name="connsiteX5" fmla="*/ 1897194 w 3296701"/>
                <a:gd name="connsiteY5" fmla="*/ 0 h 1537461"/>
                <a:gd name="connsiteX6" fmla="*/ 1732228 w 3296701"/>
                <a:gd name="connsiteY6" fmla="*/ 0 h 1537461"/>
                <a:gd name="connsiteX7" fmla="*/ 1553019 w 3296701"/>
                <a:gd name="connsiteY7" fmla="*/ 0 h 1537461"/>
                <a:gd name="connsiteX8" fmla="*/ 1551686 w 3296701"/>
                <a:gd name="connsiteY8" fmla="*/ 0 h 1537461"/>
                <a:gd name="connsiteX9" fmla="*/ 1403871 w 3296701"/>
                <a:gd name="connsiteY9" fmla="*/ 0 h 1537461"/>
                <a:gd name="connsiteX10" fmla="*/ 1285510 w 3296701"/>
                <a:gd name="connsiteY10" fmla="*/ 0 h 1537461"/>
                <a:gd name="connsiteX11" fmla="*/ 1254662 w 3296701"/>
                <a:gd name="connsiteY11" fmla="*/ 0 h 1537461"/>
                <a:gd name="connsiteX12" fmla="*/ 1193330 w 3296701"/>
                <a:gd name="connsiteY12" fmla="*/ 0 h 1537461"/>
                <a:gd name="connsiteX13" fmla="*/ 1124059 w 3296701"/>
                <a:gd name="connsiteY13" fmla="*/ 0 h 1537461"/>
                <a:gd name="connsiteX14" fmla="*/ 1074423 w 3296701"/>
                <a:gd name="connsiteY14" fmla="*/ 0 h 1537461"/>
                <a:gd name="connsiteX15" fmla="*/ 1041151 w 3296701"/>
                <a:gd name="connsiteY15" fmla="*/ 0 h 1537461"/>
                <a:gd name="connsiteX16" fmla="*/ 1010606 w 3296701"/>
                <a:gd name="connsiteY16" fmla="*/ 0 h 1537461"/>
                <a:gd name="connsiteX17" fmla="*/ 1006243 w 3296701"/>
                <a:gd name="connsiteY17" fmla="*/ 0 h 1537461"/>
                <a:gd name="connsiteX18" fmla="*/ 998849 w 3296701"/>
                <a:gd name="connsiteY18" fmla="*/ 0 h 1537461"/>
                <a:gd name="connsiteX19" fmla="*/ 56323 w 3296701"/>
                <a:gd name="connsiteY19" fmla="*/ 0 h 1537461"/>
                <a:gd name="connsiteX20" fmla="*/ 0 w 3296701"/>
                <a:gd name="connsiteY20" fmla="*/ 56773 h 1537461"/>
                <a:gd name="connsiteX21" fmla="*/ 0 w 3296701"/>
                <a:gd name="connsiteY21" fmla="*/ 567733 h 1537461"/>
                <a:gd name="connsiteX22" fmla="*/ 37549 w 3296701"/>
                <a:gd name="connsiteY22" fmla="*/ 605582 h 1537461"/>
                <a:gd name="connsiteX23" fmla="*/ 131420 w 3296701"/>
                <a:gd name="connsiteY23" fmla="*/ 586658 h 1537461"/>
                <a:gd name="connsiteX24" fmla="*/ 281614 w 3296701"/>
                <a:gd name="connsiteY24" fmla="*/ 548809 h 1537461"/>
                <a:gd name="connsiteX25" fmla="*/ 431808 w 3296701"/>
                <a:gd name="connsiteY25" fmla="*/ 719129 h 1537461"/>
                <a:gd name="connsiteX26" fmla="*/ 431808 w 3296701"/>
                <a:gd name="connsiteY26" fmla="*/ 794827 h 1537461"/>
                <a:gd name="connsiteX27" fmla="*/ 281614 w 3296701"/>
                <a:gd name="connsiteY27" fmla="*/ 965147 h 1537461"/>
                <a:gd name="connsiteX28" fmla="*/ 131420 w 3296701"/>
                <a:gd name="connsiteY28" fmla="*/ 946222 h 1537461"/>
                <a:gd name="connsiteX29" fmla="*/ 37549 w 3296701"/>
                <a:gd name="connsiteY29" fmla="*/ 927298 h 1537461"/>
                <a:gd name="connsiteX30" fmla="*/ 0 w 3296701"/>
                <a:gd name="connsiteY30" fmla="*/ 946222 h 1537461"/>
                <a:gd name="connsiteX31" fmla="*/ 0 w 3296701"/>
                <a:gd name="connsiteY31" fmla="*/ 1476107 h 1537461"/>
                <a:gd name="connsiteX32" fmla="*/ 56323 w 3296701"/>
                <a:gd name="connsiteY32" fmla="*/ 1532880 h 1537461"/>
                <a:gd name="connsiteX33" fmla="*/ 793762 w 3296701"/>
                <a:gd name="connsiteY33" fmla="*/ 1532880 h 1537461"/>
                <a:gd name="connsiteX34" fmla="*/ 994915 w 3296701"/>
                <a:gd name="connsiteY34" fmla="*/ 1532880 h 1537461"/>
                <a:gd name="connsiteX35" fmla="*/ 1006243 w 3296701"/>
                <a:gd name="connsiteY35" fmla="*/ 1537461 h 1537461"/>
                <a:gd name="connsiteX36" fmla="*/ 3240378 w 3296701"/>
                <a:gd name="connsiteY36" fmla="*/ 1537461 h 1537461"/>
                <a:gd name="connsiteX37" fmla="*/ 3296701 w 3296701"/>
                <a:gd name="connsiteY37" fmla="*/ 1480518 h 1537461"/>
                <a:gd name="connsiteX38" fmla="*/ 3296701 w 3296701"/>
                <a:gd name="connsiteY38" fmla="*/ 968031 h 1537461"/>
                <a:gd name="connsiteX39" fmla="*/ 3240378 w 3296701"/>
                <a:gd name="connsiteY39" fmla="*/ 930069 h 1537461"/>
                <a:gd name="connsiteX40" fmla="*/ 3146507 w 3296701"/>
                <a:gd name="connsiteY40" fmla="*/ 949050 h 1537461"/>
                <a:gd name="connsiteX41" fmla="*/ 3015087 w 3296701"/>
                <a:gd name="connsiteY41" fmla="*/ 968031 h 1537461"/>
                <a:gd name="connsiteX42" fmla="*/ 2864893 w 3296701"/>
                <a:gd name="connsiteY42" fmla="*/ 797202 h 1537461"/>
                <a:gd name="connsiteX43" fmla="*/ 2864893 w 3296701"/>
                <a:gd name="connsiteY43" fmla="*/ 721278 h 1537461"/>
                <a:gd name="connsiteX44" fmla="*/ 3015087 w 3296701"/>
                <a:gd name="connsiteY44" fmla="*/ 550449 h 1537461"/>
                <a:gd name="connsiteX45" fmla="*/ 3146507 w 3296701"/>
                <a:gd name="connsiteY45" fmla="*/ 588411 h 1537461"/>
                <a:gd name="connsiteX46" fmla="*/ 3240378 w 3296701"/>
                <a:gd name="connsiteY46" fmla="*/ 607392 h 1537461"/>
                <a:gd name="connsiteX47" fmla="*/ 3296701 w 3296701"/>
                <a:gd name="connsiteY47" fmla="*/ 550449 h 1537461"/>
                <a:gd name="connsiteX48" fmla="*/ 3296701 w 3296701"/>
                <a:gd name="connsiteY48" fmla="*/ 56943 h 1537461"/>
                <a:gd name="connsiteX49" fmla="*/ 3240378 w 3296701"/>
                <a:gd name="connsiteY49" fmla="*/ 0 h 1537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296701" h="1537461">
                  <a:moveTo>
                    <a:pt x="3240378" y="0"/>
                  </a:moveTo>
                  <a:cubicBezTo>
                    <a:pt x="2961111" y="0"/>
                    <a:pt x="2716753" y="0"/>
                    <a:pt x="2502939" y="0"/>
                  </a:cubicBezTo>
                  <a:lnTo>
                    <a:pt x="2290458" y="0"/>
                  </a:lnTo>
                  <a:lnTo>
                    <a:pt x="2204582" y="0"/>
                  </a:lnTo>
                  <a:lnTo>
                    <a:pt x="1948769" y="0"/>
                  </a:lnTo>
                  <a:lnTo>
                    <a:pt x="1897194" y="0"/>
                  </a:lnTo>
                  <a:lnTo>
                    <a:pt x="1732228" y="0"/>
                  </a:lnTo>
                  <a:lnTo>
                    <a:pt x="1553019" y="0"/>
                  </a:lnTo>
                  <a:lnTo>
                    <a:pt x="1551686" y="0"/>
                  </a:lnTo>
                  <a:lnTo>
                    <a:pt x="1403871" y="0"/>
                  </a:lnTo>
                  <a:lnTo>
                    <a:pt x="1285510" y="0"/>
                  </a:lnTo>
                  <a:lnTo>
                    <a:pt x="1254662" y="0"/>
                  </a:lnTo>
                  <a:lnTo>
                    <a:pt x="1193330" y="0"/>
                  </a:lnTo>
                  <a:lnTo>
                    <a:pt x="1124059" y="0"/>
                  </a:lnTo>
                  <a:lnTo>
                    <a:pt x="1074423" y="0"/>
                  </a:lnTo>
                  <a:lnTo>
                    <a:pt x="1041151" y="0"/>
                  </a:lnTo>
                  <a:lnTo>
                    <a:pt x="1010606" y="0"/>
                  </a:lnTo>
                  <a:lnTo>
                    <a:pt x="1006243" y="0"/>
                  </a:lnTo>
                  <a:lnTo>
                    <a:pt x="998849" y="0"/>
                  </a:lnTo>
                  <a:cubicBezTo>
                    <a:pt x="56323" y="0"/>
                    <a:pt x="56323" y="0"/>
                    <a:pt x="56323" y="0"/>
                  </a:cubicBezTo>
                  <a:cubicBezTo>
                    <a:pt x="37549" y="0"/>
                    <a:pt x="0" y="18925"/>
                    <a:pt x="0" y="56773"/>
                  </a:cubicBezTo>
                  <a:cubicBezTo>
                    <a:pt x="0" y="567733"/>
                    <a:pt x="0" y="567733"/>
                    <a:pt x="0" y="567733"/>
                  </a:cubicBezTo>
                  <a:cubicBezTo>
                    <a:pt x="18774" y="605582"/>
                    <a:pt x="37549" y="605582"/>
                    <a:pt x="37549" y="605582"/>
                  </a:cubicBezTo>
                  <a:cubicBezTo>
                    <a:pt x="75097" y="605582"/>
                    <a:pt x="112646" y="586658"/>
                    <a:pt x="131420" y="586658"/>
                  </a:cubicBezTo>
                  <a:cubicBezTo>
                    <a:pt x="187743" y="567733"/>
                    <a:pt x="225291" y="548809"/>
                    <a:pt x="281614" y="548809"/>
                  </a:cubicBezTo>
                  <a:cubicBezTo>
                    <a:pt x="375485" y="548809"/>
                    <a:pt x="413034" y="605582"/>
                    <a:pt x="431808" y="719129"/>
                  </a:cubicBezTo>
                  <a:cubicBezTo>
                    <a:pt x="431808" y="794827"/>
                    <a:pt x="431808" y="794827"/>
                    <a:pt x="431808" y="794827"/>
                  </a:cubicBezTo>
                  <a:cubicBezTo>
                    <a:pt x="413034" y="908373"/>
                    <a:pt x="375485" y="965147"/>
                    <a:pt x="281614" y="965147"/>
                  </a:cubicBezTo>
                  <a:cubicBezTo>
                    <a:pt x="225291" y="965147"/>
                    <a:pt x="187743" y="965147"/>
                    <a:pt x="131420" y="946222"/>
                  </a:cubicBezTo>
                  <a:cubicBezTo>
                    <a:pt x="112646" y="927298"/>
                    <a:pt x="75097" y="927298"/>
                    <a:pt x="37549" y="927298"/>
                  </a:cubicBezTo>
                  <a:cubicBezTo>
                    <a:pt x="37549" y="927298"/>
                    <a:pt x="18774" y="927298"/>
                    <a:pt x="0" y="946222"/>
                  </a:cubicBezTo>
                  <a:cubicBezTo>
                    <a:pt x="0" y="1476107"/>
                    <a:pt x="0" y="1476107"/>
                    <a:pt x="0" y="1476107"/>
                  </a:cubicBezTo>
                  <a:cubicBezTo>
                    <a:pt x="0" y="1513956"/>
                    <a:pt x="37549" y="1532880"/>
                    <a:pt x="56323" y="1532880"/>
                  </a:cubicBezTo>
                  <a:cubicBezTo>
                    <a:pt x="335590" y="1532880"/>
                    <a:pt x="579948" y="1532880"/>
                    <a:pt x="793762" y="1532880"/>
                  </a:cubicBezTo>
                  <a:lnTo>
                    <a:pt x="994915" y="1532880"/>
                  </a:lnTo>
                  <a:lnTo>
                    <a:pt x="1006243" y="1537461"/>
                  </a:lnTo>
                  <a:cubicBezTo>
                    <a:pt x="3240378" y="1537461"/>
                    <a:pt x="3240378" y="1537461"/>
                    <a:pt x="3240378" y="1537461"/>
                  </a:cubicBezTo>
                  <a:cubicBezTo>
                    <a:pt x="3259153" y="1537461"/>
                    <a:pt x="3296701" y="1518480"/>
                    <a:pt x="3296701" y="1480518"/>
                  </a:cubicBezTo>
                  <a:cubicBezTo>
                    <a:pt x="3296701" y="968031"/>
                    <a:pt x="3296701" y="968031"/>
                    <a:pt x="3296701" y="968031"/>
                  </a:cubicBezTo>
                  <a:cubicBezTo>
                    <a:pt x="3277927" y="930069"/>
                    <a:pt x="3259153" y="930069"/>
                    <a:pt x="3240378" y="930069"/>
                  </a:cubicBezTo>
                  <a:cubicBezTo>
                    <a:pt x="3221604" y="930069"/>
                    <a:pt x="3184056" y="930069"/>
                    <a:pt x="3146507" y="949050"/>
                  </a:cubicBezTo>
                  <a:cubicBezTo>
                    <a:pt x="3108959" y="968031"/>
                    <a:pt x="3052636" y="968031"/>
                    <a:pt x="3015087" y="968031"/>
                  </a:cubicBezTo>
                  <a:cubicBezTo>
                    <a:pt x="2921216" y="968031"/>
                    <a:pt x="2864893" y="911088"/>
                    <a:pt x="2864893" y="797202"/>
                  </a:cubicBezTo>
                  <a:cubicBezTo>
                    <a:pt x="2864893" y="721278"/>
                    <a:pt x="2864893" y="721278"/>
                    <a:pt x="2864893" y="721278"/>
                  </a:cubicBezTo>
                  <a:cubicBezTo>
                    <a:pt x="2864893" y="607392"/>
                    <a:pt x="2921216" y="550449"/>
                    <a:pt x="3015087" y="550449"/>
                  </a:cubicBezTo>
                  <a:cubicBezTo>
                    <a:pt x="3052636" y="550449"/>
                    <a:pt x="3108959" y="569430"/>
                    <a:pt x="3146507" y="588411"/>
                  </a:cubicBezTo>
                  <a:cubicBezTo>
                    <a:pt x="3184056" y="588411"/>
                    <a:pt x="3221604" y="607392"/>
                    <a:pt x="3240378" y="607392"/>
                  </a:cubicBezTo>
                  <a:cubicBezTo>
                    <a:pt x="3259153" y="607392"/>
                    <a:pt x="3277927" y="607392"/>
                    <a:pt x="3296701" y="550449"/>
                  </a:cubicBezTo>
                  <a:cubicBezTo>
                    <a:pt x="3296701" y="56943"/>
                    <a:pt x="3296701" y="56943"/>
                    <a:pt x="3296701" y="56943"/>
                  </a:cubicBezTo>
                  <a:cubicBezTo>
                    <a:pt x="3296701" y="18981"/>
                    <a:pt x="3259153" y="0"/>
                    <a:pt x="3240378"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17" name="Freeform 28"/>
            <p:cNvSpPr>
              <a:spLocks/>
            </p:cNvSpPr>
            <p:nvPr/>
          </p:nvSpPr>
          <p:spPr bwMode="auto">
            <a:xfrm flipH="1">
              <a:off x="6504989" y="2224165"/>
              <a:ext cx="2081108" cy="1531142"/>
            </a:xfrm>
            <a:custGeom>
              <a:avLst/>
              <a:gdLst>
                <a:gd name="T0" fmla="*/ 110 w 113"/>
                <a:gd name="T1" fmla="*/ 0 h 81"/>
                <a:gd name="T2" fmla="*/ 26 w 113"/>
                <a:gd name="T3" fmla="*/ 0 h 81"/>
                <a:gd name="T4" fmla="*/ 23 w 113"/>
                <a:gd name="T5" fmla="*/ 2 h 81"/>
                <a:gd name="T6" fmla="*/ 23 w 113"/>
                <a:gd name="T7" fmla="*/ 29 h 81"/>
                <a:gd name="T8" fmla="*/ 19 w 113"/>
                <a:gd name="T9" fmla="*/ 33 h 81"/>
                <a:gd name="T10" fmla="*/ 7 w 113"/>
                <a:gd name="T11" fmla="*/ 30 h 81"/>
                <a:gd name="T12" fmla="*/ 0 w 113"/>
                <a:gd name="T13" fmla="*/ 40 h 81"/>
                <a:gd name="T14" fmla="*/ 0 w 113"/>
                <a:gd name="T15" fmla="*/ 40 h 81"/>
                <a:gd name="T16" fmla="*/ 0 w 113"/>
                <a:gd name="T17" fmla="*/ 40 h 81"/>
                <a:gd name="T18" fmla="*/ 0 w 113"/>
                <a:gd name="T19" fmla="*/ 40 h 81"/>
                <a:gd name="T20" fmla="*/ 2 w 113"/>
                <a:gd name="T21" fmla="*/ 48 h 81"/>
                <a:gd name="T22" fmla="*/ 7 w 113"/>
                <a:gd name="T23" fmla="*/ 50 h 81"/>
                <a:gd name="T24" fmla="*/ 19 w 113"/>
                <a:gd name="T25" fmla="*/ 47 h 81"/>
                <a:gd name="T26" fmla="*/ 22 w 113"/>
                <a:gd name="T27" fmla="*/ 49 h 81"/>
                <a:gd name="T28" fmla="*/ 22 w 113"/>
                <a:gd name="T29" fmla="*/ 49 h 81"/>
                <a:gd name="T30" fmla="*/ 22 w 113"/>
                <a:gd name="T31" fmla="*/ 49 h 81"/>
                <a:gd name="T32" fmla="*/ 22 w 113"/>
                <a:gd name="T33" fmla="*/ 50 h 81"/>
                <a:gd name="T34" fmla="*/ 22 w 113"/>
                <a:gd name="T35" fmla="*/ 50 h 81"/>
                <a:gd name="T36" fmla="*/ 22 w 113"/>
                <a:gd name="T37" fmla="*/ 50 h 81"/>
                <a:gd name="T38" fmla="*/ 23 w 113"/>
                <a:gd name="T39" fmla="*/ 50 h 81"/>
                <a:gd name="T40" fmla="*/ 23 w 113"/>
                <a:gd name="T41" fmla="*/ 50 h 81"/>
                <a:gd name="T42" fmla="*/ 23 w 113"/>
                <a:gd name="T43" fmla="*/ 51 h 81"/>
                <a:gd name="T44" fmla="*/ 23 w 113"/>
                <a:gd name="T45" fmla="*/ 51 h 81"/>
                <a:gd name="T46" fmla="*/ 23 w 113"/>
                <a:gd name="T47" fmla="*/ 51 h 81"/>
                <a:gd name="T48" fmla="*/ 23 w 113"/>
                <a:gd name="T49" fmla="*/ 51 h 81"/>
                <a:gd name="T50" fmla="*/ 23 w 113"/>
                <a:gd name="T51" fmla="*/ 51 h 81"/>
                <a:gd name="T52" fmla="*/ 23 w 113"/>
                <a:gd name="T53" fmla="*/ 51 h 81"/>
                <a:gd name="T54" fmla="*/ 23 w 113"/>
                <a:gd name="T55" fmla="*/ 52 h 81"/>
                <a:gd name="T56" fmla="*/ 23 w 113"/>
                <a:gd name="T57" fmla="*/ 52 h 81"/>
                <a:gd name="T58" fmla="*/ 23 w 113"/>
                <a:gd name="T59" fmla="*/ 78 h 81"/>
                <a:gd name="T60" fmla="*/ 23 w 113"/>
                <a:gd name="T61" fmla="*/ 80 h 81"/>
                <a:gd name="T62" fmla="*/ 26 w 113"/>
                <a:gd name="T63" fmla="*/ 81 h 81"/>
                <a:gd name="T64" fmla="*/ 110 w 113"/>
                <a:gd name="T65" fmla="*/ 81 h 81"/>
                <a:gd name="T66" fmla="*/ 113 w 113"/>
                <a:gd name="T67" fmla="*/ 78 h 81"/>
                <a:gd name="T68" fmla="*/ 113 w 113"/>
                <a:gd name="T69" fmla="*/ 2 h 81"/>
                <a:gd name="T70" fmla="*/ 113 w 113"/>
                <a:gd name="T71" fmla="*/ 1 h 81"/>
                <a:gd name="T72" fmla="*/ 110 w 113"/>
                <a:gd name="T73"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 h="81">
                  <a:moveTo>
                    <a:pt x="110" y="0"/>
                  </a:moveTo>
                  <a:cubicBezTo>
                    <a:pt x="26" y="0"/>
                    <a:pt x="26" y="0"/>
                    <a:pt x="26" y="0"/>
                  </a:cubicBezTo>
                  <a:cubicBezTo>
                    <a:pt x="24" y="0"/>
                    <a:pt x="23" y="1"/>
                    <a:pt x="23" y="2"/>
                  </a:cubicBezTo>
                  <a:cubicBezTo>
                    <a:pt x="23" y="29"/>
                    <a:pt x="23" y="29"/>
                    <a:pt x="23" y="29"/>
                  </a:cubicBezTo>
                  <a:cubicBezTo>
                    <a:pt x="22" y="31"/>
                    <a:pt x="21" y="33"/>
                    <a:pt x="19" y="33"/>
                  </a:cubicBezTo>
                  <a:cubicBezTo>
                    <a:pt x="16" y="33"/>
                    <a:pt x="11" y="30"/>
                    <a:pt x="7" y="30"/>
                  </a:cubicBezTo>
                  <a:cubicBezTo>
                    <a:pt x="3" y="30"/>
                    <a:pt x="0" y="32"/>
                    <a:pt x="0" y="40"/>
                  </a:cubicBezTo>
                  <a:cubicBezTo>
                    <a:pt x="0" y="40"/>
                    <a:pt x="0" y="40"/>
                    <a:pt x="0" y="40"/>
                  </a:cubicBezTo>
                  <a:cubicBezTo>
                    <a:pt x="0" y="40"/>
                    <a:pt x="0" y="40"/>
                    <a:pt x="0" y="40"/>
                  </a:cubicBezTo>
                  <a:cubicBezTo>
                    <a:pt x="0" y="40"/>
                    <a:pt x="0" y="40"/>
                    <a:pt x="0" y="40"/>
                  </a:cubicBezTo>
                  <a:cubicBezTo>
                    <a:pt x="0" y="44"/>
                    <a:pt x="1" y="46"/>
                    <a:pt x="2" y="48"/>
                  </a:cubicBezTo>
                  <a:cubicBezTo>
                    <a:pt x="3" y="49"/>
                    <a:pt x="5" y="50"/>
                    <a:pt x="7" y="50"/>
                  </a:cubicBezTo>
                  <a:cubicBezTo>
                    <a:pt x="11" y="50"/>
                    <a:pt x="16" y="47"/>
                    <a:pt x="19" y="47"/>
                  </a:cubicBezTo>
                  <a:cubicBezTo>
                    <a:pt x="20" y="47"/>
                    <a:pt x="21" y="48"/>
                    <a:pt x="22" y="49"/>
                  </a:cubicBezTo>
                  <a:cubicBezTo>
                    <a:pt x="22" y="49"/>
                    <a:pt x="22" y="49"/>
                    <a:pt x="22" y="49"/>
                  </a:cubicBezTo>
                  <a:cubicBezTo>
                    <a:pt x="22" y="49"/>
                    <a:pt x="22" y="49"/>
                    <a:pt x="22" y="49"/>
                  </a:cubicBezTo>
                  <a:cubicBezTo>
                    <a:pt x="22" y="50"/>
                    <a:pt x="22" y="50"/>
                    <a:pt x="22" y="50"/>
                  </a:cubicBezTo>
                  <a:cubicBezTo>
                    <a:pt x="22" y="50"/>
                    <a:pt x="22" y="50"/>
                    <a:pt x="22" y="50"/>
                  </a:cubicBezTo>
                  <a:cubicBezTo>
                    <a:pt x="22" y="50"/>
                    <a:pt x="22" y="50"/>
                    <a:pt x="22" y="50"/>
                  </a:cubicBezTo>
                  <a:cubicBezTo>
                    <a:pt x="23" y="50"/>
                    <a:pt x="23" y="50"/>
                    <a:pt x="23" y="50"/>
                  </a:cubicBezTo>
                  <a:cubicBezTo>
                    <a:pt x="23" y="50"/>
                    <a:pt x="23" y="50"/>
                    <a:pt x="23" y="50"/>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2"/>
                    <a:pt x="23" y="52"/>
                    <a:pt x="23" y="52"/>
                  </a:cubicBezTo>
                  <a:cubicBezTo>
                    <a:pt x="23" y="52"/>
                    <a:pt x="23" y="52"/>
                    <a:pt x="23" y="52"/>
                  </a:cubicBezTo>
                  <a:cubicBezTo>
                    <a:pt x="23" y="78"/>
                    <a:pt x="23" y="78"/>
                    <a:pt x="23" y="78"/>
                  </a:cubicBezTo>
                  <a:cubicBezTo>
                    <a:pt x="23" y="79"/>
                    <a:pt x="23" y="79"/>
                    <a:pt x="23" y="80"/>
                  </a:cubicBezTo>
                  <a:cubicBezTo>
                    <a:pt x="24" y="81"/>
                    <a:pt x="25" y="81"/>
                    <a:pt x="26" y="81"/>
                  </a:cubicBezTo>
                  <a:cubicBezTo>
                    <a:pt x="110" y="81"/>
                    <a:pt x="110" y="81"/>
                    <a:pt x="110" y="81"/>
                  </a:cubicBezTo>
                  <a:cubicBezTo>
                    <a:pt x="112" y="81"/>
                    <a:pt x="113" y="80"/>
                    <a:pt x="113" y="78"/>
                  </a:cubicBezTo>
                  <a:cubicBezTo>
                    <a:pt x="113" y="2"/>
                    <a:pt x="113" y="2"/>
                    <a:pt x="113" y="2"/>
                  </a:cubicBezTo>
                  <a:cubicBezTo>
                    <a:pt x="113" y="2"/>
                    <a:pt x="113" y="1"/>
                    <a:pt x="113" y="1"/>
                  </a:cubicBezTo>
                  <a:cubicBezTo>
                    <a:pt x="112" y="0"/>
                    <a:pt x="111" y="0"/>
                    <a:pt x="110" y="0"/>
                  </a:cubicBezTo>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文本框 17"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8681603" y="2671786"/>
              <a:ext cx="2339102" cy="1261884"/>
            </a:xfrm>
            <a:prstGeom prst="rect">
              <a:avLst/>
            </a:prstGeom>
            <a:noFill/>
            <a:effectLst/>
          </p:spPr>
          <p:txBody>
            <a:bodyPr wrap="none" rtlCol="0">
              <a:spAutoFit/>
            </a:bodyPr>
            <a:lstStyle/>
            <a:p>
              <a:r>
                <a:rPr lang="zh-CN" altLang="en-US" sz="2000" dirty="0">
                  <a:solidFill>
                    <a:schemeClr val="bg1"/>
                  </a:solidFill>
                  <a:cs typeface="+mn-ea"/>
                  <a:sym typeface="+mn-lt"/>
                </a:rPr>
                <a:t>单击此处输入标题</a:t>
              </a:r>
              <a:endParaRPr lang="en-US" altLang="zh-CN" sz="2000" dirty="0">
                <a:solidFill>
                  <a:schemeClr val="bg1"/>
                </a:solidFill>
                <a:cs typeface="+mn-ea"/>
                <a:sym typeface="+mn-lt"/>
              </a:endParaRPr>
            </a:p>
            <a:p>
              <a:r>
                <a:rPr lang="zh-CN" altLang="en-US" sz="1200" dirty="0">
                  <a:solidFill>
                    <a:schemeClr val="bg1"/>
                  </a:solidFill>
                  <a:cs typeface="+mn-ea"/>
                  <a:sym typeface="+mn-lt"/>
                </a:rPr>
                <a:t>请在这里输入您的主要叙述内容</a:t>
              </a:r>
              <a:endParaRPr lang="en-US" altLang="zh-CN" sz="1200" dirty="0">
                <a:solidFill>
                  <a:schemeClr val="bg1"/>
                </a:solidFill>
                <a:cs typeface="+mn-ea"/>
                <a:sym typeface="+mn-lt"/>
              </a:endParaRPr>
            </a:p>
            <a:p>
              <a:r>
                <a:rPr lang="zh-CN" altLang="en-US" sz="1200" dirty="0">
                  <a:solidFill>
                    <a:schemeClr val="bg1"/>
                  </a:solidFill>
                  <a:cs typeface="+mn-ea"/>
                  <a:sym typeface="+mn-lt"/>
                </a:rPr>
                <a:t>请在这里输入您的主要叙述内容</a:t>
              </a:r>
              <a:endParaRPr lang="en-US" altLang="zh-CN" sz="1200" dirty="0">
                <a:solidFill>
                  <a:schemeClr val="bg1"/>
                </a:solidFill>
                <a:cs typeface="+mn-ea"/>
                <a:sym typeface="+mn-lt"/>
              </a:endParaRPr>
            </a:p>
            <a:p>
              <a:endParaRPr lang="en-US" altLang="zh-CN" sz="3200" dirty="0">
                <a:solidFill>
                  <a:schemeClr val="bg1"/>
                </a:solidFill>
                <a:cs typeface="+mn-ea"/>
                <a:sym typeface="+mn-lt"/>
              </a:endParaRPr>
            </a:p>
          </p:txBody>
        </p:sp>
        <p:sp>
          <p:nvSpPr>
            <p:cNvPr id="19" name="Freeform 26"/>
            <p:cNvSpPr>
              <a:spLocks noEditPoints="1"/>
            </p:cNvSpPr>
            <p:nvPr/>
          </p:nvSpPr>
          <p:spPr bwMode="auto">
            <a:xfrm>
              <a:off x="7089380" y="2725169"/>
              <a:ext cx="521795" cy="548216"/>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210315"/>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20" name="组合 19" descr="e7d195523061f1c0deeec63e560781cfd59afb0ea006f2a87ABB68BF51EA6619813959095094C18C62A12F549504892A4AAA8C1554C6663626E05CA27F281A14E6983772AFC3FB97135759321DEA3D705820548C6D5B558C558617F8003DC7157462F6C51A08AA82AC7652FD19B14B7CE280DCC3FE9191FC79CDADD895C1B7286BE30131D49449215E50D9486D429C5B"/>
          <p:cNvGrpSpPr/>
          <p:nvPr/>
        </p:nvGrpSpPr>
        <p:grpSpPr>
          <a:xfrm>
            <a:off x="725512" y="4495477"/>
            <a:ext cx="4979288" cy="1720405"/>
            <a:chOff x="725512" y="4495477"/>
            <a:chExt cx="4979288" cy="1720405"/>
          </a:xfrm>
        </p:grpSpPr>
        <p:sp>
          <p:nvSpPr>
            <p:cNvPr id="21" name="任意多边形 20"/>
            <p:cNvSpPr>
              <a:spLocks/>
            </p:cNvSpPr>
            <p:nvPr/>
          </p:nvSpPr>
          <p:spPr bwMode="auto">
            <a:xfrm flipH="1">
              <a:off x="2408099" y="4495477"/>
              <a:ext cx="3296701" cy="1537461"/>
            </a:xfrm>
            <a:custGeom>
              <a:avLst/>
              <a:gdLst>
                <a:gd name="connsiteX0" fmla="*/ 3240378 w 3296701"/>
                <a:gd name="connsiteY0" fmla="*/ 0 h 1537461"/>
                <a:gd name="connsiteX1" fmla="*/ 2502939 w 3296701"/>
                <a:gd name="connsiteY1" fmla="*/ 0 h 1537461"/>
                <a:gd name="connsiteX2" fmla="*/ 2290458 w 3296701"/>
                <a:gd name="connsiteY2" fmla="*/ 0 h 1537461"/>
                <a:gd name="connsiteX3" fmla="*/ 2204582 w 3296701"/>
                <a:gd name="connsiteY3" fmla="*/ 0 h 1537461"/>
                <a:gd name="connsiteX4" fmla="*/ 1948769 w 3296701"/>
                <a:gd name="connsiteY4" fmla="*/ 0 h 1537461"/>
                <a:gd name="connsiteX5" fmla="*/ 1897194 w 3296701"/>
                <a:gd name="connsiteY5" fmla="*/ 0 h 1537461"/>
                <a:gd name="connsiteX6" fmla="*/ 1732228 w 3296701"/>
                <a:gd name="connsiteY6" fmla="*/ 0 h 1537461"/>
                <a:gd name="connsiteX7" fmla="*/ 1553019 w 3296701"/>
                <a:gd name="connsiteY7" fmla="*/ 0 h 1537461"/>
                <a:gd name="connsiteX8" fmla="*/ 1551686 w 3296701"/>
                <a:gd name="connsiteY8" fmla="*/ 0 h 1537461"/>
                <a:gd name="connsiteX9" fmla="*/ 1403871 w 3296701"/>
                <a:gd name="connsiteY9" fmla="*/ 0 h 1537461"/>
                <a:gd name="connsiteX10" fmla="*/ 1285510 w 3296701"/>
                <a:gd name="connsiteY10" fmla="*/ 0 h 1537461"/>
                <a:gd name="connsiteX11" fmla="*/ 1254662 w 3296701"/>
                <a:gd name="connsiteY11" fmla="*/ 0 h 1537461"/>
                <a:gd name="connsiteX12" fmla="*/ 1193330 w 3296701"/>
                <a:gd name="connsiteY12" fmla="*/ 0 h 1537461"/>
                <a:gd name="connsiteX13" fmla="*/ 1124059 w 3296701"/>
                <a:gd name="connsiteY13" fmla="*/ 0 h 1537461"/>
                <a:gd name="connsiteX14" fmla="*/ 1074423 w 3296701"/>
                <a:gd name="connsiteY14" fmla="*/ 0 h 1537461"/>
                <a:gd name="connsiteX15" fmla="*/ 1041151 w 3296701"/>
                <a:gd name="connsiteY15" fmla="*/ 0 h 1537461"/>
                <a:gd name="connsiteX16" fmla="*/ 1010606 w 3296701"/>
                <a:gd name="connsiteY16" fmla="*/ 0 h 1537461"/>
                <a:gd name="connsiteX17" fmla="*/ 1006243 w 3296701"/>
                <a:gd name="connsiteY17" fmla="*/ 0 h 1537461"/>
                <a:gd name="connsiteX18" fmla="*/ 998849 w 3296701"/>
                <a:gd name="connsiteY18" fmla="*/ 0 h 1537461"/>
                <a:gd name="connsiteX19" fmla="*/ 56323 w 3296701"/>
                <a:gd name="connsiteY19" fmla="*/ 0 h 1537461"/>
                <a:gd name="connsiteX20" fmla="*/ 0 w 3296701"/>
                <a:gd name="connsiteY20" fmla="*/ 56773 h 1537461"/>
                <a:gd name="connsiteX21" fmla="*/ 0 w 3296701"/>
                <a:gd name="connsiteY21" fmla="*/ 567733 h 1537461"/>
                <a:gd name="connsiteX22" fmla="*/ 37549 w 3296701"/>
                <a:gd name="connsiteY22" fmla="*/ 605582 h 1537461"/>
                <a:gd name="connsiteX23" fmla="*/ 131420 w 3296701"/>
                <a:gd name="connsiteY23" fmla="*/ 586658 h 1537461"/>
                <a:gd name="connsiteX24" fmla="*/ 281614 w 3296701"/>
                <a:gd name="connsiteY24" fmla="*/ 548809 h 1537461"/>
                <a:gd name="connsiteX25" fmla="*/ 431808 w 3296701"/>
                <a:gd name="connsiteY25" fmla="*/ 719129 h 1537461"/>
                <a:gd name="connsiteX26" fmla="*/ 431808 w 3296701"/>
                <a:gd name="connsiteY26" fmla="*/ 794827 h 1537461"/>
                <a:gd name="connsiteX27" fmla="*/ 281614 w 3296701"/>
                <a:gd name="connsiteY27" fmla="*/ 965147 h 1537461"/>
                <a:gd name="connsiteX28" fmla="*/ 131420 w 3296701"/>
                <a:gd name="connsiteY28" fmla="*/ 946222 h 1537461"/>
                <a:gd name="connsiteX29" fmla="*/ 37549 w 3296701"/>
                <a:gd name="connsiteY29" fmla="*/ 927298 h 1537461"/>
                <a:gd name="connsiteX30" fmla="*/ 0 w 3296701"/>
                <a:gd name="connsiteY30" fmla="*/ 946222 h 1537461"/>
                <a:gd name="connsiteX31" fmla="*/ 0 w 3296701"/>
                <a:gd name="connsiteY31" fmla="*/ 1476107 h 1537461"/>
                <a:gd name="connsiteX32" fmla="*/ 56323 w 3296701"/>
                <a:gd name="connsiteY32" fmla="*/ 1532880 h 1537461"/>
                <a:gd name="connsiteX33" fmla="*/ 793762 w 3296701"/>
                <a:gd name="connsiteY33" fmla="*/ 1532880 h 1537461"/>
                <a:gd name="connsiteX34" fmla="*/ 994915 w 3296701"/>
                <a:gd name="connsiteY34" fmla="*/ 1532880 h 1537461"/>
                <a:gd name="connsiteX35" fmla="*/ 1006243 w 3296701"/>
                <a:gd name="connsiteY35" fmla="*/ 1537461 h 1537461"/>
                <a:gd name="connsiteX36" fmla="*/ 3240378 w 3296701"/>
                <a:gd name="connsiteY36" fmla="*/ 1537461 h 1537461"/>
                <a:gd name="connsiteX37" fmla="*/ 3296701 w 3296701"/>
                <a:gd name="connsiteY37" fmla="*/ 1480518 h 1537461"/>
                <a:gd name="connsiteX38" fmla="*/ 3296701 w 3296701"/>
                <a:gd name="connsiteY38" fmla="*/ 968031 h 1537461"/>
                <a:gd name="connsiteX39" fmla="*/ 3240378 w 3296701"/>
                <a:gd name="connsiteY39" fmla="*/ 930069 h 1537461"/>
                <a:gd name="connsiteX40" fmla="*/ 3146507 w 3296701"/>
                <a:gd name="connsiteY40" fmla="*/ 949050 h 1537461"/>
                <a:gd name="connsiteX41" fmla="*/ 3015087 w 3296701"/>
                <a:gd name="connsiteY41" fmla="*/ 968031 h 1537461"/>
                <a:gd name="connsiteX42" fmla="*/ 2864893 w 3296701"/>
                <a:gd name="connsiteY42" fmla="*/ 797202 h 1537461"/>
                <a:gd name="connsiteX43" fmla="*/ 2864893 w 3296701"/>
                <a:gd name="connsiteY43" fmla="*/ 721278 h 1537461"/>
                <a:gd name="connsiteX44" fmla="*/ 3015087 w 3296701"/>
                <a:gd name="connsiteY44" fmla="*/ 550449 h 1537461"/>
                <a:gd name="connsiteX45" fmla="*/ 3146507 w 3296701"/>
                <a:gd name="connsiteY45" fmla="*/ 588411 h 1537461"/>
                <a:gd name="connsiteX46" fmla="*/ 3240378 w 3296701"/>
                <a:gd name="connsiteY46" fmla="*/ 607392 h 1537461"/>
                <a:gd name="connsiteX47" fmla="*/ 3296701 w 3296701"/>
                <a:gd name="connsiteY47" fmla="*/ 550449 h 1537461"/>
                <a:gd name="connsiteX48" fmla="*/ 3296701 w 3296701"/>
                <a:gd name="connsiteY48" fmla="*/ 56943 h 1537461"/>
                <a:gd name="connsiteX49" fmla="*/ 3240378 w 3296701"/>
                <a:gd name="connsiteY49" fmla="*/ 0 h 1537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296701" h="1537461">
                  <a:moveTo>
                    <a:pt x="3240378" y="0"/>
                  </a:moveTo>
                  <a:cubicBezTo>
                    <a:pt x="2961111" y="0"/>
                    <a:pt x="2716753" y="0"/>
                    <a:pt x="2502939" y="0"/>
                  </a:cubicBezTo>
                  <a:lnTo>
                    <a:pt x="2290458" y="0"/>
                  </a:lnTo>
                  <a:lnTo>
                    <a:pt x="2204582" y="0"/>
                  </a:lnTo>
                  <a:lnTo>
                    <a:pt x="1948769" y="0"/>
                  </a:lnTo>
                  <a:lnTo>
                    <a:pt x="1897194" y="0"/>
                  </a:lnTo>
                  <a:lnTo>
                    <a:pt x="1732228" y="0"/>
                  </a:lnTo>
                  <a:lnTo>
                    <a:pt x="1553019" y="0"/>
                  </a:lnTo>
                  <a:lnTo>
                    <a:pt x="1551686" y="0"/>
                  </a:lnTo>
                  <a:lnTo>
                    <a:pt x="1403871" y="0"/>
                  </a:lnTo>
                  <a:lnTo>
                    <a:pt x="1285510" y="0"/>
                  </a:lnTo>
                  <a:lnTo>
                    <a:pt x="1254662" y="0"/>
                  </a:lnTo>
                  <a:lnTo>
                    <a:pt x="1193330" y="0"/>
                  </a:lnTo>
                  <a:lnTo>
                    <a:pt x="1124059" y="0"/>
                  </a:lnTo>
                  <a:lnTo>
                    <a:pt x="1074423" y="0"/>
                  </a:lnTo>
                  <a:lnTo>
                    <a:pt x="1041151" y="0"/>
                  </a:lnTo>
                  <a:lnTo>
                    <a:pt x="1010606" y="0"/>
                  </a:lnTo>
                  <a:lnTo>
                    <a:pt x="1006243" y="0"/>
                  </a:lnTo>
                  <a:lnTo>
                    <a:pt x="998849" y="0"/>
                  </a:lnTo>
                  <a:cubicBezTo>
                    <a:pt x="56323" y="0"/>
                    <a:pt x="56323" y="0"/>
                    <a:pt x="56323" y="0"/>
                  </a:cubicBezTo>
                  <a:cubicBezTo>
                    <a:pt x="37549" y="0"/>
                    <a:pt x="0" y="18925"/>
                    <a:pt x="0" y="56773"/>
                  </a:cubicBezTo>
                  <a:cubicBezTo>
                    <a:pt x="0" y="567733"/>
                    <a:pt x="0" y="567733"/>
                    <a:pt x="0" y="567733"/>
                  </a:cubicBezTo>
                  <a:cubicBezTo>
                    <a:pt x="18774" y="605582"/>
                    <a:pt x="37549" y="605582"/>
                    <a:pt x="37549" y="605582"/>
                  </a:cubicBezTo>
                  <a:cubicBezTo>
                    <a:pt x="75097" y="605582"/>
                    <a:pt x="112646" y="586658"/>
                    <a:pt x="131420" y="586658"/>
                  </a:cubicBezTo>
                  <a:cubicBezTo>
                    <a:pt x="187743" y="567733"/>
                    <a:pt x="225291" y="548809"/>
                    <a:pt x="281614" y="548809"/>
                  </a:cubicBezTo>
                  <a:cubicBezTo>
                    <a:pt x="375485" y="548809"/>
                    <a:pt x="413034" y="605582"/>
                    <a:pt x="431808" y="719129"/>
                  </a:cubicBezTo>
                  <a:cubicBezTo>
                    <a:pt x="431808" y="794827"/>
                    <a:pt x="431808" y="794827"/>
                    <a:pt x="431808" y="794827"/>
                  </a:cubicBezTo>
                  <a:cubicBezTo>
                    <a:pt x="413034" y="908373"/>
                    <a:pt x="375485" y="965147"/>
                    <a:pt x="281614" y="965147"/>
                  </a:cubicBezTo>
                  <a:cubicBezTo>
                    <a:pt x="225291" y="965147"/>
                    <a:pt x="187743" y="965147"/>
                    <a:pt x="131420" y="946222"/>
                  </a:cubicBezTo>
                  <a:cubicBezTo>
                    <a:pt x="112646" y="927298"/>
                    <a:pt x="75097" y="927298"/>
                    <a:pt x="37549" y="927298"/>
                  </a:cubicBezTo>
                  <a:cubicBezTo>
                    <a:pt x="37549" y="927298"/>
                    <a:pt x="18774" y="927298"/>
                    <a:pt x="0" y="946222"/>
                  </a:cubicBezTo>
                  <a:cubicBezTo>
                    <a:pt x="0" y="1476107"/>
                    <a:pt x="0" y="1476107"/>
                    <a:pt x="0" y="1476107"/>
                  </a:cubicBezTo>
                  <a:cubicBezTo>
                    <a:pt x="0" y="1513956"/>
                    <a:pt x="37549" y="1532880"/>
                    <a:pt x="56323" y="1532880"/>
                  </a:cubicBezTo>
                  <a:cubicBezTo>
                    <a:pt x="335590" y="1532880"/>
                    <a:pt x="579948" y="1532880"/>
                    <a:pt x="793762" y="1532880"/>
                  </a:cubicBezTo>
                  <a:lnTo>
                    <a:pt x="994915" y="1532880"/>
                  </a:lnTo>
                  <a:lnTo>
                    <a:pt x="1006243" y="1537461"/>
                  </a:lnTo>
                  <a:cubicBezTo>
                    <a:pt x="3240378" y="1537461"/>
                    <a:pt x="3240378" y="1537461"/>
                    <a:pt x="3240378" y="1537461"/>
                  </a:cubicBezTo>
                  <a:cubicBezTo>
                    <a:pt x="3259153" y="1537461"/>
                    <a:pt x="3296701" y="1518480"/>
                    <a:pt x="3296701" y="1480518"/>
                  </a:cubicBezTo>
                  <a:cubicBezTo>
                    <a:pt x="3296701" y="968031"/>
                    <a:pt x="3296701" y="968031"/>
                    <a:pt x="3296701" y="968031"/>
                  </a:cubicBezTo>
                  <a:cubicBezTo>
                    <a:pt x="3277927" y="930069"/>
                    <a:pt x="3259153" y="930069"/>
                    <a:pt x="3240378" y="930069"/>
                  </a:cubicBezTo>
                  <a:cubicBezTo>
                    <a:pt x="3221604" y="930069"/>
                    <a:pt x="3184056" y="930069"/>
                    <a:pt x="3146507" y="949050"/>
                  </a:cubicBezTo>
                  <a:cubicBezTo>
                    <a:pt x="3108959" y="968031"/>
                    <a:pt x="3052636" y="968031"/>
                    <a:pt x="3015087" y="968031"/>
                  </a:cubicBezTo>
                  <a:cubicBezTo>
                    <a:pt x="2921216" y="968031"/>
                    <a:pt x="2864893" y="911088"/>
                    <a:pt x="2864893" y="797202"/>
                  </a:cubicBezTo>
                  <a:cubicBezTo>
                    <a:pt x="2864893" y="721278"/>
                    <a:pt x="2864893" y="721278"/>
                    <a:pt x="2864893" y="721278"/>
                  </a:cubicBezTo>
                  <a:cubicBezTo>
                    <a:pt x="2864893" y="607392"/>
                    <a:pt x="2921216" y="550449"/>
                    <a:pt x="3015087" y="550449"/>
                  </a:cubicBezTo>
                  <a:cubicBezTo>
                    <a:pt x="3052636" y="550449"/>
                    <a:pt x="3108959" y="569430"/>
                    <a:pt x="3146507" y="588411"/>
                  </a:cubicBezTo>
                  <a:cubicBezTo>
                    <a:pt x="3184056" y="588411"/>
                    <a:pt x="3221604" y="607392"/>
                    <a:pt x="3240378" y="607392"/>
                  </a:cubicBezTo>
                  <a:cubicBezTo>
                    <a:pt x="3259153" y="607392"/>
                    <a:pt x="3277927" y="607392"/>
                    <a:pt x="3296701" y="550449"/>
                  </a:cubicBezTo>
                  <a:cubicBezTo>
                    <a:pt x="3296701" y="56943"/>
                    <a:pt x="3296701" y="56943"/>
                    <a:pt x="3296701" y="56943"/>
                  </a:cubicBezTo>
                  <a:cubicBezTo>
                    <a:pt x="3296701" y="18981"/>
                    <a:pt x="3259153" y="0"/>
                    <a:pt x="3240378" y="0"/>
                  </a:cubicBezTo>
                  <a:close/>
                </a:path>
              </a:pathLst>
            </a:custGeom>
            <a:solidFill>
              <a:srgbClr val="FFFFFF">
                <a:alpha val="30000"/>
              </a:srgbClr>
            </a:solid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22" name="Freeform 28"/>
            <p:cNvSpPr>
              <a:spLocks/>
            </p:cNvSpPr>
            <p:nvPr/>
          </p:nvSpPr>
          <p:spPr bwMode="auto">
            <a:xfrm flipH="1">
              <a:off x="725512" y="4506377"/>
              <a:ext cx="2081108" cy="1531142"/>
            </a:xfrm>
            <a:custGeom>
              <a:avLst/>
              <a:gdLst>
                <a:gd name="T0" fmla="*/ 110 w 113"/>
                <a:gd name="T1" fmla="*/ 0 h 81"/>
                <a:gd name="T2" fmla="*/ 26 w 113"/>
                <a:gd name="T3" fmla="*/ 0 h 81"/>
                <a:gd name="T4" fmla="*/ 23 w 113"/>
                <a:gd name="T5" fmla="*/ 2 h 81"/>
                <a:gd name="T6" fmla="*/ 23 w 113"/>
                <a:gd name="T7" fmla="*/ 29 h 81"/>
                <a:gd name="T8" fmla="*/ 19 w 113"/>
                <a:gd name="T9" fmla="*/ 33 h 81"/>
                <a:gd name="T10" fmla="*/ 7 w 113"/>
                <a:gd name="T11" fmla="*/ 30 h 81"/>
                <a:gd name="T12" fmla="*/ 0 w 113"/>
                <a:gd name="T13" fmla="*/ 40 h 81"/>
                <a:gd name="T14" fmla="*/ 0 w 113"/>
                <a:gd name="T15" fmla="*/ 40 h 81"/>
                <a:gd name="T16" fmla="*/ 0 w 113"/>
                <a:gd name="T17" fmla="*/ 40 h 81"/>
                <a:gd name="T18" fmla="*/ 0 w 113"/>
                <a:gd name="T19" fmla="*/ 40 h 81"/>
                <a:gd name="T20" fmla="*/ 2 w 113"/>
                <a:gd name="T21" fmla="*/ 48 h 81"/>
                <a:gd name="T22" fmla="*/ 7 w 113"/>
                <a:gd name="T23" fmla="*/ 50 h 81"/>
                <a:gd name="T24" fmla="*/ 19 w 113"/>
                <a:gd name="T25" fmla="*/ 47 h 81"/>
                <a:gd name="T26" fmla="*/ 22 w 113"/>
                <a:gd name="T27" fmla="*/ 49 h 81"/>
                <a:gd name="T28" fmla="*/ 22 w 113"/>
                <a:gd name="T29" fmla="*/ 49 h 81"/>
                <a:gd name="T30" fmla="*/ 22 w 113"/>
                <a:gd name="T31" fmla="*/ 49 h 81"/>
                <a:gd name="T32" fmla="*/ 22 w 113"/>
                <a:gd name="T33" fmla="*/ 50 h 81"/>
                <a:gd name="T34" fmla="*/ 22 w 113"/>
                <a:gd name="T35" fmla="*/ 50 h 81"/>
                <a:gd name="T36" fmla="*/ 22 w 113"/>
                <a:gd name="T37" fmla="*/ 50 h 81"/>
                <a:gd name="T38" fmla="*/ 23 w 113"/>
                <a:gd name="T39" fmla="*/ 50 h 81"/>
                <a:gd name="T40" fmla="*/ 23 w 113"/>
                <a:gd name="T41" fmla="*/ 50 h 81"/>
                <a:gd name="T42" fmla="*/ 23 w 113"/>
                <a:gd name="T43" fmla="*/ 51 h 81"/>
                <a:gd name="T44" fmla="*/ 23 w 113"/>
                <a:gd name="T45" fmla="*/ 51 h 81"/>
                <a:gd name="T46" fmla="*/ 23 w 113"/>
                <a:gd name="T47" fmla="*/ 51 h 81"/>
                <a:gd name="T48" fmla="*/ 23 w 113"/>
                <a:gd name="T49" fmla="*/ 51 h 81"/>
                <a:gd name="T50" fmla="*/ 23 w 113"/>
                <a:gd name="T51" fmla="*/ 51 h 81"/>
                <a:gd name="T52" fmla="*/ 23 w 113"/>
                <a:gd name="T53" fmla="*/ 51 h 81"/>
                <a:gd name="T54" fmla="*/ 23 w 113"/>
                <a:gd name="T55" fmla="*/ 52 h 81"/>
                <a:gd name="T56" fmla="*/ 23 w 113"/>
                <a:gd name="T57" fmla="*/ 52 h 81"/>
                <a:gd name="T58" fmla="*/ 23 w 113"/>
                <a:gd name="T59" fmla="*/ 78 h 81"/>
                <a:gd name="T60" fmla="*/ 23 w 113"/>
                <a:gd name="T61" fmla="*/ 80 h 81"/>
                <a:gd name="T62" fmla="*/ 26 w 113"/>
                <a:gd name="T63" fmla="*/ 81 h 81"/>
                <a:gd name="T64" fmla="*/ 110 w 113"/>
                <a:gd name="T65" fmla="*/ 81 h 81"/>
                <a:gd name="T66" fmla="*/ 113 w 113"/>
                <a:gd name="T67" fmla="*/ 78 h 81"/>
                <a:gd name="T68" fmla="*/ 113 w 113"/>
                <a:gd name="T69" fmla="*/ 2 h 81"/>
                <a:gd name="T70" fmla="*/ 113 w 113"/>
                <a:gd name="T71" fmla="*/ 1 h 81"/>
                <a:gd name="T72" fmla="*/ 110 w 113"/>
                <a:gd name="T73"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 h="81">
                  <a:moveTo>
                    <a:pt x="110" y="0"/>
                  </a:moveTo>
                  <a:cubicBezTo>
                    <a:pt x="26" y="0"/>
                    <a:pt x="26" y="0"/>
                    <a:pt x="26" y="0"/>
                  </a:cubicBezTo>
                  <a:cubicBezTo>
                    <a:pt x="24" y="0"/>
                    <a:pt x="23" y="1"/>
                    <a:pt x="23" y="2"/>
                  </a:cubicBezTo>
                  <a:cubicBezTo>
                    <a:pt x="23" y="29"/>
                    <a:pt x="23" y="29"/>
                    <a:pt x="23" y="29"/>
                  </a:cubicBezTo>
                  <a:cubicBezTo>
                    <a:pt x="22" y="31"/>
                    <a:pt x="21" y="33"/>
                    <a:pt x="19" y="33"/>
                  </a:cubicBezTo>
                  <a:cubicBezTo>
                    <a:pt x="16" y="33"/>
                    <a:pt x="11" y="30"/>
                    <a:pt x="7" y="30"/>
                  </a:cubicBezTo>
                  <a:cubicBezTo>
                    <a:pt x="3" y="30"/>
                    <a:pt x="0" y="32"/>
                    <a:pt x="0" y="40"/>
                  </a:cubicBezTo>
                  <a:cubicBezTo>
                    <a:pt x="0" y="40"/>
                    <a:pt x="0" y="40"/>
                    <a:pt x="0" y="40"/>
                  </a:cubicBezTo>
                  <a:cubicBezTo>
                    <a:pt x="0" y="40"/>
                    <a:pt x="0" y="40"/>
                    <a:pt x="0" y="40"/>
                  </a:cubicBezTo>
                  <a:cubicBezTo>
                    <a:pt x="0" y="40"/>
                    <a:pt x="0" y="40"/>
                    <a:pt x="0" y="40"/>
                  </a:cubicBezTo>
                  <a:cubicBezTo>
                    <a:pt x="0" y="44"/>
                    <a:pt x="1" y="46"/>
                    <a:pt x="2" y="48"/>
                  </a:cubicBezTo>
                  <a:cubicBezTo>
                    <a:pt x="3" y="49"/>
                    <a:pt x="5" y="50"/>
                    <a:pt x="7" y="50"/>
                  </a:cubicBezTo>
                  <a:cubicBezTo>
                    <a:pt x="11" y="50"/>
                    <a:pt x="16" y="47"/>
                    <a:pt x="19" y="47"/>
                  </a:cubicBezTo>
                  <a:cubicBezTo>
                    <a:pt x="20" y="47"/>
                    <a:pt x="21" y="48"/>
                    <a:pt x="22" y="49"/>
                  </a:cubicBezTo>
                  <a:cubicBezTo>
                    <a:pt x="22" y="49"/>
                    <a:pt x="22" y="49"/>
                    <a:pt x="22" y="49"/>
                  </a:cubicBezTo>
                  <a:cubicBezTo>
                    <a:pt x="22" y="49"/>
                    <a:pt x="22" y="49"/>
                    <a:pt x="22" y="49"/>
                  </a:cubicBezTo>
                  <a:cubicBezTo>
                    <a:pt x="22" y="50"/>
                    <a:pt x="22" y="50"/>
                    <a:pt x="22" y="50"/>
                  </a:cubicBezTo>
                  <a:cubicBezTo>
                    <a:pt x="22" y="50"/>
                    <a:pt x="22" y="50"/>
                    <a:pt x="22" y="50"/>
                  </a:cubicBezTo>
                  <a:cubicBezTo>
                    <a:pt x="22" y="50"/>
                    <a:pt x="22" y="50"/>
                    <a:pt x="22" y="50"/>
                  </a:cubicBezTo>
                  <a:cubicBezTo>
                    <a:pt x="23" y="50"/>
                    <a:pt x="23" y="50"/>
                    <a:pt x="23" y="50"/>
                  </a:cubicBezTo>
                  <a:cubicBezTo>
                    <a:pt x="23" y="50"/>
                    <a:pt x="23" y="50"/>
                    <a:pt x="23" y="50"/>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2"/>
                    <a:pt x="23" y="52"/>
                    <a:pt x="23" y="52"/>
                  </a:cubicBezTo>
                  <a:cubicBezTo>
                    <a:pt x="23" y="52"/>
                    <a:pt x="23" y="52"/>
                    <a:pt x="23" y="52"/>
                  </a:cubicBezTo>
                  <a:cubicBezTo>
                    <a:pt x="23" y="78"/>
                    <a:pt x="23" y="78"/>
                    <a:pt x="23" y="78"/>
                  </a:cubicBezTo>
                  <a:cubicBezTo>
                    <a:pt x="23" y="79"/>
                    <a:pt x="23" y="79"/>
                    <a:pt x="23" y="80"/>
                  </a:cubicBezTo>
                  <a:cubicBezTo>
                    <a:pt x="24" y="81"/>
                    <a:pt x="25" y="81"/>
                    <a:pt x="26" y="81"/>
                  </a:cubicBezTo>
                  <a:cubicBezTo>
                    <a:pt x="110" y="81"/>
                    <a:pt x="110" y="81"/>
                    <a:pt x="110" y="81"/>
                  </a:cubicBezTo>
                  <a:cubicBezTo>
                    <a:pt x="112" y="81"/>
                    <a:pt x="113" y="80"/>
                    <a:pt x="113" y="78"/>
                  </a:cubicBezTo>
                  <a:cubicBezTo>
                    <a:pt x="113" y="2"/>
                    <a:pt x="113" y="2"/>
                    <a:pt x="113" y="2"/>
                  </a:cubicBezTo>
                  <a:cubicBezTo>
                    <a:pt x="113" y="2"/>
                    <a:pt x="113" y="1"/>
                    <a:pt x="113" y="1"/>
                  </a:cubicBezTo>
                  <a:cubicBezTo>
                    <a:pt x="112" y="0"/>
                    <a:pt x="111" y="0"/>
                    <a:pt x="110" y="0"/>
                  </a:cubicBezTo>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文本框 22"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02126" y="4953998"/>
              <a:ext cx="2339102" cy="1261884"/>
            </a:xfrm>
            <a:prstGeom prst="rect">
              <a:avLst/>
            </a:prstGeom>
            <a:noFill/>
            <a:effectLst/>
          </p:spPr>
          <p:txBody>
            <a:bodyPr wrap="none" rtlCol="0">
              <a:spAutoFit/>
            </a:bodyPr>
            <a:lstStyle/>
            <a:p>
              <a:r>
                <a:rPr lang="zh-CN" altLang="en-US" sz="2000" dirty="0">
                  <a:solidFill>
                    <a:schemeClr val="bg1"/>
                  </a:solidFill>
                  <a:cs typeface="+mn-ea"/>
                  <a:sym typeface="+mn-lt"/>
                </a:rPr>
                <a:t>单击此处输入标题</a:t>
              </a:r>
              <a:endParaRPr lang="en-US" altLang="zh-CN" sz="2000" dirty="0">
                <a:solidFill>
                  <a:schemeClr val="bg1"/>
                </a:solidFill>
                <a:cs typeface="+mn-ea"/>
                <a:sym typeface="+mn-lt"/>
              </a:endParaRPr>
            </a:p>
            <a:p>
              <a:r>
                <a:rPr lang="zh-CN" altLang="en-US" sz="1200" dirty="0">
                  <a:solidFill>
                    <a:schemeClr val="bg1"/>
                  </a:solidFill>
                  <a:cs typeface="+mn-ea"/>
                  <a:sym typeface="+mn-lt"/>
                </a:rPr>
                <a:t>请在这里输入您的主要叙述内容</a:t>
              </a:r>
              <a:endParaRPr lang="en-US" altLang="zh-CN" sz="1200" dirty="0">
                <a:solidFill>
                  <a:schemeClr val="bg1"/>
                </a:solidFill>
                <a:cs typeface="+mn-ea"/>
                <a:sym typeface="+mn-lt"/>
              </a:endParaRPr>
            </a:p>
            <a:p>
              <a:r>
                <a:rPr lang="zh-CN" altLang="en-US" sz="1200" dirty="0">
                  <a:solidFill>
                    <a:schemeClr val="bg1"/>
                  </a:solidFill>
                  <a:cs typeface="+mn-ea"/>
                  <a:sym typeface="+mn-lt"/>
                </a:rPr>
                <a:t>请在这里输入您的主要叙述内容</a:t>
              </a:r>
              <a:endParaRPr lang="en-US" altLang="zh-CN" sz="1200" dirty="0">
                <a:solidFill>
                  <a:schemeClr val="bg1"/>
                </a:solidFill>
                <a:cs typeface="+mn-ea"/>
                <a:sym typeface="+mn-lt"/>
              </a:endParaRPr>
            </a:p>
            <a:p>
              <a:endParaRPr lang="en-US" altLang="zh-CN" sz="3200" dirty="0">
                <a:solidFill>
                  <a:schemeClr val="bg1"/>
                </a:solidFill>
                <a:cs typeface="+mn-ea"/>
                <a:sym typeface="+mn-lt"/>
              </a:endParaRPr>
            </a:p>
          </p:txBody>
        </p:sp>
        <p:sp>
          <p:nvSpPr>
            <p:cNvPr id="24" name="Freeform 16"/>
            <p:cNvSpPr>
              <a:spLocks noEditPoints="1"/>
            </p:cNvSpPr>
            <p:nvPr/>
          </p:nvSpPr>
          <p:spPr bwMode="auto">
            <a:xfrm>
              <a:off x="1172616" y="4995060"/>
              <a:ext cx="705319" cy="562469"/>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1D1B4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25" name="组合 24" descr="e7d195523061f1c0deeec63e560781cfd59afb0ea006f2a87ABB68BF51EA6619813959095094C18C62A12F549504892A4AAA8C1554C6663626E05CA27F281A14E6983772AFC3FB97135759321DEA3D705820548C6D5B558C558617F8003DC7157462F6C51A08AA82AC7652FD19B14B7CE280DCC3FE9191FC79CDADD895C1B7286BE30131D49449215E50D9486D429C5B"/>
          <p:cNvGrpSpPr/>
          <p:nvPr/>
        </p:nvGrpSpPr>
        <p:grpSpPr>
          <a:xfrm>
            <a:off x="6504989" y="4489505"/>
            <a:ext cx="4979288" cy="1720405"/>
            <a:chOff x="6504989" y="4489505"/>
            <a:chExt cx="4979288" cy="1720405"/>
          </a:xfrm>
        </p:grpSpPr>
        <p:sp>
          <p:nvSpPr>
            <p:cNvPr id="26" name="任意多边形 25"/>
            <p:cNvSpPr>
              <a:spLocks/>
            </p:cNvSpPr>
            <p:nvPr/>
          </p:nvSpPr>
          <p:spPr bwMode="auto">
            <a:xfrm flipH="1">
              <a:off x="8187576" y="4489505"/>
              <a:ext cx="3296701" cy="1537461"/>
            </a:xfrm>
            <a:custGeom>
              <a:avLst/>
              <a:gdLst>
                <a:gd name="connsiteX0" fmla="*/ 3240378 w 3296701"/>
                <a:gd name="connsiteY0" fmla="*/ 0 h 1537461"/>
                <a:gd name="connsiteX1" fmla="*/ 2502939 w 3296701"/>
                <a:gd name="connsiteY1" fmla="*/ 0 h 1537461"/>
                <a:gd name="connsiteX2" fmla="*/ 2290458 w 3296701"/>
                <a:gd name="connsiteY2" fmla="*/ 0 h 1537461"/>
                <a:gd name="connsiteX3" fmla="*/ 2204582 w 3296701"/>
                <a:gd name="connsiteY3" fmla="*/ 0 h 1537461"/>
                <a:gd name="connsiteX4" fmla="*/ 1948769 w 3296701"/>
                <a:gd name="connsiteY4" fmla="*/ 0 h 1537461"/>
                <a:gd name="connsiteX5" fmla="*/ 1897194 w 3296701"/>
                <a:gd name="connsiteY5" fmla="*/ 0 h 1537461"/>
                <a:gd name="connsiteX6" fmla="*/ 1732228 w 3296701"/>
                <a:gd name="connsiteY6" fmla="*/ 0 h 1537461"/>
                <a:gd name="connsiteX7" fmla="*/ 1553019 w 3296701"/>
                <a:gd name="connsiteY7" fmla="*/ 0 h 1537461"/>
                <a:gd name="connsiteX8" fmla="*/ 1551686 w 3296701"/>
                <a:gd name="connsiteY8" fmla="*/ 0 h 1537461"/>
                <a:gd name="connsiteX9" fmla="*/ 1403871 w 3296701"/>
                <a:gd name="connsiteY9" fmla="*/ 0 h 1537461"/>
                <a:gd name="connsiteX10" fmla="*/ 1285510 w 3296701"/>
                <a:gd name="connsiteY10" fmla="*/ 0 h 1537461"/>
                <a:gd name="connsiteX11" fmla="*/ 1254662 w 3296701"/>
                <a:gd name="connsiteY11" fmla="*/ 0 h 1537461"/>
                <a:gd name="connsiteX12" fmla="*/ 1193330 w 3296701"/>
                <a:gd name="connsiteY12" fmla="*/ 0 h 1537461"/>
                <a:gd name="connsiteX13" fmla="*/ 1124059 w 3296701"/>
                <a:gd name="connsiteY13" fmla="*/ 0 h 1537461"/>
                <a:gd name="connsiteX14" fmla="*/ 1074423 w 3296701"/>
                <a:gd name="connsiteY14" fmla="*/ 0 h 1537461"/>
                <a:gd name="connsiteX15" fmla="*/ 1041151 w 3296701"/>
                <a:gd name="connsiteY15" fmla="*/ 0 h 1537461"/>
                <a:gd name="connsiteX16" fmla="*/ 1010606 w 3296701"/>
                <a:gd name="connsiteY16" fmla="*/ 0 h 1537461"/>
                <a:gd name="connsiteX17" fmla="*/ 1006243 w 3296701"/>
                <a:gd name="connsiteY17" fmla="*/ 0 h 1537461"/>
                <a:gd name="connsiteX18" fmla="*/ 998849 w 3296701"/>
                <a:gd name="connsiteY18" fmla="*/ 0 h 1537461"/>
                <a:gd name="connsiteX19" fmla="*/ 56323 w 3296701"/>
                <a:gd name="connsiteY19" fmla="*/ 0 h 1537461"/>
                <a:gd name="connsiteX20" fmla="*/ 0 w 3296701"/>
                <a:gd name="connsiteY20" fmla="*/ 56773 h 1537461"/>
                <a:gd name="connsiteX21" fmla="*/ 0 w 3296701"/>
                <a:gd name="connsiteY21" fmla="*/ 567733 h 1537461"/>
                <a:gd name="connsiteX22" fmla="*/ 37549 w 3296701"/>
                <a:gd name="connsiteY22" fmla="*/ 605582 h 1537461"/>
                <a:gd name="connsiteX23" fmla="*/ 131420 w 3296701"/>
                <a:gd name="connsiteY23" fmla="*/ 586658 h 1537461"/>
                <a:gd name="connsiteX24" fmla="*/ 281614 w 3296701"/>
                <a:gd name="connsiteY24" fmla="*/ 548809 h 1537461"/>
                <a:gd name="connsiteX25" fmla="*/ 431808 w 3296701"/>
                <a:gd name="connsiteY25" fmla="*/ 719129 h 1537461"/>
                <a:gd name="connsiteX26" fmla="*/ 431808 w 3296701"/>
                <a:gd name="connsiteY26" fmla="*/ 794827 h 1537461"/>
                <a:gd name="connsiteX27" fmla="*/ 281614 w 3296701"/>
                <a:gd name="connsiteY27" fmla="*/ 965147 h 1537461"/>
                <a:gd name="connsiteX28" fmla="*/ 131420 w 3296701"/>
                <a:gd name="connsiteY28" fmla="*/ 946222 h 1537461"/>
                <a:gd name="connsiteX29" fmla="*/ 37549 w 3296701"/>
                <a:gd name="connsiteY29" fmla="*/ 927298 h 1537461"/>
                <a:gd name="connsiteX30" fmla="*/ 0 w 3296701"/>
                <a:gd name="connsiteY30" fmla="*/ 946222 h 1537461"/>
                <a:gd name="connsiteX31" fmla="*/ 0 w 3296701"/>
                <a:gd name="connsiteY31" fmla="*/ 1476107 h 1537461"/>
                <a:gd name="connsiteX32" fmla="*/ 56323 w 3296701"/>
                <a:gd name="connsiteY32" fmla="*/ 1532880 h 1537461"/>
                <a:gd name="connsiteX33" fmla="*/ 793762 w 3296701"/>
                <a:gd name="connsiteY33" fmla="*/ 1532880 h 1537461"/>
                <a:gd name="connsiteX34" fmla="*/ 994915 w 3296701"/>
                <a:gd name="connsiteY34" fmla="*/ 1532880 h 1537461"/>
                <a:gd name="connsiteX35" fmla="*/ 1006243 w 3296701"/>
                <a:gd name="connsiteY35" fmla="*/ 1537461 h 1537461"/>
                <a:gd name="connsiteX36" fmla="*/ 3240378 w 3296701"/>
                <a:gd name="connsiteY36" fmla="*/ 1537461 h 1537461"/>
                <a:gd name="connsiteX37" fmla="*/ 3296701 w 3296701"/>
                <a:gd name="connsiteY37" fmla="*/ 1480518 h 1537461"/>
                <a:gd name="connsiteX38" fmla="*/ 3296701 w 3296701"/>
                <a:gd name="connsiteY38" fmla="*/ 968031 h 1537461"/>
                <a:gd name="connsiteX39" fmla="*/ 3240378 w 3296701"/>
                <a:gd name="connsiteY39" fmla="*/ 930069 h 1537461"/>
                <a:gd name="connsiteX40" fmla="*/ 3146507 w 3296701"/>
                <a:gd name="connsiteY40" fmla="*/ 949050 h 1537461"/>
                <a:gd name="connsiteX41" fmla="*/ 3015087 w 3296701"/>
                <a:gd name="connsiteY41" fmla="*/ 968031 h 1537461"/>
                <a:gd name="connsiteX42" fmla="*/ 2864893 w 3296701"/>
                <a:gd name="connsiteY42" fmla="*/ 797202 h 1537461"/>
                <a:gd name="connsiteX43" fmla="*/ 2864893 w 3296701"/>
                <a:gd name="connsiteY43" fmla="*/ 721278 h 1537461"/>
                <a:gd name="connsiteX44" fmla="*/ 3015087 w 3296701"/>
                <a:gd name="connsiteY44" fmla="*/ 550449 h 1537461"/>
                <a:gd name="connsiteX45" fmla="*/ 3146507 w 3296701"/>
                <a:gd name="connsiteY45" fmla="*/ 588411 h 1537461"/>
                <a:gd name="connsiteX46" fmla="*/ 3240378 w 3296701"/>
                <a:gd name="connsiteY46" fmla="*/ 607392 h 1537461"/>
                <a:gd name="connsiteX47" fmla="*/ 3296701 w 3296701"/>
                <a:gd name="connsiteY47" fmla="*/ 550449 h 1537461"/>
                <a:gd name="connsiteX48" fmla="*/ 3296701 w 3296701"/>
                <a:gd name="connsiteY48" fmla="*/ 56943 h 1537461"/>
                <a:gd name="connsiteX49" fmla="*/ 3240378 w 3296701"/>
                <a:gd name="connsiteY49" fmla="*/ 0 h 1537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296701" h="1537461">
                  <a:moveTo>
                    <a:pt x="3240378" y="0"/>
                  </a:moveTo>
                  <a:cubicBezTo>
                    <a:pt x="2961111" y="0"/>
                    <a:pt x="2716753" y="0"/>
                    <a:pt x="2502939" y="0"/>
                  </a:cubicBezTo>
                  <a:lnTo>
                    <a:pt x="2290458" y="0"/>
                  </a:lnTo>
                  <a:lnTo>
                    <a:pt x="2204582" y="0"/>
                  </a:lnTo>
                  <a:lnTo>
                    <a:pt x="1948769" y="0"/>
                  </a:lnTo>
                  <a:lnTo>
                    <a:pt x="1897194" y="0"/>
                  </a:lnTo>
                  <a:lnTo>
                    <a:pt x="1732228" y="0"/>
                  </a:lnTo>
                  <a:lnTo>
                    <a:pt x="1553019" y="0"/>
                  </a:lnTo>
                  <a:lnTo>
                    <a:pt x="1551686" y="0"/>
                  </a:lnTo>
                  <a:lnTo>
                    <a:pt x="1403871" y="0"/>
                  </a:lnTo>
                  <a:lnTo>
                    <a:pt x="1285510" y="0"/>
                  </a:lnTo>
                  <a:lnTo>
                    <a:pt x="1254662" y="0"/>
                  </a:lnTo>
                  <a:lnTo>
                    <a:pt x="1193330" y="0"/>
                  </a:lnTo>
                  <a:lnTo>
                    <a:pt x="1124059" y="0"/>
                  </a:lnTo>
                  <a:lnTo>
                    <a:pt x="1074423" y="0"/>
                  </a:lnTo>
                  <a:lnTo>
                    <a:pt x="1041151" y="0"/>
                  </a:lnTo>
                  <a:lnTo>
                    <a:pt x="1010606" y="0"/>
                  </a:lnTo>
                  <a:lnTo>
                    <a:pt x="1006243" y="0"/>
                  </a:lnTo>
                  <a:lnTo>
                    <a:pt x="998849" y="0"/>
                  </a:lnTo>
                  <a:cubicBezTo>
                    <a:pt x="56323" y="0"/>
                    <a:pt x="56323" y="0"/>
                    <a:pt x="56323" y="0"/>
                  </a:cubicBezTo>
                  <a:cubicBezTo>
                    <a:pt x="37549" y="0"/>
                    <a:pt x="0" y="18925"/>
                    <a:pt x="0" y="56773"/>
                  </a:cubicBezTo>
                  <a:cubicBezTo>
                    <a:pt x="0" y="567733"/>
                    <a:pt x="0" y="567733"/>
                    <a:pt x="0" y="567733"/>
                  </a:cubicBezTo>
                  <a:cubicBezTo>
                    <a:pt x="18774" y="605582"/>
                    <a:pt x="37549" y="605582"/>
                    <a:pt x="37549" y="605582"/>
                  </a:cubicBezTo>
                  <a:cubicBezTo>
                    <a:pt x="75097" y="605582"/>
                    <a:pt x="112646" y="586658"/>
                    <a:pt x="131420" y="586658"/>
                  </a:cubicBezTo>
                  <a:cubicBezTo>
                    <a:pt x="187743" y="567733"/>
                    <a:pt x="225291" y="548809"/>
                    <a:pt x="281614" y="548809"/>
                  </a:cubicBezTo>
                  <a:cubicBezTo>
                    <a:pt x="375485" y="548809"/>
                    <a:pt x="413034" y="605582"/>
                    <a:pt x="431808" y="719129"/>
                  </a:cubicBezTo>
                  <a:cubicBezTo>
                    <a:pt x="431808" y="794827"/>
                    <a:pt x="431808" y="794827"/>
                    <a:pt x="431808" y="794827"/>
                  </a:cubicBezTo>
                  <a:cubicBezTo>
                    <a:pt x="413034" y="908373"/>
                    <a:pt x="375485" y="965147"/>
                    <a:pt x="281614" y="965147"/>
                  </a:cubicBezTo>
                  <a:cubicBezTo>
                    <a:pt x="225291" y="965147"/>
                    <a:pt x="187743" y="965147"/>
                    <a:pt x="131420" y="946222"/>
                  </a:cubicBezTo>
                  <a:cubicBezTo>
                    <a:pt x="112646" y="927298"/>
                    <a:pt x="75097" y="927298"/>
                    <a:pt x="37549" y="927298"/>
                  </a:cubicBezTo>
                  <a:cubicBezTo>
                    <a:pt x="37549" y="927298"/>
                    <a:pt x="18774" y="927298"/>
                    <a:pt x="0" y="946222"/>
                  </a:cubicBezTo>
                  <a:cubicBezTo>
                    <a:pt x="0" y="1476107"/>
                    <a:pt x="0" y="1476107"/>
                    <a:pt x="0" y="1476107"/>
                  </a:cubicBezTo>
                  <a:cubicBezTo>
                    <a:pt x="0" y="1513956"/>
                    <a:pt x="37549" y="1532880"/>
                    <a:pt x="56323" y="1532880"/>
                  </a:cubicBezTo>
                  <a:cubicBezTo>
                    <a:pt x="335590" y="1532880"/>
                    <a:pt x="579948" y="1532880"/>
                    <a:pt x="793762" y="1532880"/>
                  </a:cubicBezTo>
                  <a:lnTo>
                    <a:pt x="994915" y="1532880"/>
                  </a:lnTo>
                  <a:lnTo>
                    <a:pt x="1006243" y="1537461"/>
                  </a:lnTo>
                  <a:cubicBezTo>
                    <a:pt x="3240378" y="1537461"/>
                    <a:pt x="3240378" y="1537461"/>
                    <a:pt x="3240378" y="1537461"/>
                  </a:cubicBezTo>
                  <a:cubicBezTo>
                    <a:pt x="3259153" y="1537461"/>
                    <a:pt x="3296701" y="1518480"/>
                    <a:pt x="3296701" y="1480518"/>
                  </a:cubicBezTo>
                  <a:cubicBezTo>
                    <a:pt x="3296701" y="968031"/>
                    <a:pt x="3296701" y="968031"/>
                    <a:pt x="3296701" y="968031"/>
                  </a:cubicBezTo>
                  <a:cubicBezTo>
                    <a:pt x="3277927" y="930069"/>
                    <a:pt x="3259153" y="930069"/>
                    <a:pt x="3240378" y="930069"/>
                  </a:cubicBezTo>
                  <a:cubicBezTo>
                    <a:pt x="3221604" y="930069"/>
                    <a:pt x="3184056" y="930069"/>
                    <a:pt x="3146507" y="949050"/>
                  </a:cubicBezTo>
                  <a:cubicBezTo>
                    <a:pt x="3108959" y="968031"/>
                    <a:pt x="3052636" y="968031"/>
                    <a:pt x="3015087" y="968031"/>
                  </a:cubicBezTo>
                  <a:cubicBezTo>
                    <a:pt x="2921216" y="968031"/>
                    <a:pt x="2864893" y="911088"/>
                    <a:pt x="2864893" y="797202"/>
                  </a:cubicBezTo>
                  <a:cubicBezTo>
                    <a:pt x="2864893" y="721278"/>
                    <a:pt x="2864893" y="721278"/>
                    <a:pt x="2864893" y="721278"/>
                  </a:cubicBezTo>
                  <a:cubicBezTo>
                    <a:pt x="2864893" y="607392"/>
                    <a:pt x="2921216" y="550449"/>
                    <a:pt x="3015087" y="550449"/>
                  </a:cubicBezTo>
                  <a:cubicBezTo>
                    <a:pt x="3052636" y="550449"/>
                    <a:pt x="3108959" y="569430"/>
                    <a:pt x="3146507" y="588411"/>
                  </a:cubicBezTo>
                  <a:cubicBezTo>
                    <a:pt x="3184056" y="588411"/>
                    <a:pt x="3221604" y="607392"/>
                    <a:pt x="3240378" y="607392"/>
                  </a:cubicBezTo>
                  <a:cubicBezTo>
                    <a:pt x="3259153" y="607392"/>
                    <a:pt x="3277927" y="607392"/>
                    <a:pt x="3296701" y="550449"/>
                  </a:cubicBezTo>
                  <a:cubicBezTo>
                    <a:pt x="3296701" y="56943"/>
                    <a:pt x="3296701" y="56943"/>
                    <a:pt x="3296701" y="56943"/>
                  </a:cubicBezTo>
                  <a:cubicBezTo>
                    <a:pt x="3296701" y="18981"/>
                    <a:pt x="3259153" y="0"/>
                    <a:pt x="3240378" y="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27" name="Freeform 28"/>
            <p:cNvSpPr>
              <a:spLocks/>
            </p:cNvSpPr>
            <p:nvPr/>
          </p:nvSpPr>
          <p:spPr bwMode="auto">
            <a:xfrm flipH="1">
              <a:off x="6504989" y="4500405"/>
              <a:ext cx="2081108" cy="1531142"/>
            </a:xfrm>
            <a:custGeom>
              <a:avLst/>
              <a:gdLst>
                <a:gd name="T0" fmla="*/ 110 w 113"/>
                <a:gd name="T1" fmla="*/ 0 h 81"/>
                <a:gd name="T2" fmla="*/ 26 w 113"/>
                <a:gd name="T3" fmla="*/ 0 h 81"/>
                <a:gd name="T4" fmla="*/ 23 w 113"/>
                <a:gd name="T5" fmla="*/ 2 h 81"/>
                <a:gd name="T6" fmla="*/ 23 w 113"/>
                <a:gd name="T7" fmla="*/ 29 h 81"/>
                <a:gd name="T8" fmla="*/ 19 w 113"/>
                <a:gd name="T9" fmla="*/ 33 h 81"/>
                <a:gd name="T10" fmla="*/ 7 w 113"/>
                <a:gd name="T11" fmla="*/ 30 h 81"/>
                <a:gd name="T12" fmla="*/ 0 w 113"/>
                <a:gd name="T13" fmla="*/ 40 h 81"/>
                <a:gd name="T14" fmla="*/ 0 w 113"/>
                <a:gd name="T15" fmla="*/ 40 h 81"/>
                <a:gd name="T16" fmla="*/ 0 w 113"/>
                <a:gd name="T17" fmla="*/ 40 h 81"/>
                <a:gd name="T18" fmla="*/ 0 w 113"/>
                <a:gd name="T19" fmla="*/ 40 h 81"/>
                <a:gd name="T20" fmla="*/ 2 w 113"/>
                <a:gd name="T21" fmla="*/ 48 h 81"/>
                <a:gd name="T22" fmla="*/ 7 w 113"/>
                <a:gd name="T23" fmla="*/ 50 h 81"/>
                <a:gd name="T24" fmla="*/ 19 w 113"/>
                <a:gd name="T25" fmla="*/ 47 h 81"/>
                <a:gd name="T26" fmla="*/ 22 w 113"/>
                <a:gd name="T27" fmla="*/ 49 h 81"/>
                <a:gd name="T28" fmla="*/ 22 w 113"/>
                <a:gd name="T29" fmla="*/ 49 h 81"/>
                <a:gd name="T30" fmla="*/ 22 w 113"/>
                <a:gd name="T31" fmla="*/ 49 h 81"/>
                <a:gd name="T32" fmla="*/ 22 w 113"/>
                <a:gd name="T33" fmla="*/ 50 h 81"/>
                <a:gd name="T34" fmla="*/ 22 w 113"/>
                <a:gd name="T35" fmla="*/ 50 h 81"/>
                <a:gd name="T36" fmla="*/ 22 w 113"/>
                <a:gd name="T37" fmla="*/ 50 h 81"/>
                <a:gd name="T38" fmla="*/ 23 w 113"/>
                <a:gd name="T39" fmla="*/ 50 h 81"/>
                <a:gd name="T40" fmla="*/ 23 w 113"/>
                <a:gd name="T41" fmla="*/ 50 h 81"/>
                <a:gd name="T42" fmla="*/ 23 w 113"/>
                <a:gd name="T43" fmla="*/ 51 h 81"/>
                <a:gd name="T44" fmla="*/ 23 w 113"/>
                <a:gd name="T45" fmla="*/ 51 h 81"/>
                <a:gd name="T46" fmla="*/ 23 w 113"/>
                <a:gd name="T47" fmla="*/ 51 h 81"/>
                <a:gd name="T48" fmla="*/ 23 w 113"/>
                <a:gd name="T49" fmla="*/ 51 h 81"/>
                <a:gd name="T50" fmla="*/ 23 w 113"/>
                <a:gd name="T51" fmla="*/ 51 h 81"/>
                <a:gd name="T52" fmla="*/ 23 w 113"/>
                <a:gd name="T53" fmla="*/ 51 h 81"/>
                <a:gd name="T54" fmla="*/ 23 w 113"/>
                <a:gd name="T55" fmla="*/ 52 h 81"/>
                <a:gd name="T56" fmla="*/ 23 w 113"/>
                <a:gd name="T57" fmla="*/ 52 h 81"/>
                <a:gd name="T58" fmla="*/ 23 w 113"/>
                <a:gd name="T59" fmla="*/ 78 h 81"/>
                <a:gd name="T60" fmla="*/ 23 w 113"/>
                <a:gd name="T61" fmla="*/ 80 h 81"/>
                <a:gd name="T62" fmla="*/ 26 w 113"/>
                <a:gd name="T63" fmla="*/ 81 h 81"/>
                <a:gd name="T64" fmla="*/ 110 w 113"/>
                <a:gd name="T65" fmla="*/ 81 h 81"/>
                <a:gd name="T66" fmla="*/ 113 w 113"/>
                <a:gd name="T67" fmla="*/ 78 h 81"/>
                <a:gd name="T68" fmla="*/ 113 w 113"/>
                <a:gd name="T69" fmla="*/ 2 h 81"/>
                <a:gd name="T70" fmla="*/ 113 w 113"/>
                <a:gd name="T71" fmla="*/ 1 h 81"/>
                <a:gd name="T72" fmla="*/ 110 w 113"/>
                <a:gd name="T73"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 h="81">
                  <a:moveTo>
                    <a:pt x="110" y="0"/>
                  </a:moveTo>
                  <a:cubicBezTo>
                    <a:pt x="26" y="0"/>
                    <a:pt x="26" y="0"/>
                    <a:pt x="26" y="0"/>
                  </a:cubicBezTo>
                  <a:cubicBezTo>
                    <a:pt x="24" y="0"/>
                    <a:pt x="23" y="1"/>
                    <a:pt x="23" y="2"/>
                  </a:cubicBezTo>
                  <a:cubicBezTo>
                    <a:pt x="23" y="29"/>
                    <a:pt x="23" y="29"/>
                    <a:pt x="23" y="29"/>
                  </a:cubicBezTo>
                  <a:cubicBezTo>
                    <a:pt x="22" y="31"/>
                    <a:pt x="21" y="33"/>
                    <a:pt x="19" y="33"/>
                  </a:cubicBezTo>
                  <a:cubicBezTo>
                    <a:pt x="16" y="33"/>
                    <a:pt x="11" y="30"/>
                    <a:pt x="7" y="30"/>
                  </a:cubicBezTo>
                  <a:cubicBezTo>
                    <a:pt x="3" y="30"/>
                    <a:pt x="0" y="32"/>
                    <a:pt x="0" y="40"/>
                  </a:cubicBezTo>
                  <a:cubicBezTo>
                    <a:pt x="0" y="40"/>
                    <a:pt x="0" y="40"/>
                    <a:pt x="0" y="40"/>
                  </a:cubicBezTo>
                  <a:cubicBezTo>
                    <a:pt x="0" y="40"/>
                    <a:pt x="0" y="40"/>
                    <a:pt x="0" y="40"/>
                  </a:cubicBezTo>
                  <a:cubicBezTo>
                    <a:pt x="0" y="40"/>
                    <a:pt x="0" y="40"/>
                    <a:pt x="0" y="40"/>
                  </a:cubicBezTo>
                  <a:cubicBezTo>
                    <a:pt x="0" y="44"/>
                    <a:pt x="1" y="46"/>
                    <a:pt x="2" y="48"/>
                  </a:cubicBezTo>
                  <a:cubicBezTo>
                    <a:pt x="3" y="49"/>
                    <a:pt x="5" y="50"/>
                    <a:pt x="7" y="50"/>
                  </a:cubicBezTo>
                  <a:cubicBezTo>
                    <a:pt x="11" y="50"/>
                    <a:pt x="16" y="47"/>
                    <a:pt x="19" y="47"/>
                  </a:cubicBezTo>
                  <a:cubicBezTo>
                    <a:pt x="20" y="47"/>
                    <a:pt x="21" y="48"/>
                    <a:pt x="22" y="49"/>
                  </a:cubicBezTo>
                  <a:cubicBezTo>
                    <a:pt x="22" y="49"/>
                    <a:pt x="22" y="49"/>
                    <a:pt x="22" y="49"/>
                  </a:cubicBezTo>
                  <a:cubicBezTo>
                    <a:pt x="22" y="49"/>
                    <a:pt x="22" y="49"/>
                    <a:pt x="22" y="49"/>
                  </a:cubicBezTo>
                  <a:cubicBezTo>
                    <a:pt x="22" y="50"/>
                    <a:pt x="22" y="50"/>
                    <a:pt x="22" y="50"/>
                  </a:cubicBezTo>
                  <a:cubicBezTo>
                    <a:pt x="22" y="50"/>
                    <a:pt x="22" y="50"/>
                    <a:pt x="22" y="50"/>
                  </a:cubicBezTo>
                  <a:cubicBezTo>
                    <a:pt x="22" y="50"/>
                    <a:pt x="22" y="50"/>
                    <a:pt x="22" y="50"/>
                  </a:cubicBezTo>
                  <a:cubicBezTo>
                    <a:pt x="23" y="50"/>
                    <a:pt x="23" y="50"/>
                    <a:pt x="23" y="50"/>
                  </a:cubicBezTo>
                  <a:cubicBezTo>
                    <a:pt x="23" y="50"/>
                    <a:pt x="23" y="50"/>
                    <a:pt x="23" y="50"/>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2"/>
                    <a:pt x="23" y="52"/>
                    <a:pt x="23" y="52"/>
                  </a:cubicBezTo>
                  <a:cubicBezTo>
                    <a:pt x="23" y="52"/>
                    <a:pt x="23" y="52"/>
                    <a:pt x="23" y="52"/>
                  </a:cubicBezTo>
                  <a:cubicBezTo>
                    <a:pt x="23" y="78"/>
                    <a:pt x="23" y="78"/>
                    <a:pt x="23" y="78"/>
                  </a:cubicBezTo>
                  <a:cubicBezTo>
                    <a:pt x="23" y="79"/>
                    <a:pt x="23" y="79"/>
                    <a:pt x="23" y="80"/>
                  </a:cubicBezTo>
                  <a:cubicBezTo>
                    <a:pt x="24" y="81"/>
                    <a:pt x="25" y="81"/>
                    <a:pt x="26" y="81"/>
                  </a:cubicBezTo>
                  <a:cubicBezTo>
                    <a:pt x="110" y="81"/>
                    <a:pt x="110" y="81"/>
                    <a:pt x="110" y="81"/>
                  </a:cubicBezTo>
                  <a:cubicBezTo>
                    <a:pt x="112" y="81"/>
                    <a:pt x="113" y="80"/>
                    <a:pt x="113" y="78"/>
                  </a:cubicBezTo>
                  <a:cubicBezTo>
                    <a:pt x="113" y="2"/>
                    <a:pt x="113" y="2"/>
                    <a:pt x="113" y="2"/>
                  </a:cubicBezTo>
                  <a:cubicBezTo>
                    <a:pt x="113" y="2"/>
                    <a:pt x="113" y="1"/>
                    <a:pt x="113" y="1"/>
                  </a:cubicBezTo>
                  <a:cubicBezTo>
                    <a:pt x="112" y="0"/>
                    <a:pt x="111" y="0"/>
                    <a:pt x="110" y="0"/>
                  </a:cubicBezTo>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文本框 27"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8681603" y="4948026"/>
              <a:ext cx="2339102" cy="1261884"/>
            </a:xfrm>
            <a:prstGeom prst="rect">
              <a:avLst/>
            </a:prstGeom>
            <a:noFill/>
            <a:effectLst/>
          </p:spPr>
          <p:txBody>
            <a:bodyPr wrap="none" rtlCol="0">
              <a:spAutoFit/>
            </a:bodyPr>
            <a:lstStyle/>
            <a:p>
              <a:r>
                <a:rPr lang="zh-CN" altLang="en-US" sz="2000" dirty="0">
                  <a:solidFill>
                    <a:schemeClr val="bg1"/>
                  </a:solidFill>
                  <a:cs typeface="+mn-ea"/>
                  <a:sym typeface="+mn-lt"/>
                </a:rPr>
                <a:t>单击此处输入标题</a:t>
              </a:r>
              <a:endParaRPr lang="en-US" altLang="zh-CN" sz="2000" dirty="0">
                <a:solidFill>
                  <a:schemeClr val="bg1"/>
                </a:solidFill>
                <a:cs typeface="+mn-ea"/>
                <a:sym typeface="+mn-lt"/>
              </a:endParaRPr>
            </a:p>
            <a:p>
              <a:r>
                <a:rPr lang="zh-CN" altLang="en-US" sz="1200" dirty="0">
                  <a:solidFill>
                    <a:schemeClr val="bg1"/>
                  </a:solidFill>
                  <a:cs typeface="+mn-ea"/>
                  <a:sym typeface="+mn-lt"/>
                </a:rPr>
                <a:t>请在这里输入您的主要叙述内容</a:t>
              </a:r>
              <a:endParaRPr lang="en-US" altLang="zh-CN" sz="1200" dirty="0">
                <a:solidFill>
                  <a:schemeClr val="bg1"/>
                </a:solidFill>
                <a:cs typeface="+mn-ea"/>
                <a:sym typeface="+mn-lt"/>
              </a:endParaRPr>
            </a:p>
            <a:p>
              <a:r>
                <a:rPr lang="zh-CN" altLang="en-US" sz="1200" dirty="0">
                  <a:solidFill>
                    <a:schemeClr val="bg1"/>
                  </a:solidFill>
                  <a:cs typeface="+mn-ea"/>
                  <a:sym typeface="+mn-lt"/>
                </a:rPr>
                <a:t>请在这里输入您的主要叙述内容</a:t>
              </a:r>
              <a:endParaRPr lang="en-US" altLang="zh-CN" sz="1200" dirty="0">
                <a:solidFill>
                  <a:schemeClr val="bg1"/>
                </a:solidFill>
                <a:cs typeface="+mn-ea"/>
                <a:sym typeface="+mn-lt"/>
              </a:endParaRPr>
            </a:p>
            <a:p>
              <a:endParaRPr lang="en-US" altLang="zh-CN" sz="3200" dirty="0">
                <a:solidFill>
                  <a:schemeClr val="bg1"/>
                </a:solidFill>
                <a:cs typeface="+mn-ea"/>
                <a:sym typeface="+mn-lt"/>
              </a:endParaRPr>
            </a:p>
          </p:txBody>
        </p:sp>
        <p:sp>
          <p:nvSpPr>
            <p:cNvPr id="29" name="Freeform 223"/>
            <p:cNvSpPr>
              <a:spLocks/>
            </p:cNvSpPr>
            <p:nvPr/>
          </p:nvSpPr>
          <p:spPr bwMode="auto">
            <a:xfrm>
              <a:off x="7094269" y="5082079"/>
              <a:ext cx="586236" cy="475450"/>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0F062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Tree>
    <p:extLst>
      <p:ext uri="{BB962C8B-B14F-4D97-AF65-F5344CB8AC3E}">
        <p14:creationId xmlns:p14="http://schemas.microsoft.com/office/powerpoint/2010/main" val="253093662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900" decel="100000" fill="hold"/>
                                        <p:tgtEl>
                                          <p:spTgt spid="1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900" decel="100000" fill="hold"/>
                                        <p:tgtEl>
                                          <p:spTgt spid="2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900" decel="100000" fill="hold"/>
                                        <p:tgtEl>
                                          <p:spTgt spid="25"/>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7" name="矩形 6"/>
          <p:cNvSpPr>
            <a:spLocks noChangeAspect="1"/>
          </p:cNvSpPr>
          <p:nvPr/>
        </p:nvSpPr>
        <p:spPr>
          <a:xfrm rot="2700000">
            <a:off x="2502764" y="3095714"/>
            <a:ext cx="2047613" cy="2047613"/>
          </a:xfrm>
          <a:prstGeom prst="rect">
            <a:avLst/>
          </a:prstGeom>
          <a:blipFill dpi="0" rotWithShape="0">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a:spLocks noChangeAspect="1"/>
          </p:cNvSpPr>
          <p:nvPr/>
        </p:nvSpPr>
        <p:spPr>
          <a:xfrm rot="2700000">
            <a:off x="7708770" y="3095715"/>
            <a:ext cx="2047613" cy="2047613"/>
          </a:xfrm>
          <a:prstGeom prst="rect">
            <a:avLst/>
          </a:prstGeom>
          <a:blipFill dpi="0" rotWithShape="0">
            <a:blip r:embed="rId5"/>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 name="组合 11"/>
          <p:cNvGrpSpPr/>
          <p:nvPr/>
        </p:nvGrpSpPr>
        <p:grpSpPr>
          <a:xfrm>
            <a:off x="4155408" y="2142169"/>
            <a:ext cx="1638090" cy="1638091"/>
            <a:chOff x="4155408" y="2142169"/>
            <a:chExt cx="1638090" cy="1638091"/>
          </a:xfrm>
        </p:grpSpPr>
        <p:sp>
          <p:nvSpPr>
            <p:cNvPr id="13" name="矩形 12"/>
            <p:cNvSpPr>
              <a:spLocks noChangeAspect="1"/>
            </p:cNvSpPr>
            <p:nvPr/>
          </p:nvSpPr>
          <p:spPr>
            <a:xfrm rot="2700000">
              <a:off x="4155407" y="2142170"/>
              <a:ext cx="1638091" cy="1638090"/>
            </a:xfrm>
            <a:prstGeom prst="rect">
              <a:avLst/>
            </a:pr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Freeform 48"/>
            <p:cNvSpPr>
              <a:spLocks noEditPoints="1"/>
            </p:cNvSpPr>
            <p:nvPr/>
          </p:nvSpPr>
          <p:spPr bwMode="auto">
            <a:xfrm>
              <a:off x="4726907" y="2199844"/>
              <a:ext cx="486368" cy="465551"/>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DFDFD"/>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15" name="文本框 14"/>
            <p:cNvSpPr txBox="1"/>
            <p:nvPr/>
          </p:nvSpPr>
          <p:spPr>
            <a:xfrm>
              <a:off x="4262205" y="2931165"/>
              <a:ext cx="1415772" cy="461665"/>
            </a:xfrm>
            <a:prstGeom prst="rect">
              <a:avLst/>
            </a:prstGeom>
            <a:noFill/>
          </p:spPr>
          <p:txBody>
            <a:bodyPr wrap="none" rtlCol="0">
              <a:spAutoFit/>
            </a:bodyPr>
            <a:lstStyle/>
            <a:p>
              <a:pPr defTabSz="1218804">
                <a:defRPr/>
              </a:pPr>
              <a:r>
                <a:rPr lang="zh-CN" altLang="en-US" sz="2400" kern="0" dirty="0">
                  <a:solidFill>
                    <a:schemeClr val="bg1"/>
                  </a:solidFill>
                  <a:cs typeface="+mn-ea"/>
                  <a:sym typeface="+mn-lt"/>
                </a:rPr>
                <a:t>输入标题</a:t>
              </a:r>
            </a:p>
          </p:txBody>
        </p:sp>
      </p:grpSp>
      <p:grpSp>
        <p:nvGrpSpPr>
          <p:cNvPr id="16" name="组合 15"/>
          <p:cNvGrpSpPr/>
          <p:nvPr/>
        </p:nvGrpSpPr>
        <p:grpSpPr>
          <a:xfrm>
            <a:off x="6472018" y="2142169"/>
            <a:ext cx="1638090" cy="1638091"/>
            <a:chOff x="6472018" y="2142169"/>
            <a:chExt cx="1638090" cy="1638091"/>
          </a:xfrm>
        </p:grpSpPr>
        <p:sp>
          <p:nvSpPr>
            <p:cNvPr id="17" name="矩形 16"/>
            <p:cNvSpPr>
              <a:spLocks noChangeAspect="1"/>
            </p:cNvSpPr>
            <p:nvPr/>
          </p:nvSpPr>
          <p:spPr>
            <a:xfrm rot="2700000">
              <a:off x="6472017" y="2142170"/>
              <a:ext cx="1638091" cy="1638090"/>
            </a:xfrm>
            <a:prstGeom prst="rect">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Freeform 31"/>
            <p:cNvSpPr>
              <a:spLocks noEditPoints="1"/>
            </p:cNvSpPr>
            <p:nvPr/>
          </p:nvSpPr>
          <p:spPr bwMode="auto">
            <a:xfrm>
              <a:off x="7097338" y="2289672"/>
              <a:ext cx="374711" cy="471228"/>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DFDFD"/>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19" name="文本框 18"/>
            <p:cNvSpPr txBox="1"/>
            <p:nvPr/>
          </p:nvSpPr>
          <p:spPr>
            <a:xfrm>
              <a:off x="6576807" y="2933400"/>
              <a:ext cx="1415772" cy="461665"/>
            </a:xfrm>
            <a:prstGeom prst="rect">
              <a:avLst/>
            </a:prstGeom>
            <a:noFill/>
          </p:spPr>
          <p:txBody>
            <a:bodyPr wrap="none" rtlCol="0">
              <a:spAutoFit/>
            </a:bodyPr>
            <a:lstStyle/>
            <a:p>
              <a:pPr defTabSz="1218804">
                <a:defRPr/>
              </a:pPr>
              <a:r>
                <a:rPr lang="zh-CN" altLang="en-US" sz="2400" kern="0" dirty="0">
                  <a:solidFill>
                    <a:schemeClr val="bg1"/>
                  </a:solidFill>
                  <a:cs typeface="+mn-ea"/>
                  <a:sym typeface="+mn-lt"/>
                </a:rPr>
                <a:t>输入标题</a:t>
              </a:r>
            </a:p>
          </p:txBody>
        </p:sp>
      </p:grpSp>
      <p:grpSp>
        <p:nvGrpSpPr>
          <p:cNvPr id="20" name="组合 19"/>
          <p:cNvGrpSpPr/>
          <p:nvPr/>
        </p:nvGrpSpPr>
        <p:grpSpPr>
          <a:xfrm>
            <a:off x="4155409" y="4458779"/>
            <a:ext cx="1638090" cy="1638091"/>
            <a:chOff x="4155409" y="4458779"/>
            <a:chExt cx="1638090" cy="1638091"/>
          </a:xfrm>
        </p:grpSpPr>
        <p:sp>
          <p:nvSpPr>
            <p:cNvPr id="21" name="矩形 20"/>
            <p:cNvSpPr>
              <a:spLocks noChangeAspect="1"/>
            </p:cNvSpPr>
            <p:nvPr/>
          </p:nvSpPr>
          <p:spPr>
            <a:xfrm rot="2700000">
              <a:off x="4155408" y="4458780"/>
              <a:ext cx="1638091" cy="1638090"/>
            </a:xfrm>
            <a:prstGeom prst="rect">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Freeform 26"/>
            <p:cNvSpPr>
              <a:spLocks noEditPoints="1"/>
            </p:cNvSpPr>
            <p:nvPr/>
          </p:nvSpPr>
          <p:spPr bwMode="auto">
            <a:xfrm>
              <a:off x="4766169" y="4559754"/>
              <a:ext cx="407844" cy="42849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23" name="文本框 22"/>
            <p:cNvSpPr txBox="1"/>
            <p:nvPr/>
          </p:nvSpPr>
          <p:spPr>
            <a:xfrm>
              <a:off x="4271266" y="5272650"/>
              <a:ext cx="1415772" cy="461665"/>
            </a:xfrm>
            <a:prstGeom prst="rect">
              <a:avLst/>
            </a:prstGeom>
            <a:noFill/>
          </p:spPr>
          <p:txBody>
            <a:bodyPr wrap="none" rtlCol="0">
              <a:spAutoFit/>
            </a:bodyPr>
            <a:lstStyle/>
            <a:p>
              <a:pPr defTabSz="1218804">
                <a:defRPr/>
              </a:pPr>
              <a:r>
                <a:rPr lang="zh-CN" altLang="en-US" sz="2400" kern="0" dirty="0">
                  <a:solidFill>
                    <a:schemeClr val="bg1"/>
                  </a:solidFill>
                  <a:cs typeface="+mn-ea"/>
                  <a:sym typeface="+mn-lt"/>
                </a:rPr>
                <a:t>输入标题</a:t>
              </a:r>
            </a:p>
          </p:txBody>
        </p:sp>
      </p:grpSp>
      <p:grpSp>
        <p:nvGrpSpPr>
          <p:cNvPr id="24" name="组合 23"/>
          <p:cNvGrpSpPr/>
          <p:nvPr/>
        </p:nvGrpSpPr>
        <p:grpSpPr>
          <a:xfrm>
            <a:off x="6472017" y="4458781"/>
            <a:ext cx="1638090" cy="1638091"/>
            <a:chOff x="6472017" y="4458781"/>
            <a:chExt cx="1638090" cy="1638091"/>
          </a:xfrm>
        </p:grpSpPr>
        <p:sp>
          <p:nvSpPr>
            <p:cNvPr id="25" name="矩形 24"/>
            <p:cNvSpPr>
              <a:spLocks noChangeAspect="1"/>
            </p:cNvSpPr>
            <p:nvPr/>
          </p:nvSpPr>
          <p:spPr>
            <a:xfrm rot="2700000">
              <a:off x="6472016" y="4458782"/>
              <a:ext cx="1638091" cy="1638090"/>
            </a:xfrm>
            <a:prstGeom prst="rect">
              <a:avLst/>
            </a:pr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Freeform 16"/>
            <p:cNvSpPr>
              <a:spLocks noEditPoints="1"/>
            </p:cNvSpPr>
            <p:nvPr/>
          </p:nvSpPr>
          <p:spPr bwMode="auto">
            <a:xfrm>
              <a:off x="7009048" y="4598421"/>
              <a:ext cx="551290" cy="439636"/>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27" name="文本框 26"/>
            <p:cNvSpPr txBox="1"/>
            <p:nvPr/>
          </p:nvSpPr>
          <p:spPr>
            <a:xfrm>
              <a:off x="6585868" y="5274885"/>
              <a:ext cx="1415772" cy="461665"/>
            </a:xfrm>
            <a:prstGeom prst="rect">
              <a:avLst/>
            </a:prstGeom>
            <a:noFill/>
          </p:spPr>
          <p:txBody>
            <a:bodyPr wrap="none" rtlCol="0">
              <a:spAutoFit/>
            </a:bodyPr>
            <a:lstStyle/>
            <a:p>
              <a:pPr defTabSz="1218804">
                <a:defRPr/>
              </a:pPr>
              <a:r>
                <a:rPr lang="zh-CN" altLang="en-US" sz="2400" kern="0" dirty="0">
                  <a:solidFill>
                    <a:schemeClr val="bg1"/>
                  </a:solidFill>
                  <a:cs typeface="+mn-ea"/>
                  <a:sym typeface="+mn-lt"/>
                </a:rPr>
                <a:t>输入标题</a:t>
              </a:r>
            </a:p>
          </p:txBody>
        </p:sp>
      </p:grpSp>
    </p:spTree>
    <p:extLst>
      <p:ext uri="{BB962C8B-B14F-4D97-AF65-F5344CB8AC3E}">
        <p14:creationId xmlns:p14="http://schemas.microsoft.com/office/powerpoint/2010/main" val="126687244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53" presetClass="entr" presetSubtype="16"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par>
                                <p:cTn id="29" presetID="53" presetClass="entr" presetSubtype="16"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grpSp>
        <p:nvGrpSpPr>
          <p:cNvPr id="7" name="组合 6" descr="e7d195523061f1c0deeec63e560781cfd59afb0ea006f2a87ABB68BF51EA6619813959095094C18C62A12F549504892A4AAA8C1554C6663626E05CA27F281A14E6983772AFC3FB97135759321DEA3D705820548C6D5B558C558617F8003DC7157462F6C51A08AA82AC7652FD19B14B7CE280DCC3FE9191FC79CDADD895C1B7286BE30131D49449215E50D9486D429C5B"/>
          <p:cNvGrpSpPr/>
          <p:nvPr/>
        </p:nvGrpSpPr>
        <p:grpSpPr>
          <a:xfrm>
            <a:off x="3457465" y="2612887"/>
            <a:ext cx="3001813" cy="2466345"/>
            <a:chOff x="3457465" y="2612887"/>
            <a:chExt cx="3001813" cy="2466345"/>
          </a:xfrm>
        </p:grpSpPr>
        <p:sp>
          <p:nvSpPr>
            <p:cNvPr id="9" name="Freeform 6"/>
            <p:cNvSpPr>
              <a:spLocks/>
            </p:cNvSpPr>
            <p:nvPr/>
          </p:nvSpPr>
          <p:spPr bwMode="auto">
            <a:xfrm>
              <a:off x="3457465" y="2612887"/>
              <a:ext cx="3001813" cy="2466345"/>
            </a:xfrm>
            <a:custGeom>
              <a:avLst/>
              <a:gdLst>
                <a:gd name="T0" fmla="*/ 217 w 703"/>
                <a:gd name="T1" fmla="*/ 376 h 576"/>
                <a:gd name="T2" fmla="*/ 174 w 703"/>
                <a:gd name="T3" fmla="*/ 332 h 576"/>
                <a:gd name="T4" fmla="*/ 26 w 703"/>
                <a:gd name="T5" fmla="*/ 189 h 576"/>
                <a:gd name="T6" fmla="*/ 16 w 703"/>
                <a:gd name="T7" fmla="*/ 145 h 576"/>
                <a:gd name="T8" fmla="*/ 74 w 703"/>
                <a:gd name="T9" fmla="*/ 139 h 576"/>
                <a:gd name="T10" fmla="*/ 253 w 703"/>
                <a:gd name="T11" fmla="*/ 314 h 576"/>
                <a:gd name="T12" fmla="*/ 264 w 703"/>
                <a:gd name="T13" fmla="*/ 324 h 576"/>
                <a:gd name="T14" fmla="*/ 270 w 703"/>
                <a:gd name="T15" fmla="*/ 321 h 576"/>
                <a:gd name="T16" fmla="*/ 262 w 703"/>
                <a:gd name="T17" fmla="*/ 306 h 576"/>
                <a:gd name="T18" fmla="*/ 45 w 703"/>
                <a:gd name="T19" fmla="*/ 94 h 576"/>
                <a:gd name="T20" fmla="*/ 35 w 703"/>
                <a:gd name="T21" fmla="*/ 84 h 576"/>
                <a:gd name="T22" fmla="*/ 34 w 703"/>
                <a:gd name="T23" fmla="*/ 34 h 576"/>
                <a:gd name="T24" fmla="*/ 82 w 703"/>
                <a:gd name="T25" fmla="*/ 35 h 576"/>
                <a:gd name="T26" fmla="*/ 122 w 703"/>
                <a:gd name="T27" fmla="*/ 74 h 576"/>
                <a:gd name="T28" fmla="*/ 308 w 703"/>
                <a:gd name="T29" fmla="*/ 256 h 576"/>
                <a:gd name="T30" fmla="*/ 322 w 703"/>
                <a:gd name="T31" fmla="*/ 266 h 576"/>
                <a:gd name="T32" fmla="*/ 327 w 703"/>
                <a:gd name="T33" fmla="*/ 260 h 576"/>
                <a:gd name="T34" fmla="*/ 315 w 703"/>
                <a:gd name="T35" fmla="*/ 245 h 576"/>
                <a:gd name="T36" fmla="*/ 142 w 703"/>
                <a:gd name="T37" fmla="*/ 76 h 576"/>
                <a:gd name="T38" fmla="*/ 129 w 703"/>
                <a:gd name="T39" fmla="*/ 64 h 576"/>
                <a:gd name="T40" fmla="*/ 126 w 703"/>
                <a:gd name="T41" fmla="*/ 14 h 576"/>
                <a:gd name="T42" fmla="*/ 177 w 703"/>
                <a:gd name="T43" fmla="*/ 16 h 576"/>
                <a:gd name="T44" fmla="*/ 376 w 703"/>
                <a:gd name="T45" fmla="*/ 210 h 576"/>
                <a:gd name="T46" fmla="*/ 441 w 703"/>
                <a:gd name="T47" fmla="*/ 244 h 576"/>
                <a:gd name="T48" fmla="*/ 461 w 703"/>
                <a:gd name="T49" fmla="*/ 207 h 576"/>
                <a:gd name="T50" fmla="*/ 420 w 703"/>
                <a:gd name="T51" fmla="*/ 176 h 576"/>
                <a:gd name="T52" fmla="*/ 361 w 703"/>
                <a:gd name="T53" fmla="*/ 147 h 576"/>
                <a:gd name="T54" fmla="*/ 325 w 703"/>
                <a:gd name="T55" fmla="*/ 71 h 576"/>
                <a:gd name="T56" fmla="*/ 558 w 703"/>
                <a:gd name="T57" fmla="*/ 198 h 576"/>
                <a:gd name="T58" fmla="*/ 603 w 703"/>
                <a:gd name="T59" fmla="*/ 282 h 576"/>
                <a:gd name="T60" fmla="*/ 644 w 703"/>
                <a:gd name="T61" fmla="*/ 362 h 576"/>
                <a:gd name="T62" fmla="*/ 703 w 703"/>
                <a:gd name="T63" fmla="*/ 430 h 576"/>
                <a:gd name="T64" fmla="*/ 673 w 703"/>
                <a:gd name="T65" fmla="*/ 437 h 576"/>
                <a:gd name="T66" fmla="*/ 525 w 703"/>
                <a:gd name="T67" fmla="*/ 501 h 576"/>
                <a:gd name="T68" fmla="*/ 202 w 703"/>
                <a:gd name="T69" fmla="*/ 467 h 576"/>
                <a:gd name="T70" fmla="*/ 19 w 703"/>
                <a:gd name="T71" fmla="*/ 288 h 576"/>
                <a:gd name="T72" fmla="*/ 14 w 703"/>
                <a:gd name="T73" fmla="*/ 239 h 576"/>
                <a:gd name="T74" fmla="*/ 64 w 703"/>
                <a:gd name="T75" fmla="*/ 242 h 576"/>
                <a:gd name="T76" fmla="*/ 197 w 703"/>
                <a:gd name="T77" fmla="*/ 372 h 576"/>
                <a:gd name="T78" fmla="*/ 212 w 703"/>
                <a:gd name="T79" fmla="*/ 382 h 576"/>
                <a:gd name="T80" fmla="*/ 217 w 703"/>
                <a:gd name="T81" fmla="*/ 37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03" h="576">
                  <a:moveTo>
                    <a:pt x="217" y="376"/>
                  </a:moveTo>
                  <a:cubicBezTo>
                    <a:pt x="203" y="362"/>
                    <a:pt x="188" y="347"/>
                    <a:pt x="174" y="332"/>
                  </a:cubicBezTo>
                  <a:cubicBezTo>
                    <a:pt x="124" y="284"/>
                    <a:pt x="75" y="236"/>
                    <a:pt x="26" y="189"/>
                  </a:cubicBezTo>
                  <a:cubicBezTo>
                    <a:pt x="13" y="176"/>
                    <a:pt x="8" y="162"/>
                    <a:pt x="16" y="145"/>
                  </a:cubicBezTo>
                  <a:cubicBezTo>
                    <a:pt x="26" y="122"/>
                    <a:pt x="53" y="119"/>
                    <a:pt x="74" y="139"/>
                  </a:cubicBezTo>
                  <a:cubicBezTo>
                    <a:pt x="134" y="197"/>
                    <a:pt x="193" y="256"/>
                    <a:pt x="253" y="314"/>
                  </a:cubicBezTo>
                  <a:cubicBezTo>
                    <a:pt x="256" y="317"/>
                    <a:pt x="260" y="321"/>
                    <a:pt x="264" y="324"/>
                  </a:cubicBezTo>
                  <a:cubicBezTo>
                    <a:pt x="266" y="323"/>
                    <a:pt x="268" y="322"/>
                    <a:pt x="270" y="321"/>
                  </a:cubicBezTo>
                  <a:cubicBezTo>
                    <a:pt x="267" y="316"/>
                    <a:pt x="266" y="310"/>
                    <a:pt x="262" y="306"/>
                  </a:cubicBezTo>
                  <a:cubicBezTo>
                    <a:pt x="190" y="236"/>
                    <a:pt x="117" y="165"/>
                    <a:pt x="45" y="94"/>
                  </a:cubicBezTo>
                  <a:cubicBezTo>
                    <a:pt x="41" y="91"/>
                    <a:pt x="38" y="88"/>
                    <a:pt x="35" y="84"/>
                  </a:cubicBezTo>
                  <a:cubicBezTo>
                    <a:pt x="20" y="68"/>
                    <a:pt x="20" y="48"/>
                    <a:pt x="34" y="34"/>
                  </a:cubicBezTo>
                  <a:cubicBezTo>
                    <a:pt x="47" y="21"/>
                    <a:pt x="67" y="21"/>
                    <a:pt x="82" y="35"/>
                  </a:cubicBezTo>
                  <a:cubicBezTo>
                    <a:pt x="96" y="48"/>
                    <a:pt x="109" y="61"/>
                    <a:pt x="122" y="74"/>
                  </a:cubicBezTo>
                  <a:cubicBezTo>
                    <a:pt x="184" y="135"/>
                    <a:pt x="246" y="195"/>
                    <a:pt x="308" y="256"/>
                  </a:cubicBezTo>
                  <a:cubicBezTo>
                    <a:pt x="312" y="260"/>
                    <a:pt x="318" y="262"/>
                    <a:pt x="322" y="266"/>
                  </a:cubicBezTo>
                  <a:cubicBezTo>
                    <a:pt x="324" y="264"/>
                    <a:pt x="326" y="262"/>
                    <a:pt x="327" y="260"/>
                  </a:cubicBezTo>
                  <a:cubicBezTo>
                    <a:pt x="323" y="255"/>
                    <a:pt x="319" y="250"/>
                    <a:pt x="315" y="245"/>
                  </a:cubicBezTo>
                  <a:cubicBezTo>
                    <a:pt x="257" y="189"/>
                    <a:pt x="199" y="133"/>
                    <a:pt x="142" y="76"/>
                  </a:cubicBezTo>
                  <a:cubicBezTo>
                    <a:pt x="137" y="72"/>
                    <a:pt x="133" y="68"/>
                    <a:pt x="129" y="64"/>
                  </a:cubicBezTo>
                  <a:cubicBezTo>
                    <a:pt x="114" y="47"/>
                    <a:pt x="112" y="28"/>
                    <a:pt x="126" y="14"/>
                  </a:cubicBezTo>
                  <a:cubicBezTo>
                    <a:pt x="139" y="0"/>
                    <a:pt x="161" y="0"/>
                    <a:pt x="177" y="16"/>
                  </a:cubicBezTo>
                  <a:cubicBezTo>
                    <a:pt x="244" y="80"/>
                    <a:pt x="310" y="145"/>
                    <a:pt x="376" y="210"/>
                  </a:cubicBezTo>
                  <a:cubicBezTo>
                    <a:pt x="394" y="227"/>
                    <a:pt x="413" y="245"/>
                    <a:pt x="441" y="244"/>
                  </a:cubicBezTo>
                  <a:cubicBezTo>
                    <a:pt x="466" y="243"/>
                    <a:pt x="476" y="227"/>
                    <a:pt x="461" y="207"/>
                  </a:cubicBezTo>
                  <a:cubicBezTo>
                    <a:pt x="451" y="194"/>
                    <a:pt x="435" y="185"/>
                    <a:pt x="420" y="176"/>
                  </a:cubicBezTo>
                  <a:cubicBezTo>
                    <a:pt x="401" y="165"/>
                    <a:pt x="380" y="159"/>
                    <a:pt x="361" y="147"/>
                  </a:cubicBezTo>
                  <a:cubicBezTo>
                    <a:pt x="335" y="131"/>
                    <a:pt x="325" y="105"/>
                    <a:pt x="325" y="71"/>
                  </a:cubicBezTo>
                  <a:cubicBezTo>
                    <a:pt x="419" y="87"/>
                    <a:pt x="504" y="115"/>
                    <a:pt x="558" y="198"/>
                  </a:cubicBezTo>
                  <a:cubicBezTo>
                    <a:pt x="575" y="224"/>
                    <a:pt x="588" y="254"/>
                    <a:pt x="603" y="282"/>
                  </a:cubicBezTo>
                  <a:cubicBezTo>
                    <a:pt x="616" y="309"/>
                    <a:pt x="627" y="337"/>
                    <a:pt x="644" y="362"/>
                  </a:cubicBezTo>
                  <a:cubicBezTo>
                    <a:pt x="660" y="386"/>
                    <a:pt x="683" y="407"/>
                    <a:pt x="703" y="430"/>
                  </a:cubicBezTo>
                  <a:cubicBezTo>
                    <a:pt x="694" y="432"/>
                    <a:pt x="684" y="435"/>
                    <a:pt x="673" y="437"/>
                  </a:cubicBezTo>
                  <a:cubicBezTo>
                    <a:pt x="620" y="450"/>
                    <a:pt x="571" y="471"/>
                    <a:pt x="525" y="501"/>
                  </a:cubicBezTo>
                  <a:cubicBezTo>
                    <a:pt x="412" y="576"/>
                    <a:pt x="294" y="553"/>
                    <a:pt x="202" y="467"/>
                  </a:cubicBezTo>
                  <a:cubicBezTo>
                    <a:pt x="140" y="408"/>
                    <a:pt x="80" y="348"/>
                    <a:pt x="19" y="288"/>
                  </a:cubicBezTo>
                  <a:cubicBezTo>
                    <a:pt x="2" y="271"/>
                    <a:pt x="0" y="253"/>
                    <a:pt x="14" y="239"/>
                  </a:cubicBezTo>
                  <a:cubicBezTo>
                    <a:pt x="28" y="225"/>
                    <a:pt x="47" y="226"/>
                    <a:pt x="64" y="242"/>
                  </a:cubicBezTo>
                  <a:cubicBezTo>
                    <a:pt x="108" y="285"/>
                    <a:pt x="152" y="329"/>
                    <a:pt x="197" y="372"/>
                  </a:cubicBezTo>
                  <a:cubicBezTo>
                    <a:pt x="201" y="376"/>
                    <a:pt x="207" y="379"/>
                    <a:pt x="212" y="382"/>
                  </a:cubicBezTo>
                  <a:cubicBezTo>
                    <a:pt x="214" y="380"/>
                    <a:pt x="215" y="378"/>
                    <a:pt x="217" y="376"/>
                  </a:cubicBezTo>
                  <a:close/>
                </a:path>
              </a:pathLst>
            </a:cu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12" name="Freeform 48"/>
            <p:cNvSpPr>
              <a:spLocks noChangeAspect="1" noEditPoints="1"/>
            </p:cNvSpPr>
            <p:nvPr/>
          </p:nvSpPr>
          <p:spPr bwMode="auto">
            <a:xfrm>
              <a:off x="5005669" y="4030137"/>
              <a:ext cx="468000" cy="44796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13" name="组合 12" descr="e7d195523061f1c0deeec63e560781cfd59afb0ea006f2a87ABB68BF51EA6619813959095094C18C62A12F549504892A4AAA8C1554C6663626E05CA27F281A14E6983772AFC3FB97135759321DEA3D705820548C6D5B558C558617F8003DC7157462F6C51A08AA82AC7652FD19B14B7CE280DCC3FE9191FC79CDADD895C1B7286BE30131D49449215E50D9486D429C5B"/>
          <p:cNvGrpSpPr/>
          <p:nvPr/>
        </p:nvGrpSpPr>
        <p:grpSpPr>
          <a:xfrm>
            <a:off x="5644727" y="2569779"/>
            <a:ext cx="3044923" cy="2411889"/>
            <a:chOff x="5644727" y="2569779"/>
            <a:chExt cx="3044923" cy="2411889"/>
          </a:xfrm>
        </p:grpSpPr>
        <p:sp>
          <p:nvSpPr>
            <p:cNvPr id="14" name="Freeform 5"/>
            <p:cNvSpPr>
              <a:spLocks/>
            </p:cNvSpPr>
            <p:nvPr/>
          </p:nvSpPr>
          <p:spPr bwMode="auto">
            <a:xfrm>
              <a:off x="5644727" y="2569779"/>
              <a:ext cx="3044923" cy="2411889"/>
            </a:xfrm>
            <a:custGeom>
              <a:avLst/>
              <a:gdLst>
                <a:gd name="T0" fmla="*/ 442 w 713"/>
                <a:gd name="T1" fmla="*/ 244 h 563"/>
                <a:gd name="T2" fmla="*/ 456 w 713"/>
                <a:gd name="T3" fmla="*/ 261 h 563"/>
                <a:gd name="T4" fmla="*/ 668 w 713"/>
                <a:gd name="T5" fmla="*/ 467 h 563"/>
                <a:gd name="T6" fmla="*/ 683 w 713"/>
                <a:gd name="T7" fmla="*/ 483 h 563"/>
                <a:gd name="T8" fmla="*/ 680 w 713"/>
                <a:gd name="T9" fmla="*/ 527 h 563"/>
                <a:gd name="T10" fmla="*/ 636 w 713"/>
                <a:gd name="T11" fmla="*/ 533 h 563"/>
                <a:gd name="T12" fmla="*/ 623 w 713"/>
                <a:gd name="T13" fmla="*/ 522 h 563"/>
                <a:gd name="T14" fmla="*/ 405 w 713"/>
                <a:gd name="T15" fmla="*/ 309 h 563"/>
                <a:gd name="T16" fmla="*/ 390 w 713"/>
                <a:gd name="T17" fmla="*/ 298 h 563"/>
                <a:gd name="T18" fmla="*/ 386 w 713"/>
                <a:gd name="T19" fmla="*/ 302 h 563"/>
                <a:gd name="T20" fmla="*/ 395 w 713"/>
                <a:gd name="T21" fmla="*/ 313 h 563"/>
                <a:gd name="T22" fmla="*/ 579 w 713"/>
                <a:gd name="T23" fmla="*/ 494 h 563"/>
                <a:gd name="T24" fmla="*/ 595 w 713"/>
                <a:gd name="T25" fmla="*/ 520 h 563"/>
                <a:gd name="T26" fmla="*/ 579 w 713"/>
                <a:gd name="T27" fmla="*/ 555 h 563"/>
                <a:gd name="T28" fmla="*/ 538 w 713"/>
                <a:gd name="T29" fmla="*/ 551 h 563"/>
                <a:gd name="T30" fmla="*/ 489 w 713"/>
                <a:gd name="T31" fmla="*/ 504 h 563"/>
                <a:gd name="T32" fmla="*/ 337 w 713"/>
                <a:gd name="T33" fmla="*/ 356 h 563"/>
                <a:gd name="T34" fmla="*/ 292 w 713"/>
                <a:gd name="T35" fmla="*/ 323 h 563"/>
                <a:gd name="T36" fmla="*/ 249 w 713"/>
                <a:gd name="T37" fmla="*/ 328 h 563"/>
                <a:gd name="T38" fmla="*/ 264 w 713"/>
                <a:gd name="T39" fmla="*/ 369 h 563"/>
                <a:gd name="T40" fmla="*/ 304 w 713"/>
                <a:gd name="T41" fmla="*/ 390 h 563"/>
                <a:gd name="T42" fmla="*/ 357 w 713"/>
                <a:gd name="T43" fmla="*/ 418 h 563"/>
                <a:gd name="T44" fmla="*/ 388 w 713"/>
                <a:gd name="T45" fmla="*/ 491 h 563"/>
                <a:gd name="T46" fmla="*/ 356 w 713"/>
                <a:gd name="T47" fmla="*/ 486 h 563"/>
                <a:gd name="T48" fmla="*/ 151 w 713"/>
                <a:gd name="T49" fmla="*/ 363 h 563"/>
                <a:gd name="T50" fmla="*/ 109 w 713"/>
                <a:gd name="T51" fmla="*/ 282 h 563"/>
                <a:gd name="T52" fmla="*/ 0 w 713"/>
                <a:gd name="T53" fmla="*/ 133 h 563"/>
                <a:gd name="T54" fmla="*/ 16 w 713"/>
                <a:gd name="T55" fmla="*/ 129 h 563"/>
                <a:gd name="T56" fmla="*/ 198 w 713"/>
                <a:gd name="T57" fmla="*/ 54 h 563"/>
                <a:gd name="T58" fmla="*/ 419 w 713"/>
                <a:gd name="T59" fmla="*/ 35 h 563"/>
                <a:gd name="T60" fmla="*/ 510 w 713"/>
                <a:gd name="T61" fmla="*/ 95 h 563"/>
                <a:gd name="T62" fmla="*/ 694 w 713"/>
                <a:gd name="T63" fmla="*/ 273 h 563"/>
                <a:gd name="T64" fmla="*/ 698 w 713"/>
                <a:gd name="T65" fmla="*/ 324 h 563"/>
                <a:gd name="T66" fmla="*/ 647 w 713"/>
                <a:gd name="T67" fmla="*/ 320 h 563"/>
                <a:gd name="T68" fmla="*/ 517 w 713"/>
                <a:gd name="T69" fmla="*/ 193 h 563"/>
                <a:gd name="T70" fmla="*/ 502 w 713"/>
                <a:gd name="T71" fmla="*/ 180 h 563"/>
                <a:gd name="T72" fmla="*/ 497 w 713"/>
                <a:gd name="T73" fmla="*/ 185 h 563"/>
                <a:gd name="T74" fmla="*/ 510 w 713"/>
                <a:gd name="T75" fmla="*/ 201 h 563"/>
                <a:gd name="T76" fmla="*/ 682 w 713"/>
                <a:gd name="T77" fmla="*/ 368 h 563"/>
                <a:gd name="T78" fmla="*/ 690 w 713"/>
                <a:gd name="T79" fmla="*/ 377 h 563"/>
                <a:gd name="T80" fmla="*/ 690 w 713"/>
                <a:gd name="T81" fmla="*/ 427 h 563"/>
                <a:gd name="T82" fmla="*/ 642 w 713"/>
                <a:gd name="T83" fmla="*/ 427 h 563"/>
                <a:gd name="T84" fmla="*/ 577 w 713"/>
                <a:gd name="T85" fmla="*/ 365 h 563"/>
                <a:gd name="T86" fmla="*/ 458 w 713"/>
                <a:gd name="T87" fmla="*/ 249 h 563"/>
                <a:gd name="T88" fmla="*/ 447 w 713"/>
                <a:gd name="T89" fmla="*/ 239 h 563"/>
                <a:gd name="T90" fmla="*/ 442 w 713"/>
                <a:gd name="T91" fmla="*/ 244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3" h="563">
                  <a:moveTo>
                    <a:pt x="442" y="244"/>
                  </a:moveTo>
                  <a:cubicBezTo>
                    <a:pt x="447" y="250"/>
                    <a:pt x="451" y="256"/>
                    <a:pt x="456" y="261"/>
                  </a:cubicBezTo>
                  <a:cubicBezTo>
                    <a:pt x="527" y="330"/>
                    <a:pt x="597" y="399"/>
                    <a:pt x="668" y="467"/>
                  </a:cubicBezTo>
                  <a:cubicBezTo>
                    <a:pt x="673" y="473"/>
                    <a:pt x="679" y="477"/>
                    <a:pt x="683" y="483"/>
                  </a:cubicBezTo>
                  <a:cubicBezTo>
                    <a:pt x="693" y="499"/>
                    <a:pt x="692" y="514"/>
                    <a:pt x="680" y="527"/>
                  </a:cubicBezTo>
                  <a:cubicBezTo>
                    <a:pt x="667" y="541"/>
                    <a:pt x="652" y="542"/>
                    <a:pt x="636" y="533"/>
                  </a:cubicBezTo>
                  <a:cubicBezTo>
                    <a:pt x="631" y="530"/>
                    <a:pt x="627" y="526"/>
                    <a:pt x="623" y="522"/>
                  </a:cubicBezTo>
                  <a:cubicBezTo>
                    <a:pt x="550" y="451"/>
                    <a:pt x="478" y="380"/>
                    <a:pt x="405" y="309"/>
                  </a:cubicBezTo>
                  <a:cubicBezTo>
                    <a:pt x="401" y="305"/>
                    <a:pt x="395" y="302"/>
                    <a:pt x="390" y="298"/>
                  </a:cubicBezTo>
                  <a:cubicBezTo>
                    <a:pt x="388" y="299"/>
                    <a:pt x="387" y="301"/>
                    <a:pt x="386" y="302"/>
                  </a:cubicBezTo>
                  <a:cubicBezTo>
                    <a:pt x="389" y="306"/>
                    <a:pt x="391" y="310"/>
                    <a:pt x="395" y="313"/>
                  </a:cubicBezTo>
                  <a:cubicBezTo>
                    <a:pt x="456" y="373"/>
                    <a:pt x="518" y="433"/>
                    <a:pt x="579" y="494"/>
                  </a:cubicBezTo>
                  <a:cubicBezTo>
                    <a:pt x="586" y="501"/>
                    <a:pt x="593" y="510"/>
                    <a:pt x="595" y="520"/>
                  </a:cubicBezTo>
                  <a:cubicBezTo>
                    <a:pt x="599" y="535"/>
                    <a:pt x="593" y="548"/>
                    <a:pt x="579" y="555"/>
                  </a:cubicBezTo>
                  <a:cubicBezTo>
                    <a:pt x="565" y="563"/>
                    <a:pt x="550" y="562"/>
                    <a:pt x="538" y="551"/>
                  </a:cubicBezTo>
                  <a:cubicBezTo>
                    <a:pt x="521" y="536"/>
                    <a:pt x="505" y="520"/>
                    <a:pt x="489" y="504"/>
                  </a:cubicBezTo>
                  <a:cubicBezTo>
                    <a:pt x="439" y="454"/>
                    <a:pt x="388" y="405"/>
                    <a:pt x="337" y="356"/>
                  </a:cubicBezTo>
                  <a:cubicBezTo>
                    <a:pt x="324" y="343"/>
                    <a:pt x="308" y="333"/>
                    <a:pt x="292" y="323"/>
                  </a:cubicBezTo>
                  <a:cubicBezTo>
                    <a:pt x="275" y="313"/>
                    <a:pt x="254" y="316"/>
                    <a:pt x="249" y="328"/>
                  </a:cubicBezTo>
                  <a:cubicBezTo>
                    <a:pt x="241" y="345"/>
                    <a:pt x="250" y="359"/>
                    <a:pt x="264" y="369"/>
                  </a:cubicBezTo>
                  <a:cubicBezTo>
                    <a:pt x="276" y="378"/>
                    <a:pt x="290" y="383"/>
                    <a:pt x="304" y="390"/>
                  </a:cubicBezTo>
                  <a:cubicBezTo>
                    <a:pt x="322" y="400"/>
                    <a:pt x="341" y="407"/>
                    <a:pt x="357" y="418"/>
                  </a:cubicBezTo>
                  <a:cubicBezTo>
                    <a:pt x="380" y="435"/>
                    <a:pt x="389" y="460"/>
                    <a:pt x="388" y="491"/>
                  </a:cubicBezTo>
                  <a:cubicBezTo>
                    <a:pt x="376" y="489"/>
                    <a:pt x="366" y="488"/>
                    <a:pt x="356" y="486"/>
                  </a:cubicBezTo>
                  <a:cubicBezTo>
                    <a:pt x="273" y="470"/>
                    <a:pt x="199" y="437"/>
                    <a:pt x="151" y="363"/>
                  </a:cubicBezTo>
                  <a:cubicBezTo>
                    <a:pt x="135" y="337"/>
                    <a:pt x="120" y="310"/>
                    <a:pt x="109" y="282"/>
                  </a:cubicBezTo>
                  <a:cubicBezTo>
                    <a:pt x="85" y="224"/>
                    <a:pt x="57" y="171"/>
                    <a:pt x="0" y="133"/>
                  </a:cubicBezTo>
                  <a:cubicBezTo>
                    <a:pt x="8" y="131"/>
                    <a:pt x="12" y="130"/>
                    <a:pt x="16" y="129"/>
                  </a:cubicBezTo>
                  <a:cubicBezTo>
                    <a:pt x="82" y="117"/>
                    <a:pt x="141" y="89"/>
                    <a:pt x="198" y="54"/>
                  </a:cubicBezTo>
                  <a:cubicBezTo>
                    <a:pt x="268" y="10"/>
                    <a:pt x="343" y="0"/>
                    <a:pt x="419" y="35"/>
                  </a:cubicBezTo>
                  <a:cubicBezTo>
                    <a:pt x="452" y="50"/>
                    <a:pt x="483" y="71"/>
                    <a:pt x="510" y="95"/>
                  </a:cubicBezTo>
                  <a:cubicBezTo>
                    <a:pt x="573" y="153"/>
                    <a:pt x="633" y="214"/>
                    <a:pt x="694" y="273"/>
                  </a:cubicBezTo>
                  <a:cubicBezTo>
                    <a:pt x="711" y="291"/>
                    <a:pt x="713" y="310"/>
                    <a:pt x="698" y="324"/>
                  </a:cubicBezTo>
                  <a:cubicBezTo>
                    <a:pt x="684" y="339"/>
                    <a:pt x="665" y="337"/>
                    <a:pt x="647" y="320"/>
                  </a:cubicBezTo>
                  <a:cubicBezTo>
                    <a:pt x="604" y="278"/>
                    <a:pt x="560" y="236"/>
                    <a:pt x="517" y="193"/>
                  </a:cubicBezTo>
                  <a:cubicBezTo>
                    <a:pt x="512" y="189"/>
                    <a:pt x="507" y="184"/>
                    <a:pt x="502" y="180"/>
                  </a:cubicBezTo>
                  <a:cubicBezTo>
                    <a:pt x="500" y="182"/>
                    <a:pt x="498" y="183"/>
                    <a:pt x="497" y="185"/>
                  </a:cubicBezTo>
                  <a:cubicBezTo>
                    <a:pt x="501" y="190"/>
                    <a:pt x="505" y="196"/>
                    <a:pt x="510" y="201"/>
                  </a:cubicBezTo>
                  <a:cubicBezTo>
                    <a:pt x="567" y="257"/>
                    <a:pt x="625" y="313"/>
                    <a:pt x="682" y="368"/>
                  </a:cubicBezTo>
                  <a:cubicBezTo>
                    <a:pt x="685" y="371"/>
                    <a:pt x="688" y="374"/>
                    <a:pt x="690" y="377"/>
                  </a:cubicBezTo>
                  <a:cubicBezTo>
                    <a:pt x="704" y="393"/>
                    <a:pt x="704" y="413"/>
                    <a:pt x="690" y="427"/>
                  </a:cubicBezTo>
                  <a:cubicBezTo>
                    <a:pt x="676" y="441"/>
                    <a:pt x="657" y="442"/>
                    <a:pt x="642" y="427"/>
                  </a:cubicBezTo>
                  <a:cubicBezTo>
                    <a:pt x="620" y="407"/>
                    <a:pt x="599" y="386"/>
                    <a:pt x="577" y="365"/>
                  </a:cubicBezTo>
                  <a:cubicBezTo>
                    <a:pt x="537" y="326"/>
                    <a:pt x="498" y="287"/>
                    <a:pt x="458" y="249"/>
                  </a:cubicBezTo>
                  <a:cubicBezTo>
                    <a:pt x="455" y="245"/>
                    <a:pt x="451" y="242"/>
                    <a:pt x="447" y="239"/>
                  </a:cubicBezTo>
                  <a:cubicBezTo>
                    <a:pt x="445" y="241"/>
                    <a:pt x="443" y="243"/>
                    <a:pt x="442" y="244"/>
                  </a:cubicBezTo>
                  <a:close/>
                </a:path>
              </a:pathLst>
            </a:custGeom>
            <a:solidFill>
              <a:srgbClr val="5C9BC3">
                <a:alpha val="3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Freeform 16"/>
            <p:cNvSpPr>
              <a:spLocks noEditPoints="1"/>
            </p:cNvSpPr>
            <p:nvPr/>
          </p:nvSpPr>
          <p:spPr bwMode="auto">
            <a:xfrm>
              <a:off x="6724740" y="3144305"/>
              <a:ext cx="640056" cy="51042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16" name="组合 15"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9152347" y="3284627"/>
            <a:ext cx="2901474" cy="987299"/>
            <a:chOff x="2508063" y="2587443"/>
            <a:chExt cx="2901474" cy="987299"/>
          </a:xfrm>
        </p:grpSpPr>
        <p:sp>
          <p:nvSpPr>
            <p:cNvPr id="17" name="Rectangle 42"/>
            <p:cNvSpPr/>
            <p:nvPr/>
          </p:nvSpPr>
          <p:spPr>
            <a:xfrm flipH="1">
              <a:off x="2508063" y="2985089"/>
              <a:ext cx="2901474" cy="589653"/>
            </a:xfrm>
            <a:prstGeom prst="rect">
              <a:avLst/>
            </a:prstGeom>
            <a:noFill/>
            <a:ln w="12700" cap="flat" cmpd="sng" algn="ctr">
              <a:noFill/>
              <a:prstDash val="solid"/>
            </a:ln>
            <a:effectLst/>
          </p:spPr>
          <p:txBody>
            <a:bodyPr lIns="91440" tIns="0" rIns="91440" bIns="0" rtlCol="0" anchor="t"/>
            <a:lstStyle/>
            <a:p>
              <a:r>
                <a:rPr lang="zh-CN" altLang="en-US" sz="1400" dirty="0">
                  <a:solidFill>
                    <a:srgbClr val="FAFAFA"/>
                  </a:solidFill>
                  <a:cs typeface="+mn-ea"/>
                  <a:sym typeface="+mn-lt"/>
                </a:rPr>
                <a:t>请在这里输入您的主要叙述内容</a:t>
              </a:r>
              <a:endParaRPr lang="en-US" altLang="zh-CN" sz="1400" dirty="0">
                <a:solidFill>
                  <a:srgbClr val="FAFAFA"/>
                </a:solidFill>
                <a:cs typeface="+mn-ea"/>
                <a:sym typeface="+mn-lt"/>
              </a:endParaRPr>
            </a:p>
            <a:p>
              <a:r>
                <a:rPr lang="zh-CN" altLang="en-US" sz="1400" dirty="0">
                  <a:solidFill>
                    <a:srgbClr val="FAFAFA"/>
                  </a:solidFill>
                  <a:cs typeface="+mn-ea"/>
                  <a:sym typeface="+mn-lt"/>
                </a:rPr>
                <a:t>请在这里输入您的主要叙述内容</a:t>
              </a:r>
              <a:endParaRPr lang="en-US" altLang="zh-CN" sz="1400" dirty="0">
                <a:solidFill>
                  <a:srgbClr val="FAFAFA"/>
                </a:solidFill>
                <a:cs typeface="+mn-ea"/>
                <a:sym typeface="+mn-lt"/>
              </a:endParaRPr>
            </a:p>
            <a:p>
              <a:endParaRPr lang="en-US" altLang="zh-CN" sz="3600" dirty="0">
                <a:solidFill>
                  <a:srgbClr val="FAFAFA"/>
                </a:solidFill>
                <a:cs typeface="+mn-ea"/>
                <a:sym typeface="+mn-lt"/>
              </a:endParaRPr>
            </a:p>
          </p:txBody>
        </p:sp>
        <p:sp>
          <p:nvSpPr>
            <p:cNvPr id="18" name="Rectangle 42"/>
            <p:cNvSpPr/>
            <p:nvPr/>
          </p:nvSpPr>
          <p:spPr>
            <a:xfrm flipH="1">
              <a:off x="2810861" y="2587443"/>
              <a:ext cx="2295878" cy="322237"/>
            </a:xfrm>
            <a:prstGeom prst="rect">
              <a:avLst/>
            </a:prstGeom>
            <a:noFill/>
            <a:ln w="12700" cap="flat" cmpd="sng" algn="ctr">
              <a:noFill/>
              <a:prstDash val="solid"/>
            </a:ln>
            <a:effectLst/>
          </p:spPr>
          <p:txBody>
            <a:bodyPr lIns="91440" tIns="0" rIns="91440" bIns="0" rtlCol="0" anchor="t"/>
            <a:lstStyle/>
            <a:p>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p:txBody>
        </p:sp>
      </p:grpSp>
      <p:grpSp>
        <p:nvGrpSpPr>
          <p:cNvPr id="19" name="组合 18"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391278" y="3296381"/>
            <a:ext cx="2901474" cy="967083"/>
            <a:chOff x="2478121" y="2532250"/>
            <a:chExt cx="2901474" cy="967083"/>
          </a:xfrm>
        </p:grpSpPr>
        <p:sp>
          <p:nvSpPr>
            <p:cNvPr id="20" name="Rectangle 42"/>
            <p:cNvSpPr/>
            <p:nvPr/>
          </p:nvSpPr>
          <p:spPr>
            <a:xfrm flipH="1">
              <a:off x="2478121" y="2909680"/>
              <a:ext cx="2901474" cy="589653"/>
            </a:xfrm>
            <a:prstGeom prst="rect">
              <a:avLst/>
            </a:prstGeom>
            <a:noFill/>
            <a:ln w="12700" cap="flat" cmpd="sng" algn="ctr">
              <a:noFill/>
              <a:prstDash val="solid"/>
            </a:ln>
            <a:effectLst/>
          </p:spPr>
          <p:txBody>
            <a:bodyPr lIns="91440" tIns="0" rIns="91440" bIns="0" rtlCol="0" anchor="t"/>
            <a:lstStyle/>
            <a:p>
              <a:r>
                <a:rPr lang="zh-CN" altLang="en-US" sz="1400" dirty="0">
                  <a:solidFill>
                    <a:srgbClr val="FAFAFA"/>
                  </a:solidFill>
                  <a:cs typeface="+mn-ea"/>
                  <a:sym typeface="+mn-lt"/>
                </a:rPr>
                <a:t>请在这里输入您的主要叙述内容</a:t>
              </a:r>
              <a:endParaRPr lang="en-US" altLang="zh-CN" sz="1400" dirty="0">
                <a:solidFill>
                  <a:srgbClr val="FAFAFA"/>
                </a:solidFill>
                <a:cs typeface="+mn-ea"/>
                <a:sym typeface="+mn-lt"/>
              </a:endParaRPr>
            </a:p>
            <a:p>
              <a:r>
                <a:rPr lang="zh-CN" altLang="en-US" sz="1400" dirty="0">
                  <a:solidFill>
                    <a:srgbClr val="FAFAFA"/>
                  </a:solidFill>
                  <a:cs typeface="+mn-ea"/>
                  <a:sym typeface="+mn-lt"/>
                </a:rPr>
                <a:t>请在这里输入您的主要叙述内容</a:t>
              </a:r>
              <a:endParaRPr lang="en-US" altLang="zh-CN" sz="1400" dirty="0">
                <a:solidFill>
                  <a:srgbClr val="FAFAFA"/>
                </a:solidFill>
                <a:cs typeface="+mn-ea"/>
                <a:sym typeface="+mn-lt"/>
              </a:endParaRPr>
            </a:p>
            <a:p>
              <a:endParaRPr lang="en-US" altLang="zh-CN" sz="3600" dirty="0">
                <a:solidFill>
                  <a:srgbClr val="FAFAFA"/>
                </a:solidFill>
                <a:cs typeface="+mn-ea"/>
                <a:sym typeface="+mn-lt"/>
              </a:endParaRPr>
            </a:p>
          </p:txBody>
        </p:sp>
        <p:sp>
          <p:nvSpPr>
            <p:cNvPr id="21" name="Rectangle 42"/>
            <p:cNvSpPr/>
            <p:nvPr/>
          </p:nvSpPr>
          <p:spPr>
            <a:xfrm flipH="1">
              <a:off x="2721700" y="2532250"/>
              <a:ext cx="2235992" cy="247542"/>
            </a:xfrm>
            <a:prstGeom prst="rect">
              <a:avLst/>
            </a:prstGeom>
            <a:noFill/>
            <a:ln w="12700" cap="flat" cmpd="sng" algn="ctr">
              <a:noFill/>
              <a:prstDash val="solid"/>
            </a:ln>
            <a:effectLst/>
          </p:spPr>
          <p:txBody>
            <a:bodyPr lIns="91440" tIns="0" rIns="91440" bIns="0" rtlCol="0" anchor="t"/>
            <a:lstStyle/>
            <a:p>
              <a:r>
                <a:rPr lang="zh-CN" altLang="en-US" sz="2000" dirty="0">
                  <a:solidFill>
                    <a:srgbClr val="FAFAFA"/>
                  </a:solidFill>
                  <a:cs typeface="+mn-ea"/>
                  <a:sym typeface="+mn-lt"/>
                </a:rPr>
                <a:t>单击此处输入标题</a:t>
              </a:r>
              <a:endParaRPr lang="en-US" altLang="zh-CN" sz="2000" dirty="0">
                <a:solidFill>
                  <a:srgbClr val="FAFAFA"/>
                </a:solidFill>
                <a:cs typeface="+mn-ea"/>
                <a:sym typeface="+mn-lt"/>
              </a:endParaRPr>
            </a:p>
          </p:txBody>
        </p:sp>
      </p:grpSp>
    </p:spTree>
    <p:extLst>
      <p:ext uri="{BB962C8B-B14F-4D97-AF65-F5344CB8AC3E}">
        <p14:creationId xmlns:p14="http://schemas.microsoft.com/office/powerpoint/2010/main" val="107038090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grpSp>
        <p:nvGrpSpPr>
          <p:cNvPr id="7" name="组合 6"/>
          <p:cNvGrpSpPr/>
          <p:nvPr/>
        </p:nvGrpSpPr>
        <p:grpSpPr>
          <a:xfrm>
            <a:off x="871389" y="2003279"/>
            <a:ext cx="1811333" cy="3999590"/>
            <a:chOff x="938623" y="1841916"/>
            <a:chExt cx="1811333" cy="3999590"/>
          </a:xfrm>
        </p:grpSpPr>
        <p:sp>
          <p:nvSpPr>
            <p:cNvPr id="9" name="Freeform 5"/>
            <p:cNvSpPr>
              <a:spLocks/>
            </p:cNvSpPr>
            <p:nvPr/>
          </p:nvSpPr>
          <p:spPr bwMode="auto">
            <a:xfrm>
              <a:off x="938623" y="1841916"/>
              <a:ext cx="1811333" cy="3999590"/>
            </a:xfrm>
            <a:custGeom>
              <a:avLst/>
              <a:gdLst>
                <a:gd name="T0" fmla="*/ 366 w 366"/>
                <a:gd name="T1" fmla="*/ 685 h 805"/>
                <a:gd name="T2" fmla="*/ 183 w 366"/>
                <a:gd name="T3" fmla="*/ 805 h 805"/>
                <a:gd name="T4" fmla="*/ 0 w 366"/>
                <a:gd name="T5" fmla="*/ 685 h 805"/>
                <a:gd name="T6" fmla="*/ 0 w 366"/>
                <a:gd name="T7" fmla="*/ 22 h 805"/>
                <a:gd name="T8" fmla="*/ 22 w 366"/>
                <a:gd name="T9" fmla="*/ 0 h 805"/>
                <a:gd name="T10" fmla="*/ 344 w 366"/>
                <a:gd name="T11" fmla="*/ 0 h 805"/>
                <a:gd name="T12" fmla="*/ 366 w 366"/>
                <a:gd name="T13" fmla="*/ 22 h 805"/>
                <a:gd name="T14" fmla="*/ 366 w 366"/>
                <a:gd name="T15" fmla="*/ 685 h 8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6" h="805">
                  <a:moveTo>
                    <a:pt x="366" y="685"/>
                  </a:moveTo>
                  <a:cubicBezTo>
                    <a:pt x="366" y="697"/>
                    <a:pt x="183" y="805"/>
                    <a:pt x="183" y="805"/>
                  </a:cubicBezTo>
                  <a:cubicBezTo>
                    <a:pt x="183" y="805"/>
                    <a:pt x="0" y="697"/>
                    <a:pt x="0" y="685"/>
                  </a:cubicBezTo>
                  <a:cubicBezTo>
                    <a:pt x="0" y="22"/>
                    <a:pt x="0" y="22"/>
                    <a:pt x="0" y="22"/>
                  </a:cubicBezTo>
                  <a:cubicBezTo>
                    <a:pt x="0" y="10"/>
                    <a:pt x="9" y="0"/>
                    <a:pt x="22" y="0"/>
                  </a:cubicBezTo>
                  <a:cubicBezTo>
                    <a:pt x="344" y="0"/>
                    <a:pt x="344" y="0"/>
                    <a:pt x="344" y="0"/>
                  </a:cubicBezTo>
                  <a:cubicBezTo>
                    <a:pt x="356" y="0"/>
                    <a:pt x="366" y="10"/>
                    <a:pt x="366" y="22"/>
                  </a:cubicBezTo>
                  <a:lnTo>
                    <a:pt x="366" y="685"/>
                  </a:lnTo>
                  <a:close/>
                </a:path>
              </a:pathLst>
            </a:cu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Rectangle 6"/>
            <p:cNvSpPr>
              <a:spLocks noChangeArrowheads="1"/>
            </p:cNvSpPr>
            <p:nvPr/>
          </p:nvSpPr>
          <p:spPr bwMode="auto">
            <a:xfrm>
              <a:off x="938623" y="2474312"/>
              <a:ext cx="1811333" cy="1017697"/>
            </a:xfrm>
            <a:prstGeom prst="rect">
              <a:avLst/>
            </a:prstGeom>
            <a:solidFill>
              <a:srgbClr val="FEFEFE"/>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13" name="矩形 12"/>
            <p:cNvSpPr/>
            <p:nvPr/>
          </p:nvSpPr>
          <p:spPr>
            <a:xfrm>
              <a:off x="1399031" y="2629217"/>
              <a:ext cx="890516" cy="707886"/>
            </a:xfrm>
            <a:prstGeom prst="rect">
              <a:avLst/>
            </a:prstGeom>
            <a:effectLst/>
          </p:spPr>
          <p:txBody>
            <a:bodyPr wrap="square">
              <a:spAutoFit/>
            </a:bodyPr>
            <a:lstStyle/>
            <a:p>
              <a:pPr algn="ctr"/>
              <a:r>
                <a:rPr lang="en-US" altLang="zh-CN" sz="4000" b="1" dirty="0">
                  <a:solidFill>
                    <a:schemeClr val="tx1">
                      <a:lumMod val="65000"/>
                      <a:lumOff val="35000"/>
                    </a:schemeClr>
                  </a:solidFill>
                  <a:cs typeface="+mn-ea"/>
                  <a:sym typeface="+mn-lt"/>
                </a:rPr>
                <a:t>01</a:t>
              </a:r>
              <a:endParaRPr lang="zh-CN" altLang="en-US" sz="4000" b="1" dirty="0">
                <a:solidFill>
                  <a:schemeClr val="tx1">
                    <a:lumMod val="65000"/>
                    <a:lumOff val="35000"/>
                  </a:schemeClr>
                </a:solidFill>
                <a:cs typeface="+mn-ea"/>
                <a:sym typeface="+mn-lt"/>
              </a:endParaRPr>
            </a:p>
          </p:txBody>
        </p:sp>
        <p:sp>
          <p:nvSpPr>
            <p:cNvPr id="14" name="Freeform 14"/>
            <p:cNvSpPr>
              <a:spLocks noChangeAspect="1" noEditPoints="1"/>
            </p:cNvSpPr>
            <p:nvPr/>
          </p:nvSpPr>
          <p:spPr bwMode="auto">
            <a:xfrm>
              <a:off x="1672682" y="1945978"/>
              <a:ext cx="396000" cy="394405"/>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15" name="TextBox 29"/>
            <p:cNvSpPr txBox="1"/>
            <p:nvPr/>
          </p:nvSpPr>
          <p:spPr>
            <a:xfrm>
              <a:off x="1136622" y="3841711"/>
              <a:ext cx="1468120" cy="1282402"/>
            </a:xfrm>
            <a:prstGeom prst="rect">
              <a:avLst/>
            </a:prstGeom>
            <a:noFill/>
          </p:spPr>
          <p:txBody>
            <a:bodyPr wrap="square" lIns="0" tIns="0" rIns="0" bIns="0" rtlCol="0">
              <a:spAutoFit/>
            </a:bodyPr>
            <a:lstStyle/>
            <a:p>
              <a:pPr algn="just">
                <a:lnSpc>
                  <a:spcPts val="2000"/>
                </a:lnSpc>
              </a:pPr>
              <a:r>
                <a:rPr lang="zh-CN" altLang="en-US" sz="1200" dirty="0">
                  <a:solidFill>
                    <a:srgbClr val="FFFFFF"/>
                  </a:solidFill>
                  <a:cs typeface="+mn-ea"/>
                  <a:sym typeface="+mn-lt"/>
                </a:rPr>
                <a:t>点击输入简要文字内容，文字内容需概括精炼，言简意赅的说明分项内容言简意赅的说明分项内容</a:t>
              </a:r>
              <a:endParaRPr lang="en-US" altLang="zh-CN" sz="1200" dirty="0">
                <a:solidFill>
                  <a:srgbClr val="FFFFFF"/>
                </a:solidFill>
                <a:cs typeface="+mn-ea"/>
                <a:sym typeface="+mn-lt"/>
              </a:endParaRPr>
            </a:p>
          </p:txBody>
        </p:sp>
      </p:grpSp>
      <p:grpSp>
        <p:nvGrpSpPr>
          <p:cNvPr id="16" name="组合 15"/>
          <p:cNvGrpSpPr/>
          <p:nvPr/>
        </p:nvGrpSpPr>
        <p:grpSpPr>
          <a:xfrm>
            <a:off x="3019860" y="2003279"/>
            <a:ext cx="1817615" cy="3999590"/>
            <a:chOff x="3087094" y="1841916"/>
            <a:chExt cx="1817615" cy="3999590"/>
          </a:xfrm>
        </p:grpSpPr>
        <p:sp>
          <p:nvSpPr>
            <p:cNvPr id="17" name="Freeform 7"/>
            <p:cNvSpPr>
              <a:spLocks/>
            </p:cNvSpPr>
            <p:nvPr/>
          </p:nvSpPr>
          <p:spPr bwMode="auto">
            <a:xfrm>
              <a:off x="3087094" y="1841916"/>
              <a:ext cx="1817615" cy="3999590"/>
            </a:xfrm>
            <a:custGeom>
              <a:avLst/>
              <a:gdLst>
                <a:gd name="T0" fmla="*/ 367 w 367"/>
                <a:gd name="T1" fmla="*/ 685 h 805"/>
                <a:gd name="T2" fmla="*/ 184 w 367"/>
                <a:gd name="T3" fmla="*/ 805 h 805"/>
                <a:gd name="T4" fmla="*/ 0 w 367"/>
                <a:gd name="T5" fmla="*/ 685 h 805"/>
                <a:gd name="T6" fmla="*/ 0 w 367"/>
                <a:gd name="T7" fmla="*/ 22 h 805"/>
                <a:gd name="T8" fmla="*/ 22 w 367"/>
                <a:gd name="T9" fmla="*/ 0 h 805"/>
                <a:gd name="T10" fmla="*/ 345 w 367"/>
                <a:gd name="T11" fmla="*/ 0 h 805"/>
                <a:gd name="T12" fmla="*/ 367 w 367"/>
                <a:gd name="T13" fmla="*/ 22 h 805"/>
                <a:gd name="T14" fmla="*/ 367 w 367"/>
                <a:gd name="T15" fmla="*/ 685 h 8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7" h="805">
                  <a:moveTo>
                    <a:pt x="367" y="685"/>
                  </a:moveTo>
                  <a:cubicBezTo>
                    <a:pt x="367" y="697"/>
                    <a:pt x="184" y="805"/>
                    <a:pt x="184" y="805"/>
                  </a:cubicBezTo>
                  <a:cubicBezTo>
                    <a:pt x="184" y="805"/>
                    <a:pt x="0" y="697"/>
                    <a:pt x="0" y="685"/>
                  </a:cubicBezTo>
                  <a:cubicBezTo>
                    <a:pt x="0" y="22"/>
                    <a:pt x="0" y="22"/>
                    <a:pt x="0" y="22"/>
                  </a:cubicBezTo>
                  <a:cubicBezTo>
                    <a:pt x="0" y="10"/>
                    <a:pt x="10" y="0"/>
                    <a:pt x="22" y="0"/>
                  </a:cubicBezTo>
                  <a:cubicBezTo>
                    <a:pt x="345" y="0"/>
                    <a:pt x="345" y="0"/>
                    <a:pt x="345" y="0"/>
                  </a:cubicBezTo>
                  <a:cubicBezTo>
                    <a:pt x="357" y="0"/>
                    <a:pt x="367" y="10"/>
                    <a:pt x="367" y="22"/>
                  </a:cubicBezTo>
                  <a:lnTo>
                    <a:pt x="367" y="685"/>
                  </a:lnTo>
                  <a:close/>
                </a:path>
              </a:pathLst>
            </a:custGeom>
            <a:solidFill>
              <a:srgbClr val="FEFEFE">
                <a:alpha val="3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Rectangle 8"/>
            <p:cNvSpPr>
              <a:spLocks noChangeArrowheads="1"/>
            </p:cNvSpPr>
            <p:nvPr/>
          </p:nvSpPr>
          <p:spPr bwMode="auto">
            <a:xfrm>
              <a:off x="3093376" y="2474312"/>
              <a:ext cx="1807145" cy="1017697"/>
            </a:xfrm>
            <a:prstGeom prst="rect">
              <a:avLst/>
            </a:prstGeom>
            <a:solidFill>
              <a:srgbClr val="FEFEFE"/>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19" name="矩形 18"/>
            <p:cNvSpPr/>
            <p:nvPr/>
          </p:nvSpPr>
          <p:spPr>
            <a:xfrm>
              <a:off x="3550643" y="2629217"/>
              <a:ext cx="890516" cy="707886"/>
            </a:xfrm>
            <a:prstGeom prst="rect">
              <a:avLst/>
            </a:prstGeom>
            <a:effectLst/>
          </p:spPr>
          <p:txBody>
            <a:bodyPr wrap="square">
              <a:spAutoFit/>
            </a:bodyPr>
            <a:lstStyle/>
            <a:p>
              <a:pPr algn="ctr"/>
              <a:r>
                <a:rPr lang="en-US" altLang="zh-CN" sz="4000" b="1" dirty="0">
                  <a:solidFill>
                    <a:schemeClr val="tx1">
                      <a:lumMod val="65000"/>
                      <a:lumOff val="35000"/>
                    </a:schemeClr>
                  </a:solidFill>
                  <a:cs typeface="+mn-ea"/>
                  <a:sym typeface="+mn-lt"/>
                </a:rPr>
                <a:t>02</a:t>
              </a:r>
              <a:endParaRPr lang="zh-CN" altLang="en-US" sz="4000" b="1" dirty="0">
                <a:solidFill>
                  <a:schemeClr val="tx1">
                    <a:lumMod val="65000"/>
                    <a:lumOff val="35000"/>
                  </a:schemeClr>
                </a:solidFill>
                <a:cs typeface="+mn-ea"/>
                <a:sym typeface="+mn-lt"/>
              </a:endParaRPr>
            </a:p>
          </p:txBody>
        </p:sp>
        <p:sp>
          <p:nvSpPr>
            <p:cNvPr id="20" name="Freeform 22"/>
            <p:cNvSpPr>
              <a:spLocks noChangeAspect="1" noEditPoints="1"/>
            </p:cNvSpPr>
            <p:nvPr/>
          </p:nvSpPr>
          <p:spPr bwMode="auto">
            <a:xfrm>
              <a:off x="3815901" y="1911497"/>
              <a:ext cx="360000" cy="422764"/>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TextBox 29"/>
            <p:cNvSpPr txBox="1"/>
            <p:nvPr/>
          </p:nvSpPr>
          <p:spPr>
            <a:xfrm>
              <a:off x="3261841" y="3841711"/>
              <a:ext cx="1468120" cy="1282402"/>
            </a:xfrm>
            <a:prstGeom prst="rect">
              <a:avLst/>
            </a:prstGeom>
            <a:noFill/>
          </p:spPr>
          <p:txBody>
            <a:bodyPr wrap="square" lIns="0" tIns="0" rIns="0" bIns="0" rtlCol="0">
              <a:spAutoFit/>
            </a:bodyPr>
            <a:lstStyle/>
            <a:p>
              <a:pPr algn="just">
                <a:lnSpc>
                  <a:spcPts val="2000"/>
                </a:lnSpc>
              </a:pPr>
              <a:r>
                <a:rPr lang="zh-CN" altLang="en-US" sz="1200" dirty="0">
                  <a:solidFill>
                    <a:srgbClr val="FFFFFF"/>
                  </a:solidFill>
                  <a:cs typeface="+mn-ea"/>
                  <a:sym typeface="+mn-lt"/>
                </a:rPr>
                <a:t>点击输入简要文字内容，文字内容需概括精炼，言简意赅的说明分项内容言简意赅的说明分项内容</a:t>
              </a:r>
              <a:endParaRPr lang="en-US" altLang="zh-CN" sz="1200" dirty="0">
                <a:solidFill>
                  <a:srgbClr val="FFFFFF"/>
                </a:solidFill>
                <a:cs typeface="+mn-ea"/>
                <a:sym typeface="+mn-lt"/>
              </a:endParaRPr>
            </a:p>
          </p:txBody>
        </p:sp>
      </p:grpSp>
      <p:grpSp>
        <p:nvGrpSpPr>
          <p:cNvPr id="22" name="组合 21"/>
          <p:cNvGrpSpPr/>
          <p:nvPr/>
        </p:nvGrpSpPr>
        <p:grpSpPr>
          <a:xfrm>
            <a:off x="5174613" y="2003279"/>
            <a:ext cx="1817615" cy="3999590"/>
            <a:chOff x="5241847" y="1841916"/>
            <a:chExt cx="1817615" cy="3999590"/>
          </a:xfrm>
        </p:grpSpPr>
        <p:sp>
          <p:nvSpPr>
            <p:cNvPr id="23" name="Freeform 9"/>
            <p:cNvSpPr>
              <a:spLocks/>
            </p:cNvSpPr>
            <p:nvPr/>
          </p:nvSpPr>
          <p:spPr bwMode="auto">
            <a:xfrm>
              <a:off x="5241847" y="1841916"/>
              <a:ext cx="1817615" cy="3999590"/>
            </a:xfrm>
            <a:custGeom>
              <a:avLst/>
              <a:gdLst>
                <a:gd name="T0" fmla="*/ 367 w 367"/>
                <a:gd name="T1" fmla="*/ 685 h 805"/>
                <a:gd name="T2" fmla="*/ 183 w 367"/>
                <a:gd name="T3" fmla="*/ 805 h 805"/>
                <a:gd name="T4" fmla="*/ 0 w 367"/>
                <a:gd name="T5" fmla="*/ 685 h 805"/>
                <a:gd name="T6" fmla="*/ 0 w 367"/>
                <a:gd name="T7" fmla="*/ 22 h 805"/>
                <a:gd name="T8" fmla="*/ 22 w 367"/>
                <a:gd name="T9" fmla="*/ 0 h 805"/>
                <a:gd name="T10" fmla="*/ 344 w 367"/>
                <a:gd name="T11" fmla="*/ 0 h 805"/>
                <a:gd name="T12" fmla="*/ 367 w 367"/>
                <a:gd name="T13" fmla="*/ 22 h 805"/>
                <a:gd name="T14" fmla="*/ 367 w 367"/>
                <a:gd name="T15" fmla="*/ 685 h 8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7" h="805">
                  <a:moveTo>
                    <a:pt x="367" y="685"/>
                  </a:moveTo>
                  <a:cubicBezTo>
                    <a:pt x="367" y="697"/>
                    <a:pt x="183" y="805"/>
                    <a:pt x="183" y="805"/>
                  </a:cubicBezTo>
                  <a:cubicBezTo>
                    <a:pt x="183" y="805"/>
                    <a:pt x="0" y="697"/>
                    <a:pt x="0" y="685"/>
                  </a:cubicBezTo>
                  <a:cubicBezTo>
                    <a:pt x="0" y="22"/>
                    <a:pt x="0" y="22"/>
                    <a:pt x="0" y="22"/>
                  </a:cubicBezTo>
                  <a:cubicBezTo>
                    <a:pt x="0" y="10"/>
                    <a:pt x="10" y="0"/>
                    <a:pt x="22" y="0"/>
                  </a:cubicBezTo>
                  <a:cubicBezTo>
                    <a:pt x="344" y="0"/>
                    <a:pt x="344" y="0"/>
                    <a:pt x="344" y="0"/>
                  </a:cubicBezTo>
                  <a:cubicBezTo>
                    <a:pt x="357" y="0"/>
                    <a:pt x="367" y="10"/>
                    <a:pt x="367" y="22"/>
                  </a:cubicBezTo>
                  <a:lnTo>
                    <a:pt x="367" y="685"/>
                  </a:lnTo>
                  <a:close/>
                </a:path>
              </a:pathLst>
            </a:custGeom>
            <a:solidFill>
              <a:srgbClr val="FEFEFE">
                <a:alpha val="3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4" name="Rectangle 10"/>
            <p:cNvSpPr>
              <a:spLocks noChangeArrowheads="1"/>
            </p:cNvSpPr>
            <p:nvPr/>
          </p:nvSpPr>
          <p:spPr bwMode="auto">
            <a:xfrm>
              <a:off x="5241847" y="2474312"/>
              <a:ext cx="1813427" cy="1017697"/>
            </a:xfrm>
            <a:prstGeom prst="rect">
              <a:avLst/>
            </a:prstGeom>
            <a:solidFill>
              <a:srgbClr val="FEFEFE"/>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5" name="矩形 24"/>
            <p:cNvSpPr/>
            <p:nvPr/>
          </p:nvSpPr>
          <p:spPr>
            <a:xfrm>
              <a:off x="5703302" y="2629217"/>
              <a:ext cx="890516" cy="707886"/>
            </a:xfrm>
            <a:prstGeom prst="rect">
              <a:avLst/>
            </a:prstGeom>
            <a:effectLst/>
          </p:spPr>
          <p:txBody>
            <a:bodyPr wrap="square">
              <a:spAutoFit/>
            </a:bodyPr>
            <a:lstStyle/>
            <a:p>
              <a:pPr algn="ctr"/>
              <a:r>
                <a:rPr lang="en-US" altLang="zh-CN" sz="4000" b="1" dirty="0">
                  <a:solidFill>
                    <a:schemeClr val="tx1">
                      <a:lumMod val="65000"/>
                      <a:lumOff val="35000"/>
                    </a:schemeClr>
                  </a:solidFill>
                  <a:cs typeface="+mn-ea"/>
                  <a:sym typeface="+mn-lt"/>
                </a:rPr>
                <a:t>03</a:t>
              </a:r>
              <a:endParaRPr lang="zh-CN" altLang="en-US" sz="4000" b="1" dirty="0">
                <a:solidFill>
                  <a:schemeClr val="tx1">
                    <a:lumMod val="65000"/>
                    <a:lumOff val="35000"/>
                  </a:schemeClr>
                </a:solidFill>
                <a:cs typeface="+mn-ea"/>
                <a:sym typeface="+mn-lt"/>
              </a:endParaRPr>
            </a:p>
          </p:txBody>
        </p:sp>
        <p:sp>
          <p:nvSpPr>
            <p:cNvPr id="26" name="Freeform 26"/>
            <p:cNvSpPr>
              <a:spLocks noEditPoints="1"/>
            </p:cNvSpPr>
            <p:nvPr/>
          </p:nvSpPr>
          <p:spPr bwMode="auto">
            <a:xfrm>
              <a:off x="5980925" y="1988138"/>
              <a:ext cx="335269" cy="35224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27" name="TextBox 29"/>
            <p:cNvSpPr txBox="1"/>
            <p:nvPr/>
          </p:nvSpPr>
          <p:spPr>
            <a:xfrm>
              <a:off x="5431362" y="3841711"/>
              <a:ext cx="1468120" cy="1282402"/>
            </a:xfrm>
            <a:prstGeom prst="rect">
              <a:avLst/>
            </a:prstGeom>
            <a:noFill/>
          </p:spPr>
          <p:txBody>
            <a:bodyPr wrap="square" lIns="0" tIns="0" rIns="0" bIns="0" rtlCol="0">
              <a:spAutoFit/>
            </a:bodyPr>
            <a:lstStyle/>
            <a:p>
              <a:pPr algn="just">
                <a:lnSpc>
                  <a:spcPts val="2000"/>
                </a:lnSpc>
              </a:pPr>
              <a:r>
                <a:rPr lang="zh-CN" altLang="en-US" sz="1200" dirty="0">
                  <a:solidFill>
                    <a:srgbClr val="FFFFFF"/>
                  </a:solidFill>
                  <a:cs typeface="+mn-ea"/>
                  <a:sym typeface="+mn-lt"/>
                </a:rPr>
                <a:t>点击输入简要文字内容，文字内容需概括精炼，言简意赅的说明分项内容言简意赅的说明分项内容</a:t>
              </a:r>
              <a:endParaRPr lang="en-US" altLang="zh-CN" sz="1200" dirty="0">
                <a:solidFill>
                  <a:srgbClr val="FFFFFF"/>
                </a:solidFill>
                <a:cs typeface="+mn-ea"/>
                <a:sym typeface="+mn-lt"/>
              </a:endParaRPr>
            </a:p>
          </p:txBody>
        </p:sp>
      </p:grpSp>
      <p:grpSp>
        <p:nvGrpSpPr>
          <p:cNvPr id="28" name="组合 27"/>
          <p:cNvGrpSpPr/>
          <p:nvPr/>
        </p:nvGrpSpPr>
        <p:grpSpPr>
          <a:xfrm>
            <a:off x="7329366" y="2003279"/>
            <a:ext cx="1811333" cy="3999590"/>
            <a:chOff x="7396600" y="1841916"/>
            <a:chExt cx="1811333" cy="3999590"/>
          </a:xfrm>
        </p:grpSpPr>
        <p:sp>
          <p:nvSpPr>
            <p:cNvPr id="29" name="Freeform 11"/>
            <p:cNvSpPr>
              <a:spLocks/>
            </p:cNvSpPr>
            <p:nvPr/>
          </p:nvSpPr>
          <p:spPr bwMode="auto">
            <a:xfrm>
              <a:off x="7396600" y="1841916"/>
              <a:ext cx="1811333" cy="3999590"/>
            </a:xfrm>
            <a:custGeom>
              <a:avLst/>
              <a:gdLst>
                <a:gd name="T0" fmla="*/ 366 w 366"/>
                <a:gd name="T1" fmla="*/ 685 h 805"/>
                <a:gd name="T2" fmla="*/ 183 w 366"/>
                <a:gd name="T3" fmla="*/ 805 h 805"/>
                <a:gd name="T4" fmla="*/ 0 w 366"/>
                <a:gd name="T5" fmla="*/ 685 h 805"/>
                <a:gd name="T6" fmla="*/ 0 w 366"/>
                <a:gd name="T7" fmla="*/ 22 h 805"/>
                <a:gd name="T8" fmla="*/ 22 w 366"/>
                <a:gd name="T9" fmla="*/ 0 h 805"/>
                <a:gd name="T10" fmla="*/ 344 w 366"/>
                <a:gd name="T11" fmla="*/ 0 h 805"/>
                <a:gd name="T12" fmla="*/ 366 w 366"/>
                <a:gd name="T13" fmla="*/ 22 h 805"/>
                <a:gd name="T14" fmla="*/ 366 w 366"/>
                <a:gd name="T15" fmla="*/ 685 h 8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6" h="805">
                  <a:moveTo>
                    <a:pt x="366" y="685"/>
                  </a:moveTo>
                  <a:cubicBezTo>
                    <a:pt x="366" y="697"/>
                    <a:pt x="183" y="805"/>
                    <a:pt x="183" y="805"/>
                  </a:cubicBezTo>
                  <a:cubicBezTo>
                    <a:pt x="183" y="805"/>
                    <a:pt x="0" y="697"/>
                    <a:pt x="0" y="685"/>
                  </a:cubicBezTo>
                  <a:cubicBezTo>
                    <a:pt x="0" y="22"/>
                    <a:pt x="0" y="22"/>
                    <a:pt x="0" y="22"/>
                  </a:cubicBezTo>
                  <a:cubicBezTo>
                    <a:pt x="0" y="10"/>
                    <a:pt x="10" y="0"/>
                    <a:pt x="22" y="0"/>
                  </a:cubicBezTo>
                  <a:cubicBezTo>
                    <a:pt x="344" y="0"/>
                    <a:pt x="344" y="0"/>
                    <a:pt x="344" y="0"/>
                  </a:cubicBezTo>
                  <a:cubicBezTo>
                    <a:pt x="356" y="0"/>
                    <a:pt x="366" y="10"/>
                    <a:pt x="366" y="22"/>
                  </a:cubicBezTo>
                  <a:lnTo>
                    <a:pt x="366" y="685"/>
                  </a:lnTo>
                  <a:close/>
                </a:path>
              </a:pathLst>
            </a:custGeom>
            <a:solidFill>
              <a:srgbClr val="FEFEFE">
                <a:alpha val="3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30" name="Rectangle 12"/>
            <p:cNvSpPr>
              <a:spLocks noChangeArrowheads="1"/>
            </p:cNvSpPr>
            <p:nvPr/>
          </p:nvSpPr>
          <p:spPr bwMode="auto">
            <a:xfrm>
              <a:off x="7396600" y="2474312"/>
              <a:ext cx="1811333" cy="1017697"/>
            </a:xfrm>
            <a:prstGeom prst="rect">
              <a:avLst/>
            </a:prstGeom>
            <a:solidFill>
              <a:srgbClr val="FEFEFE"/>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31" name="矩形 30"/>
            <p:cNvSpPr/>
            <p:nvPr/>
          </p:nvSpPr>
          <p:spPr>
            <a:xfrm>
              <a:off x="7857008" y="2629217"/>
              <a:ext cx="890516" cy="707886"/>
            </a:xfrm>
            <a:prstGeom prst="rect">
              <a:avLst/>
            </a:prstGeom>
            <a:effectLst/>
          </p:spPr>
          <p:txBody>
            <a:bodyPr wrap="square">
              <a:spAutoFit/>
            </a:bodyPr>
            <a:lstStyle/>
            <a:p>
              <a:pPr algn="ctr"/>
              <a:r>
                <a:rPr lang="en-US" altLang="zh-CN" sz="4000" b="1" dirty="0">
                  <a:solidFill>
                    <a:schemeClr val="tx1">
                      <a:lumMod val="65000"/>
                      <a:lumOff val="35000"/>
                    </a:schemeClr>
                  </a:solidFill>
                  <a:cs typeface="+mn-ea"/>
                  <a:sym typeface="+mn-lt"/>
                </a:rPr>
                <a:t>04</a:t>
              </a:r>
              <a:endParaRPr lang="zh-CN" altLang="en-US" sz="4000" b="1" dirty="0">
                <a:solidFill>
                  <a:schemeClr val="tx1">
                    <a:lumMod val="65000"/>
                    <a:lumOff val="35000"/>
                  </a:schemeClr>
                </a:solidFill>
                <a:cs typeface="+mn-ea"/>
                <a:sym typeface="+mn-lt"/>
              </a:endParaRPr>
            </a:p>
          </p:txBody>
        </p:sp>
        <p:sp>
          <p:nvSpPr>
            <p:cNvPr id="32" name="Freeform 33"/>
            <p:cNvSpPr>
              <a:spLocks noEditPoints="1"/>
            </p:cNvSpPr>
            <p:nvPr/>
          </p:nvSpPr>
          <p:spPr bwMode="auto">
            <a:xfrm>
              <a:off x="8106117" y="1945978"/>
              <a:ext cx="392297" cy="36843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33" name="TextBox 29"/>
            <p:cNvSpPr txBox="1"/>
            <p:nvPr/>
          </p:nvSpPr>
          <p:spPr>
            <a:xfrm>
              <a:off x="7556581" y="3841711"/>
              <a:ext cx="1468120" cy="1282402"/>
            </a:xfrm>
            <a:prstGeom prst="rect">
              <a:avLst/>
            </a:prstGeom>
            <a:noFill/>
          </p:spPr>
          <p:txBody>
            <a:bodyPr wrap="square" lIns="0" tIns="0" rIns="0" bIns="0" rtlCol="0">
              <a:spAutoFit/>
            </a:bodyPr>
            <a:lstStyle/>
            <a:p>
              <a:pPr algn="just">
                <a:lnSpc>
                  <a:spcPts val="2000"/>
                </a:lnSpc>
              </a:pPr>
              <a:r>
                <a:rPr lang="zh-CN" altLang="en-US" sz="1200" dirty="0">
                  <a:solidFill>
                    <a:srgbClr val="FFFFFF"/>
                  </a:solidFill>
                  <a:cs typeface="+mn-ea"/>
                  <a:sym typeface="+mn-lt"/>
                </a:rPr>
                <a:t>点击输入简要文字内容，文字内容需概括精炼，言简意赅的说明分项内容言简意赅的说明分项内容</a:t>
              </a:r>
              <a:endParaRPr lang="en-US" altLang="zh-CN" sz="1200" dirty="0">
                <a:solidFill>
                  <a:srgbClr val="FFFFFF"/>
                </a:solidFill>
                <a:cs typeface="+mn-ea"/>
                <a:sym typeface="+mn-lt"/>
              </a:endParaRPr>
            </a:p>
          </p:txBody>
        </p:sp>
      </p:grpSp>
      <p:grpSp>
        <p:nvGrpSpPr>
          <p:cNvPr id="34" name="组合 33"/>
          <p:cNvGrpSpPr/>
          <p:nvPr/>
        </p:nvGrpSpPr>
        <p:grpSpPr>
          <a:xfrm>
            <a:off x="9477837" y="2003279"/>
            <a:ext cx="1817615" cy="3999590"/>
            <a:chOff x="9545071" y="1841916"/>
            <a:chExt cx="1817615" cy="3999590"/>
          </a:xfrm>
        </p:grpSpPr>
        <p:sp>
          <p:nvSpPr>
            <p:cNvPr id="35" name="Freeform 13"/>
            <p:cNvSpPr>
              <a:spLocks/>
            </p:cNvSpPr>
            <p:nvPr/>
          </p:nvSpPr>
          <p:spPr bwMode="auto">
            <a:xfrm>
              <a:off x="9545071" y="1841916"/>
              <a:ext cx="1817615" cy="3999590"/>
            </a:xfrm>
            <a:custGeom>
              <a:avLst/>
              <a:gdLst>
                <a:gd name="T0" fmla="*/ 367 w 367"/>
                <a:gd name="T1" fmla="*/ 685 h 805"/>
                <a:gd name="T2" fmla="*/ 184 w 367"/>
                <a:gd name="T3" fmla="*/ 805 h 805"/>
                <a:gd name="T4" fmla="*/ 0 w 367"/>
                <a:gd name="T5" fmla="*/ 685 h 805"/>
                <a:gd name="T6" fmla="*/ 0 w 367"/>
                <a:gd name="T7" fmla="*/ 22 h 805"/>
                <a:gd name="T8" fmla="*/ 22 w 367"/>
                <a:gd name="T9" fmla="*/ 0 h 805"/>
                <a:gd name="T10" fmla="*/ 345 w 367"/>
                <a:gd name="T11" fmla="*/ 0 h 805"/>
                <a:gd name="T12" fmla="*/ 367 w 367"/>
                <a:gd name="T13" fmla="*/ 22 h 805"/>
                <a:gd name="T14" fmla="*/ 367 w 367"/>
                <a:gd name="T15" fmla="*/ 685 h 8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7" h="805">
                  <a:moveTo>
                    <a:pt x="367" y="685"/>
                  </a:moveTo>
                  <a:cubicBezTo>
                    <a:pt x="367" y="697"/>
                    <a:pt x="184" y="805"/>
                    <a:pt x="184" y="805"/>
                  </a:cubicBezTo>
                  <a:cubicBezTo>
                    <a:pt x="184" y="805"/>
                    <a:pt x="0" y="697"/>
                    <a:pt x="0" y="685"/>
                  </a:cubicBezTo>
                  <a:cubicBezTo>
                    <a:pt x="0" y="22"/>
                    <a:pt x="0" y="22"/>
                    <a:pt x="0" y="22"/>
                  </a:cubicBezTo>
                  <a:cubicBezTo>
                    <a:pt x="0" y="10"/>
                    <a:pt x="10" y="0"/>
                    <a:pt x="22" y="0"/>
                  </a:cubicBezTo>
                  <a:cubicBezTo>
                    <a:pt x="345" y="0"/>
                    <a:pt x="345" y="0"/>
                    <a:pt x="345" y="0"/>
                  </a:cubicBezTo>
                  <a:cubicBezTo>
                    <a:pt x="357" y="0"/>
                    <a:pt x="367" y="10"/>
                    <a:pt x="367" y="22"/>
                  </a:cubicBezTo>
                  <a:lnTo>
                    <a:pt x="367" y="685"/>
                  </a:lnTo>
                  <a:close/>
                </a:path>
              </a:pathLst>
            </a:custGeom>
            <a:solidFill>
              <a:srgbClr val="FEFEFE">
                <a:alpha val="3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36" name="Rectangle 14"/>
            <p:cNvSpPr>
              <a:spLocks noChangeArrowheads="1"/>
            </p:cNvSpPr>
            <p:nvPr/>
          </p:nvSpPr>
          <p:spPr bwMode="auto">
            <a:xfrm>
              <a:off x="9551353" y="2474312"/>
              <a:ext cx="1811333" cy="1017697"/>
            </a:xfrm>
            <a:prstGeom prst="rect">
              <a:avLst/>
            </a:prstGeom>
            <a:solidFill>
              <a:srgbClr val="FEFEFE"/>
            </a:soli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37" name="矩形 36"/>
            <p:cNvSpPr/>
            <p:nvPr/>
          </p:nvSpPr>
          <p:spPr>
            <a:xfrm>
              <a:off x="10008620" y="2629217"/>
              <a:ext cx="890516" cy="707886"/>
            </a:xfrm>
            <a:prstGeom prst="rect">
              <a:avLst/>
            </a:prstGeom>
            <a:effectLst/>
          </p:spPr>
          <p:txBody>
            <a:bodyPr wrap="square">
              <a:spAutoFit/>
            </a:bodyPr>
            <a:lstStyle/>
            <a:p>
              <a:pPr algn="ctr"/>
              <a:r>
                <a:rPr lang="en-US" altLang="zh-CN" sz="4000" b="1" dirty="0">
                  <a:solidFill>
                    <a:schemeClr val="tx1">
                      <a:lumMod val="65000"/>
                      <a:lumOff val="35000"/>
                    </a:schemeClr>
                  </a:solidFill>
                  <a:cs typeface="+mn-ea"/>
                  <a:sym typeface="+mn-lt"/>
                </a:rPr>
                <a:t>05</a:t>
              </a:r>
              <a:endParaRPr lang="zh-CN" altLang="en-US" sz="4000" b="1" dirty="0">
                <a:solidFill>
                  <a:schemeClr val="tx1">
                    <a:lumMod val="65000"/>
                    <a:lumOff val="35000"/>
                  </a:schemeClr>
                </a:solidFill>
                <a:cs typeface="+mn-ea"/>
                <a:sym typeface="+mn-lt"/>
              </a:endParaRPr>
            </a:p>
          </p:txBody>
        </p:sp>
        <p:sp>
          <p:nvSpPr>
            <p:cNvPr id="38" name="Freeform 13"/>
            <p:cNvSpPr>
              <a:spLocks/>
            </p:cNvSpPr>
            <p:nvPr/>
          </p:nvSpPr>
          <p:spPr bwMode="auto">
            <a:xfrm>
              <a:off x="10233863" y="2004602"/>
              <a:ext cx="440030" cy="277155"/>
            </a:xfrm>
            <a:custGeom>
              <a:avLst/>
              <a:gdLst/>
              <a:ahLst/>
              <a:cxnLst/>
              <a:rect l="l" t="t" r="r" b="b"/>
              <a:pathLst>
                <a:path w="686185" h="432198">
                  <a:moveTo>
                    <a:pt x="101600" y="338535"/>
                  </a:moveTo>
                  <a:lnTo>
                    <a:pt x="101600" y="432198"/>
                  </a:lnTo>
                  <a:lnTo>
                    <a:pt x="30163" y="432198"/>
                  </a:lnTo>
                  <a:lnTo>
                    <a:pt x="30163" y="402036"/>
                  </a:lnTo>
                  <a:close/>
                  <a:moveTo>
                    <a:pt x="206375" y="236935"/>
                  </a:moveTo>
                  <a:lnTo>
                    <a:pt x="206375" y="432198"/>
                  </a:lnTo>
                  <a:lnTo>
                    <a:pt x="134938" y="432198"/>
                  </a:lnTo>
                  <a:lnTo>
                    <a:pt x="134938" y="305198"/>
                  </a:lnTo>
                  <a:close/>
                  <a:moveTo>
                    <a:pt x="520700" y="187723"/>
                  </a:moveTo>
                  <a:lnTo>
                    <a:pt x="520700" y="432198"/>
                  </a:lnTo>
                  <a:lnTo>
                    <a:pt x="446088" y="432198"/>
                  </a:lnTo>
                  <a:lnTo>
                    <a:pt x="446088" y="255986"/>
                  </a:lnTo>
                  <a:close/>
                  <a:moveTo>
                    <a:pt x="341313" y="176610"/>
                  </a:moveTo>
                  <a:lnTo>
                    <a:pt x="363538" y="198835"/>
                  </a:lnTo>
                  <a:lnTo>
                    <a:pt x="415925" y="255985"/>
                  </a:lnTo>
                  <a:lnTo>
                    <a:pt x="415925" y="432198"/>
                  </a:lnTo>
                  <a:lnTo>
                    <a:pt x="363538" y="432198"/>
                  </a:lnTo>
                  <a:lnTo>
                    <a:pt x="341313" y="432198"/>
                  </a:lnTo>
                  <a:close/>
                  <a:moveTo>
                    <a:pt x="311150" y="140098"/>
                  </a:moveTo>
                  <a:lnTo>
                    <a:pt x="311150" y="143273"/>
                  </a:lnTo>
                  <a:lnTo>
                    <a:pt x="311150" y="432198"/>
                  </a:lnTo>
                  <a:lnTo>
                    <a:pt x="239713" y="432198"/>
                  </a:lnTo>
                  <a:lnTo>
                    <a:pt x="239713" y="206773"/>
                  </a:lnTo>
                  <a:close/>
                  <a:moveTo>
                    <a:pt x="625475" y="90885"/>
                  </a:moveTo>
                  <a:lnTo>
                    <a:pt x="625475" y="432198"/>
                  </a:lnTo>
                  <a:lnTo>
                    <a:pt x="550863" y="432198"/>
                  </a:lnTo>
                  <a:lnTo>
                    <a:pt x="550863" y="157560"/>
                  </a:lnTo>
                  <a:close/>
                  <a:moveTo>
                    <a:pt x="666509" y="976"/>
                  </a:moveTo>
                  <a:cubicBezTo>
                    <a:pt x="681486" y="-2777"/>
                    <a:pt x="688975" y="4730"/>
                    <a:pt x="685231" y="15991"/>
                  </a:cubicBezTo>
                  <a:cubicBezTo>
                    <a:pt x="681486" y="31005"/>
                    <a:pt x="677742" y="49774"/>
                    <a:pt x="673998" y="61034"/>
                  </a:cubicBezTo>
                  <a:lnTo>
                    <a:pt x="670253" y="64788"/>
                  </a:lnTo>
                  <a:cubicBezTo>
                    <a:pt x="666509" y="76049"/>
                    <a:pt x="659020" y="79803"/>
                    <a:pt x="651531" y="68542"/>
                  </a:cubicBezTo>
                  <a:cubicBezTo>
                    <a:pt x="644042" y="64788"/>
                    <a:pt x="640298" y="61034"/>
                    <a:pt x="640298" y="57281"/>
                  </a:cubicBezTo>
                  <a:cubicBezTo>
                    <a:pt x="640287" y="57291"/>
                    <a:pt x="638821" y="58656"/>
                    <a:pt x="430610" y="252470"/>
                  </a:cubicBezTo>
                  <a:cubicBezTo>
                    <a:pt x="430599" y="252458"/>
                    <a:pt x="429766" y="251578"/>
                    <a:pt x="363210" y="181151"/>
                  </a:cubicBezTo>
                  <a:cubicBezTo>
                    <a:pt x="363202" y="181142"/>
                    <a:pt x="362552" y="180444"/>
                    <a:pt x="310787" y="124846"/>
                  </a:cubicBezTo>
                  <a:cubicBezTo>
                    <a:pt x="310773" y="124860"/>
                    <a:pt x="308720" y="126761"/>
                    <a:pt x="14977" y="398861"/>
                  </a:cubicBezTo>
                  <a:cubicBezTo>
                    <a:pt x="14973" y="398858"/>
                    <a:pt x="14886" y="398792"/>
                    <a:pt x="13105" y="397454"/>
                  </a:cubicBezTo>
                  <a:lnTo>
                    <a:pt x="0" y="387600"/>
                  </a:lnTo>
                  <a:cubicBezTo>
                    <a:pt x="15" y="387586"/>
                    <a:pt x="2181" y="385572"/>
                    <a:pt x="310787" y="98571"/>
                  </a:cubicBezTo>
                  <a:cubicBezTo>
                    <a:pt x="310796" y="98580"/>
                    <a:pt x="311449" y="99281"/>
                    <a:pt x="363210" y="154875"/>
                  </a:cubicBezTo>
                  <a:cubicBezTo>
                    <a:pt x="363221" y="154887"/>
                    <a:pt x="364066" y="155781"/>
                    <a:pt x="430610" y="226194"/>
                  </a:cubicBezTo>
                  <a:cubicBezTo>
                    <a:pt x="430620" y="226185"/>
                    <a:pt x="432012" y="224897"/>
                    <a:pt x="625320" y="46020"/>
                  </a:cubicBezTo>
                  <a:cubicBezTo>
                    <a:pt x="621576" y="42266"/>
                    <a:pt x="621576" y="38513"/>
                    <a:pt x="617831" y="34759"/>
                  </a:cubicBezTo>
                  <a:lnTo>
                    <a:pt x="614087" y="31005"/>
                  </a:lnTo>
                  <a:cubicBezTo>
                    <a:pt x="606598" y="23498"/>
                    <a:pt x="610342" y="15991"/>
                    <a:pt x="621576" y="12237"/>
                  </a:cubicBezTo>
                  <a:cubicBezTo>
                    <a:pt x="636553" y="8484"/>
                    <a:pt x="655275" y="4730"/>
                    <a:pt x="666509" y="976"/>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9" name="TextBox 29"/>
            <p:cNvSpPr txBox="1"/>
            <p:nvPr/>
          </p:nvSpPr>
          <p:spPr>
            <a:xfrm>
              <a:off x="9719818" y="3841711"/>
              <a:ext cx="1468120" cy="1282402"/>
            </a:xfrm>
            <a:prstGeom prst="rect">
              <a:avLst/>
            </a:prstGeom>
            <a:noFill/>
          </p:spPr>
          <p:txBody>
            <a:bodyPr wrap="square" lIns="0" tIns="0" rIns="0" bIns="0" rtlCol="0">
              <a:spAutoFit/>
            </a:bodyPr>
            <a:lstStyle/>
            <a:p>
              <a:pPr algn="just">
                <a:lnSpc>
                  <a:spcPts val="2000"/>
                </a:lnSpc>
              </a:pPr>
              <a:r>
                <a:rPr lang="zh-CN" altLang="en-US" sz="1200" dirty="0">
                  <a:solidFill>
                    <a:srgbClr val="FFFFFF"/>
                  </a:solidFill>
                  <a:cs typeface="+mn-ea"/>
                  <a:sym typeface="+mn-lt"/>
                </a:rPr>
                <a:t>点击输入简要文字内容，文字内容需概括精炼，言简意赅的说明分项内容言简意赅的说明分项内容</a:t>
              </a:r>
              <a:endParaRPr lang="en-US" altLang="zh-CN" sz="1200" dirty="0">
                <a:solidFill>
                  <a:srgbClr val="FFFFFF"/>
                </a:solidFill>
                <a:cs typeface="+mn-ea"/>
                <a:sym typeface="+mn-lt"/>
              </a:endParaRPr>
            </a:p>
          </p:txBody>
        </p:sp>
      </p:grpSp>
    </p:spTree>
    <p:extLst>
      <p:ext uri="{BB962C8B-B14F-4D97-AF65-F5344CB8AC3E}">
        <p14:creationId xmlns:p14="http://schemas.microsoft.com/office/powerpoint/2010/main" val="341612855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0" dur="1000" fill="hold"/>
                                        <p:tgtEl>
                                          <p:spTgt spid="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
                                        </p:tgtEl>
                                      </p:cBhvr>
                                    </p:animEffect>
                                  </p:childTnLst>
                                </p:cTn>
                              </p:par>
                              <p:par>
                                <p:cTn id="15" presetID="25" presetClass="entr" presetSubtype="0" fill="hold" nodeType="withEffect">
                                  <p:stCondLst>
                                    <p:cond delay="25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20" dur="1000" fill="hold"/>
                                        <p:tgtEl>
                                          <p:spTgt spid="16"/>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6"/>
                                        </p:tgtEl>
                                      </p:cBhvr>
                                    </p:animEffect>
                                  </p:childTnLst>
                                </p:cTn>
                              </p:par>
                              <p:par>
                                <p:cTn id="25" presetID="25" presetClass="entr" presetSubtype="0" fill="hold" nodeType="withEffect">
                                  <p:stCondLst>
                                    <p:cond delay="50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2"/>
                                        </p:tgtEl>
                                        <p:attrNameLst>
                                          <p:attrName>ppt_w</p:attrName>
                                        </p:attrNameLst>
                                      </p:cBhvr>
                                      <p:tavLst>
                                        <p:tav tm="0">
                                          <p:val>
                                            <p:strVal val="#ppt_w*.05"/>
                                          </p:val>
                                        </p:tav>
                                        <p:tav tm="100000">
                                          <p:val>
                                            <p:strVal val="#ppt_w"/>
                                          </p:val>
                                        </p:tav>
                                      </p:tavLst>
                                    </p:anim>
                                    <p:anim calcmode="lin" valueType="num">
                                      <p:cBhvr>
                                        <p:cTn id="30" dur="1000" fill="hold"/>
                                        <p:tgtEl>
                                          <p:spTgt spid="22"/>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2"/>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2"/>
                                        </p:tgtEl>
                                      </p:cBhvr>
                                    </p:animEffect>
                                  </p:childTnLst>
                                </p:cTn>
                              </p:par>
                              <p:par>
                                <p:cTn id="35" presetID="25" presetClass="entr" presetSubtype="0" fill="hold" nodeType="withEffect">
                                  <p:stCondLst>
                                    <p:cond delay="75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decel="50000" fill="hold">
                                          <p:stCondLst>
                                            <p:cond delay="0"/>
                                          </p:stCondLst>
                                        </p:cTn>
                                        <p:tgtEl>
                                          <p:spTgt spid="28"/>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28"/>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28"/>
                                        </p:tgtEl>
                                        <p:attrNameLst>
                                          <p:attrName>ppt_w</p:attrName>
                                        </p:attrNameLst>
                                      </p:cBhvr>
                                      <p:tavLst>
                                        <p:tav tm="0">
                                          <p:val>
                                            <p:strVal val="#ppt_w*.05"/>
                                          </p:val>
                                        </p:tav>
                                        <p:tav tm="100000">
                                          <p:val>
                                            <p:strVal val="#ppt_w"/>
                                          </p:val>
                                        </p:tav>
                                      </p:tavLst>
                                    </p:anim>
                                    <p:anim calcmode="lin" valueType="num">
                                      <p:cBhvr>
                                        <p:cTn id="40" dur="1000" fill="hold"/>
                                        <p:tgtEl>
                                          <p:spTgt spid="28"/>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28"/>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28"/>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28"/>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28"/>
                                        </p:tgtEl>
                                      </p:cBhvr>
                                    </p:animEffect>
                                  </p:childTnLst>
                                </p:cTn>
                              </p:par>
                              <p:par>
                                <p:cTn id="45" presetID="25" presetClass="entr" presetSubtype="0" fill="hold" nodeType="withEffect">
                                  <p:stCondLst>
                                    <p:cond delay="100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decel="50000" fill="hold">
                                          <p:stCondLst>
                                            <p:cond delay="0"/>
                                          </p:stCondLst>
                                        </p:cTn>
                                        <p:tgtEl>
                                          <p:spTgt spid="34"/>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34"/>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34"/>
                                        </p:tgtEl>
                                        <p:attrNameLst>
                                          <p:attrName>ppt_w</p:attrName>
                                        </p:attrNameLst>
                                      </p:cBhvr>
                                      <p:tavLst>
                                        <p:tav tm="0">
                                          <p:val>
                                            <p:strVal val="#ppt_w*.05"/>
                                          </p:val>
                                        </p:tav>
                                        <p:tav tm="100000">
                                          <p:val>
                                            <p:strVal val="#ppt_w"/>
                                          </p:val>
                                        </p:tav>
                                      </p:tavLst>
                                    </p:anim>
                                    <p:anim calcmode="lin" valueType="num">
                                      <p:cBhvr>
                                        <p:cTn id="50" dur="1000" fill="hold"/>
                                        <p:tgtEl>
                                          <p:spTgt spid="34"/>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34"/>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34"/>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34"/>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4" name="燕尾形 3"/>
          <p:cNvSpPr/>
          <p:nvPr/>
        </p:nvSpPr>
        <p:spPr>
          <a:xfrm>
            <a:off x="3227141" y="350831"/>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5" name="燕尾形 4"/>
          <p:cNvSpPr/>
          <p:nvPr/>
        </p:nvSpPr>
        <p:spPr>
          <a:xfrm>
            <a:off x="3450247" y="255206"/>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8" name="文本框 16"/>
          <p:cNvSpPr>
            <a:spLocks noChangeArrowheads="1"/>
          </p:cNvSpPr>
          <p:nvPr/>
        </p:nvSpPr>
        <p:spPr bwMode="auto">
          <a:xfrm>
            <a:off x="4581070" y="255206"/>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dirty="0">
                <a:solidFill>
                  <a:schemeClr val="bg1"/>
                </a:solidFill>
                <a:cs typeface="+mn-ea"/>
                <a:sym typeface="+mn-lt"/>
              </a:rPr>
              <a:t>请输入您的标题</a:t>
            </a:r>
            <a:endParaRPr lang="en-US" altLang="en-US" sz="3200" b="1" dirty="0">
              <a:solidFill>
                <a:schemeClr val="bg1"/>
              </a:solidFill>
              <a:cs typeface="+mn-ea"/>
              <a:sym typeface="+mn-lt"/>
            </a:endParaRPr>
          </a:p>
        </p:txBody>
      </p:sp>
      <p:sp>
        <p:nvSpPr>
          <p:cNvPr id="10" name="燕尾形 9"/>
          <p:cNvSpPr/>
          <p:nvPr/>
        </p:nvSpPr>
        <p:spPr>
          <a:xfrm flipH="1">
            <a:off x="8618902" y="350830"/>
            <a:ext cx="366632" cy="449637"/>
          </a:xfrm>
          <a:prstGeom prst="chevron">
            <a:avLst/>
          </a:prstGeom>
          <a:solidFill>
            <a:srgbClr val="FEFEFE">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sp>
        <p:nvSpPr>
          <p:cNvPr id="11" name="燕尾形 10"/>
          <p:cNvSpPr/>
          <p:nvPr/>
        </p:nvSpPr>
        <p:spPr>
          <a:xfrm flipH="1">
            <a:off x="8270807" y="255205"/>
            <a:ext cx="491621" cy="602923"/>
          </a:xfrm>
          <a:prstGeom prst="chevron">
            <a:avLst/>
          </a:prstGeom>
          <a:solidFill>
            <a:srgbClr val="FEFEFE">
              <a:alpha val="7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cs typeface="+mn-ea"/>
              <a:sym typeface="+mn-lt"/>
            </a:endParaRPr>
          </a:p>
        </p:txBody>
      </p:sp>
      <p:grpSp>
        <p:nvGrpSpPr>
          <p:cNvPr id="7" name="组合 6"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1069013" y="4697354"/>
            <a:ext cx="4434152" cy="1232027"/>
            <a:chOff x="1069013" y="4697354"/>
            <a:chExt cx="4434152" cy="1232027"/>
          </a:xfrm>
        </p:grpSpPr>
        <p:sp>
          <p:nvSpPr>
            <p:cNvPr id="9" name="Freeform 261"/>
            <p:cNvSpPr>
              <a:spLocks/>
            </p:cNvSpPr>
            <p:nvPr/>
          </p:nvSpPr>
          <p:spPr bwMode="auto">
            <a:xfrm>
              <a:off x="1069013" y="4697354"/>
              <a:ext cx="4434152" cy="1232027"/>
            </a:xfrm>
            <a:custGeom>
              <a:avLst/>
              <a:gdLst>
                <a:gd name="T0" fmla="*/ 48 w 500"/>
                <a:gd name="T1" fmla="*/ 0 h 137"/>
                <a:gd name="T2" fmla="*/ 17 w 500"/>
                <a:gd name="T3" fmla="*/ 10 h 137"/>
                <a:gd name="T4" fmla="*/ 5 w 500"/>
                <a:gd name="T5" fmla="*/ 33 h 137"/>
                <a:gd name="T6" fmla="*/ 11 w 500"/>
                <a:gd name="T7" fmla="*/ 41 h 137"/>
                <a:gd name="T8" fmla="*/ 20 w 500"/>
                <a:gd name="T9" fmla="*/ 42 h 137"/>
                <a:gd name="T10" fmla="*/ 30 w 500"/>
                <a:gd name="T11" fmla="*/ 35 h 137"/>
                <a:gd name="T12" fmla="*/ 34 w 500"/>
                <a:gd name="T13" fmla="*/ 27 h 137"/>
                <a:gd name="T14" fmla="*/ 47 w 500"/>
                <a:gd name="T15" fmla="*/ 22 h 137"/>
                <a:gd name="T16" fmla="*/ 60 w 500"/>
                <a:gd name="T17" fmla="*/ 27 h 137"/>
                <a:gd name="T18" fmla="*/ 65 w 500"/>
                <a:gd name="T19" fmla="*/ 40 h 137"/>
                <a:gd name="T20" fmla="*/ 59 w 500"/>
                <a:gd name="T21" fmla="*/ 56 h 137"/>
                <a:gd name="T22" fmla="*/ 38 w 500"/>
                <a:gd name="T23" fmla="*/ 78 h 137"/>
                <a:gd name="T24" fmla="*/ 9 w 500"/>
                <a:gd name="T25" fmla="*/ 111 h 137"/>
                <a:gd name="T26" fmla="*/ 1 w 500"/>
                <a:gd name="T27" fmla="*/ 129 h 137"/>
                <a:gd name="T28" fmla="*/ 8 w 500"/>
                <a:gd name="T29" fmla="*/ 137 h 137"/>
                <a:gd name="T30" fmla="*/ 492 w 500"/>
                <a:gd name="T31" fmla="*/ 137 h 137"/>
                <a:gd name="T32" fmla="*/ 500 w 500"/>
                <a:gd name="T33" fmla="*/ 129 h 137"/>
                <a:gd name="T34" fmla="*/ 500 w 500"/>
                <a:gd name="T35" fmla="*/ 9 h 137"/>
                <a:gd name="T36" fmla="*/ 492 w 500"/>
                <a:gd name="T37" fmla="*/ 0 h 137"/>
                <a:gd name="T38" fmla="*/ 48 w 500"/>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0" h="137">
                  <a:moveTo>
                    <a:pt x="48" y="0"/>
                  </a:moveTo>
                  <a:cubicBezTo>
                    <a:pt x="36" y="0"/>
                    <a:pt x="25" y="3"/>
                    <a:pt x="17" y="10"/>
                  </a:cubicBezTo>
                  <a:cubicBezTo>
                    <a:pt x="9" y="16"/>
                    <a:pt x="5" y="33"/>
                    <a:pt x="5" y="33"/>
                  </a:cubicBezTo>
                  <a:cubicBezTo>
                    <a:pt x="4" y="37"/>
                    <a:pt x="6" y="41"/>
                    <a:pt x="11" y="41"/>
                  </a:cubicBezTo>
                  <a:cubicBezTo>
                    <a:pt x="20" y="42"/>
                    <a:pt x="20" y="42"/>
                    <a:pt x="20" y="42"/>
                  </a:cubicBezTo>
                  <a:cubicBezTo>
                    <a:pt x="25" y="43"/>
                    <a:pt x="29" y="39"/>
                    <a:pt x="30" y="35"/>
                  </a:cubicBezTo>
                  <a:cubicBezTo>
                    <a:pt x="30" y="35"/>
                    <a:pt x="31" y="30"/>
                    <a:pt x="34" y="27"/>
                  </a:cubicBezTo>
                  <a:cubicBezTo>
                    <a:pt x="37" y="24"/>
                    <a:pt x="42" y="22"/>
                    <a:pt x="47" y="22"/>
                  </a:cubicBezTo>
                  <a:cubicBezTo>
                    <a:pt x="53" y="22"/>
                    <a:pt x="57" y="23"/>
                    <a:pt x="60" y="27"/>
                  </a:cubicBezTo>
                  <a:cubicBezTo>
                    <a:pt x="63" y="30"/>
                    <a:pt x="65" y="34"/>
                    <a:pt x="65" y="40"/>
                  </a:cubicBezTo>
                  <a:cubicBezTo>
                    <a:pt x="65" y="45"/>
                    <a:pt x="63" y="51"/>
                    <a:pt x="59" y="56"/>
                  </a:cubicBezTo>
                  <a:cubicBezTo>
                    <a:pt x="57" y="60"/>
                    <a:pt x="50" y="67"/>
                    <a:pt x="38" y="78"/>
                  </a:cubicBezTo>
                  <a:cubicBezTo>
                    <a:pt x="23" y="92"/>
                    <a:pt x="14" y="103"/>
                    <a:pt x="9" y="111"/>
                  </a:cubicBezTo>
                  <a:cubicBezTo>
                    <a:pt x="4" y="119"/>
                    <a:pt x="1" y="129"/>
                    <a:pt x="1" y="129"/>
                  </a:cubicBezTo>
                  <a:cubicBezTo>
                    <a:pt x="0" y="133"/>
                    <a:pt x="3" y="137"/>
                    <a:pt x="8" y="137"/>
                  </a:cubicBezTo>
                  <a:cubicBezTo>
                    <a:pt x="492" y="137"/>
                    <a:pt x="492" y="137"/>
                    <a:pt x="492" y="137"/>
                  </a:cubicBezTo>
                  <a:cubicBezTo>
                    <a:pt x="497" y="137"/>
                    <a:pt x="500" y="133"/>
                    <a:pt x="500" y="129"/>
                  </a:cubicBezTo>
                  <a:cubicBezTo>
                    <a:pt x="500" y="9"/>
                    <a:pt x="500" y="9"/>
                    <a:pt x="500" y="9"/>
                  </a:cubicBezTo>
                  <a:cubicBezTo>
                    <a:pt x="500" y="4"/>
                    <a:pt x="497" y="0"/>
                    <a:pt x="492" y="0"/>
                  </a:cubicBezTo>
                  <a:cubicBezTo>
                    <a:pt x="492" y="0"/>
                    <a:pt x="49" y="0"/>
                    <a:pt x="48" y="0"/>
                  </a:cubicBezTo>
                  <a:close/>
                </a:path>
              </a:pathLst>
            </a:custGeom>
            <a:solidFill>
              <a:schemeClr val="bg1">
                <a:alpha val="50000"/>
              </a:schemeClr>
            </a:solidFill>
            <a:ln>
              <a:noFill/>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nvGrpSpPr>
            <p:cNvPr id="12" name="组合 11"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GrpSpPr/>
            <p:nvPr/>
          </p:nvGrpSpPr>
          <p:grpSpPr>
            <a:xfrm>
              <a:off x="2232682" y="4854350"/>
              <a:ext cx="2901474" cy="958504"/>
              <a:chOff x="2478121" y="2540829"/>
              <a:chExt cx="2901474" cy="958504"/>
            </a:xfrm>
          </p:grpSpPr>
          <p:sp>
            <p:nvSpPr>
              <p:cNvPr id="13" name="Rectangle 42"/>
              <p:cNvSpPr/>
              <p:nvPr/>
            </p:nvSpPr>
            <p:spPr>
              <a:xfrm flipH="1">
                <a:off x="2478121" y="2909680"/>
                <a:ext cx="2901474" cy="589653"/>
              </a:xfrm>
              <a:prstGeom prst="rect">
                <a:avLst/>
              </a:prstGeom>
              <a:noFill/>
              <a:ln w="12700" cap="flat" cmpd="sng" algn="ctr">
                <a:noFill/>
                <a:prstDash val="solid"/>
              </a:ln>
              <a:effectLst/>
            </p:spPr>
            <p:txBody>
              <a:bodyPr lIns="91440" tIns="0" rIns="91440" bIns="0" rtlCol="0" anchor="t"/>
              <a:lstStyle/>
              <a:p>
                <a:r>
                  <a:rPr lang="zh-CN" altLang="en-US" sz="1400" dirty="0">
                    <a:solidFill>
                      <a:srgbClr val="FFFFFF"/>
                    </a:solidFill>
                    <a:cs typeface="+mn-ea"/>
                    <a:sym typeface="+mn-lt"/>
                  </a:rPr>
                  <a:t>请在这里输入您的主要叙述内容</a:t>
                </a:r>
                <a:endParaRPr lang="en-US" altLang="zh-CN" sz="1400" dirty="0">
                  <a:solidFill>
                    <a:srgbClr val="FFFFFF"/>
                  </a:solidFill>
                  <a:cs typeface="+mn-ea"/>
                  <a:sym typeface="+mn-lt"/>
                </a:endParaRPr>
              </a:p>
              <a:p>
                <a:r>
                  <a:rPr lang="zh-CN" altLang="en-US" sz="1400" dirty="0">
                    <a:solidFill>
                      <a:srgbClr val="FFFFFF"/>
                    </a:solidFill>
                    <a:cs typeface="+mn-ea"/>
                    <a:sym typeface="+mn-lt"/>
                  </a:rPr>
                  <a:t>请在这里输入您的主要叙述内容</a:t>
                </a:r>
                <a:endParaRPr lang="en-US" altLang="zh-CN" sz="1400" dirty="0">
                  <a:solidFill>
                    <a:srgbClr val="FFFFFF"/>
                  </a:solidFill>
                  <a:cs typeface="+mn-ea"/>
                  <a:sym typeface="+mn-lt"/>
                </a:endParaRPr>
              </a:p>
              <a:p>
                <a:endParaRPr lang="en-US" altLang="zh-CN" sz="3600" dirty="0">
                  <a:solidFill>
                    <a:srgbClr val="FFFFFF"/>
                  </a:solidFill>
                  <a:cs typeface="+mn-ea"/>
                  <a:sym typeface="+mn-lt"/>
                </a:endParaRPr>
              </a:p>
            </p:txBody>
          </p:sp>
          <p:sp>
            <p:nvSpPr>
              <p:cNvPr id="14" name="Rectangle 42"/>
              <p:cNvSpPr/>
              <p:nvPr/>
            </p:nvSpPr>
            <p:spPr>
              <a:xfrm flipH="1">
                <a:off x="2644491" y="2540829"/>
                <a:ext cx="2568733" cy="322237"/>
              </a:xfrm>
              <a:prstGeom prst="rect">
                <a:avLst/>
              </a:prstGeom>
              <a:noFill/>
              <a:ln w="12700" cap="flat" cmpd="sng" algn="ctr">
                <a:noFill/>
                <a:prstDash val="solid"/>
              </a:ln>
              <a:effectLst/>
            </p:spPr>
            <p:txBody>
              <a:bodyPr lIns="91440" tIns="0" rIns="91440" bIns="0" rtlCol="0" anchor="t"/>
              <a:lstStyle/>
              <a:p>
                <a:r>
                  <a:rPr lang="zh-CN" altLang="en-US" sz="2000" dirty="0">
                    <a:solidFill>
                      <a:srgbClr val="FFFFFF"/>
                    </a:solidFill>
                    <a:cs typeface="+mn-ea"/>
                    <a:sym typeface="+mn-lt"/>
                  </a:rPr>
                  <a:t>单击此处输入标题</a:t>
                </a:r>
                <a:endParaRPr lang="en-US" altLang="zh-CN" sz="2000" dirty="0">
                  <a:solidFill>
                    <a:srgbClr val="FFFFFF"/>
                  </a:solidFill>
                  <a:cs typeface="+mn-ea"/>
                  <a:sym typeface="+mn-lt"/>
                </a:endParaRPr>
              </a:p>
            </p:txBody>
          </p:sp>
        </p:grpSp>
      </p:grpSp>
      <p:grpSp>
        <p:nvGrpSpPr>
          <p:cNvPr id="15" name="组合 14"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6740081" y="2350664"/>
            <a:ext cx="4392376" cy="1232027"/>
            <a:chOff x="6740081" y="2350664"/>
            <a:chExt cx="4392376" cy="1232027"/>
          </a:xfrm>
        </p:grpSpPr>
        <p:sp>
          <p:nvSpPr>
            <p:cNvPr id="16" name="Freeform 394"/>
            <p:cNvSpPr>
              <a:spLocks/>
            </p:cNvSpPr>
            <p:nvPr/>
          </p:nvSpPr>
          <p:spPr bwMode="auto">
            <a:xfrm>
              <a:off x="6740081" y="2350664"/>
              <a:ext cx="4392376" cy="1232027"/>
            </a:xfrm>
            <a:custGeom>
              <a:avLst/>
              <a:gdLst>
                <a:gd name="T0" fmla="*/ 499 w 499"/>
                <a:gd name="T1" fmla="*/ 9 h 138"/>
                <a:gd name="T2" fmla="*/ 491 w 499"/>
                <a:gd name="T3" fmla="*/ 1 h 138"/>
                <a:gd name="T4" fmla="*/ 43 w 499"/>
                <a:gd name="T5" fmla="*/ 0 h 138"/>
                <a:gd name="T6" fmla="*/ 23 w 499"/>
                <a:gd name="T7" fmla="*/ 4 h 138"/>
                <a:gd name="T8" fmla="*/ 9 w 499"/>
                <a:gd name="T9" fmla="*/ 16 h 138"/>
                <a:gd name="T10" fmla="*/ 3 w 499"/>
                <a:gd name="T11" fmla="*/ 27 h 138"/>
                <a:gd name="T12" fmla="*/ 9 w 499"/>
                <a:gd name="T13" fmla="*/ 37 h 138"/>
                <a:gd name="T14" fmla="*/ 17 w 499"/>
                <a:gd name="T15" fmla="*/ 38 h 138"/>
                <a:gd name="T16" fmla="*/ 27 w 499"/>
                <a:gd name="T17" fmla="*/ 31 h 138"/>
                <a:gd name="T18" fmla="*/ 31 w 499"/>
                <a:gd name="T19" fmla="*/ 26 h 138"/>
                <a:gd name="T20" fmla="*/ 42 w 499"/>
                <a:gd name="T21" fmla="*/ 21 h 138"/>
                <a:gd name="T22" fmla="*/ 53 w 499"/>
                <a:gd name="T23" fmla="*/ 25 h 138"/>
                <a:gd name="T24" fmla="*/ 57 w 499"/>
                <a:gd name="T25" fmla="*/ 36 h 138"/>
                <a:gd name="T26" fmla="*/ 52 w 499"/>
                <a:gd name="T27" fmla="*/ 49 h 138"/>
                <a:gd name="T28" fmla="*/ 44 w 499"/>
                <a:gd name="T29" fmla="*/ 53 h 138"/>
                <a:gd name="T30" fmla="*/ 34 w 499"/>
                <a:gd name="T31" fmla="*/ 62 h 138"/>
                <a:gd name="T32" fmla="*/ 34 w 499"/>
                <a:gd name="T33" fmla="*/ 67 h 138"/>
                <a:gd name="T34" fmla="*/ 41 w 499"/>
                <a:gd name="T35" fmla="*/ 73 h 138"/>
                <a:gd name="T36" fmla="*/ 45 w 499"/>
                <a:gd name="T37" fmla="*/ 73 h 138"/>
                <a:gd name="T38" fmla="*/ 57 w 499"/>
                <a:gd name="T39" fmla="*/ 79 h 138"/>
                <a:gd name="T40" fmla="*/ 63 w 499"/>
                <a:gd name="T41" fmla="*/ 94 h 138"/>
                <a:gd name="T42" fmla="*/ 57 w 499"/>
                <a:gd name="T43" fmla="*/ 111 h 138"/>
                <a:gd name="T44" fmla="*/ 44 w 499"/>
                <a:gd name="T45" fmla="*/ 117 h 138"/>
                <a:gd name="T46" fmla="*/ 31 w 499"/>
                <a:gd name="T47" fmla="*/ 112 h 138"/>
                <a:gd name="T48" fmla="*/ 26 w 499"/>
                <a:gd name="T49" fmla="*/ 105 h 138"/>
                <a:gd name="T50" fmla="*/ 16 w 499"/>
                <a:gd name="T51" fmla="*/ 98 h 138"/>
                <a:gd name="T52" fmla="*/ 7 w 499"/>
                <a:gd name="T53" fmla="*/ 99 h 138"/>
                <a:gd name="T54" fmla="*/ 1 w 499"/>
                <a:gd name="T55" fmla="*/ 108 h 138"/>
                <a:gd name="T56" fmla="*/ 13 w 499"/>
                <a:gd name="T57" fmla="*/ 128 h 138"/>
                <a:gd name="T58" fmla="*/ 44 w 499"/>
                <a:gd name="T59" fmla="*/ 138 h 138"/>
                <a:gd name="T60" fmla="*/ 491 w 499"/>
                <a:gd name="T61" fmla="*/ 137 h 138"/>
                <a:gd name="T62" fmla="*/ 499 w 499"/>
                <a:gd name="T63" fmla="*/ 129 h 138"/>
                <a:gd name="T64" fmla="*/ 499 w 499"/>
                <a:gd name="T65" fmla="*/ 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9" h="138">
                  <a:moveTo>
                    <a:pt x="499" y="9"/>
                  </a:moveTo>
                  <a:cubicBezTo>
                    <a:pt x="499" y="5"/>
                    <a:pt x="496" y="1"/>
                    <a:pt x="491" y="1"/>
                  </a:cubicBezTo>
                  <a:cubicBezTo>
                    <a:pt x="491" y="1"/>
                    <a:pt x="47" y="0"/>
                    <a:pt x="43" y="0"/>
                  </a:cubicBezTo>
                  <a:cubicBezTo>
                    <a:pt x="36" y="0"/>
                    <a:pt x="29" y="1"/>
                    <a:pt x="23" y="4"/>
                  </a:cubicBezTo>
                  <a:cubicBezTo>
                    <a:pt x="17" y="7"/>
                    <a:pt x="12" y="11"/>
                    <a:pt x="9" y="16"/>
                  </a:cubicBezTo>
                  <a:cubicBezTo>
                    <a:pt x="5" y="20"/>
                    <a:pt x="3" y="27"/>
                    <a:pt x="3" y="27"/>
                  </a:cubicBezTo>
                  <a:cubicBezTo>
                    <a:pt x="2" y="32"/>
                    <a:pt x="5" y="36"/>
                    <a:pt x="9" y="37"/>
                  </a:cubicBezTo>
                  <a:cubicBezTo>
                    <a:pt x="17" y="38"/>
                    <a:pt x="17" y="38"/>
                    <a:pt x="17" y="38"/>
                  </a:cubicBezTo>
                  <a:cubicBezTo>
                    <a:pt x="21" y="39"/>
                    <a:pt x="26" y="36"/>
                    <a:pt x="27" y="31"/>
                  </a:cubicBezTo>
                  <a:cubicBezTo>
                    <a:pt x="27" y="31"/>
                    <a:pt x="28" y="29"/>
                    <a:pt x="31" y="26"/>
                  </a:cubicBezTo>
                  <a:cubicBezTo>
                    <a:pt x="34" y="23"/>
                    <a:pt x="38" y="21"/>
                    <a:pt x="42" y="21"/>
                  </a:cubicBezTo>
                  <a:cubicBezTo>
                    <a:pt x="47" y="21"/>
                    <a:pt x="50" y="22"/>
                    <a:pt x="53" y="25"/>
                  </a:cubicBezTo>
                  <a:cubicBezTo>
                    <a:pt x="56" y="28"/>
                    <a:pt x="57" y="32"/>
                    <a:pt x="57" y="36"/>
                  </a:cubicBezTo>
                  <a:cubicBezTo>
                    <a:pt x="57" y="42"/>
                    <a:pt x="55" y="46"/>
                    <a:pt x="52" y="49"/>
                  </a:cubicBezTo>
                  <a:cubicBezTo>
                    <a:pt x="48" y="52"/>
                    <a:pt x="44" y="53"/>
                    <a:pt x="44" y="53"/>
                  </a:cubicBezTo>
                  <a:cubicBezTo>
                    <a:pt x="39" y="53"/>
                    <a:pt x="35" y="57"/>
                    <a:pt x="34" y="62"/>
                  </a:cubicBezTo>
                  <a:cubicBezTo>
                    <a:pt x="34" y="67"/>
                    <a:pt x="34" y="67"/>
                    <a:pt x="34" y="67"/>
                  </a:cubicBezTo>
                  <a:cubicBezTo>
                    <a:pt x="33" y="71"/>
                    <a:pt x="36" y="74"/>
                    <a:pt x="41" y="73"/>
                  </a:cubicBezTo>
                  <a:cubicBezTo>
                    <a:pt x="41" y="73"/>
                    <a:pt x="41" y="73"/>
                    <a:pt x="45" y="73"/>
                  </a:cubicBezTo>
                  <a:cubicBezTo>
                    <a:pt x="50" y="73"/>
                    <a:pt x="54" y="75"/>
                    <a:pt x="57" y="79"/>
                  </a:cubicBezTo>
                  <a:cubicBezTo>
                    <a:pt x="61" y="83"/>
                    <a:pt x="63" y="88"/>
                    <a:pt x="63" y="94"/>
                  </a:cubicBezTo>
                  <a:cubicBezTo>
                    <a:pt x="63" y="101"/>
                    <a:pt x="61" y="107"/>
                    <a:pt x="57" y="111"/>
                  </a:cubicBezTo>
                  <a:cubicBezTo>
                    <a:pt x="54" y="115"/>
                    <a:pt x="49" y="117"/>
                    <a:pt x="44" y="117"/>
                  </a:cubicBezTo>
                  <a:cubicBezTo>
                    <a:pt x="39" y="117"/>
                    <a:pt x="34" y="115"/>
                    <a:pt x="31" y="112"/>
                  </a:cubicBezTo>
                  <a:cubicBezTo>
                    <a:pt x="27" y="108"/>
                    <a:pt x="26" y="105"/>
                    <a:pt x="26" y="105"/>
                  </a:cubicBezTo>
                  <a:cubicBezTo>
                    <a:pt x="25" y="101"/>
                    <a:pt x="21" y="97"/>
                    <a:pt x="16" y="98"/>
                  </a:cubicBezTo>
                  <a:cubicBezTo>
                    <a:pt x="7" y="99"/>
                    <a:pt x="7" y="99"/>
                    <a:pt x="7" y="99"/>
                  </a:cubicBezTo>
                  <a:cubicBezTo>
                    <a:pt x="3" y="100"/>
                    <a:pt x="0" y="104"/>
                    <a:pt x="1" y="108"/>
                  </a:cubicBezTo>
                  <a:cubicBezTo>
                    <a:pt x="1" y="108"/>
                    <a:pt x="5" y="121"/>
                    <a:pt x="13" y="128"/>
                  </a:cubicBezTo>
                  <a:cubicBezTo>
                    <a:pt x="21" y="135"/>
                    <a:pt x="32" y="138"/>
                    <a:pt x="44" y="138"/>
                  </a:cubicBezTo>
                  <a:cubicBezTo>
                    <a:pt x="48" y="138"/>
                    <a:pt x="491" y="137"/>
                    <a:pt x="491" y="137"/>
                  </a:cubicBezTo>
                  <a:cubicBezTo>
                    <a:pt x="496" y="137"/>
                    <a:pt x="499" y="134"/>
                    <a:pt x="499" y="129"/>
                  </a:cubicBezTo>
                  <a:lnTo>
                    <a:pt x="499" y="9"/>
                  </a:lnTo>
                  <a:close/>
                </a:path>
              </a:pathLst>
            </a:custGeom>
            <a:solidFill>
              <a:schemeClr val="bg1">
                <a:alpha val="50000"/>
              </a:schemeClr>
            </a:solidFill>
            <a:ln>
              <a:noFill/>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nvGrpSpPr>
            <p:cNvPr id="17" name="组合 16"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GrpSpPr/>
            <p:nvPr/>
          </p:nvGrpSpPr>
          <p:grpSpPr>
            <a:xfrm>
              <a:off x="7958568" y="2499822"/>
              <a:ext cx="2901474" cy="995509"/>
              <a:chOff x="2478121" y="2556861"/>
              <a:chExt cx="2901474" cy="995509"/>
            </a:xfrm>
          </p:grpSpPr>
          <p:sp>
            <p:nvSpPr>
              <p:cNvPr id="18" name="Rectangle 42"/>
              <p:cNvSpPr/>
              <p:nvPr/>
            </p:nvSpPr>
            <p:spPr>
              <a:xfrm flipH="1">
                <a:off x="2478121" y="2962717"/>
                <a:ext cx="2901474" cy="589653"/>
              </a:xfrm>
              <a:prstGeom prst="rect">
                <a:avLst/>
              </a:prstGeom>
              <a:noFill/>
              <a:ln w="12700" cap="flat" cmpd="sng" algn="ctr">
                <a:noFill/>
                <a:prstDash val="solid"/>
              </a:ln>
              <a:effectLst/>
            </p:spPr>
            <p:txBody>
              <a:bodyPr lIns="91440" tIns="0" rIns="91440" bIns="0" rtlCol="0" anchor="t"/>
              <a:lstStyle/>
              <a:p>
                <a:r>
                  <a:rPr lang="zh-CN" altLang="en-US" sz="1400" dirty="0">
                    <a:solidFill>
                      <a:srgbClr val="FFFFFF"/>
                    </a:solidFill>
                    <a:cs typeface="+mn-ea"/>
                    <a:sym typeface="+mn-lt"/>
                  </a:rPr>
                  <a:t>请在这里输入您的主要叙述内容</a:t>
                </a:r>
                <a:endParaRPr lang="en-US" altLang="zh-CN" sz="1400" dirty="0">
                  <a:solidFill>
                    <a:srgbClr val="FFFFFF"/>
                  </a:solidFill>
                  <a:cs typeface="+mn-ea"/>
                  <a:sym typeface="+mn-lt"/>
                </a:endParaRPr>
              </a:p>
              <a:p>
                <a:r>
                  <a:rPr lang="zh-CN" altLang="en-US" sz="1400" dirty="0">
                    <a:solidFill>
                      <a:srgbClr val="FFFFFF"/>
                    </a:solidFill>
                    <a:cs typeface="+mn-ea"/>
                    <a:sym typeface="+mn-lt"/>
                  </a:rPr>
                  <a:t>请在这里输入您的主要叙述内容</a:t>
                </a:r>
                <a:endParaRPr lang="en-US" altLang="zh-CN" sz="1400" dirty="0">
                  <a:solidFill>
                    <a:srgbClr val="FFFFFF"/>
                  </a:solidFill>
                  <a:cs typeface="+mn-ea"/>
                  <a:sym typeface="+mn-lt"/>
                </a:endParaRPr>
              </a:p>
              <a:p>
                <a:endParaRPr lang="en-US" altLang="zh-CN" sz="3600" dirty="0">
                  <a:solidFill>
                    <a:srgbClr val="FFFFFF"/>
                  </a:solidFill>
                  <a:cs typeface="+mn-ea"/>
                  <a:sym typeface="+mn-lt"/>
                </a:endParaRPr>
              </a:p>
            </p:txBody>
          </p:sp>
          <p:sp>
            <p:nvSpPr>
              <p:cNvPr id="19" name="Rectangle 42"/>
              <p:cNvSpPr/>
              <p:nvPr/>
            </p:nvSpPr>
            <p:spPr>
              <a:xfrm flipH="1">
                <a:off x="2707775" y="2556861"/>
                <a:ext cx="2229261" cy="265459"/>
              </a:xfrm>
              <a:prstGeom prst="rect">
                <a:avLst/>
              </a:prstGeom>
              <a:noFill/>
              <a:ln w="12700" cap="flat" cmpd="sng" algn="ctr">
                <a:noFill/>
                <a:prstDash val="solid"/>
              </a:ln>
              <a:effectLst/>
            </p:spPr>
            <p:txBody>
              <a:bodyPr lIns="91440" tIns="0" rIns="91440" bIns="0" rtlCol="0" anchor="t"/>
              <a:lstStyle/>
              <a:p>
                <a:r>
                  <a:rPr lang="zh-CN" altLang="en-US" sz="2000" dirty="0">
                    <a:solidFill>
                      <a:srgbClr val="FFFFFF"/>
                    </a:solidFill>
                    <a:cs typeface="+mn-ea"/>
                    <a:sym typeface="+mn-lt"/>
                  </a:rPr>
                  <a:t>单击此处输入标题</a:t>
                </a:r>
                <a:endParaRPr lang="en-US" altLang="zh-CN" sz="2000" dirty="0">
                  <a:solidFill>
                    <a:srgbClr val="FFFFFF"/>
                  </a:solidFill>
                  <a:cs typeface="+mn-ea"/>
                  <a:sym typeface="+mn-lt"/>
                </a:endParaRPr>
              </a:p>
            </p:txBody>
          </p:sp>
        </p:grpSp>
      </p:grpSp>
      <p:grpSp>
        <p:nvGrpSpPr>
          <p:cNvPr id="20" name="组合 19"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1037547" y="2350664"/>
            <a:ext cx="4465618" cy="1271371"/>
            <a:chOff x="1037547" y="2350664"/>
            <a:chExt cx="4465618" cy="1271371"/>
          </a:xfrm>
        </p:grpSpPr>
        <p:sp>
          <p:nvSpPr>
            <p:cNvPr id="21" name="Freeform 128"/>
            <p:cNvSpPr>
              <a:spLocks/>
            </p:cNvSpPr>
            <p:nvPr/>
          </p:nvSpPr>
          <p:spPr bwMode="auto">
            <a:xfrm>
              <a:off x="1037547" y="2350664"/>
              <a:ext cx="4465618" cy="1271371"/>
            </a:xfrm>
            <a:custGeom>
              <a:avLst/>
              <a:gdLst>
                <a:gd name="T0" fmla="*/ 47 w 485"/>
                <a:gd name="T1" fmla="*/ 0 h 136"/>
                <a:gd name="T2" fmla="*/ 35 w 485"/>
                <a:gd name="T3" fmla="*/ 7 h 136"/>
                <a:gd name="T4" fmla="*/ 23 w 485"/>
                <a:gd name="T5" fmla="*/ 22 h 136"/>
                <a:gd name="T6" fmla="*/ 8 w 485"/>
                <a:gd name="T7" fmla="*/ 31 h 136"/>
                <a:gd name="T8" fmla="*/ 0 w 485"/>
                <a:gd name="T9" fmla="*/ 43 h 136"/>
                <a:gd name="T10" fmla="*/ 0 w 485"/>
                <a:gd name="T11" fmla="*/ 50 h 136"/>
                <a:gd name="T12" fmla="*/ 8 w 485"/>
                <a:gd name="T13" fmla="*/ 55 h 136"/>
                <a:gd name="T14" fmla="*/ 27 w 485"/>
                <a:gd name="T15" fmla="*/ 43 h 136"/>
                <a:gd name="T16" fmla="*/ 34 w 485"/>
                <a:gd name="T17" fmla="*/ 47 h 136"/>
                <a:gd name="T18" fmla="*/ 34 w 485"/>
                <a:gd name="T19" fmla="*/ 128 h 136"/>
                <a:gd name="T20" fmla="*/ 42 w 485"/>
                <a:gd name="T21" fmla="*/ 136 h 136"/>
                <a:gd name="T22" fmla="*/ 477 w 485"/>
                <a:gd name="T23" fmla="*/ 136 h 136"/>
                <a:gd name="T24" fmla="*/ 485 w 485"/>
                <a:gd name="T25" fmla="*/ 128 h 136"/>
                <a:gd name="T26" fmla="*/ 485 w 485"/>
                <a:gd name="T27" fmla="*/ 8 h 136"/>
                <a:gd name="T28" fmla="*/ 477 w 485"/>
                <a:gd name="T29" fmla="*/ 0 h 136"/>
                <a:gd name="T30" fmla="*/ 47 w 485"/>
                <a:gd name="T3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5" h="136">
                  <a:moveTo>
                    <a:pt x="47" y="0"/>
                  </a:moveTo>
                  <a:cubicBezTo>
                    <a:pt x="43" y="0"/>
                    <a:pt x="37" y="3"/>
                    <a:pt x="35" y="7"/>
                  </a:cubicBezTo>
                  <a:cubicBezTo>
                    <a:pt x="35" y="7"/>
                    <a:pt x="31" y="15"/>
                    <a:pt x="23" y="22"/>
                  </a:cubicBezTo>
                  <a:cubicBezTo>
                    <a:pt x="15" y="28"/>
                    <a:pt x="8" y="31"/>
                    <a:pt x="8" y="31"/>
                  </a:cubicBezTo>
                  <a:cubicBezTo>
                    <a:pt x="4" y="33"/>
                    <a:pt x="0" y="38"/>
                    <a:pt x="0" y="43"/>
                  </a:cubicBezTo>
                  <a:cubicBezTo>
                    <a:pt x="0" y="50"/>
                    <a:pt x="0" y="50"/>
                    <a:pt x="0" y="50"/>
                  </a:cubicBezTo>
                  <a:cubicBezTo>
                    <a:pt x="0" y="54"/>
                    <a:pt x="4" y="56"/>
                    <a:pt x="8" y="55"/>
                  </a:cubicBezTo>
                  <a:cubicBezTo>
                    <a:pt x="27" y="43"/>
                    <a:pt x="27" y="43"/>
                    <a:pt x="27" y="43"/>
                  </a:cubicBezTo>
                  <a:cubicBezTo>
                    <a:pt x="31" y="40"/>
                    <a:pt x="34" y="42"/>
                    <a:pt x="34" y="47"/>
                  </a:cubicBezTo>
                  <a:cubicBezTo>
                    <a:pt x="34" y="128"/>
                    <a:pt x="34" y="128"/>
                    <a:pt x="34" y="128"/>
                  </a:cubicBezTo>
                  <a:cubicBezTo>
                    <a:pt x="34" y="133"/>
                    <a:pt x="38" y="136"/>
                    <a:pt x="42" y="136"/>
                  </a:cubicBezTo>
                  <a:cubicBezTo>
                    <a:pt x="477" y="136"/>
                    <a:pt x="477" y="136"/>
                    <a:pt x="477" y="136"/>
                  </a:cubicBezTo>
                  <a:cubicBezTo>
                    <a:pt x="482" y="136"/>
                    <a:pt x="485" y="133"/>
                    <a:pt x="485" y="128"/>
                  </a:cubicBezTo>
                  <a:cubicBezTo>
                    <a:pt x="485" y="8"/>
                    <a:pt x="485" y="8"/>
                    <a:pt x="485" y="8"/>
                  </a:cubicBezTo>
                  <a:cubicBezTo>
                    <a:pt x="485" y="4"/>
                    <a:pt x="482" y="0"/>
                    <a:pt x="477" y="0"/>
                  </a:cubicBezTo>
                  <a:lnTo>
                    <a:pt x="47" y="0"/>
                  </a:lnTo>
                  <a:close/>
                </a:path>
              </a:pathLst>
            </a:custGeom>
            <a:solidFill>
              <a:schemeClr val="bg1">
                <a:alpha val="30000"/>
              </a:schemeClr>
            </a:solidFill>
            <a:ln>
              <a:noFill/>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nvGrpSpPr>
            <p:cNvPr id="22" name="组合 21"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GrpSpPr/>
            <p:nvPr/>
          </p:nvGrpSpPr>
          <p:grpSpPr>
            <a:xfrm>
              <a:off x="2232682" y="2521144"/>
              <a:ext cx="2901474" cy="982028"/>
              <a:chOff x="2479169" y="2578183"/>
              <a:chExt cx="2901474" cy="982028"/>
            </a:xfrm>
          </p:grpSpPr>
          <p:sp>
            <p:nvSpPr>
              <p:cNvPr id="23" name="Rectangle 42"/>
              <p:cNvSpPr/>
              <p:nvPr/>
            </p:nvSpPr>
            <p:spPr>
              <a:xfrm flipH="1">
                <a:off x="2479169" y="2970558"/>
                <a:ext cx="2901474" cy="589653"/>
              </a:xfrm>
              <a:prstGeom prst="rect">
                <a:avLst/>
              </a:prstGeom>
              <a:noFill/>
              <a:ln w="12700" cap="flat" cmpd="sng" algn="ctr">
                <a:noFill/>
                <a:prstDash val="solid"/>
              </a:ln>
              <a:effectLst/>
            </p:spPr>
            <p:txBody>
              <a:bodyPr lIns="91440" tIns="0" rIns="91440" bIns="0" rtlCol="0" anchor="t"/>
              <a:lstStyle/>
              <a:p>
                <a:r>
                  <a:rPr lang="zh-CN" altLang="en-US" sz="1400" dirty="0">
                    <a:solidFill>
                      <a:srgbClr val="FFFFFF"/>
                    </a:solidFill>
                    <a:cs typeface="+mn-ea"/>
                    <a:sym typeface="+mn-lt"/>
                  </a:rPr>
                  <a:t>请在这里输入您的主要叙述内容</a:t>
                </a:r>
                <a:endParaRPr lang="en-US" altLang="zh-CN" sz="1400" dirty="0">
                  <a:solidFill>
                    <a:srgbClr val="FFFFFF"/>
                  </a:solidFill>
                  <a:cs typeface="+mn-ea"/>
                  <a:sym typeface="+mn-lt"/>
                </a:endParaRPr>
              </a:p>
              <a:p>
                <a:r>
                  <a:rPr lang="zh-CN" altLang="en-US" sz="1400" dirty="0">
                    <a:solidFill>
                      <a:srgbClr val="FFFFFF"/>
                    </a:solidFill>
                    <a:cs typeface="+mn-ea"/>
                    <a:sym typeface="+mn-lt"/>
                  </a:rPr>
                  <a:t>请在这里输入您的主要叙述内容</a:t>
                </a:r>
                <a:endParaRPr lang="en-US" altLang="zh-CN" sz="1400" dirty="0">
                  <a:solidFill>
                    <a:srgbClr val="FFFFFF"/>
                  </a:solidFill>
                  <a:cs typeface="+mn-ea"/>
                  <a:sym typeface="+mn-lt"/>
                </a:endParaRPr>
              </a:p>
              <a:p>
                <a:endParaRPr lang="en-US" altLang="zh-CN" sz="3600" dirty="0">
                  <a:solidFill>
                    <a:srgbClr val="FFFFFF"/>
                  </a:solidFill>
                  <a:cs typeface="+mn-ea"/>
                  <a:sym typeface="+mn-lt"/>
                </a:endParaRPr>
              </a:p>
            </p:txBody>
          </p:sp>
          <p:sp>
            <p:nvSpPr>
              <p:cNvPr id="24" name="Rectangle 42"/>
              <p:cNvSpPr/>
              <p:nvPr/>
            </p:nvSpPr>
            <p:spPr>
              <a:xfrm flipH="1">
                <a:off x="2645539" y="2578183"/>
                <a:ext cx="2568733" cy="322237"/>
              </a:xfrm>
              <a:prstGeom prst="rect">
                <a:avLst/>
              </a:prstGeom>
              <a:noFill/>
              <a:ln w="12700" cap="flat" cmpd="sng" algn="ctr">
                <a:noFill/>
                <a:prstDash val="solid"/>
              </a:ln>
              <a:effectLst/>
            </p:spPr>
            <p:txBody>
              <a:bodyPr lIns="91440" tIns="0" rIns="91440" bIns="0" rtlCol="0" anchor="t"/>
              <a:lstStyle/>
              <a:p>
                <a:r>
                  <a:rPr lang="zh-CN" altLang="en-US" sz="2000" dirty="0">
                    <a:solidFill>
                      <a:srgbClr val="FFFFFF"/>
                    </a:solidFill>
                    <a:cs typeface="+mn-ea"/>
                    <a:sym typeface="+mn-lt"/>
                  </a:rPr>
                  <a:t>单击此处输入标题</a:t>
                </a:r>
                <a:endParaRPr lang="en-US" altLang="zh-CN" sz="2000" dirty="0">
                  <a:solidFill>
                    <a:srgbClr val="FFFFFF"/>
                  </a:solidFill>
                  <a:cs typeface="+mn-ea"/>
                  <a:sym typeface="+mn-lt"/>
                </a:endParaRPr>
              </a:p>
            </p:txBody>
          </p:sp>
        </p:grpSp>
      </p:grpSp>
      <p:grpSp>
        <p:nvGrpSpPr>
          <p:cNvPr id="25" name="组合 24"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6666839" y="4697354"/>
            <a:ext cx="4465618" cy="1232027"/>
            <a:chOff x="6666839" y="4697354"/>
            <a:chExt cx="4465618" cy="1232027"/>
          </a:xfrm>
        </p:grpSpPr>
        <p:sp>
          <p:nvSpPr>
            <p:cNvPr id="26" name="Freeform 526"/>
            <p:cNvSpPr>
              <a:spLocks noEditPoints="1"/>
            </p:cNvSpPr>
            <p:nvPr/>
          </p:nvSpPr>
          <p:spPr bwMode="auto">
            <a:xfrm>
              <a:off x="6666839" y="4697354"/>
              <a:ext cx="4465618" cy="1232027"/>
            </a:xfrm>
            <a:custGeom>
              <a:avLst/>
              <a:gdLst>
                <a:gd name="T0" fmla="*/ 505 w 505"/>
                <a:gd name="T1" fmla="*/ 8 h 137"/>
                <a:gd name="T2" fmla="*/ 496 w 505"/>
                <a:gd name="T3" fmla="*/ 0 h 137"/>
                <a:gd name="T4" fmla="*/ 68 w 505"/>
                <a:gd name="T5" fmla="*/ 0 h 137"/>
                <a:gd name="T6" fmla="*/ 55 w 505"/>
                <a:gd name="T7" fmla="*/ 7 h 137"/>
                <a:gd name="T8" fmla="*/ 5 w 505"/>
                <a:gd name="T9" fmla="*/ 80 h 137"/>
                <a:gd name="T10" fmla="*/ 0 w 505"/>
                <a:gd name="T11" fmla="*/ 95 h 137"/>
                <a:gd name="T12" fmla="*/ 0 w 505"/>
                <a:gd name="T13" fmla="*/ 101 h 137"/>
                <a:gd name="T14" fmla="*/ 9 w 505"/>
                <a:gd name="T15" fmla="*/ 109 h 137"/>
                <a:gd name="T16" fmla="*/ 48 w 505"/>
                <a:gd name="T17" fmla="*/ 109 h 137"/>
                <a:gd name="T18" fmla="*/ 56 w 505"/>
                <a:gd name="T19" fmla="*/ 117 h 137"/>
                <a:gd name="T20" fmla="*/ 56 w 505"/>
                <a:gd name="T21" fmla="*/ 128 h 137"/>
                <a:gd name="T22" fmla="*/ 64 w 505"/>
                <a:gd name="T23" fmla="*/ 137 h 137"/>
                <a:gd name="T24" fmla="*/ 496 w 505"/>
                <a:gd name="T25" fmla="*/ 136 h 137"/>
                <a:gd name="T26" fmla="*/ 505 w 505"/>
                <a:gd name="T27" fmla="*/ 128 h 137"/>
                <a:gd name="T28" fmla="*/ 505 w 505"/>
                <a:gd name="T29" fmla="*/ 8 h 137"/>
                <a:gd name="T30" fmla="*/ 56 w 505"/>
                <a:gd name="T31" fmla="*/ 78 h 137"/>
                <a:gd name="T32" fmla="*/ 48 w 505"/>
                <a:gd name="T33" fmla="*/ 86 h 137"/>
                <a:gd name="T34" fmla="*/ 33 w 505"/>
                <a:gd name="T35" fmla="*/ 86 h 137"/>
                <a:gd name="T36" fmla="*/ 29 w 505"/>
                <a:gd name="T37" fmla="*/ 79 h 137"/>
                <a:gd name="T38" fmla="*/ 51 w 505"/>
                <a:gd name="T39" fmla="*/ 47 h 137"/>
                <a:gd name="T40" fmla="*/ 56 w 505"/>
                <a:gd name="T41" fmla="*/ 48 h 137"/>
                <a:gd name="T42" fmla="*/ 56 w 505"/>
                <a:gd name="T43" fmla="*/ 7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5" h="137">
                  <a:moveTo>
                    <a:pt x="505" y="8"/>
                  </a:moveTo>
                  <a:cubicBezTo>
                    <a:pt x="505" y="4"/>
                    <a:pt x="501" y="0"/>
                    <a:pt x="496" y="0"/>
                  </a:cubicBezTo>
                  <a:cubicBezTo>
                    <a:pt x="68" y="0"/>
                    <a:pt x="68" y="0"/>
                    <a:pt x="68" y="0"/>
                  </a:cubicBezTo>
                  <a:cubicBezTo>
                    <a:pt x="63" y="0"/>
                    <a:pt x="57" y="3"/>
                    <a:pt x="55" y="7"/>
                  </a:cubicBezTo>
                  <a:cubicBezTo>
                    <a:pt x="5" y="80"/>
                    <a:pt x="5" y="80"/>
                    <a:pt x="5" y="80"/>
                  </a:cubicBezTo>
                  <a:cubicBezTo>
                    <a:pt x="3" y="83"/>
                    <a:pt x="0" y="90"/>
                    <a:pt x="0" y="95"/>
                  </a:cubicBezTo>
                  <a:cubicBezTo>
                    <a:pt x="0" y="101"/>
                    <a:pt x="0" y="101"/>
                    <a:pt x="0" y="101"/>
                  </a:cubicBezTo>
                  <a:cubicBezTo>
                    <a:pt x="0" y="105"/>
                    <a:pt x="4" y="109"/>
                    <a:pt x="9" y="109"/>
                  </a:cubicBezTo>
                  <a:cubicBezTo>
                    <a:pt x="48" y="109"/>
                    <a:pt x="48" y="109"/>
                    <a:pt x="48" y="109"/>
                  </a:cubicBezTo>
                  <a:cubicBezTo>
                    <a:pt x="52" y="109"/>
                    <a:pt x="56" y="113"/>
                    <a:pt x="56" y="117"/>
                  </a:cubicBezTo>
                  <a:cubicBezTo>
                    <a:pt x="56" y="128"/>
                    <a:pt x="56" y="128"/>
                    <a:pt x="56" y="128"/>
                  </a:cubicBezTo>
                  <a:cubicBezTo>
                    <a:pt x="56" y="133"/>
                    <a:pt x="60" y="137"/>
                    <a:pt x="64" y="137"/>
                  </a:cubicBezTo>
                  <a:cubicBezTo>
                    <a:pt x="496" y="136"/>
                    <a:pt x="496" y="136"/>
                    <a:pt x="496" y="136"/>
                  </a:cubicBezTo>
                  <a:cubicBezTo>
                    <a:pt x="501" y="136"/>
                    <a:pt x="505" y="133"/>
                    <a:pt x="505" y="128"/>
                  </a:cubicBezTo>
                  <a:lnTo>
                    <a:pt x="505" y="8"/>
                  </a:lnTo>
                  <a:close/>
                  <a:moveTo>
                    <a:pt x="56" y="78"/>
                  </a:moveTo>
                  <a:cubicBezTo>
                    <a:pt x="56" y="83"/>
                    <a:pt x="52" y="86"/>
                    <a:pt x="48" y="86"/>
                  </a:cubicBezTo>
                  <a:cubicBezTo>
                    <a:pt x="33" y="86"/>
                    <a:pt x="33" y="86"/>
                    <a:pt x="33" y="86"/>
                  </a:cubicBezTo>
                  <a:cubicBezTo>
                    <a:pt x="29" y="86"/>
                    <a:pt x="27" y="83"/>
                    <a:pt x="29" y="79"/>
                  </a:cubicBezTo>
                  <a:cubicBezTo>
                    <a:pt x="51" y="47"/>
                    <a:pt x="51" y="47"/>
                    <a:pt x="51" y="47"/>
                  </a:cubicBezTo>
                  <a:cubicBezTo>
                    <a:pt x="54" y="43"/>
                    <a:pt x="56" y="44"/>
                    <a:pt x="56" y="48"/>
                  </a:cubicBezTo>
                  <a:lnTo>
                    <a:pt x="56" y="78"/>
                  </a:lnTo>
                  <a:close/>
                </a:path>
              </a:pathLst>
            </a:custGeom>
            <a:solidFill>
              <a:schemeClr val="bg1">
                <a:alpha val="30000"/>
              </a:schemeClr>
            </a:solidFill>
            <a:ln>
              <a:noFill/>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nvGrpSpPr>
            <p:cNvPr id="27" name="组合 26"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GrpSpPr/>
            <p:nvPr/>
          </p:nvGrpSpPr>
          <p:grpSpPr>
            <a:xfrm>
              <a:off x="7958568" y="4833015"/>
              <a:ext cx="2901474" cy="979839"/>
              <a:chOff x="2478121" y="2519494"/>
              <a:chExt cx="2901474" cy="979839"/>
            </a:xfrm>
          </p:grpSpPr>
          <p:sp>
            <p:nvSpPr>
              <p:cNvPr id="28" name="Rectangle 42"/>
              <p:cNvSpPr/>
              <p:nvPr/>
            </p:nvSpPr>
            <p:spPr>
              <a:xfrm flipH="1">
                <a:off x="2478121" y="2909680"/>
                <a:ext cx="2901474" cy="589653"/>
              </a:xfrm>
              <a:prstGeom prst="rect">
                <a:avLst/>
              </a:prstGeom>
              <a:noFill/>
              <a:ln w="12700" cap="flat" cmpd="sng" algn="ctr">
                <a:noFill/>
                <a:prstDash val="solid"/>
              </a:ln>
              <a:effectLst/>
            </p:spPr>
            <p:txBody>
              <a:bodyPr lIns="91440" tIns="0" rIns="91440" bIns="0" rtlCol="0" anchor="t"/>
              <a:lstStyle/>
              <a:p>
                <a:r>
                  <a:rPr lang="zh-CN" altLang="en-US" sz="1400" dirty="0">
                    <a:solidFill>
                      <a:srgbClr val="FFFFFF"/>
                    </a:solidFill>
                    <a:cs typeface="+mn-ea"/>
                    <a:sym typeface="+mn-lt"/>
                  </a:rPr>
                  <a:t>请在这里输入您的主要叙述内容</a:t>
                </a:r>
                <a:endParaRPr lang="en-US" altLang="zh-CN" sz="1400" dirty="0">
                  <a:solidFill>
                    <a:srgbClr val="FFFFFF"/>
                  </a:solidFill>
                  <a:cs typeface="+mn-ea"/>
                  <a:sym typeface="+mn-lt"/>
                </a:endParaRPr>
              </a:p>
              <a:p>
                <a:r>
                  <a:rPr lang="zh-CN" altLang="en-US" sz="1400" dirty="0">
                    <a:solidFill>
                      <a:srgbClr val="FFFFFF"/>
                    </a:solidFill>
                    <a:cs typeface="+mn-ea"/>
                    <a:sym typeface="+mn-lt"/>
                  </a:rPr>
                  <a:t>请在这里输入您的主要叙述内容</a:t>
                </a:r>
                <a:endParaRPr lang="en-US" altLang="zh-CN" sz="1400" dirty="0">
                  <a:solidFill>
                    <a:srgbClr val="FFFFFF"/>
                  </a:solidFill>
                  <a:cs typeface="+mn-ea"/>
                  <a:sym typeface="+mn-lt"/>
                </a:endParaRPr>
              </a:p>
              <a:p>
                <a:endParaRPr lang="en-US" altLang="zh-CN" sz="3600" dirty="0">
                  <a:solidFill>
                    <a:srgbClr val="FFFFFF"/>
                  </a:solidFill>
                  <a:cs typeface="+mn-ea"/>
                  <a:sym typeface="+mn-lt"/>
                </a:endParaRPr>
              </a:p>
            </p:txBody>
          </p:sp>
          <p:sp>
            <p:nvSpPr>
              <p:cNvPr id="29" name="Rectangle 42"/>
              <p:cNvSpPr/>
              <p:nvPr/>
            </p:nvSpPr>
            <p:spPr>
              <a:xfrm flipH="1">
                <a:off x="2712246" y="2519494"/>
                <a:ext cx="2292024" cy="275623"/>
              </a:xfrm>
              <a:prstGeom prst="rect">
                <a:avLst/>
              </a:prstGeom>
              <a:noFill/>
              <a:ln w="12700" cap="flat" cmpd="sng" algn="ctr">
                <a:noFill/>
                <a:prstDash val="solid"/>
              </a:ln>
              <a:effectLst/>
            </p:spPr>
            <p:txBody>
              <a:bodyPr lIns="91440" tIns="0" rIns="91440" bIns="0" rtlCol="0" anchor="t"/>
              <a:lstStyle/>
              <a:p>
                <a:r>
                  <a:rPr lang="zh-CN" altLang="en-US" sz="2000" dirty="0">
                    <a:solidFill>
                      <a:srgbClr val="FFFFFF"/>
                    </a:solidFill>
                    <a:cs typeface="+mn-ea"/>
                    <a:sym typeface="+mn-lt"/>
                  </a:rPr>
                  <a:t>单击此处输入标题</a:t>
                </a:r>
                <a:endParaRPr lang="en-US" altLang="zh-CN" sz="2000" dirty="0">
                  <a:solidFill>
                    <a:srgbClr val="FFFFFF"/>
                  </a:solidFill>
                  <a:cs typeface="+mn-ea"/>
                  <a:sym typeface="+mn-lt"/>
                </a:endParaRPr>
              </a:p>
            </p:txBody>
          </p:sp>
        </p:grpSp>
      </p:grpSp>
    </p:spTree>
    <p:extLst>
      <p:ext uri="{BB962C8B-B14F-4D97-AF65-F5344CB8AC3E}">
        <p14:creationId xmlns:p14="http://schemas.microsoft.com/office/powerpoint/2010/main" val="422243353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28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750" fill="hold"/>
                                        <p:tgtEl>
                                          <p:spTgt spid="20"/>
                                        </p:tgtEl>
                                        <p:attrNameLst>
                                          <p:attrName>ppt_x</p:attrName>
                                        </p:attrNameLst>
                                      </p:cBhvr>
                                      <p:tavLst>
                                        <p:tav tm="0">
                                          <p:val>
                                            <p:strVal val="0-#ppt_w/2"/>
                                          </p:val>
                                        </p:tav>
                                        <p:tav tm="100000">
                                          <p:val>
                                            <p:strVal val="#ppt_x"/>
                                          </p:val>
                                        </p:tav>
                                      </p:tavLst>
                                    </p:anim>
                                    <p:anim calcmode="lin" valueType="num">
                                      <p:cBhvr additive="base">
                                        <p:cTn id="8" dur="75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decel="28000" fill="hold" nodeType="withEffect">
                                  <p:stCondLst>
                                    <p:cond delay="1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0-#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900"/>
                            </p:stCondLst>
                            <p:childTnLst>
                              <p:par>
                                <p:cTn id="14" presetID="2" presetClass="entr" presetSubtype="2" decel="2800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750" fill="hold"/>
                                        <p:tgtEl>
                                          <p:spTgt spid="15"/>
                                        </p:tgtEl>
                                        <p:attrNameLst>
                                          <p:attrName>ppt_x</p:attrName>
                                        </p:attrNameLst>
                                      </p:cBhvr>
                                      <p:tavLst>
                                        <p:tav tm="0">
                                          <p:val>
                                            <p:strVal val="1+#ppt_w/2"/>
                                          </p:val>
                                        </p:tav>
                                        <p:tav tm="100000">
                                          <p:val>
                                            <p:strVal val="#ppt_x"/>
                                          </p:val>
                                        </p:tav>
                                      </p:tavLst>
                                    </p:anim>
                                    <p:anim calcmode="lin" valueType="num">
                                      <p:cBhvr additive="base">
                                        <p:cTn id="17" dur="750" fill="hold"/>
                                        <p:tgtEl>
                                          <p:spTgt spid="15"/>
                                        </p:tgtEl>
                                        <p:attrNameLst>
                                          <p:attrName>ppt_y</p:attrName>
                                        </p:attrNameLst>
                                      </p:cBhvr>
                                      <p:tavLst>
                                        <p:tav tm="0">
                                          <p:val>
                                            <p:strVal val="#ppt_y"/>
                                          </p:val>
                                        </p:tav>
                                        <p:tav tm="100000">
                                          <p:val>
                                            <p:strVal val="#ppt_y"/>
                                          </p:val>
                                        </p:tav>
                                      </p:tavLst>
                                    </p:anim>
                                  </p:childTnLst>
                                </p:cTn>
                              </p:par>
                              <p:par>
                                <p:cTn id="18" presetID="2" presetClass="entr" presetSubtype="2" decel="28000" fill="hold" nodeType="withEffect">
                                  <p:stCondLst>
                                    <p:cond delay="15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750" fill="hold"/>
                                        <p:tgtEl>
                                          <p:spTgt spid="25"/>
                                        </p:tgtEl>
                                        <p:attrNameLst>
                                          <p:attrName>ppt_x</p:attrName>
                                        </p:attrNameLst>
                                      </p:cBhvr>
                                      <p:tavLst>
                                        <p:tav tm="0">
                                          <p:val>
                                            <p:strVal val="1+#ppt_w/2"/>
                                          </p:val>
                                        </p:tav>
                                        <p:tav tm="100000">
                                          <p:val>
                                            <p:strVal val="#ppt_x"/>
                                          </p:val>
                                        </p:tav>
                                      </p:tavLst>
                                    </p:anim>
                                    <p:anim calcmode="lin" valueType="num">
                                      <p:cBhvr additive="base">
                                        <p:cTn id="21" dur="75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grpSp>
        <p:nvGrpSpPr>
          <p:cNvPr id="30" name="组合 29"/>
          <p:cNvGrpSpPr/>
          <p:nvPr/>
        </p:nvGrpSpPr>
        <p:grpSpPr>
          <a:xfrm>
            <a:off x="7770585" y="1267371"/>
            <a:ext cx="1242369" cy="1742850"/>
            <a:chOff x="5762793" y="922682"/>
            <a:chExt cx="898175" cy="1260000"/>
          </a:xfrm>
          <a:solidFill>
            <a:srgbClr val="FAFAFA"/>
          </a:solidFill>
        </p:grpSpPr>
        <p:sp>
          <p:nvSpPr>
            <p:cNvPr id="31" name="Oval 308"/>
            <p:cNvSpPr>
              <a:spLocks noChangeArrowheads="1"/>
            </p:cNvSpPr>
            <p:nvPr/>
          </p:nvSpPr>
          <p:spPr bwMode="auto">
            <a:xfrm>
              <a:off x="5944769" y="922682"/>
              <a:ext cx="168142"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2" name="Oval 313"/>
            <p:cNvSpPr>
              <a:spLocks noChangeArrowheads="1"/>
            </p:cNvSpPr>
            <p:nvPr/>
          </p:nvSpPr>
          <p:spPr bwMode="auto">
            <a:xfrm>
              <a:off x="6127810" y="922682"/>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3" name="Oval 318"/>
            <p:cNvSpPr>
              <a:spLocks noChangeArrowheads="1"/>
            </p:cNvSpPr>
            <p:nvPr/>
          </p:nvSpPr>
          <p:spPr bwMode="auto">
            <a:xfrm>
              <a:off x="6310850" y="922682"/>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4" name="Oval 323"/>
            <p:cNvSpPr>
              <a:spLocks noChangeArrowheads="1"/>
            </p:cNvSpPr>
            <p:nvPr/>
          </p:nvSpPr>
          <p:spPr bwMode="auto">
            <a:xfrm>
              <a:off x="5762793" y="1104658"/>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5" name="Oval 328"/>
            <p:cNvSpPr>
              <a:spLocks noChangeArrowheads="1"/>
            </p:cNvSpPr>
            <p:nvPr/>
          </p:nvSpPr>
          <p:spPr bwMode="auto">
            <a:xfrm>
              <a:off x="6492826" y="1104658"/>
              <a:ext cx="168142"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6" name="Oval 333"/>
            <p:cNvSpPr>
              <a:spLocks noChangeArrowheads="1"/>
            </p:cNvSpPr>
            <p:nvPr/>
          </p:nvSpPr>
          <p:spPr bwMode="auto">
            <a:xfrm>
              <a:off x="6492826" y="1287699"/>
              <a:ext cx="168142" cy="166014"/>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7" name="Oval 338"/>
            <p:cNvSpPr>
              <a:spLocks noChangeArrowheads="1"/>
            </p:cNvSpPr>
            <p:nvPr/>
          </p:nvSpPr>
          <p:spPr bwMode="auto">
            <a:xfrm>
              <a:off x="5944769" y="1469675"/>
              <a:ext cx="168142"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8" name="Oval 343"/>
            <p:cNvSpPr>
              <a:spLocks noChangeArrowheads="1"/>
            </p:cNvSpPr>
            <p:nvPr/>
          </p:nvSpPr>
          <p:spPr bwMode="auto">
            <a:xfrm>
              <a:off x="6127810" y="1469675"/>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39" name="Oval 348"/>
            <p:cNvSpPr>
              <a:spLocks noChangeArrowheads="1"/>
            </p:cNvSpPr>
            <p:nvPr/>
          </p:nvSpPr>
          <p:spPr bwMode="auto">
            <a:xfrm>
              <a:off x="6310850" y="1469675"/>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0" name="Oval 353"/>
            <p:cNvSpPr>
              <a:spLocks noChangeArrowheads="1"/>
            </p:cNvSpPr>
            <p:nvPr/>
          </p:nvSpPr>
          <p:spPr bwMode="auto">
            <a:xfrm>
              <a:off x="6492826" y="1651652"/>
              <a:ext cx="168142"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1" name="Oval 358"/>
            <p:cNvSpPr>
              <a:spLocks noChangeArrowheads="1"/>
            </p:cNvSpPr>
            <p:nvPr/>
          </p:nvSpPr>
          <p:spPr bwMode="auto">
            <a:xfrm>
              <a:off x="5762793" y="1833628"/>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2" name="Oval 363"/>
            <p:cNvSpPr>
              <a:spLocks noChangeArrowheads="1"/>
            </p:cNvSpPr>
            <p:nvPr/>
          </p:nvSpPr>
          <p:spPr bwMode="auto">
            <a:xfrm>
              <a:off x="6492826" y="1833628"/>
              <a:ext cx="168142"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3" name="Oval 368"/>
            <p:cNvSpPr>
              <a:spLocks noChangeArrowheads="1"/>
            </p:cNvSpPr>
            <p:nvPr/>
          </p:nvSpPr>
          <p:spPr bwMode="auto">
            <a:xfrm>
              <a:off x="5944769" y="2015604"/>
              <a:ext cx="168142"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4" name="Oval 373"/>
            <p:cNvSpPr>
              <a:spLocks noChangeArrowheads="1"/>
            </p:cNvSpPr>
            <p:nvPr/>
          </p:nvSpPr>
          <p:spPr bwMode="auto">
            <a:xfrm>
              <a:off x="6127810" y="2015604"/>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45" name="Oval 378"/>
            <p:cNvSpPr>
              <a:spLocks noChangeArrowheads="1"/>
            </p:cNvSpPr>
            <p:nvPr/>
          </p:nvSpPr>
          <p:spPr bwMode="auto">
            <a:xfrm>
              <a:off x="6310850" y="2015604"/>
              <a:ext cx="167078" cy="16707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grpSp>
      <p:sp>
        <p:nvSpPr>
          <p:cNvPr id="46" name="Oval 386"/>
          <p:cNvSpPr>
            <a:spLocks noChangeArrowheads="1"/>
          </p:cNvSpPr>
          <p:nvPr/>
        </p:nvSpPr>
        <p:spPr bwMode="auto">
          <a:xfrm>
            <a:off x="10324130" y="3901918"/>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7" name="Oval 391"/>
          <p:cNvSpPr>
            <a:spLocks noChangeArrowheads="1"/>
          </p:cNvSpPr>
          <p:nvPr/>
        </p:nvSpPr>
        <p:spPr bwMode="auto">
          <a:xfrm>
            <a:off x="10576653" y="3901918"/>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8" name="Oval 396"/>
          <p:cNvSpPr>
            <a:spLocks noChangeArrowheads="1"/>
          </p:cNvSpPr>
          <p:nvPr/>
        </p:nvSpPr>
        <p:spPr bwMode="auto">
          <a:xfrm>
            <a:off x="10829176" y="3901918"/>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9" name="Oval 401"/>
          <p:cNvSpPr>
            <a:spLocks noChangeArrowheads="1"/>
          </p:cNvSpPr>
          <p:nvPr/>
        </p:nvSpPr>
        <p:spPr bwMode="auto">
          <a:xfrm>
            <a:off x="10071606" y="4154442"/>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0" name="Oval 406"/>
          <p:cNvSpPr>
            <a:spLocks noChangeArrowheads="1"/>
          </p:cNvSpPr>
          <p:nvPr/>
        </p:nvSpPr>
        <p:spPr bwMode="auto">
          <a:xfrm>
            <a:off x="11081699" y="4154442"/>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1" name="Oval 411"/>
          <p:cNvSpPr>
            <a:spLocks noChangeArrowheads="1"/>
          </p:cNvSpPr>
          <p:nvPr/>
        </p:nvSpPr>
        <p:spPr bwMode="auto">
          <a:xfrm>
            <a:off x="10071606" y="4406965"/>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2" name="Oval 416"/>
          <p:cNvSpPr>
            <a:spLocks noChangeArrowheads="1"/>
          </p:cNvSpPr>
          <p:nvPr/>
        </p:nvSpPr>
        <p:spPr bwMode="auto">
          <a:xfrm>
            <a:off x="11081699" y="4406965"/>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3" name="Oval 421"/>
          <p:cNvSpPr>
            <a:spLocks noChangeArrowheads="1"/>
          </p:cNvSpPr>
          <p:nvPr/>
        </p:nvSpPr>
        <p:spPr bwMode="auto">
          <a:xfrm>
            <a:off x="10324130" y="4657292"/>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4" name="Oval 426"/>
          <p:cNvSpPr>
            <a:spLocks noChangeArrowheads="1"/>
          </p:cNvSpPr>
          <p:nvPr/>
        </p:nvSpPr>
        <p:spPr bwMode="auto">
          <a:xfrm>
            <a:off x="10576653" y="4657292"/>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5" name="Oval 431"/>
          <p:cNvSpPr>
            <a:spLocks noChangeArrowheads="1"/>
          </p:cNvSpPr>
          <p:nvPr/>
        </p:nvSpPr>
        <p:spPr bwMode="auto">
          <a:xfrm>
            <a:off x="10829176" y="4657292"/>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6" name="Oval 436"/>
          <p:cNvSpPr>
            <a:spLocks noChangeArrowheads="1"/>
          </p:cNvSpPr>
          <p:nvPr/>
        </p:nvSpPr>
        <p:spPr bwMode="auto">
          <a:xfrm>
            <a:off x="11081699" y="4657292"/>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7" name="Oval 441"/>
          <p:cNvSpPr>
            <a:spLocks noChangeArrowheads="1"/>
          </p:cNvSpPr>
          <p:nvPr/>
        </p:nvSpPr>
        <p:spPr bwMode="auto">
          <a:xfrm>
            <a:off x="11081699" y="4909816"/>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8" name="Oval 446"/>
          <p:cNvSpPr>
            <a:spLocks noChangeArrowheads="1"/>
          </p:cNvSpPr>
          <p:nvPr/>
        </p:nvSpPr>
        <p:spPr bwMode="auto">
          <a:xfrm>
            <a:off x="11081699" y="5162338"/>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9" name="Oval 451"/>
          <p:cNvSpPr>
            <a:spLocks noChangeArrowheads="1"/>
          </p:cNvSpPr>
          <p:nvPr/>
        </p:nvSpPr>
        <p:spPr bwMode="auto">
          <a:xfrm>
            <a:off x="10324130" y="5414862"/>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0" name="Oval 456"/>
          <p:cNvSpPr>
            <a:spLocks noChangeArrowheads="1"/>
          </p:cNvSpPr>
          <p:nvPr/>
        </p:nvSpPr>
        <p:spPr bwMode="auto">
          <a:xfrm>
            <a:off x="10576653" y="5414862"/>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1" name="Oval 461"/>
          <p:cNvSpPr>
            <a:spLocks noChangeArrowheads="1"/>
          </p:cNvSpPr>
          <p:nvPr/>
        </p:nvSpPr>
        <p:spPr bwMode="auto">
          <a:xfrm>
            <a:off x="10829176" y="5414862"/>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2" name="Oval 469"/>
          <p:cNvSpPr>
            <a:spLocks noChangeArrowheads="1"/>
          </p:cNvSpPr>
          <p:nvPr/>
        </p:nvSpPr>
        <p:spPr bwMode="auto">
          <a:xfrm>
            <a:off x="8031660" y="3901918"/>
            <a:ext cx="232760"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3" name="Oval 474"/>
          <p:cNvSpPr>
            <a:spLocks noChangeArrowheads="1"/>
          </p:cNvSpPr>
          <p:nvPr/>
        </p:nvSpPr>
        <p:spPr bwMode="auto">
          <a:xfrm>
            <a:off x="8284182" y="3901918"/>
            <a:ext cx="232760"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4" name="Oval 479"/>
          <p:cNvSpPr>
            <a:spLocks noChangeArrowheads="1"/>
          </p:cNvSpPr>
          <p:nvPr/>
        </p:nvSpPr>
        <p:spPr bwMode="auto">
          <a:xfrm>
            <a:off x="8536706" y="3901918"/>
            <a:ext cx="232760"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5" name="Oval 484"/>
          <p:cNvSpPr>
            <a:spLocks noChangeArrowheads="1"/>
          </p:cNvSpPr>
          <p:nvPr/>
        </p:nvSpPr>
        <p:spPr bwMode="auto">
          <a:xfrm>
            <a:off x="7779136" y="4154442"/>
            <a:ext cx="232760"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6" name="Oval 489"/>
          <p:cNvSpPr>
            <a:spLocks noChangeArrowheads="1"/>
          </p:cNvSpPr>
          <p:nvPr/>
        </p:nvSpPr>
        <p:spPr bwMode="auto">
          <a:xfrm>
            <a:off x="8791425" y="4154442"/>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7" name="Oval 494"/>
          <p:cNvSpPr>
            <a:spLocks noChangeArrowheads="1"/>
          </p:cNvSpPr>
          <p:nvPr/>
        </p:nvSpPr>
        <p:spPr bwMode="auto">
          <a:xfrm>
            <a:off x="7779136" y="4406965"/>
            <a:ext cx="232760"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8" name="Oval 499"/>
          <p:cNvSpPr>
            <a:spLocks noChangeArrowheads="1"/>
          </p:cNvSpPr>
          <p:nvPr/>
        </p:nvSpPr>
        <p:spPr bwMode="auto">
          <a:xfrm>
            <a:off x="8791425" y="4406965"/>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9" name="Oval 504"/>
          <p:cNvSpPr>
            <a:spLocks noChangeArrowheads="1"/>
          </p:cNvSpPr>
          <p:nvPr/>
        </p:nvSpPr>
        <p:spPr bwMode="auto">
          <a:xfrm>
            <a:off x="8031660" y="4657292"/>
            <a:ext cx="232760"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0" name="Oval 509"/>
          <p:cNvSpPr>
            <a:spLocks noChangeArrowheads="1"/>
          </p:cNvSpPr>
          <p:nvPr/>
        </p:nvSpPr>
        <p:spPr bwMode="auto">
          <a:xfrm>
            <a:off x="8284182" y="4657292"/>
            <a:ext cx="232760"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1" name="Oval 514"/>
          <p:cNvSpPr>
            <a:spLocks noChangeArrowheads="1"/>
          </p:cNvSpPr>
          <p:nvPr/>
        </p:nvSpPr>
        <p:spPr bwMode="auto">
          <a:xfrm>
            <a:off x="8536706" y="4657292"/>
            <a:ext cx="232760"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2" name="Oval 519"/>
          <p:cNvSpPr>
            <a:spLocks noChangeArrowheads="1"/>
          </p:cNvSpPr>
          <p:nvPr/>
        </p:nvSpPr>
        <p:spPr bwMode="auto">
          <a:xfrm>
            <a:off x="7779136" y="4909816"/>
            <a:ext cx="232760"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3" name="Oval 524"/>
          <p:cNvSpPr>
            <a:spLocks noChangeArrowheads="1"/>
          </p:cNvSpPr>
          <p:nvPr/>
        </p:nvSpPr>
        <p:spPr bwMode="auto">
          <a:xfrm>
            <a:off x="8791425" y="4909816"/>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4" name="Oval 529"/>
          <p:cNvSpPr>
            <a:spLocks noChangeArrowheads="1"/>
          </p:cNvSpPr>
          <p:nvPr/>
        </p:nvSpPr>
        <p:spPr bwMode="auto">
          <a:xfrm>
            <a:off x="7779136" y="5162338"/>
            <a:ext cx="232760"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5" name="Oval 534"/>
          <p:cNvSpPr>
            <a:spLocks noChangeArrowheads="1"/>
          </p:cNvSpPr>
          <p:nvPr/>
        </p:nvSpPr>
        <p:spPr bwMode="auto">
          <a:xfrm>
            <a:off x="8791425" y="5162338"/>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6" name="Oval 539"/>
          <p:cNvSpPr>
            <a:spLocks noChangeArrowheads="1"/>
          </p:cNvSpPr>
          <p:nvPr/>
        </p:nvSpPr>
        <p:spPr bwMode="auto">
          <a:xfrm>
            <a:off x="8031660" y="5414862"/>
            <a:ext cx="232760"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7" name="Oval 544"/>
          <p:cNvSpPr>
            <a:spLocks noChangeArrowheads="1"/>
          </p:cNvSpPr>
          <p:nvPr/>
        </p:nvSpPr>
        <p:spPr bwMode="auto">
          <a:xfrm>
            <a:off x="8284182" y="5414862"/>
            <a:ext cx="232760"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8" name="Oval 549"/>
          <p:cNvSpPr>
            <a:spLocks noChangeArrowheads="1"/>
          </p:cNvSpPr>
          <p:nvPr/>
        </p:nvSpPr>
        <p:spPr bwMode="auto">
          <a:xfrm>
            <a:off x="8536706" y="5414862"/>
            <a:ext cx="232760"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grpSp>
        <p:nvGrpSpPr>
          <p:cNvPr id="79" name="组合 78"/>
          <p:cNvGrpSpPr/>
          <p:nvPr/>
        </p:nvGrpSpPr>
        <p:grpSpPr>
          <a:xfrm>
            <a:off x="5488862" y="3901918"/>
            <a:ext cx="1240656" cy="1743509"/>
            <a:chOff x="4113213" y="2827338"/>
            <a:chExt cx="896937" cy="1260476"/>
          </a:xfrm>
          <a:solidFill>
            <a:srgbClr val="FAFAFA"/>
          </a:solidFill>
        </p:grpSpPr>
        <p:sp>
          <p:nvSpPr>
            <p:cNvPr id="80" name="Oval 557"/>
            <p:cNvSpPr>
              <a:spLocks noChangeArrowheads="1"/>
            </p:cNvSpPr>
            <p:nvPr/>
          </p:nvSpPr>
          <p:spPr bwMode="auto">
            <a:xfrm>
              <a:off x="4113213" y="2827338"/>
              <a:ext cx="166687"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81" name="Oval 562"/>
            <p:cNvSpPr>
              <a:spLocks noChangeArrowheads="1"/>
            </p:cNvSpPr>
            <p:nvPr/>
          </p:nvSpPr>
          <p:spPr bwMode="auto">
            <a:xfrm>
              <a:off x="4295775" y="2827338"/>
              <a:ext cx="166687"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82" name="Oval 567"/>
            <p:cNvSpPr>
              <a:spLocks noChangeArrowheads="1"/>
            </p:cNvSpPr>
            <p:nvPr/>
          </p:nvSpPr>
          <p:spPr bwMode="auto">
            <a:xfrm>
              <a:off x="4478338" y="2827338"/>
              <a:ext cx="166687"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83" name="Oval 572"/>
            <p:cNvSpPr>
              <a:spLocks noChangeArrowheads="1"/>
            </p:cNvSpPr>
            <p:nvPr/>
          </p:nvSpPr>
          <p:spPr bwMode="auto">
            <a:xfrm>
              <a:off x="4660900" y="2827338"/>
              <a:ext cx="166687"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84" name="Oval 577"/>
            <p:cNvSpPr>
              <a:spLocks noChangeArrowheads="1"/>
            </p:cNvSpPr>
            <p:nvPr/>
          </p:nvSpPr>
          <p:spPr bwMode="auto">
            <a:xfrm>
              <a:off x="4843463" y="2827338"/>
              <a:ext cx="166687"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85" name="Oval 582"/>
            <p:cNvSpPr>
              <a:spLocks noChangeArrowheads="1"/>
            </p:cNvSpPr>
            <p:nvPr/>
          </p:nvSpPr>
          <p:spPr bwMode="auto">
            <a:xfrm>
              <a:off x="4843463" y="3009901"/>
              <a:ext cx="166687"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86" name="Oval 587"/>
            <p:cNvSpPr>
              <a:spLocks noChangeArrowheads="1"/>
            </p:cNvSpPr>
            <p:nvPr/>
          </p:nvSpPr>
          <p:spPr bwMode="auto">
            <a:xfrm>
              <a:off x="4843463" y="3192463"/>
              <a:ext cx="166687"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87" name="Oval 592"/>
            <p:cNvSpPr>
              <a:spLocks noChangeArrowheads="1"/>
            </p:cNvSpPr>
            <p:nvPr/>
          </p:nvSpPr>
          <p:spPr bwMode="auto">
            <a:xfrm>
              <a:off x="4660900" y="3373438"/>
              <a:ext cx="166687" cy="168275"/>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88" name="Oval 597"/>
            <p:cNvSpPr>
              <a:spLocks noChangeArrowheads="1"/>
            </p:cNvSpPr>
            <p:nvPr/>
          </p:nvSpPr>
          <p:spPr bwMode="auto">
            <a:xfrm>
              <a:off x="4660900" y="3556001"/>
              <a:ext cx="166687"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89" name="Oval 602"/>
            <p:cNvSpPr>
              <a:spLocks noChangeArrowheads="1"/>
            </p:cNvSpPr>
            <p:nvPr/>
          </p:nvSpPr>
          <p:spPr bwMode="auto">
            <a:xfrm>
              <a:off x="4478338" y="3738563"/>
              <a:ext cx="166687"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90" name="Oval 607"/>
            <p:cNvSpPr>
              <a:spLocks noChangeArrowheads="1"/>
            </p:cNvSpPr>
            <p:nvPr/>
          </p:nvSpPr>
          <p:spPr bwMode="auto">
            <a:xfrm>
              <a:off x="4478338" y="3921126"/>
              <a:ext cx="166687"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91" name="组合 90"/>
          <p:cNvGrpSpPr/>
          <p:nvPr/>
        </p:nvGrpSpPr>
        <p:grpSpPr>
          <a:xfrm>
            <a:off x="3196392" y="3901918"/>
            <a:ext cx="1242854" cy="1743509"/>
            <a:chOff x="2455863" y="2827338"/>
            <a:chExt cx="898526" cy="1260476"/>
          </a:xfrm>
          <a:solidFill>
            <a:srgbClr val="FAFAFA"/>
          </a:solidFill>
        </p:grpSpPr>
        <p:sp>
          <p:nvSpPr>
            <p:cNvPr id="92" name="Oval 615"/>
            <p:cNvSpPr>
              <a:spLocks noChangeArrowheads="1"/>
            </p:cNvSpPr>
            <p:nvPr/>
          </p:nvSpPr>
          <p:spPr bwMode="auto">
            <a:xfrm>
              <a:off x="2638426" y="2827338"/>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3" name="Oval 620"/>
            <p:cNvSpPr>
              <a:spLocks noChangeArrowheads="1"/>
            </p:cNvSpPr>
            <p:nvPr/>
          </p:nvSpPr>
          <p:spPr bwMode="auto">
            <a:xfrm>
              <a:off x="2820988" y="2827338"/>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4" name="Oval 625"/>
            <p:cNvSpPr>
              <a:spLocks noChangeArrowheads="1"/>
            </p:cNvSpPr>
            <p:nvPr/>
          </p:nvSpPr>
          <p:spPr bwMode="auto">
            <a:xfrm>
              <a:off x="3003551" y="2827338"/>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5" name="Oval 630"/>
            <p:cNvSpPr>
              <a:spLocks noChangeArrowheads="1"/>
            </p:cNvSpPr>
            <p:nvPr/>
          </p:nvSpPr>
          <p:spPr bwMode="auto">
            <a:xfrm>
              <a:off x="2455863" y="3009901"/>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6" name="Oval 635"/>
            <p:cNvSpPr>
              <a:spLocks noChangeArrowheads="1"/>
            </p:cNvSpPr>
            <p:nvPr/>
          </p:nvSpPr>
          <p:spPr bwMode="auto">
            <a:xfrm>
              <a:off x="2455863" y="3192463"/>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7" name="Oval 640"/>
            <p:cNvSpPr>
              <a:spLocks noChangeArrowheads="1"/>
            </p:cNvSpPr>
            <p:nvPr/>
          </p:nvSpPr>
          <p:spPr bwMode="auto">
            <a:xfrm>
              <a:off x="2455863" y="3373438"/>
              <a:ext cx="168275"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8" name="Oval 645"/>
            <p:cNvSpPr>
              <a:spLocks noChangeArrowheads="1"/>
            </p:cNvSpPr>
            <p:nvPr/>
          </p:nvSpPr>
          <p:spPr bwMode="auto">
            <a:xfrm>
              <a:off x="2638426" y="3373438"/>
              <a:ext cx="168275"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9" name="Oval 650"/>
            <p:cNvSpPr>
              <a:spLocks noChangeArrowheads="1"/>
            </p:cNvSpPr>
            <p:nvPr/>
          </p:nvSpPr>
          <p:spPr bwMode="auto">
            <a:xfrm>
              <a:off x="2820988" y="3373438"/>
              <a:ext cx="168275"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0" name="Oval 655"/>
            <p:cNvSpPr>
              <a:spLocks noChangeArrowheads="1"/>
            </p:cNvSpPr>
            <p:nvPr/>
          </p:nvSpPr>
          <p:spPr bwMode="auto">
            <a:xfrm>
              <a:off x="3003551" y="3373438"/>
              <a:ext cx="168275"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1" name="Oval 660"/>
            <p:cNvSpPr>
              <a:spLocks noChangeArrowheads="1"/>
            </p:cNvSpPr>
            <p:nvPr/>
          </p:nvSpPr>
          <p:spPr bwMode="auto">
            <a:xfrm>
              <a:off x="2455863" y="3556001"/>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2" name="Oval 665"/>
            <p:cNvSpPr>
              <a:spLocks noChangeArrowheads="1"/>
            </p:cNvSpPr>
            <p:nvPr/>
          </p:nvSpPr>
          <p:spPr bwMode="auto">
            <a:xfrm>
              <a:off x="3187701" y="3556001"/>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3" name="Oval 670"/>
            <p:cNvSpPr>
              <a:spLocks noChangeArrowheads="1"/>
            </p:cNvSpPr>
            <p:nvPr/>
          </p:nvSpPr>
          <p:spPr bwMode="auto">
            <a:xfrm>
              <a:off x="2455863" y="3738563"/>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4" name="Oval 675"/>
            <p:cNvSpPr>
              <a:spLocks noChangeArrowheads="1"/>
            </p:cNvSpPr>
            <p:nvPr/>
          </p:nvSpPr>
          <p:spPr bwMode="auto">
            <a:xfrm>
              <a:off x="3187701" y="3738563"/>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5" name="Oval 680"/>
            <p:cNvSpPr>
              <a:spLocks noChangeArrowheads="1"/>
            </p:cNvSpPr>
            <p:nvPr/>
          </p:nvSpPr>
          <p:spPr bwMode="auto">
            <a:xfrm>
              <a:off x="2638426" y="3921126"/>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Oval 685"/>
            <p:cNvSpPr>
              <a:spLocks noChangeArrowheads="1"/>
            </p:cNvSpPr>
            <p:nvPr/>
          </p:nvSpPr>
          <p:spPr bwMode="auto">
            <a:xfrm>
              <a:off x="2820988" y="3921126"/>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Oval 690"/>
            <p:cNvSpPr>
              <a:spLocks noChangeArrowheads="1"/>
            </p:cNvSpPr>
            <p:nvPr/>
          </p:nvSpPr>
          <p:spPr bwMode="auto">
            <a:xfrm>
              <a:off x="3003551" y="3921126"/>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08" name="Oval 698"/>
          <p:cNvSpPr>
            <a:spLocks noChangeArrowheads="1"/>
          </p:cNvSpPr>
          <p:nvPr/>
        </p:nvSpPr>
        <p:spPr bwMode="auto">
          <a:xfrm>
            <a:off x="906117" y="3901918"/>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09" name="Oval 703"/>
          <p:cNvSpPr>
            <a:spLocks noChangeArrowheads="1"/>
          </p:cNvSpPr>
          <p:nvPr/>
        </p:nvSpPr>
        <p:spPr bwMode="auto">
          <a:xfrm>
            <a:off x="1158641" y="3901918"/>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10" name="Oval 708"/>
          <p:cNvSpPr>
            <a:spLocks noChangeArrowheads="1"/>
          </p:cNvSpPr>
          <p:nvPr/>
        </p:nvSpPr>
        <p:spPr bwMode="auto">
          <a:xfrm>
            <a:off x="1411163" y="3901918"/>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11" name="Oval 713"/>
          <p:cNvSpPr>
            <a:spLocks noChangeArrowheads="1"/>
          </p:cNvSpPr>
          <p:nvPr/>
        </p:nvSpPr>
        <p:spPr bwMode="auto">
          <a:xfrm>
            <a:off x="1663687" y="3901918"/>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12" name="Oval 718"/>
          <p:cNvSpPr>
            <a:spLocks noChangeArrowheads="1"/>
          </p:cNvSpPr>
          <p:nvPr/>
        </p:nvSpPr>
        <p:spPr bwMode="auto">
          <a:xfrm>
            <a:off x="1916209" y="3901918"/>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13" name="Oval 723"/>
          <p:cNvSpPr>
            <a:spLocks noChangeArrowheads="1"/>
          </p:cNvSpPr>
          <p:nvPr/>
        </p:nvSpPr>
        <p:spPr bwMode="auto">
          <a:xfrm>
            <a:off x="906117" y="4154442"/>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14" name="Oval 728"/>
          <p:cNvSpPr>
            <a:spLocks noChangeArrowheads="1"/>
          </p:cNvSpPr>
          <p:nvPr/>
        </p:nvSpPr>
        <p:spPr bwMode="auto">
          <a:xfrm>
            <a:off x="906117" y="4406965"/>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15" name="Oval 733"/>
          <p:cNvSpPr>
            <a:spLocks noChangeArrowheads="1"/>
          </p:cNvSpPr>
          <p:nvPr/>
        </p:nvSpPr>
        <p:spPr bwMode="auto">
          <a:xfrm>
            <a:off x="1158641" y="4657292"/>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16" name="Oval 738"/>
          <p:cNvSpPr>
            <a:spLocks noChangeArrowheads="1"/>
          </p:cNvSpPr>
          <p:nvPr/>
        </p:nvSpPr>
        <p:spPr bwMode="auto">
          <a:xfrm>
            <a:off x="1411163" y="4657292"/>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17" name="Oval 743"/>
          <p:cNvSpPr>
            <a:spLocks noChangeArrowheads="1"/>
          </p:cNvSpPr>
          <p:nvPr/>
        </p:nvSpPr>
        <p:spPr bwMode="auto">
          <a:xfrm>
            <a:off x="1663687" y="4657292"/>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18" name="Oval 748"/>
          <p:cNvSpPr>
            <a:spLocks noChangeArrowheads="1"/>
          </p:cNvSpPr>
          <p:nvPr/>
        </p:nvSpPr>
        <p:spPr bwMode="auto">
          <a:xfrm>
            <a:off x="1916209" y="4909816"/>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19" name="Oval 753"/>
          <p:cNvSpPr>
            <a:spLocks noChangeArrowheads="1"/>
          </p:cNvSpPr>
          <p:nvPr/>
        </p:nvSpPr>
        <p:spPr bwMode="auto">
          <a:xfrm>
            <a:off x="906117" y="5162338"/>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20" name="Oval 758"/>
          <p:cNvSpPr>
            <a:spLocks noChangeArrowheads="1"/>
          </p:cNvSpPr>
          <p:nvPr/>
        </p:nvSpPr>
        <p:spPr bwMode="auto">
          <a:xfrm>
            <a:off x="1916209" y="5162338"/>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21" name="Oval 763"/>
          <p:cNvSpPr>
            <a:spLocks noChangeArrowheads="1"/>
          </p:cNvSpPr>
          <p:nvPr/>
        </p:nvSpPr>
        <p:spPr bwMode="auto">
          <a:xfrm>
            <a:off x="1158641" y="5414862"/>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22" name="Oval 768"/>
          <p:cNvSpPr>
            <a:spLocks noChangeArrowheads="1"/>
          </p:cNvSpPr>
          <p:nvPr/>
        </p:nvSpPr>
        <p:spPr bwMode="auto">
          <a:xfrm>
            <a:off x="1411163" y="5414862"/>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23" name="Oval 773"/>
          <p:cNvSpPr>
            <a:spLocks noChangeArrowheads="1"/>
          </p:cNvSpPr>
          <p:nvPr/>
        </p:nvSpPr>
        <p:spPr bwMode="auto">
          <a:xfrm>
            <a:off x="1663687" y="5414862"/>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grpSp>
        <p:nvGrpSpPr>
          <p:cNvPr id="124" name="组合 123"/>
          <p:cNvGrpSpPr/>
          <p:nvPr/>
        </p:nvGrpSpPr>
        <p:grpSpPr>
          <a:xfrm>
            <a:off x="10054040" y="1266895"/>
            <a:ext cx="1242854" cy="1743509"/>
            <a:chOff x="7413625" y="922338"/>
            <a:chExt cx="898526" cy="1260476"/>
          </a:xfrm>
          <a:solidFill>
            <a:srgbClr val="FAFAFA"/>
          </a:solidFill>
        </p:grpSpPr>
        <p:sp>
          <p:nvSpPr>
            <p:cNvPr id="125" name="Oval 781"/>
            <p:cNvSpPr>
              <a:spLocks noChangeArrowheads="1"/>
            </p:cNvSpPr>
            <p:nvPr/>
          </p:nvSpPr>
          <p:spPr bwMode="auto">
            <a:xfrm>
              <a:off x="7413625" y="922338"/>
              <a:ext cx="168275"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126" name="Oval 786"/>
            <p:cNvSpPr>
              <a:spLocks noChangeArrowheads="1"/>
            </p:cNvSpPr>
            <p:nvPr/>
          </p:nvSpPr>
          <p:spPr bwMode="auto">
            <a:xfrm>
              <a:off x="8145463" y="922338"/>
              <a:ext cx="166688"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127" name="Oval 791"/>
            <p:cNvSpPr>
              <a:spLocks noChangeArrowheads="1"/>
            </p:cNvSpPr>
            <p:nvPr/>
          </p:nvSpPr>
          <p:spPr bwMode="auto">
            <a:xfrm>
              <a:off x="7413625" y="1104901"/>
              <a:ext cx="168275"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128" name="Oval 796"/>
            <p:cNvSpPr>
              <a:spLocks noChangeArrowheads="1"/>
            </p:cNvSpPr>
            <p:nvPr/>
          </p:nvSpPr>
          <p:spPr bwMode="auto">
            <a:xfrm>
              <a:off x="8145463" y="1104901"/>
              <a:ext cx="166688"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129" name="Oval 801"/>
            <p:cNvSpPr>
              <a:spLocks noChangeArrowheads="1"/>
            </p:cNvSpPr>
            <p:nvPr/>
          </p:nvSpPr>
          <p:spPr bwMode="auto">
            <a:xfrm>
              <a:off x="7413625" y="1287463"/>
              <a:ext cx="168275"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130" name="Oval 806"/>
            <p:cNvSpPr>
              <a:spLocks noChangeArrowheads="1"/>
            </p:cNvSpPr>
            <p:nvPr/>
          </p:nvSpPr>
          <p:spPr bwMode="auto">
            <a:xfrm>
              <a:off x="8145463" y="1287463"/>
              <a:ext cx="166688"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131" name="Oval 811"/>
            <p:cNvSpPr>
              <a:spLocks noChangeArrowheads="1"/>
            </p:cNvSpPr>
            <p:nvPr/>
          </p:nvSpPr>
          <p:spPr bwMode="auto">
            <a:xfrm>
              <a:off x="7413625" y="1468438"/>
              <a:ext cx="168275" cy="168275"/>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132" name="Oval 816"/>
            <p:cNvSpPr>
              <a:spLocks noChangeArrowheads="1"/>
            </p:cNvSpPr>
            <p:nvPr/>
          </p:nvSpPr>
          <p:spPr bwMode="auto">
            <a:xfrm>
              <a:off x="7597775" y="1468438"/>
              <a:ext cx="166688" cy="168275"/>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133" name="Oval 821"/>
            <p:cNvSpPr>
              <a:spLocks noChangeArrowheads="1"/>
            </p:cNvSpPr>
            <p:nvPr/>
          </p:nvSpPr>
          <p:spPr bwMode="auto">
            <a:xfrm>
              <a:off x="7780338" y="1468438"/>
              <a:ext cx="166688" cy="168275"/>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134" name="Oval 826"/>
            <p:cNvSpPr>
              <a:spLocks noChangeArrowheads="1"/>
            </p:cNvSpPr>
            <p:nvPr/>
          </p:nvSpPr>
          <p:spPr bwMode="auto">
            <a:xfrm>
              <a:off x="7962900" y="1468438"/>
              <a:ext cx="166688" cy="168275"/>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135" name="Oval 831"/>
            <p:cNvSpPr>
              <a:spLocks noChangeArrowheads="1"/>
            </p:cNvSpPr>
            <p:nvPr/>
          </p:nvSpPr>
          <p:spPr bwMode="auto">
            <a:xfrm>
              <a:off x="8145463" y="1468438"/>
              <a:ext cx="166688" cy="168275"/>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136" name="Oval 836"/>
            <p:cNvSpPr>
              <a:spLocks noChangeArrowheads="1"/>
            </p:cNvSpPr>
            <p:nvPr/>
          </p:nvSpPr>
          <p:spPr bwMode="auto">
            <a:xfrm>
              <a:off x="8145463" y="1651001"/>
              <a:ext cx="166688"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137" name="Oval 841"/>
            <p:cNvSpPr>
              <a:spLocks noChangeArrowheads="1"/>
            </p:cNvSpPr>
            <p:nvPr/>
          </p:nvSpPr>
          <p:spPr bwMode="auto">
            <a:xfrm>
              <a:off x="8145463" y="1833563"/>
              <a:ext cx="166688"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138" name="Oval 846"/>
            <p:cNvSpPr>
              <a:spLocks noChangeArrowheads="1"/>
            </p:cNvSpPr>
            <p:nvPr/>
          </p:nvSpPr>
          <p:spPr bwMode="auto">
            <a:xfrm>
              <a:off x="8145463" y="2016126"/>
              <a:ext cx="166688" cy="166688"/>
            </a:xfrm>
            <a:prstGeom prst="ellipse">
              <a:avLst/>
            </a:prstGeom>
            <a:grp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139" name="组合 138"/>
          <p:cNvGrpSpPr/>
          <p:nvPr/>
        </p:nvGrpSpPr>
        <p:grpSpPr>
          <a:xfrm>
            <a:off x="906117" y="1266895"/>
            <a:ext cx="1242853" cy="1743509"/>
            <a:chOff x="800100" y="922338"/>
            <a:chExt cx="898525" cy="1260476"/>
          </a:xfrm>
          <a:solidFill>
            <a:srgbClr val="FAFAFA"/>
          </a:solidFill>
        </p:grpSpPr>
        <p:sp>
          <p:nvSpPr>
            <p:cNvPr id="140" name="Oval 854"/>
            <p:cNvSpPr>
              <a:spLocks noChangeArrowheads="1"/>
            </p:cNvSpPr>
            <p:nvPr/>
          </p:nvSpPr>
          <p:spPr bwMode="auto">
            <a:xfrm>
              <a:off x="982663" y="922338"/>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1" name="Oval 859"/>
            <p:cNvSpPr>
              <a:spLocks noChangeArrowheads="1"/>
            </p:cNvSpPr>
            <p:nvPr/>
          </p:nvSpPr>
          <p:spPr bwMode="auto">
            <a:xfrm>
              <a:off x="1165225" y="922338"/>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2" name="Oval 864"/>
            <p:cNvSpPr>
              <a:spLocks noChangeArrowheads="1"/>
            </p:cNvSpPr>
            <p:nvPr/>
          </p:nvSpPr>
          <p:spPr bwMode="auto">
            <a:xfrm>
              <a:off x="1347788" y="922338"/>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3" name="Oval 869"/>
            <p:cNvSpPr>
              <a:spLocks noChangeArrowheads="1"/>
            </p:cNvSpPr>
            <p:nvPr/>
          </p:nvSpPr>
          <p:spPr bwMode="auto">
            <a:xfrm>
              <a:off x="800100" y="1104901"/>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4" name="Oval 874"/>
            <p:cNvSpPr>
              <a:spLocks noChangeArrowheads="1"/>
            </p:cNvSpPr>
            <p:nvPr/>
          </p:nvSpPr>
          <p:spPr bwMode="auto">
            <a:xfrm>
              <a:off x="1530350" y="1104901"/>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5" name="Oval 879"/>
            <p:cNvSpPr>
              <a:spLocks noChangeArrowheads="1"/>
            </p:cNvSpPr>
            <p:nvPr/>
          </p:nvSpPr>
          <p:spPr bwMode="auto">
            <a:xfrm>
              <a:off x="800100" y="1287463"/>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6" name="Oval 884"/>
            <p:cNvSpPr>
              <a:spLocks noChangeArrowheads="1"/>
            </p:cNvSpPr>
            <p:nvPr/>
          </p:nvSpPr>
          <p:spPr bwMode="auto">
            <a:xfrm>
              <a:off x="1530350" y="1287463"/>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7" name="Oval 889"/>
            <p:cNvSpPr>
              <a:spLocks noChangeArrowheads="1"/>
            </p:cNvSpPr>
            <p:nvPr/>
          </p:nvSpPr>
          <p:spPr bwMode="auto">
            <a:xfrm>
              <a:off x="800100" y="1468438"/>
              <a:ext cx="168275"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8" name="Oval 894"/>
            <p:cNvSpPr>
              <a:spLocks noChangeArrowheads="1"/>
            </p:cNvSpPr>
            <p:nvPr/>
          </p:nvSpPr>
          <p:spPr bwMode="auto">
            <a:xfrm>
              <a:off x="1530350" y="1468438"/>
              <a:ext cx="168275"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9" name="Oval 899"/>
            <p:cNvSpPr>
              <a:spLocks noChangeArrowheads="1"/>
            </p:cNvSpPr>
            <p:nvPr/>
          </p:nvSpPr>
          <p:spPr bwMode="auto">
            <a:xfrm>
              <a:off x="800100" y="1651001"/>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0" name="Oval 904"/>
            <p:cNvSpPr>
              <a:spLocks noChangeArrowheads="1"/>
            </p:cNvSpPr>
            <p:nvPr/>
          </p:nvSpPr>
          <p:spPr bwMode="auto">
            <a:xfrm>
              <a:off x="1530350" y="1651001"/>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1" name="Oval 909"/>
            <p:cNvSpPr>
              <a:spLocks noChangeArrowheads="1"/>
            </p:cNvSpPr>
            <p:nvPr/>
          </p:nvSpPr>
          <p:spPr bwMode="auto">
            <a:xfrm>
              <a:off x="800100" y="1833563"/>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2" name="Oval 914"/>
            <p:cNvSpPr>
              <a:spLocks noChangeArrowheads="1"/>
            </p:cNvSpPr>
            <p:nvPr/>
          </p:nvSpPr>
          <p:spPr bwMode="auto">
            <a:xfrm>
              <a:off x="1530350" y="1833563"/>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3" name="Oval 919"/>
            <p:cNvSpPr>
              <a:spLocks noChangeArrowheads="1"/>
            </p:cNvSpPr>
            <p:nvPr/>
          </p:nvSpPr>
          <p:spPr bwMode="auto">
            <a:xfrm>
              <a:off x="982663" y="2016126"/>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4" name="Oval 924"/>
            <p:cNvSpPr>
              <a:spLocks noChangeArrowheads="1"/>
            </p:cNvSpPr>
            <p:nvPr/>
          </p:nvSpPr>
          <p:spPr bwMode="auto">
            <a:xfrm>
              <a:off x="1165225" y="2016126"/>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5" name="Oval 929"/>
            <p:cNvSpPr>
              <a:spLocks noChangeArrowheads="1"/>
            </p:cNvSpPr>
            <p:nvPr/>
          </p:nvSpPr>
          <p:spPr bwMode="auto">
            <a:xfrm>
              <a:off x="1347788" y="2016126"/>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156" name="组合 155"/>
          <p:cNvGrpSpPr/>
          <p:nvPr/>
        </p:nvGrpSpPr>
        <p:grpSpPr>
          <a:xfrm>
            <a:off x="5363700" y="1275678"/>
            <a:ext cx="1242854" cy="1743509"/>
            <a:chOff x="4022726" y="928688"/>
            <a:chExt cx="898526" cy="1260476"/>
          </a:xfrm>
          <a:solidFill>
            <a:srgbClr val="FAFAFA"/>
          </a:solidFill>
        </p:grpSpPr>
        <p:sp>
          <p:nvSpPr>
            <p:cNvPr id="157" name="Oval 937"/>
            <p:cNvSpPr>
              <a:spLocks noChangeArrowheads="1"/>
            </p:cNvSpPr>
            <p:nvPr/>
          </p:nvSpPr>
          <p:spPr bwMode="auto">
            <a:xfrm>
              <a:off x="4206876" y="928688"/>
              <a:ext cx="166688"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8" name="Oval 942"/>
            <p:cNvSpPr>
              <a:spLocks noChangeArrowheads="1"/>
            </p:cNvSpPr>
            <p:nvPr/>
          </p:nvSpPr>
          <p:spPr bwMode="auto">
            <a:xfrm>
              <a:off x="4389439" y="928688"/>
              <a:ext cx="166688"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9" name="Oval 947"/>
            <p:cNvSpPr>
              <a:spLocks noChangeArrowheads="1"/>
            </p:cNvSpPr>
            <p:nvPr/>
          </p:nvSpPr>
          <p:spPr bwMode="auto">
            <a:xfrm>
              <a:off x="4572001" y="928688"/>
              <a:ext cx="166688"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0" name="Oval 952"/>
            <p:cNvSpPr>
              <a:spLocks noChangeArrowheads="1"/>
            </p:cNvSpPr>
            <p:nvPr/>
          </p:nvSpPr>
          <p:spPr bwMode="auto">
            <a:xfrm>
              <a:off x="4022726" y="1111251"/>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1" name="Oval 957"/>
            <p:cNvSpPr>
              <a:spLocks noChangeArrowheads="1"/>
            </p:cNvSpPr>
            <p:nvPr/>
          </p:nvSpPr>
          <p:spPr bwMode="auto">
            <a:xfrm>
              <a:off x="4754564" y="1111251"/>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2" name="Oval 962"/>
            <p:cNvSpPr>
              <a:spLocks noChangeArrowheads="1"/>
            </p:cNvSpPr>
            <p:nvPr/>
          </p:nvSpPr>
          <p:spPr bwMode="auto">
            <a:xfrm>
              <a:off x="4754564" y="1293813"/>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3" name="Oval 967"/>
            <p:cNvSpPr>
              <a:spLocks noChangeArrowheads="1"/>
            </p:cNvSpPr>
            <p:nvPr/>
          </p:nvSpPr>
          <p:spPr bwMode="auto">
            <a:xfrm>
              <a:off x="4206876" y="1476376"/>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4" name="Oval 972"/>
            <p:cNvSpPr>
              <a:spLocks noChangeArrowheads="1"/>
            </p:cNvSpPr>
            <p:nvPr/>
          </p:nvSpPr>
          <p:spPr bwMode="auto">
            <a:xfrm>
              <a:off x="4389439" y="1476376"/>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5" name="Oval 977"/>
            <p:cNvSpPr>
              <a:spLocks noChangeArrowheads="1"/>
            </p:cNvSpPr>
            <p:nvPr/>
          </p:nvSpPr>
          <p:spPr bwMode="auto">
            <a:xfrm>
              <a:off x="4572001" y="1476376"/>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6" name="Oval 982"/>
            <p:cNvSpPr>
              <a:spLocks noChangeArrowheads="1"/>
            </p:cNvSpPr>
            <p:nvPr/>
          </p:nvSpPr>
          <p:spPr bwMode="auto">
            <a:xfrm>
              <a:off x="4022726" y="1658938"/>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7" name="Oval 987"/>
            <p:cNvSpPr>
              <a:spLocks noChangeArrowheads="1"/>
            </p:cNvSpPr>
            <p:nvPr/>
          </p:nvSpPr>
          <p:spPr bwMode="auto">
            <a:xfrm>
              <a:off x="4022726" y="1839913"/>
              <a:ext cx="168275"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8" name="Oval 992"/>
            <p:cNvSpPr>
              <a:spLocks noChangeArrowheads="1"/>
            </p:cNvSpPr>
            <p:nvPr/>
          </p:nvSpPr>
          <p:spPr bwMode="auto">
            <a:xfrm>
              <a:off x="4022726" y="2022476"/>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9" name="Oval 997"/>
            <p:cNvSpPr>
              <a:spLocks noChangeArrowheads="1"/>
            </p:cNvSpPr>
            <p:nvPr/>
          </p:nvSpPr>
          <p:spPr bwMode="auto">
            <a:xfrm>
              <a:off x="4206876" y="2022476"/>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0" name="Oval 1002"/>
            <p:cNvSpPr>
              <a:spLocks noChangeArrowheads="1"/>
            </p:cNvSpPr>
            <p:nvPr/>
          </p:nvSpPr>
          <p:spPr bwMode="auto">
            <a:xfrm>
              <a:off x="4389439" y="2022476"/>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1" name="Oval 1007"/>
            <p:cNvSpPr>
              <a:spLocks noChangeArrowheads="1"/>
            </p:cNvSpPr>
            <p:nvPr/>
          </p:nvSpPr>
          <p:spPr bwMode="auto">
            <a:xfrm>
              <a:off x="4572001" y="2022476"/>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2" name="Oval 1012"/>
            <p:cNvSpPr>
              <a:spLocks noChangeArrowheads="1"/>
            </p:cNvSpPr>
            <p:nvPr/>
          </p:nvSpPr>
          <p:spPr bwMode="auto">
            <a:xfrm>
              <a:off x="4754564" y="2022476"/>
              <a:ext cx="166688"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173" name="组合 172"/>
          <p:cNvGrpSpPr/>
          <p:nvPr/>
        </p:nvGrpSpPr>
        <p:grpSpPr>
          <a:xfrm>
            <a:off x="3306183" y="1266895"/>
            <a:ext cx="1242851" cy="1743509"/>
            <a:chOff x="2535237" y="922338"/>
            <a:chExt cx="898524" cy="1260476"/>
          </a:xfrm>
          <a:solidFill>
            <a:srgbClr val="FAFAFA"/>
          </a:solidFill>
        </p:grpSpPr>
        <p:sp>
          <p:nvSpPr>
            <p:cNvPr id="174" name="Oval 1020"/>
            <p:cNvSpPr>
              <a:spLocks noChangeArrowheads="1"/>
            </p:cNvSpPr>
            <p:nvPr/>
          </p:nvSpPr>
          <p:spPr bwMode="auto">
            <a:xfrm>
              <a:off x="2900362" y="922338"/>
              <a:ext cx="168275"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5" name="Oval 1025"/>
            <p:cNvSpPr>
              <a:spLocks noChangeArrowheads="1"/>
            </p:cNvSpPr>
            <p:nvPr/>
          </p:nvSpPr>
          <p:spPr bwMode="auto">
            <a:xfrm>
              <a:off x="2717799" y="1104901"/>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6" name="Oval 1030"/>
            <p:cNvSpPr>
              <a:spLocks noChangeArrowheads="1"/>
            </p:cNvSpPr>
            <p:nvPr/>
          </p:nvSpPr>
          <p:spPr bwMode="auto">
            <a:xfrm>
              <a:off x="2900362" y="1104901"/>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7" name="Oval 1035"/>
            <p:cNvSpPr>
              <a:spLocks noChangeArrowheads="1"/>
            </p:cNvSpPr>
            <p:nvPr/>
          </p:nvSpPr>
          <p:spPr bwMode="auto">
            <a:xfrm>
              <a:off x="2535237" y="1287463"/>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8" name="Oval 1040"/>
            <p:cNvSpPr>
              <a:spLocks noChangeArrowheads="1"/>
            </p:cNvSpPr>
            <p:nvPr/>
          </p:nvSpPr>
          <p:spPr bwMode="auto">
            <a:xfrm>
              <a:off x="2900362" y="1287463"/>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9" name="Oval 1045"/>
            <p:cNvSpPr>
              <a:spLocks noChangeArrowheads="1"/>
            </p:cNvSpPr>
            <p:nvPr/>
          </p:nvSpPr>
          <p:spPr bwMode="auto">
            <a:xfrm>
              <a:off x="2900362" y="1470026"/>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0" name="Oval 1050"/>
            <p:cNvSpPr>
              <a:spLocks noChangeArrowheads="1"/>
            </p:cNvSpPr>
            <p:nvPr/>
          </p:nvSpPr>
          <p:spPr bwMode="auto">
            <a:xfrm>
              <a:off x="2900362" y="1652588"/>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1" name="Oval 1055"/>
            <p:cNvSpPr>
              <a:spLocks noChangeArrowheads="1"/>
            </p:cNvSpPr>
            <p:nvPr/>
          </p:nvSpPr>
          <p:spPr bwMode="auto">
            <a:xfrm>
              <a:off x="2900362" y="1833563"/>
              <a:ext cx="168275" cy="168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2" name="Oval 1060"/>
            <p:cNvSpPr>
              <a:spLocks noChangeArrowheads="1"/>
            </p:cNvSpPr>
            <p:nvPr/>
          </p:nvSpPr>
          <p:spPr bwMode="auto">
            <a:xfrm>
              <a:off x="2535237" y="2016126"/>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3" name="Oval 1065"/>
            <p:cNvSpPr>
              <a:spLocks noChangeArrowheads="1"/>
            </p:cNvSpPr>
            <p:nvPr/>
          </p:nvSpPr>
          <p:spPr bwMode="auto">
            <a:xfrm>
              <a:off x="2717799" y="2016126"/>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4" name="Oval 1070"/>
            <p:cNvSpPr>
              <a:spLocks noChangeArrowheads="1"/>
            </p:cNvSpPr>
            <p:nvPr/>
          </p:nvSpPr>
          <p:spPr bwMode="auto">
            <a:xfrm>
              <a:off x="2900362" y="2016126"/>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5" name="Oval 1075"/>
            <p:cNvSpPr>
              <a:spLocks noChangeArrowheads="1"/>
            </p:cNvSpPr>
            <p:nvPr/>
          </p:nvSpPr>
          <p:spPr bwMode="auto">
            <a:xfrm>
              <a:off x="3082924" y="2016126"/>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6" name="Oval 1080"/>
            <p:cNvSpPr>
              <a:spLocks noChangeArrowheads="1"/>
            </p:cNvSpPr>
            <p:nvPr/>
          </p:nvSpPr>
          <p:spPr bwMode="auto">
            <a:xfrm>
              <a:off x="3265486" y="2016126"/>
              <a:ext cx="168275" cy="166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Tree>
    <p:extLst>
      <p:ext uri="{BB962C8B-B14F-4D97-AF65-F5344CB8AC3E}">
        <p14:creationId xmlns:p14="http://schemas.microsoft.com/office/powerpoint/2010/main" val="174417680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图片 63">
            <a:extLst>
              <a:ext uri="{FF2B5EF4-FFF2-40B4-BE49-F238E27FC236}">
                <a16:creationId xmlns:a16="http://schemas.microsoft.com/office/drawing/2014/main" xmlns="" id="{307A2F28-97FB-40B7-A4F3-AFB2601DEF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3" name="文本框 62"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2629173" y="2719786"/>
            <a:ext cx="6109365" cy="1107996"/>
          </a:xfrm>
          <a:prstGeom prst="rect">
            <a:avLst/>
          </a:prstGeom>
          <a:noFill/>
        </p:spPr>
        <p:txBody>
          <a:bodyPr wrap="none" rtlCol="0">
            <a:spAutoFit/>
          </a:bodyPr>
          <a:lstStyle/>
          <a:p>
            <a:pPr defTabSz="1625031">
              <a:defRPr/>
            </a:pPr>
            <a:r>
              <a:rPr lang="zh-CN" altLang="en-US" sz="6600" b="1" dirty="0">
                <a:solidFill>
                  <a:srgbClr val="FDFDFD"/>
                </a:solidFill>
                <a:cs typeface="+mn-ea"/>
                <a:sym typeface="+mn-lt"/>
              </a:rPr>
              <a:t>感谢聆听指正！</a:t>
            </a:r>
            <a:endParaRPr lang="en-US" altLang="zh-CN" sz="6600" b="1" dirty="0">
              <a:solidFill>
                <a:srgbClr val="FDFDFD"/>
              </a:solidFill>
              <a:cs typeface="+mn-ea"/>
              <a:sym typeface="+mn-lt"/>
            </a:endParaRPr>
          </a:p>
        </p:txBody>
      </p:sp>
      <p:cxnSp>
        <p:nvCxnSpPr>
          <p:cNvPr id="65" name="直接连接符 64"/>
          <p:cNvCxnSpPr/>
          <p:nvPr/>
        </p:nvCxnSpPr>
        <p:spPr>
          <a:xfrm>
            <a:off x="5434246" y="5200511"/>
            <a:ext cx="720000" cy="0"/>
          </a:xfrm>
          <a:prstGeom prst="line">
            <a:avLst/>
          </a:prstGeom>
          <a:noFill/>
          <a:ln w="38100" cap="flat" cmpd="sng" algn="ctr">
            <a:solidFill>
              <a:srgbClr val="F7F7F7"/>
            </a:solidFill>
            <a:prstDash val="solid"/>
            <a:miter lim="800000"/>
          </a:ln>
          <a:effectLst/>
        </p:spPr>
      </p:cxnSp>
      <p:pic>
        <p:nvPicPr>
          <p:cNvPr id="68" name="Lady &amp; Bird (淑女与鸟组合) - Stephanie Says (史蒂芬妮说)(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4246" y="-861392"/>
            <a:ext cx="609600" cy="609600"/>
          </a:xfrm>
          <a:prstGeom prst="rect">
            <a:avLst/>
          </a:prstGeom>
        </p:spPr>
      </p:pic>
      <p:grpSp>
        <p:nvGrpSpPr>
          <p:cNvPr id="107" name="组合 106">
            <a:extLst>
              <a:ext uri="{FF2B5EF4-FFF2-40B4-BE49-F238E27FC236}">
                <a16:creationId xmlns:a16="http://schemas.microsoft.com/office/drawing/2014/main" xmlns="" id="{48CEA2E9-1B14-4FF1-90A7-E9D5349106D4}"/>
              </a:ext>
            </a:extLst>
          </p:cNvPr>
          <p:cNvGrpSpPr/>
          <p:nvPr/>
        </p:nvGrpSpPr>
        <p:grpSpPr>
          <a:xfrm>
            <a:off x="3659580" y="901971"/>
            <a:ext cx="4269332" cy="1375283"/>
            <a:chOff x="3734344" y="1299274"/>
            <a:chExt cx="4269332" cy="1375283"/>
          </a:xfrm>
        </p:grpSpPr>
        <p:grpSp>
          <p:nvGrpSpPr>
            <p:cNvPr id="4" name="组合 3"/>
            <p:cNvGrpSpPr/>
            <p:nvPr/>
          </p:nvGrpSpPr>
          <p:grpSpPr>
            <a:xfrm>
              <a:off x="4893677" y="1382561"/>
              <a:ext cx="898525" cy="1260476"/>
              <a:chOff x="4893677" y="1382561"/>
              <a:chExt cx="898525" cy="1260476"/>
            </a:xfrm>
          </p:grpSpPr>
          <p:sp>
            <p:nvSpPr>
              <p:cNvPr id="6" name="Oval 854"/>
              <p:cNvSpPr>
                <a:spLocks noChangeArrowheads="1"/>
              </p:cNvSpPr>
              <p:nvPr/>
            </p:nvSpPr>
            <p:spPr bwMode="auto">
              <a:xfrm>
                <a:off x="5076240" y="1382561"/>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 name="Oval 859"/>
              <p:cNvSpPr>
                <a:spLocks noChangeArrowheads="1"/>
              </p:cNvSpPr>
              <p:nvPr/>
            </p:nvSpPr>
            <p:spPr bwMode="auto">
              <a:xfrm>
                <a:off x="5258802" y="1382561"/>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 name="Oval 864"/>
              <p:cNvSpPr>
                <a:spLocks noChangeArrowheads="1"/>
              </p:cNvSpPr>
              <p:nvPr/>
            </p:nvSpPr>
            <p:spPr bwMode="auto">
              <a:xfrm>
                <a:off x="5441365" y="1382561"/>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 name="Oval 869"/>
              <p:cNvSpPr>
                <a:spLocks noChangeArrowheads="1"/>
              </p:cNvSpPr>
              <p:nvPr/>
            </p:nvSpPr>
            <p:spPr bwMode="auto">
              <a:xfrm>
                <a:off x="4893677" y="1565124"/>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 name="Oval 874"/>
              <p:cNvSpPr>
                <a:spLocks noChangeArrowheads="1"/>
              </p:cNvSpPr>
              <p:nvPr/>
            </p:nvSpPr>
            <p:spPr bwMode="auto">
              <a:xfrm>
                <a:off x="5623927" y="1565124"/>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 name="Oval 879"/>
              <p:cNvSpPr>
                <a:spLocks noChangeArrowheads="1"/>
              </p:cNvSpPr>
              <p:nvPr/>
            </p:nvSpPr>
            <p:spPr bwMode="auto">
              <a:xfrm>
                <a:off x="4893677" y="1747686"/>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 name="Oval 884"/>
              <p:cNvSpPr>
                <a:spLocks noChangeArrowheads="1"/>
              </p:cNvSpPr>
              <p:nvPr/>
            </p:nvSpPr>
            <p:spPr bwMode="auto">
              <a:xfrm>
                <a:off x="5623927" y="1747686"/>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 name="Oval 889"/>
              <p:cNvSpPr>
                <a:spLocks noChangeArrowheads="1"/>
              </p:cNvSpPr>
              <p:nvPr/>
            </p:nvSpPr>
            <p:spPr bwMode="auto">
              <a:xfrm>
                <a:off x="4893677" y="1928661"/>
                <a:ext cx="168275"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 name="Oval 894"/>
              <p:cNvSpPr>
                <a:spLocks noChangeArrowheads="1"/>
              </p:cNvSpPr>
              <p:nvPr/>
            </p:nvSpPr>
            <p:spPr bwMode="auto">
              <a:xfrm>
                <a:off x="5623927" y="1928661"/>
                <a:ext cx="168275"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 name="Oval 899"/>
              <p:cNvSpPr>
                <a:spLocks noChangeArrowheads="1"/>
              </p:cNvSpPr>
              <p:nvPr/>
            </p:nvSpPr>
            <p:spPr bwMode="auto">
              <a:xfrm>
                <a:off x="4893677" y="2111224"/>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 name="Oval 904"/>
              <p:cNvSpPr>
                <a:spLocks noChangeArrowheads="1"/>
              </p:cNvSpPr>
              <p:nvPr/>
            </p:nvSpPr>
            <p:spPr bwMode="auto">
              <a:xfrm>
                <a:off x="5623927" y="2111224"/>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 name="Oval 909"/>
              <p:cNvSpPr>
                <a:spLocks noChangeArrowheads="1"/>
              </p:cNvSpPr>
              <p:nvPr/>
            </p:nvSpPr>
            <p:spPr bwMode="auto">
              <a:xfrm>
                <a:off x="4893677" y="2293786"/>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 name="Oval 914"/>
              <p:cNvSpPr>
                <a:spLocks noChangeArrowheads="1"/>
              </p:cNvSpPr>
              <p:nvPr/>
            </p:nvSpPr>
            <p:spPr bwMode="auto">
              <a:xfrm>
                <a:off x="5623927" y="2293786"/>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Oval 919"/>
              <p:cNvSpPr>
                <a:spLocks noChangeArrowheads="1"/>
              </p:cNvSpPr>
              <p:nvPr/>
            </p:nvSpPr>
            <p:spPr bwMode="auto">
              <a:xfrm>
                <a:off x="5076240"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 name="Oval 924"/>
              <p:cNvSpPr>
                <a:spLocks noChangeArrowheads="1"/>
              </p:cNvSpPr>
              <p:nvPr/>
            </p:nvSpPr>
            <p:spPr bwMode="auto">
              <a:xfrm>
                <a:off x="5258802"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 name="Oval 929"/>
              <p:cNvSpPr>
                <a:spLocks noChangeArrowheads="1"/>
              </p:cNvSpPr>
              <p:nvPr/>
            </p:nvSpPr>
            <p:spPr bwMode="auto">
              <a:xfrm>
                <a:off x="5441365"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3" name="组合 2"/>
            <p:cNvGrpSpPr/>
            <p:nvPr/>
          </p:nvGrpSpPr>
          <p:grpSpPr>
            <a:xfrm>
              <a:off x="3734344" y="1382561"/>
              <a:ext cx="898526" cy="1260476"/>
              <a:chOff x="3734344" y="1382561"/>
              <a:chExt cx="898526" cy="1260476"/>
            </a:xfrm>
          </p:grpSpPr>
          <p:sp>
            <p:nvSpPr>
              <p:cNvPr id="23" name="Oval 937"/>
              <p:cNvSpPr>
                <a:spLocks noChangeArrowheads="1"/>
              </p:cNvSpPr>
              <p:nvPr/>
            </p:nvSpPr>
            <p:spPr bwMode="auto">
              <a:xfrm>
                <a:off x="3918494" y="1382561"/>
                <a:ext cx="166688"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 name="Oval 942"/>
              <p:cNvSpPr>
                <a:spLocks noChangeArrowheads="1"/>
              </p:cNvSpPr>
              <p:nvPr/>
            </p:nvSpPr>
            <p:spPr bwMode="auto">
              <a:xfrm>
                <a:off x="4101057" y="1382561"/>
                <a:ext cx="166688"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 name="Oval 947"/>
              <p:cNvSpPr>
                <a:spLocks noChangeArrowheads="1"/>
              </p:cNvSpPr>
              <p:nvPr/>
            </p:nvSpPr>
            <p:spPr bwMode="auto">
              <a:xfrm>
                <a:off x="4283619" y="1382561"/>
                <a:ext cx="166688"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 name="Oval 952"/>
              <p:cNvSpPr>
                <a:spLocks noChangeArrowheads="1"/>
              </p:cNvSpPr>
              <p:nvPr/>
            </p:nvSpPr>
            <p:spPr bwMode="auto">
              <a:xfrm>
                <a:off x="3734344" y="1565124"/>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 name="Oval 957"/>
              <p:cNvSpPr>
                <a:spLocks noChangeArrowheads="1"/>
              </p:cNvSpPr>
              <p:nvPr/>
            </p:nvSpPr>
            <p:spPr bwMode="auto">
              <a:xfrm>
                <a:off x="4466182" y="1565124"/>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 name="Oval 962"/>
              <p:cNvSpPr>
                <a:spLocks noChangeArrowheads="1"/>
              </p:cNvSpPr>
              <p:nvPr/>
            </p:nvSpPr>
            <p:spPr bwMode="auto">
              <a:xfrm>
                <a:off x="4466182" y="1747686"/>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Oval 967"/>
              <p:cNvSpPr>
                <a:spLocks noChangeArrowheads="1"/>
              </p:cNvSpPr>
              <p:nvPr/>
            </p:nvSpPr>
            <p:spPr bwMode="auto">
              <a:xfrm>
                <a:off x="3918494" y="1930249"/>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 name="Oval 972"/>
              <p:cNvSpPr>
                <a:spLocks noChangeArrowheads="1"/>
              </p:cNvSpPr>
              <p:nvPr/>
            </p:nvSpPr>
            <p:spPr bwMode="auto">
              <a:xfrm>
                <a:off x="4101057" y="1930249"/>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 name="Oval 977"/>
              <p:cNvSpPr>
                <a:spLocks noChangeArrowheads="1"/>
              </p:cNvSpPr>
              <p:nvPr/>
            </p:nvSpPr>
            <p:spPr bwMode="auto">
              <a:xfrm>
                <a:off x="4283619" y="1930249"/>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 name="Oval 982"/>
              <p:cNvSpPr>
                <a:spLocks noChangeArrowheads="1"/>
              </p:cNvSpPr>
              <p:nvPr/>
            </p:nvSpPr>
            <p:spPr bwMode="auto">
              <a:xfrm>
                <a:off x="3734344" y="2112811"/>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 name="Oval 987"/>
              <p:cNvSpPr>
                <a:spLocks noChangeArrowheads="1"/>
              </p:cNvSpPr>
              <p:nvPr/>
            </p:nvSpPr>
            <p:spPr bwMode="auto">
              <a:xfrm>
                <a:off x="3734344" y="2293786"/>
                <a:ext cx="168275"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 name="Oval 992"/>
              <p:cNvSpPr>
                <a:spLocks noChangeArrowheads="1"/>
              </p:cNvSpPr>
              <p:nvPr/>
            </p:nvSpPr>
            <p:spPr bwMode="auto">
              <a:xfrm>
                <a:off x="3734344"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 name="Oval 997"/>
              <p:cNvSpPr>
                <a:spLocks noChangeArrowheads="1"/>
              </p:cNvSpPr>
              <p:nvPr/>
            </p:nvSpPr>
            <p:spPr bwMode="auto">
              <a:xfrm>
                <a:off x="3918494" y="2476349"/>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 name="Oval 1002"/>
              <p:cNvSpPr>
                <a:spLocks noChangeArrowheads="1"/>
              </p:cNvSpPr>
              <p:nvPr/>
            </p:nvSpPr>
            <p:spPr bwMode="auto">
              <a:xfrm>
                <a:off x="4101057" y="2476349"/>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 name="Oval 1007"/>
              <p:cNvSpPr>
                <a:spLocks noChangeArrowheads="1"/>
              </p:cNvSpPr>
              <p:nvPr/>
            </p:nvSpPr>
            <p:spPr bwMode="auto">
              <a:xfrm>
                <a:off x="4283619" y="2476349"/>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 name="Oval 1012"/>
              <p:cNvSpPr>
                <a:spLocks noChangeArrowheads="1"/>
              </p:cNvSpPr>
              <p:nvPr/>
            </p:nvSpPr>
            <p:spPr bwMode="auto">
              <a:xfrm>
                <a:off x="4466182" y="2476349"/>
                <a:ext cx="166688"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5" name="组合 4"/>
            <p:cNvGrpSpPr/>
            <p:nvPr/>
          </p:nvGrpSpPr>
          <p:grpSpPr>
            <a:xfrm>
              <a:off x="6053009" y="1382561"/>
              <a:ext cx="898524" cy="1260476"/>
              <a:chOff x="6053009" y="1382561"/>
              <a:chExt cx="898524" cy="1260476"/>
            </a:xfrm>
          </p:grpSpPr>
          <p:sp>
            <p:nvSpPr>
              <p:cNvPr id="39" name="Oval 1020"/>
              <p:cNvSpPr>
                <a:spLocks noChangeArrowheads="1"/>
              </p:cNvSpPr>
              <p:nvPr/>
            </p:nvSpPr>
            <p:spPr bwMode="auto">
              <a:xfrm>
                <a:off x="6418134" y="1382561"/>
                <a:ext cx="168275"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 name="Oval 1025"/>
              <p:cNvSpPr>
                <a:spLocks noChangeArrowheads="1"/>
              </p:cNvSpPr>
              <p:nvPr/>
            </p:nvSpPr>
            <p:spPr bwMode="auto">
              <a:xfrm>
                <a:off x="6235571" y="1565124"/>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 name="Oval 1030"/>
              <p:cNvSpPr>
                <a:spLocks noChangeArrowheads="1"/>
              </p:cNvSpPr>
              <p:nvPr/>
            </p:nvSpPr>
            <p:spPr bwMode="auto">
              <a:xfrm>
                <a:off x="6418134" y="1565124"/>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 name="Oval 1035"/>
              <p:cNvSpPr>
                <a:spLocks noChangeArrowheads="1"/>
              </p:cNvSpPr>
              <p:nvPr/>
            </p:nvSpPr>
            <p:spPr bwMode="auto">
              <a:xfrm>
                <a:off x="6053009" y="1747686"/>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 name="Oval 1040"/>
              <p:cNvSpPr>
                <a:spLocks noChangeArrowheads="1"/>
              </p:cNvSpPr>
              <p:nvPr/>
            </p:nvSpPr>
            <p:spPr bwMode="auto">
              <a:xfrm>
                <a:off x="6418134" y="1747686"/>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 name="Oval 1045"/>
              <p:cNvSpPr>
                <a:spLocks noChangeArrowheads="1"/>
              </p:cNvSpPr>
              <p:nvPr/>
            </p:nvSpPr>
            <p:spPr bwMode="auto">
              <a:xfrm>
                <a:off x="6418134" y="19302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 name="Oval 1050"/>
              <p:cNvSpPr>
                <a:spLocks noChangeArrowheads="1"/>
              </p:cNvSpPr>
              <p:nvPr/>
            </p:nvSpPr>
            <p:spPr bwMode="auto">
              <a:xfrm>
                <a:off x="6418134" y="2112811"/>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 name="Oval 1055"/>
              <p:cNvSpPr>
                <a:spLocks noChangeArrowheads="1"/>
              </p:cNvSpPr>
              <p:nvPr/>
            </p:nvSpPr>
            <p:spPr bwMode="auto">
              <a:xfrm>
                <a:off x="6418134" y="2293786"/>
                <a:ext cx="168275" cy="1682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 name="Oval 1060"/>
              <p:cNvSpPr>
                <a:spLocks noChangeArrowheads="1"/>
              </p:cNvSpPr>
              <p:nvPr/>
            </p:nvSpPr>
            <p:spPr bwMode="auto">
              <a:xfrm>
                <a:off x="6053009"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 name="Oval 1065"/>
              <p:cNvSpPr>
                <a:spLocks noChangeArrowheads="1"/>
              </p:cNvSpPr>
              <p:nvPr/>
            </p:nvSpPr>
            <p:spPr bwMode="auto">
              <a:xfrm>
                <a:off x="6235571"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9" name="Oval 1070"/>
              <p:cNvSpPr>
                <a:spLocks noChangeArrowheads="1"/>
              </p:cNvSpPr>
              <p:nvPr/>
            </p:nvSpPr>
            <p:spPr bwMode="auto">
              <a:xfrm>
                <a:off x="6418134"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0" name="Oval 1075"/>
              <p:cNvSpPr>
                <a:spLocks noChangeArrowheads="1"/>
              </p:cNvSpPr>
              <p:nvPr/>
            </p:nvSpPr>
            <p:spPr bwMode="auto">
              <a:xfrm>
                <a:off x="6600696"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1" name="Oval 1080"/>
              <p:cNvSpPr>
                <a:spLocks noChangeArrowheads="1"/>
              </p:cNvSpPr>
              <p:nvPr/>
            </p:nvSpPr>
            <p:spPr bwMode="auto">
              <a:xfrm>
                <a:off x="6783258" y="2476349"/>
                <a:ext cx="168275" cy="1666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89" name="组合 88">
              <a:extLst>
                <a:ext uri="{FF2B5EF4-FFF2-40B4-BE49-F238E27FC236}">
                  <a16:creationId xmlns:a16="http://schemas.microsoft.com/office/drawing/2014/main" xmlns="" id="{769B5992-C067-41A5-AEB9-D149683AF2BD}"/>
                </a:ext>
              </a:extLst>
            </p:cNvPr>
            <p:cNvGrpSpPr/>
            <p:nvPr/>
          </p:nvGrpSpPr>
          <p:grpSpPr>
            <a:xfrm>
              <a:off x="7025043" y="1299274"/>
              <a:ext cx="978633" cy="1375283"/>
              <a:chOff x="5996321" y="2832857"/>
              <a:chExt cx="1240658" cy="1743509"/>
            </a:xfrm>
          </p:grpSpPr>
          <p:sp>
            <p:nvSpPr>
              <p:cNvPr id="73" name="Oval 386">
                <a:extLst>
                  <a:ext uri="{FF2B5EF4-FFF2-40B4-BE49-F238E27FC236}">
                    <a16:creationId xmlns:a16="http://schemas.microsoft.com/office/drawing/2014/main" xmlns="" id="{02BCEDCF-1503-4A5B-BDBA-D124FDF9DB94}"/>
                  </a:ext>
                </a:extLst>
              </p:cNvPr>
              <p:cNvSpPr>
                <a:spLocks noChangeArrowheads="1"/>
              </p:cNvSpPr>
              <p:nvPr/>
            </p:nvSpPr>
            <p:spPr bwMode="auto">
              <a:xfrm>
                <a:off x="6248845" y="2832857"/>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4" name="Oval 391">
                <a:extLst>
                  <a:ext uri="{FF2B5EF4-FFF2-40B4-BE49-F238E27FC236}">
                    <a16:creationId xmlns:a16="http://schemas.microsoft.com/office/drawing/2014/main" xmlns="" id="{FD99D09F-28F8-48F5-8666-BE8F082B471C}"/>
                  </a:ext>
                </a:extLst>
              </p:cNvPr>
              <p:cNvSpPr>
                <a:spLocks noChangeArrowheads="1"/>
              </p:cNvSpPr>
              <p:nvPr/>
            </p:nvSpPr>
            <p:spPr bwMode="auto">
              <a:xfrm>
                <a:off x="6501368" y="2832857"/>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5" name="Oval 396">
                <a:extLst>
                  <a:ext uri="{FF2B5EF4-FFF2-40B4-BE49-F238E27FC236}">
                    <a16:creationId xmlns:a16="http://schemas.microsoft.com/office/drawing/2014/main" xmlns="" id="{940A393D-DC98-41C4-99B4-000616CC7C55}"/>
                  </a:ext>
                </a:extLst>
              </p:cNvPr>
              <p:cNvSpPr>
                <a:spLocks noChangeArrowheads="1"/>
              </p:cNvSpPr>
              <p:nvPr/>
            </p:nvSpPr>
            <p:spPr bwMode="auto">
              <a:xfrm>
                <a:off x="6753891" y="2832857"/>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6" name="Oval 401">
                <a:extLst>
                  <a:ext uri="{FF2B5EF4-FFF2-40B4-BE49-F238E27FC236}">
                    <a16:creationId xmlns:a16="http://schemas.microsoft.com/office/drawing/2014/main" xmlns="" id="{085DA21A-7583-49AC-8409-5E6C1AF1F187}"/>
                  </a:ext>
                </a:extLst>
              </p:cNvPr>
              <p:cNvSpPr>
                <a:spLocks noChangeArrowheads="1"/>
              </p:cNvSpPr>
              <p:nvPr/>
            </p:nvSpPr>
            <p:spPr bwMode="auto">
              <a:xfrm>
                <a:off x="5996321" y="3085381"/>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7" name="Oval 406">
                <a:extLst>
                  <a:ext uri="{FF2B5EF4-FFF2-40B4-BE49-F238E27FC236}">
                    <a16:creationId xmlns:a16="http://schemas.microsoft.com/office/drawing/2014/main" xmlns="" id="{2E652B84-F6E3-448B-BEDB-3DA4135A384B}"/>
                  </a:ext>
                </a:extLst>
              </p:cNvPr>
              <p:cNvSpPr>
                <a:spLocks noChangeArrowheads="1"/>
              </p:cNvSpPr>
              <p:nvPr/>
            </p:nvSpPr>
            <p:spPr bwMode="auto">
              <a:xfrm>
                <a:off x="7006414" y="3085381"/>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8" name="Oval 411">
                <a:extLst>
                  <a:ext uri="{FF2B5EF4-FFF2-40B4-BE49-F238E27FC236}">
                    <a16:creationId xmlns:a16="http://schemas.microsoft.com/office/drawing/2014/main" xmlns="" id="{CC6FA944-9A75-4D2E-995E-36515A6BFBBC}"/>
                  </a:ext>
                </a:extLst>
              </p:cNvPr>
              <p:cNvSpPr>
                <a:spLocks noChangeArrowheads="1"/>
              </p:cNvSpPr>
              <p:nvPr/>
            </p:nvSpPr>
            <p:spPr bwMode="auto">
              <a:xfrm>
                <a:off x="5996321" y="3337904"/>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9" name="Oval 416">
                <a:extLst>
                  <a:ext uri="{FF2B5EF4-FFF2-40B4-BE49-F238E27FC236}">
                    <a16:creationId xmlns:a16="http://schemas.microsoft.com/office/drawing/2014/main" xmlns="" id="{34CD832A-3C28-4B28-92DA-2922ECE5E68E}"/>
                  </a:ext>
                </a:extLst>
              </p:cNvPr>
              <p:cNvSpPr>
                <a:spLocks noChangeArrowheads="1"/>
              </p:cNvSpPr>
              <p:nvPr/>
            </p:nvSpPr>
            <p:spPr bwMode="auto">
              <a:xfrm>
                <a:off x="7006414" y="3337904"/>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0" name="Oval 421">
                <a:extLst>
                  <a:ext uri="{FF2B5EF4-FFF2-40B4-BE49-F238E27FC236}">
                    <a16:creationId xmlns:a16="http://schemas.microsoft.com/office/drawing/2014/main" xmlns="" id="{C093A8A4-1BB3-40BA-B6DB-063D789A761C}"/>
                  </a:ext>
                </a:extLst>
              </p:cNvPr>
              <p:cNvSpPr>
                <a:spLocks noChangeArrowheads="1"/>
              </p:cNvSpPr>
              <p:nvPr/>
            </p:nvSpPr>
            <p:spPr bwMode="auto">
              <a:xfrm>
                <a:off x="6248845" y="3588231"/>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1" name="Oval 426">
                <a:extLst>
                  <a:ext uri="{FF2B5EF4-FFF2-40B4-BE49-F238E27FC236}">
                    <a16:creationId xmlns:a16="http://schemas.microsoft.com/office/drawing/2014/main" xmlns="" id="{18E0D25B-EBC7-44D5-B002-CD99B290A71D}"/>
                  </a:ext>
                </a:extLst>
              </p:cNvPr>
              <p:cNvSpPr>
                <a:spLocks noChangeArrowheads="1"/>
              </p:cNvSpPr>
              <p:nvPr/>
            </p:nvSpPr>
            <p:spPr bwMode="auto">
              <a:xfrm>
                <a:off x="6501368" y="3588231"/>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2" name="Oval 431">
                <a:extLst>
                  <a:ext uri="{FF2B5EF4-FFF2-40B4-BE49-F238E27FC236}">
                    <a16:creationId xmlns:a16="http://schemas.microsoft.com/office/drawing/2014/main" xmlns="" id="{62D78F51-43FC-467C-8215-579C9AEB362F}"/>
                  </a:ext>
                </a:extLst>
              </p:cNvPr>
              <p:cNvSpPr>
                <a:spLocks noChangeArrowheads="1"/>
              </p:cNvSpPr>
              <p:nvPr/>
            </p:nvSpPr>
            <p:spPr bwMode="auto">
              <a:xfrm>
                <a:off x="6753891" y="3588231"/>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3" name="Oval 436">
                <a:extLst>
                  <a:ext uri="{FF2B5EF4-FFF2-40B4-BE49-F238E27FC236}">
                    <a16:creationId xmlns:a16="http://schemas.microsoft.com/office/drawing/2014/main" xmlns="" id="{7C9385FB-A04A-43A0-AF6F-988C48B05B83}"/>
                  </a:ext>
                </a:extLst>
              </p:cNvPr>
              <p:cNvSpPr>
                <a:spLocks noChangeArrowheads="1"/>
              </p:cNvSpPr>
              <p:nvPr/>
            </p:nvSpPr>
            <p:spPr bwMode="auto">
              <a:xfrm>
                <a:off x="7006414" y="3588231"/>
                <a:ext cx="230565" cy="232760"/>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4" name="Oval 441">
                <a:extLst>
                  <a:ext uri="{FF2B5EF4-FFF2-40B4-BE49-F238E27FC236}">
                    <a16:creationId xmlns:a16="http://schemas.microsoft.com/office/drawing/2014/main" xmlns="" id="{B8590311-C98B-4D1B-B72F-A1CA10C0F0A4}"/>
                  </a:ext>
                </a:extLst>
              </p:cNvPr>
              <p:cNvSpPr>
                <a:spLocks noChangeArrowheads="1"/>
              </p:cNvSpPr>
              <p:nvPr/>
            </p:nvSpPr>
            <p:spPr bwMode="auto">
              <a:xfrm>
                <a:off x="7006414" y="3840755"/>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5" name="Oval 446">
                <a:extLst>
                  <a:ext uri="{FF2B5EF4-FFF2-40B4-BE49-F238E27FC236}">
                    <a16:creationId xmlns:a16="http://schemas.microsoft.com/office/drawing/2014/main" xmlns="" id="{D5ACD685-1F91-41B8-AA00-73AF41BED20D}"/>
                  </a:ext>
                </a:extLst>
              </p:cNvPr>
              <p:cNvSpPr>
                <a:spLocks noChangeArrowheads="1"/>
              </p:cNvSpPr>
              <p:nvPr/>
            </p:nvSpPr>
            <p:spPr bwMode="auto">
              <a:xfrm>
                <a:off x="7006414" y="4093277"/>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6" name="Oval 451">
                <a:extLst>
                  <a:ext uri="{FF2B5EF4-FFF2-40B4-BE49-F238E27FC236}">
                    <a16:creationId xmlns:a16="http://schemas.microsoft.com/office/drawing/2014/main" xmlns="" id="{DD1800C4-8C62-414E-9DC6-C71073904D3F}"/>
                  </a:ext>
                </a:extLst>
              </p:cNvPr>
              <p:cNvSpPr>
                <a:spLocks noChangeArrowheads="1"/>
              </p:cNvSpPr>
              <p:nvPr/>
            </p:nvSpPr>
            <p:spPr bwMode="auto">
              <a:xfrm>
                <a:off x="6248845" y="4345801"/>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7" name="Oval 456">
                <a:extLst>
                  <a:ext uri="{FF2B5EF4-FFF2-40B4-BE49-F238E27FC236}">
                    <a16:creationId xmlns:a16="http://schemas.microsoft.com/office/drawing/2014/main" xmlns="" id="{21226365-BF30-43B6-8235-AD0203A0FE30}"/>
                  </a:ext>
                </a:extLst>
              </p:cNvPr>
              <p:cNvSpPr>
                <a:spLocks noChangeArrowheads="1"/>
              </p:cNvSpPr>
              <p:nvPr/>
            </p:nvSpPr>
            <p:spPr bwMode="auto">
              <a:xfrm>
                <a:off x="6501368" y="4345801"/>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8" name="Oval 461">
                <a:extLst>
                  <a:ext uri="{FF2B5EF4-FFF2-40B4-BE49-F238E27FC236}">
                    <a16:creationId xmlns:a16="http://schemas.microsoft.com/office/drawing/2014/main" xmlns="" id="{57F47E41-AEF9-48FD-A8E3-F7D307ECAF79}"/>
                  </a:ext>
                </a:extLst>
              </p:cNvPr>
              <p:cNvSpPr>
                <a:spLocks noChangeArrowheads="1"/>
              </p:cNvSpPr>
              <p:nvPr/>
            </p:nvSpPr>
            <p:spPr bwMode="auto">
              <a:xfrm>
                <a:off x="6753891" y="4345801"/>
                <a:ext cx="230565" cy="230565"/>
              </a:xfrm>
              <a:prstGeom prst="ellipse">
                <a:avLst/>
              </a:prstGeom>
              <a:solidFill>
                <a:srgbClr val="FAFAFA"/>
              </a:solidFill>
              <a:ln>
                <a:noFill/>
              </a:ln>
            </p:spPr>
            <p:txBody>
              <a:bodyPr vert="horz" wrap="square" lIns="91440" tIns="45720" rIns="91440" bIns="45720" numCol="1" anchor="t" anchorCtr="0" compatLnSpc="1"/>
              <a:lstStyle/>
              <a:p>
                <a:endParaRPr lang="zh-CN" altLang="en-US">
                  <a:cs typeface="+mn-ea"/>
                  <a:sym typeface="+mn-lt"/>
                </a:endParaRPr>
              </a:p>
            </p:txBody>
          </p:sp>
        </p:grpSp>
      </p:grpSp>
      <p:sp>
        <p:nvSpPr>
          <p:cNvPr id="106" name="文本框 5">
            <a:extLst>
              <a:ext uri="{FF2B5EF4-FFF2-40B4-BE49-F238E27FC236}">
                <a16:creationId xmlns:a16="http://schemas.microsoft.com/office/drawing/2014/main" xmlns="" id="{EA255271-AE3F-4136-9581-8062F67C50EF}"/>
              </a:ext>
            </a:extLst>
          </p:cNvPr>
          <p:cNvSpPr txBox="1">
            <a:spLocks noChangeArrowheads="1"/>
          </p:cNvSpPr>
          <p:nvPr/>
        </p:nvSpPr>
        <p:spPr bwMode="auto">
          <a:xfrm>
            <a:off x="4604658" y="4426946"/>
            <a:ext cx="2379177" cy="40011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2000" b="1" dirty="0">
                <a:solidFill>
                  <a:schemeClr val="bg1"/>
                </a:solidFill>
                <a:latin typeface="+mn-lt"/>
                <a:ea typeface="+mn-ea"/>
                <a:cs typeface="+mn-ea"/>
                <a:sym typeface="+mn-lt"/>
              </a:rPr>
              <a:t>未来时代 健康社区</a:t>
            </a:r>
          </a:p>
        </p:txBody>
      </p:sp>
      <p:pic>
        <p:nvPicPr>
          <p:cNvPr id="109" name="图片 108">
            <a:extLst>
              <a:ext uri="{FF2B5EF4-FFF2-40B4-BE49-F238E27FC236}">
                <a16:creationId xmlns:a16="http://schemas.microsoft.com/office/drawing/2014/main" xmlns="" id="{DD752A97-D819-40A0-AB29-3202AA62F9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21597" y="1985041"/>
            <a:ext cx="1684589" cy="1634111"/>
          </a:xfrm>
          <a:prstGeom prst="rect">
            <a:avLst/>
          </a:prstGeom>
        </p:spPr>
      </p:pic>
      <p:pic>
        <p:nvPicPr>
          <p:cNvPr id="70" name="图片 69">
            <a:extLst>
              <a:ext uri="{FF2B5EF4-FFF2-40B4-BE49-F238E27FC236}">
                <a16:creationId xmlns:a16="http://schemas.microsoft.com/office/drawing/2014/main" xmlns="" id="{FC9ED380-9E2E-4451-AB8E-866E4DD51AC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8518430" y="1841405"/>
            <a:ext cx="3311803" cy="4969785"/>
          </a:xfrm>
          <a:prstGeom prst="rect">
            <a:avLst/>
          </a:prstGeom>
        </p:spPr>
      </p:pic>
    </p:spTree>
    <p:extLst>
      <p:ext uri="{BB962C8B-B14F-4D97-AF65-F5344CB8AC3E}">
        <p14:creationId xmlns:p14="http://schemas.microsoft.com/office/powerpoint/2010/main" val="7428543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drap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500" fill="hold"/>
                                        <p:tgtEl>
                                          <p:spTgt spid="107"/>
                                        </p:tgtEl>
                                        <p:attrNameLst>
                                          <p:attrName>ppt_w</p:attrName>
                                        </p:attrNameLst>
                                      </p:cBhvr>
                                      <p:tavLst>
                                        <p:tav tm="0">
                                          <p:val>
                                            <p:fltVal val="0"/>
                                          </p:val>
                                        </p:tav>
                                        <p:tav tm="100000">
                                          <p:val>
                                            <p:strVal val="#ppt_w"/>
                                          </p:val>
                                        </p:tav>
                                      </p:tavLst>
                                    </p:anim>
                                    <p:anim calcmode="lin" valueType="num">
                                      <p:cBhvr>
                                        <p:cTn id="8" dur="500" fill="hold"/>
                                        <p:tgtEl>
                                          <p:spTgt spid="107"/>
                                        </p:tgtEl>
                                        <p:attrNameLst>
                                          <p:attrName>ppt_h</p:attrName>
                                        </p:attrNameLst>
                                      </p:cBhvr>
                                      <p:tavLst>
                                        <p:tav tm="0">
                                          <p:val>
                                            <p:fltVal val="0"/>
                                          </p:val>
                                        </p:tav>
                                        <p:tav tm="100000">
                                          <p:val>
                                            <p:strVal val="#ppt_h"/>
                                          </p:val>
                                        </p:tav>
                                      </p:tavLst>
                                    </p:anim>
                                    <p:animEffect transition="in" filter="fade">
                                      <p:cBhvr>
                                        <p:cTn id="9" dur="500"/>
                                        <p:tgtEl>
                                          <p:spTgt spid="107"/>
                                        </p:tgtEl>
                                      </p:cBhvr>
                                    </p:animEffect>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Scale>
                                      <p:cBhvr>
                                        <p:cTn id="13"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3"/>
                                        </p:tgtEl>
                                        <p:attrNameLst>
                                          <p:attrName>ppt_x</p:attrName>
                                          <p:attrName>ppt_y</p:attrName>
                                        </p:attrNameLst>
                                      </p:cBhvr>
                                    </p:animMotion>
                                    <p:animEffect transition="in" filter="fade">
                                      <p:cBhvr>
                                        <p:cTn id="15" dur="1000"/>
                                        <p:tgtEl>
                                          <p:spTgt spid="63"/>
                                        </p:tgtEl>
                                      </p:cBhvr>
                                    </p:animEffect>
                                  </p:childTnLst>
                                </p:cTn>
                              </p:par>
                              <p:par>
                                <p:cTn id="16" presetID="16" presetClass="entr" presetSubtype="37" fill="hold" nodeType="withEffect">
                                  <p:stCondLst>
                                    <p:cond delay="2000"/>
                                  </p:stCondLst>
                                  <p:childTnLst>
                                    <p:set>
                                      <p:cBhvr>
                                        <p:cTn id="17" dur="1" fill="hold">
                                          <p:stCondLst>
                                            <p:cond delay="0"/>
                                          </p:stCondLst>
                                        </p:cTn>
                                        <p:tgtEl>
                                          <p:spTgt spid="65"/>
                                        </p:tgtEl>
                                        <p:attrNameLst>
                                          <p:attrName>style.visibility</p:attrName>
                                        </p:attrNameLst>
                                      </p:cBhvr>
                                      <p:to>
                                        <p:strVal val="visible"/>
                                      </p:to>
                                    </p:set>
                                    <p:animEffect transition="in" filter="barn(outVertical)">
                                      <p:cBhvr>
                                        <p:cTn id="18" dur="500"/>
                                        <p:tgtEl>
                                          <p:spTgt spid="65"/>
                                        </p:tgtEl>
                                      </p:cBhvr>
                                    </p:animEffect>
                                  </p:childTnLst>
                                </p:cTn>
                              </p:par>
                              <p:par>
                                <p:cTn id="19" presetID="42" presetClass="entr" presetSubtype="0" fill="hold" grpId="0" nodeType="withEffect">
                                  <p:stCondLst>
                                    <p:cond delay="2500"/>
                                  </p:stCondLst>
                                  <p:childTnLst>
                                    <p:set>
                                      <p:cBhvr>
                                        <p:cTn id="20" dur="1" fill="hold">
                                          <p:stCondLst>
                                            <p:cond delay="0"/>
                                          </p:stCondLst>
                                        </p:cTn>
                                        <p:tgtEl>
                                          <p:spTgt spid="106"/>
                                        </p:tgtEl>
                                        <p:attrNameLst>
                                          <p:attrName>style.visibility</p:attrName>
                                        </p:attrNameLst>
                                      </p:cBhvr>
                                      <p:to>
                                        <p:strVal val="visible"/>
                                      </p:to>
                                    </p:set>
                                    <p:animEffect transition="in" filter="fade">
                                      <p:cBhvr>
                                        <p:cTn id="21" dur="1000"/>
                                        <p:tgtEl>
                                          <p:spTgt spid="106"/>
                                        </p:tgtEl>
                                      </p:cBhvr>
                                    </p:animEffect>
                                    <p:anim calcmode="lin" valueType="num">
                                      <p:cBhvr>
                                        <p:cTn id="22" dur="1000" fill="hold"/>
                                        <p:tgtEl>
                                          <p:spTgt spid="106"/>
                                        </p:tgtEl>
                                        <p:attrNameLst>
                                          <p:attrName>ppt_x</p:attrName>
                                        </p:attrNameLst>
                                      </p:cBhvr>
                                      <p:tavLst>
                                        <p:tav tm="0">
                                          <p:val>
                                            <p:strVal val="#ppt_x"/>
                                          </p:val>
                                        </p:tav>
                                        <p:tav tm="100000">
                                          <p:val>
                                            <p:strVal val="#ppt_x"/>
                                          </p:val>
                                        </p:tav>
                                      </p:tavLst>
                                    </p:anim>
                                    <p:anim calcmode="lin" valueType="num">
                                      <p:cBhvr>
                                        <p:cTn id="23"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fade">
                                      <p:cBhvr>
                                        <p:cTn id="28" dur="1000"/>
                                        <p:tgtEl>
                                          <p:spTgt spid="70"/>
                                        </p:tgtEl>
                                      </p:cBhvr>
                                    </p:animEffect>
                                    <p:anim calcmode="lin" valueType="num">
                                      <p:cBhvr>
                                        <p:cTn id="29" dur="1000" fill="hold"/>
                                        <p:tgtEl>
                                          <p:spTgt spid="70"/>
                                        </p:tgtEl>
                                        <p:attrNameLst>
                                          <p:attrName>ppt_x</p:attrName>
                                        </p:attrNameLst>
                                      </p:cBhvr>
                                      <p:tavLst>
                                        <p:tav tm="0">
                                          <p:val>
                                            <p:strVal val="#ppt_x"/>
                                          </p:val>
                                        </p:tav>
                                        <p:tav tm="100000">
                                          <p:val>
                                            <p:strVal val="#ppt_x"/>
                                          </p:val>
                                        </p:tav>
                                      </p:tavLst>
                                    </p:anim>
                                    <p:anim calcmode="lin" valueType="num">
                                      <p:cBhvr>
                                        <p:cTn id="3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8" presetClass="emph" presetSubtype="0" fill="hold" nodeType="clickEffect">
                                  <p:stCondLst>
                                    <p:cond delay="0"/>
                                  </p:stCondLst>
                                  <p:childTnLst>
                                    <p:animRot by="21600000">
                                      <p:cBhvr>
                                        <p:cTn id="34" dur="2000" fill="hold"/>
                                        <p:tgtEl>
                                          <p:spTgt spid="10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hold" display="0">
                  <p:stCondLst>
                    <p:cond delay="indefinite"/>
                  </p:stCondLst>
                  <p:endCondLst>
                    <p:cond evt="onStopAudio" delay="0">
                      <p:tgtEl>
                        <p:sldTgt/>
                      </p:tgtEl>
                    </p:cond>
                  </p:endCondLst>
                </p:cTn>
                <p:tgtEl>
                  <p:spTgt spid="68"/>
                </p:tgtEl>
              </p:cMediaNode>
            </p:audio>
          </p:childTnLst>
        </p:cTn>
      </p:par>
    </p:tnLst>
    <p:bldLst>
      <p:bldP spid="63" grpId="0"/>
      <p:bldP spid="10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星空离子"/>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xuqd0ujy">
      <a:majorFont>
        <a:latin typeface="Arial" panose="020F0302020204030204"/>
        <a:ea typeface="Microsoft YaHei"/>
        <a:cs typeface=""/>
      </a:majorFont>
      <a:minorFont>
        <a:latin typeface="Arial" panose="020F0502020204030204"/>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TotalTime>
  <Words>2190</Words>
  <Application>Microsoft Office PowerPoint</Application>
  <PresentationFormat>宽屏</PresentationFormat>
  <Paragraphs>318</Paragraphs>
  <Slides>28</Slides>
  <Notes>28</Notes>
  <HiddenSlides>0</HiddenSlides>
  <MMClips>2</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28</vt:i4>
      </vt:variant>
    </vt:vector>
  </HeadingPairs>
  <TitlesOfParts>
    <vt:vector size="32" baseType="lpstr">
      <vt:lpstr>等线</vt:lpstr>
      <vt:lpstr>Microsoft YaHei</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星空离子</dc:title>
  <dc:creator>PC</dc:creator>
  <cp:lastModifiedBy>faith123</cp:lastModifiedBy>
  <cp:revision>120</cp:revision>
  <dcterms:created xsi:type="dcterms:W3CDTF">2015-12-08T03:15:58Z</dcterms:created>
  <dcterms:modified xsi:type="dcterms:W3CDTF">2019-01-16T05:11:11Z</dcterms:modified>
</cp:coreProperties>
</file>