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2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3.xml" ContentType="application/vnd.openxmlformats-officedocument.presentationml.notesSlide+xml"/>
  <Override PartName="/ppt/theme/themeOverride4.xml" ContentType="application/vnd.openxmlformats-officedocument.themeOverr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4.xml" ContentType="application/vnd.openxmlformats-officedocument.presentationml.notesSlide+xml"/>
  <Override PartName="/ppt/theme/themeOverride5.xml" ContentType="application/vnd.openxmlformats-officedocument.themeOverr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notesSlides/notesSlide5.xml" ContentType="application/vnd.openxmlformats-officedocument.presentationml.notesSlide+xml"/>
  <Override PartName="/ppt/theme/themeOverride6.xml" ContentType="application/vnd.openxmlformats-officedocument.themeOverride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notesSlides/notesSlide6.xml" ContentType="application/vnd.openxmlformats-officedocument.presentationml.notesSlide+xml"/>
  <Override PartName="/ppt/theme/themeOverride7.xml" ContentType="application/vnd.openxmlformats-officedocument.themeOverride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notesSlides/notesSlide7.xml" ContentType="application/vnd.openxmlformats-officedocument.presentationml.notesSlide+xml"/>
  <Override PartName="/ppt/theme/themeOverride8.xml" ContentType="application/vnd.openxmlformats-officedocument.themeOverride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notesSlides/notesSlide8.xml" ContentType="application/vnd.openxmlformats-officedocument.presentationml.notesSlide+xml"/>
  <Override PartName="/ppt/theme/themeOverride9.xml" ContentType="application/vnd.openxmlformats-officedocument.themeOverride+xml"/>
  <Override PartName="/ppt/notesSlides/notesSlide9.xml" ContentType="application/vnd.openxmlformats-officedocument.presentationml.notesSlide+xml"/>
  <Override PartName="/ppt/theme/themeOverride10.xml" ContentType="application/vnd.openxmlformats-officedocument.themeOverride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notesSlides/notesSlide10.xml" ContentType="application/vnd.openxmlformats-officedocument.presentationml.notesSlide+xml"/>
  <Override PartName="/ppt/theme/themeOverride11.xml" ContentType="application/vnd.openxmlformats-officedocument.themeOverride+xml"/>
  <Override PartName="/ppt/notesSlides/notesSlide11.xml" ContentType="application/vnd.openxmlformats-officedocument.presentationml.notesSlide+xml"/>
  <Override PartName="/ppt/theme/themeOverride12.xml" ContentType="application/vnd.openxmlformats-officedocument.themeOverride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notesSlides/notesSlide12.xml" ContentType="application/vnd.openxmlformats-officedocument.presentationml.notesSlide+xml"/>
  <Override PartName="/ppt/theme/themeOverride13.xml" ContentType="application/vnd.openxmlformats-officedocument.themeOverride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notesSlides/notesSlide13.xml" ContentType="application/vnd.openxmlformats-officedocument.presentationml.notesSlide+xml"/>
  <Override PartName="/ppt/theme/themeOverride14.xml" ContentType="application/vnd.openxmlformats-officedocument.themeOverride+xml"/>
  <Override PartName="/ppt/notesSlides/notesSlide14.xml" ContentType="application/vnd.openxmlformats-officedocument.presentationml.notesSlide+xml"/>
  <Override PartName="/ppt/theme/themeOverride15.xml" ContentType="application/vnd.openxmlformats-officedocument.themeOverride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notesSlides/notesSlide15.xml" ContentType="application/vnd.openxmlformats-officedocument.presentationml.notesSlide+xml"/>
  <Override PartName="/ppt/theme/themeOverride16.xml" ContentType="application/vnd.openxmlformats-officedocument.themeOverride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notesSlides/notesSlide16.xml" ContentType="application/vnd.openxmlformats-officedocument.presentationml.notesSlide+xml"/>
  <Override PartName="/ppt/theme/themeOverride17.xml" ContentType="application/vnd.openxmlformats-officedocument.themeOverride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notesSlides/notesSlide17.xml" ContentType="application/vnd.openxmlformats-officedocument.presentationml.notesSlide+xml"/>
  <Override PartName="/ppt/theme/themeOverride18.xml" ContentType="application/vnd.openxmlformats-officedocument.themeOverride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notesSlides/notesSlide18.xml" ContentType="application/vnd.openxmlformats-officedocument.presentationml.notesSlide+xml"/>
  <Override PartName="/ppt/theme/themeOverride19.xml" ContentType="application/vnd.openxmlformats-officedocument.themeOverride+xml"/>
  <Override PartName="/ppt/notesSlides/notesSlide19.xml" ContentType="application/vnd.openxmlformats-officedocument.presentationml.notesSlide+xml"/>
  <Override PartName="/ppt/theme/themeOverride20.xml" ContentType="application/vnd.openxmlformats-officedocument.themeOverride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notesSlides/notesSlide20.xml" ContentType="application/vnd.openxmlformats-officedocument.presentationml.notesSlide+xml"/>
  <Override PartName="/ppt/theme/themeOverride21.xml" ContentType="application/vnd.openxmlformats-officedocument.themeOverride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notesSlides/notesSlide21.xml" ContentType="application/vnd.openxmlformats-officedocument.presentationml.notesSlide+xml"/>
  <Override PartName="/ppt/theme/themeOverride22.xml" ContentType="application/vnd.openxmlformats-officedocument.themeOverride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notesSlides/notesSlide22.xml" ContentType="application/vnd.openxmlformats-officedocument.presentationml.notesSlide+xml"/>
  <Override PartName="/ppt/theme/themeOverride23.xml" ContentType="application/vnd.openxmlformats-officedocument.themeOverride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notesSlides/notesSlide23.xml" ContentType="application/vnd.openxmlformats-officedocument.presentationml.notesSlide+xml"/>
  <Override PartName="/ppt/theme/themeOverride24.xml" ContentType="application/vnd.openxmlformats-officedocument.themeOverr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notesMasterIdLst>
    <p:notesMasterId r:id="rId26"/>
  </p:notesMasterIdLst>
  <p:sldIdLst>
    <p:sldId id="256" r:id="rId2"/>
    <p:sldId id="257" r:id="rId3"/>
    <p:sldId id="258" r:id="rId4"/>
    <p:sldId id="272" r:id="rId5"/>
    <p:sldId id="267" r:id="rId6"/>
    <p:sldId id="268" r:id="rId7"/>
    <p:sldId id="273" r:id="rId8"/>
    <p:sldId id="271" r:id="rId9"/>
    <p:sldId id="264" r:id="rId10"/>
    <p:sldId id="270" r:id="rId11"/>
    <p:sldId id="269" r:id="rId12"/>
    <p:sldId id="274" r:id="rId13"/>
    <p:sldId id="275" r:id="rId14"/>
    <p:sldId id="265" r:id="rId15"/>
    <p:sldId id="276" r:id="rId16"/>
    <p:sldId id="277" r:id="rId17"/>
    <p:sldId id="278" r:id="rId18"/>
    <p:sldId id="279" r:id="rId19"/>
    <p:sldId id="266" r:id="rId20"/>
    <p:sldId id="280" r:id="rId21"/>
    <p:sldId id="281" r:id="rId22"/>
    <p:sldId id="282" r:id="rId23"/>
    <p:sldId id="283" r:id="rId24"/>
    <p:sldId id="284" r:id="rId25"/>
  </p:sldIdLst>
  <p:sldSz cx="12192000" cy="6858000"/>
  <p:notesSz cx="6858000" cy="9144000"/>
  <p:embeddedFontLst>
    <p:embeddedFont>
      <p:font typeface="Agency FB" panose="020B0503020202020204" pitchFamily="34" charset="0"/>
      <p:regular r:id="rId27"/>
      <p:bold r:id="rId28"/>
    </p:embeddedFont>
    <p:embeddedFont>
      <p:font typeface="微软雅黑" panose="020B0503020204020204" pitchFamily="34" charset="-122"/>
      <p:regular r:id="rId29"/>
      <p:bold r:id="rId30"/>
    </p:embeddedFont>
    <p:embeddedFont>
      <p:font typeface="等线" panose="02010600030101010101" pitchFamily="2" charset="-122"/>
      <p:regular r:id="rId31"/>
      <p:bold r:id="rId32"/>
    </p:embeddedFont>
    <p:embeddedFont>
      <p:font typeface="Calibri" panose="020F0502020204030204" pitchFamily="34" charset="0"/>
      <p:regular r:id="rId33"/>
      <p:bold r:id="rId34"/>
      <p:italic r:id="rId35"/>
      <p:boldItalic r:id="rId36"/>
    </p:embeddedFont>
  </p:embeddedFontLst>
  <p:custDataLst>
    <p:tags r:id="rId3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首页" id="{314C4C9D-AE76-4E05-B037-5A5DB805C9BD}">
          <p14:sldIdLst>
            <p14:sldId id="256"/>
          </p14:sldIdLst>
        </p14:section>
        <p14:section name="目录页" id="{008E412F-DBDA-49D6-8F52-3723921DFE03}">
          <p14:sldIdLst>
            <p14:sldId id="257"/>
          </p14:sldIdLst>
        </p14:section>
        <p14:section name="过渡页" id="{8A3C5D5E-FAF1-4CC7-AAB2-6446E7D3DE63}">
          <p14:sldIdLst>
            <p14:sldId id="258"/>
          </p14:sldIdLst>
        </p14:section>
        <p14:section name="内页" id="{8D1A6813-68F6-49A0-A239-92955AC6E8C5}">
          <p14:sldIdLst>
            <p14:sldId id="272"/>
            <p14:sldId id="267"/>
            <p14:sldId id="268"/>
            <p14:sldId id="273"/>
            <p14:sldId id="271"/>
            <p14:sldId id="264"/>
            <p14:sldId id="270"/>
            <p14:sldId id="269"/>
            <p14:sldId id="274"/>
            <p14:sldId id="275"/>
            <p14:sldId id="265"/>
            <p14:sldId id="276"/>
            <p14:sldId id="277"/>
            <p14:sldId id="278"/>
            <p14:sldId id="279"/>
            <p14:sldId id="266"/>
            <p14:sldId id="280"/>
            <p14:sldId id="281"/>
            <p14:sldId id="282"/>
            <p14:sldId id="283"/>
          </p14:sldIdLst>
        </p14:section>
        <p14:section name="结束页" id="{98773F69-2DDF-47CC-BD69-D575D8CAAC6E}">
          <p14:sldIdLst>
            <p14:sldId id="28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29" userDrawn="1">
          <p15:clr>
            <a:srgbClr val="A4A3A4"/>
          </p15:clr>
        </p15:guide>
        <p15:guide id="2" orient="horz" pos="4190" userDrawn="1">
          <p15:clr>
            <a:srgbClr val="A4A3A4"/>
          </p15:clr>
        </p15:guide>
        <p15:guide id="3" pos="230" userDrawn="1">
          <p15:clr>
            <a:srgbClr val="A4A3A4"/>
          </p15:clr>
        </p15:guide>
        <p15:guide id="4" pos="7449" userDrawn="1">
          <p15:clr>
            <a:srgbClr val="A4A3A4"/>
          </p15:clr>
        </p15:guide>
        <p15:guide id="5" orient="horz" pos="561" userDrawn="1">
          <p15:clr>
            <a:srgbClr val="A4A3A4"/>
          </p15:clr>
        </p15:guide>
        <p15:guide id="6" orient="horz" pos="691" userDrawn="1">
          <p15:clr>
            <a:srgbClr val="A4A3A4"/>
          </p15:clr>
        </p15:guide>
        <p15:guide id="7" orient="horz" pos="4017" userDrawn="1">
          <p15:clr>
            <a:srgbClr val="A4A3A4"/>
          </p15:clr>
        </p15:guide>
        <p15:guide id="8" orient="horz" pos="388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386D0"/>
    <a:srgbClr val="197BC8"/>
    <a:srgbClr val="003867"/>
    <a:srgbClr val="F3F3F3"/>
    <a:srgbClr val="F7FCFE"/>
    <a:srgbClr val="FFFFFC"/>
    <a:srgbClr val="FFFFFF"/>
    <a:srgbClr val="E6E6E6"/>
    <a:srgbClr val="44BE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79" autoAdjust="0"/>
    <p:restoredTop sz="94618" autoAdjust="0"/>
  </p:normalViewPr>
  <p:slideViewPr>
    <p:cSldViewPr snapToGrid="0" showGuides="1">
      <p:cViewPr varScale="1">
        <p:scale>
          <a:sx n="100" d="100"/>
          <a:sy n="100" d="100"/>
        </p:scale>
        <p:origin x="852" y="96"/>
      </p:cViewPr>
      <p:guideLst>
        <p:guide orient="horz" pos="129"/>
        <p:guide orient="horz" pos="4190"/>
        <p:guide pos="230"/>
        <p:guide pos="7449"/>
        <p:guide orient="horz" pos="561"/>
        <p:guide orient="horz" pos="691"/>
        <p:guide orient="horz" pos="4017"/>
        <p:guide orient="horz" pos="388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font" Target="fonts/font8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6.fntdata"/><Relationship Id="rId37" Type="http://schemas.openxmlformats.org/officeDocument/2006/relationships/tags" Target="tags/tag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36" Type="http://schemas.openxmlformats.org/officeDocument/2006/relationships/font" Target="fonts/font10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font" Target="fonts/font9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7.fntdata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1743F9-9B08-422F-9ECE-BE7148BC7DDC}" type="datetimeFigureOut">
              <a:rPr lang="zh-CN" altLang="en-US" smtClean="0"/>
              <a:t>2017/12/9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4C0232-94FA-4EBE-BB9B-79FBE486032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97387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PPT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模板部分元素使用了幻灯片母版制作。如果需要修改，点击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视图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幻灯片母版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修改；完成后关闭编辑母版即可。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22436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10875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01139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95607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52443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87703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71116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80056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21569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小芥末素材 </a:t>
            </a:r>
            <a:r>
              <a:rPr lang="en-US" altLang="zh-CN" dirty="0" smtClean="0"/>
              <a:t>rosyhouse.taobao.com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343568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50697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938045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39894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242110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641771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241835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420639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898590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951076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839437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526297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011083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113355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PPT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模板部分元素使用了幻灯片母版制作。如果需要修改，点击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视图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幻灯片母版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修改；完成后关闭编辑母版即可。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9969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首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2682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5000">
        <p14:ripple/>
      </p:transition>
    </mc:Choice>
    <mc:Fallback xmlns="">
      <p:transition spd="slow" advClick="0" advTm="5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41538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5000">
        <p14:doors dir="vert"/>
      </p:transition>
    </mc:Choice>
    <mc:Fallback xmlns="">
      <p:transition spd="slow" advClick="0" advTm="5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过度页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图片占位符 3">
            <a:extLst>
              <a:ext uri="{FF2B5EF4-FFF2-40B4-BE49-F238E27FC236}">
                <a16:creationId xmlns:a16="http://schemas.microsoft.com/office/drawing/2014/main" id="{66D7698F-C6A9-42AF-88E1-024FE05EEC3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8428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3">
            <a:extLst>
              <a:ext uri="{FF2B5EF4-FFF2-40B4-BE49-F238E27FC236}">
                <a16:creationId xmlns:a16="http://schemas.microsoft.com/office/drawing/2014/main" id="{71394DFB-AF4B-46F8-A95A-0A57056D3A5C}"/>
              </a:ext>
            </a:extLst>
          </p:cNvPr>
          <p:cNvSpPr/>
          <p:nvPr userDrawn="1"/>
        </p:nvSpPr>
        <p:spPr>
          <a:xfrm>
            <a:off x="3706874" y="452122"/>
            <a:ext cx="4778249" cy="659500"/>
          </a:xfrm>
          <a:prstGeom prst="roundRect">
            <a:avLst>
              <a:gd name="adj" fmla="val 42270"/>
            </a:avLst>
          </a:prstGeom>
          <a:gradFill>
            <a:gsLst>
              <a:gs pos="99000">
                <a:schemeClr val="bg1"/>
              </a:gs>
              <a:gs pos="0">
                <a:schemeClr val="bg1">
                  <a:lumMod val="95000"/>
                </a:schemeClr>
              </a:gs>
            </a:gsLst>
            <a:lin ang="0" scaled="0"/>
          </a:gradFill>
          <a:ln>
            <a:noFill/>
          </a:ln>
          <a:effectLst>
            <a:innerShdw blurRad="63500" dist="127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400" b="1" spc="3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请输入您的标题</a:t>
            </a:r>
          </a:p>
        </p:txBody>
      </p:sp>
    </p:spTree>
    <p:extLst>
      <p:ext uri="{BB962C8B-B14F-4D97-AF65-F5344CB8AC3E}">
        <p14:creationId xmlns:p14="http://schemas.microsoft.com/office/powerpoint/2010/main" val="1196259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prism isInverted="1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3">
            <a:extLst>
              <a:ext uri="{FF2B5EF4-FFF2-40B4-BE49-F238E27FC236}">
                <a16:creationId xmlns:a16="http://schemas.microsoft.com/office/drawing/2014/main" id="{34679FDB-7662-4764-9B72-A71BA4FDD356}"/>
              </a:ext>
            </a:extLst>
          </p:cNvPr>
          <p:cNvSpPr/>
          <p:nvPr userDrawn="1"/>
        </p:nvSpPr>
        <p:spPr>
          <a:xfrm>
            <a:off x="3706874" y="452122"/>
            <a:ext cx="4778249" cy="659500"/>
          </a:xfrm>
          <a:prstGeom prst="roundRect">
            <a:avLst>
              <a:gd name="adj" fmla="val 42270"/>
            </a:avLst>
          </a:prstGeom>
          <a:gradFill>
            <a:gsLst>
              <a:gs pos="99000">
                <a:schemeClr val="bg1"/>
              </a:gs>
              <a:gs pos="0">
                <a:schemeClr val="bg1">
                  <a:lumMod val="95000"/>
                </a:schemeClr>
              </a:gs>
            </a:gsLst>
            <a:lin ang="0" scaled="0"/>
          </a:gradFill>
          <a:ln>
            <a:noFill/>
          </a:ln>
          <a:effectLst>
            <a:innerShdw blurRad="63500" dist="127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400" b="1" spc="3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请输入您的标题</a:t>
            </a:r>
          </a:p>
        </p:txBody>
      </p:sp>
    </p:spTree>
    <p:extLst>
      <p:ext uri="{BB962C8B-B14F-4D97-AF65-F5344CB8AC3E}">
        <p14:creationId xmlns:p14="http://schemas.microsoft.com/office/powerpoint/2010/main" val="2912480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5000">
        <p14:switch dir="r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3">
            <a:extLst>
              <a:ext uri="{FF2B5EF4-FFF2-40B4-BE49-F238E27FC236}">
                <a16:creationId xmlns:a16="http://schemas.microsoft.com/office/drawing/2014/main" id="{911A116B-E837-4F0A-B054-0D531AA94BCA}"/>
              </a:ext>
            </a:extLst>
          </p:cNvPr>
          <p:cNvSpPr/>
          <p:nvPr userDrawn="1"/>
        </p:nvSpPr>
        <p:spPr>
          <a:xfrm>
            <a:off x="3706874" y="452122"/>
            <a:ext cx="4778249" cy="659500"/>
          </a:xfrm>
          <a:prstGeom prst="roundRect">
            <a:avLst>
              <a:gd name="adj" fmla="val 42270"/>
            </a:avLst>
          </a:prstGeom>
          <a:gradFill>
            <a:gsLst>
              <a:gs pos="99000">
                <a:schemeClr val="bg1"/>
              </a:gs>
              <a:gs pos="0">
                <a:schemeClr val="bg1">
                  <a:lumMod val="95000"/>
                </a:schemeClr>
              </a:gs>
            </a:gsLst>
            <a:lin ang="0" scaled="0"/>
          </a:gradFill>
          <a:ln>
            <a:noFill/>
          </a:ln>
          <a:effectLst>
            <a:innerShdw blurRad="63500" dist="127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400" b="1" spc="3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请输入您的标题</a:t>
            </a:r>
          </a:p>
        </p:txBody>
      </p:sp>
    </p:spTree>
    <p:extLst>
      <p:ext uri="{BB962C8B-B14F-4D97-AF65-F5344CB8AC3E}">
        <p14:creationId xmlns:p14="http://schemas.microsoft.com/office/powerpoint/2010/main" val="1322825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5000">
        <p14:flip dir="r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3">
            <a:extLst>
              <a:ext uri="{FF2B5EF4-FFF2-40B4-BE49-F238E27FC236}">
                <a16:creationId xmlns:a16="http://schemas.microsoft.com/office/drawing/2014/main" id="{A45C3E88-049D-4C81-B0F9-866757BB1F43}"/>
              </a:ext>
            </a:extLst>
          </p:cNvPr>
          <p:cNvSpPr/>
          <p:nvPr userDrawn="1"/>
        </p:nvSpPr>
        <p:spPr>
          <a:xfrm>
            <a:off x="3706874" y="452122"/>
            <a:ext cx="4778249" cy="659500"/>
          </a:xfrm>
          <a:prstGeom prst="roundRect">
            <a:avLst>
              <a:gd name="adj" fmla="val 42270"/>
            </a:avLst>
          </a:prstGeom>
          <a:gradFill>
            <a:gsLst>
              <a:gs pos="99000">
                <a:schemeClr val="bg1"/>
              </a:gs>
              <a:gs pos="0">
                <a:schemeClr val="bg1">
                  <a:lumMod val="95000"/>
                </a:schemeClr>
              </a:gs>
            </a:gsLst>
            <a:lin ang="0" scaled="0"/>
          </a:gradFill>
          <a:ln>
            <a:noFill/>
          </a:ln>
          <a:effectLst>
            <a:innerShdw blurRad="63500" dist="127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400" b="1" spc="3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请输入您的标题</a:t>
            </a:r>
          </a:p>
        </p:txBody>
      </p:sp>
    </p:spTree>
    <p:extLst>
      <p:ext uri="{BB962C8B-B14F-4D97-AF65-F5344CB8AC3E}">
        <p14:creationId xmlns:p14="http://schemas.microsoft.com/office/powerpoint/2010/main" val="3663801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gallery dir="l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结束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4701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版权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95049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:blinds dir="vert"/>
      </p:transition>
    </mc:Choice>
    <mc:Fallback xmlns="">
      <p:transition spd="slow" advClick="0" advTm="5000">
        <p:blinds dir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79037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02988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3" r:id="rId2"/>
    <p:sldLayoutId id="2147483667" r:id="rId3"/>
    <p:sldLayoutId id="2147483672" r:id="rId4"/>
    <p:sldLayoutId id="2147483683" r:id="rId5"/>
    <p:sldLayoutId id="2147483684" r:id="rId6"/>
    <p:sldLayoutId id="2147483685" r:id="rId7"/>
    <p:sldLayoutId id="2147483682" r:id="rId8"/>
    <p:sldLayoutId id="2147483678" r:id="rId9"/>
    <p:sldLayoutId id="2147483686" r:id="rId10"/>
  </p:sldLayoutIdLst>
  <mc:AlternateContent xmlns:mc="http://schemas.openxmlformats.org/markup-compatibility/2006" xmlns:p14="http://schemas.microsoft.com/office/powerpoint/2010/main">
    <mc:Choice Requires="p14">
      <p:transition p14:dur="10" advClick="0" advTm="5000"/>
    </mc:Choice>
    <mc:Fallback xmlns="">
      <p:transition advClick="0" advTm="5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media1.mp3"/><Relationship Id="rId7" Type="http://schemas.openxmlformats.org/officeDocument/2006/relationships/image" Target="../media/image2.png"/><Relationship Id="rId2" Type="http://schemas.microsoft.com/office/2007/relationships/media" Target="../media/media1.mp3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1.jp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2" Type="http://schemas.openxmlformats.org/officeDocument/2006/relationships/tags" Target="../tags/tag2.xml"/><Relationship Id="rId1" Type="http://schemas.openxmlformats.org/officeDocument/2006/relationships/themeOverride" Target="../theme/themeOverride2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10" Type="http://schemas.openxmlformats.org/officeDocument/2006/relationships/image" Target="../media/image3.png"/><Relationship Id="rId4" Type="http://schemas.openxmlformats.org/officeDocument/2006/relationships/tags" Target="../tags/tag4.xml"/><Relationship Id="rId9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3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g"/><Relationship Id="rId3" Type="http://schemas.openxmlformats.org/officeDocument/2006/relationships/tags" Target="../tags/tag9.xml"/><Relationship Id="rId7" Type="http://schemas.openxmlformats.org/officeDocument/2006/relationships/notesSlide" Target="../notesSlides/notesSlide4.xml"/><Relationship Id="rId2" Type="http://schemas.openxmlformats.org/officeDocument/2006/relationships/tags" Target="../tags/tag8.xml"/><Relationship Id="rId1" Type="http://schemas.openxmlformats.org/officeDocument/2006/relationships/themeOverride" Target="../theme/themeOverride4.xml"/><Relationship Id="rId6" Type="http://schemas.openxmlformats.org/officeDocument/2006/relationships/slideLayout" Target="../slideLayouts/slideLayout4.xml"/><Relationship Id="rId5" Type="http://schemas.openxmlformats.org/officeDocument/2006/relationships/tags" Target="../tags/tag11.xml"/><Relationship Id="rId4" Type="http://schemas.openxmlformats.org/officeDocument/2006/relationships/tags" Target="../tags/tag10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5.xml"/><Relationship Id="rId3" Type="http://schemas.openxmlformats.org/officeDocument/2006/relationships/tags" Target="../tags/tag13.xml"/><Relationship Id="rId7" Type="http://schemas.openxmlformats.org/officeDocument/2006/relationships/slideLayout" Target="../slideLayouts/slideLayout4.xml"/><Relationship Id="rId2" Type="http://schemas.openxmlformats.org/officeDocument/2006/relationships/tags" Target="../tags/tag12.xml"/><Relationship Id="rId1" Type="http://schemas.openxmlformats.org/officeDocument/2006/relationships/themeOverride" Target="../theme/themeOverride5.xml"/><Relationship Id="rId6" Type="http://schemas.openxmlformats.org/officeDocument/2006/relationships/tags" Target="../tags/tag16.xml"/><Relationship Id="rId5" Type="http://schemas.openxmlformats.org/officeDocument/2006/relationships/tags" Target="../tags/tag15.xml"/><Relationship Id="rId4" Type="http://schemas.openxmlformats.org/officeDocument/2006/relationships/tags" Target="../tags/tag1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.xml"/><Relationship Id="rId3" Type="http://schemas.openxmlformats.org/officeDocument/2006/relationships/tags" Target="../tags/tag18.xml"/><Relationship Id="rId7" Type="http://schemas.openxmlformats.org/officeDocument/2006/relationships/tags" Target="../tags/tag22.xml"/><Relationship Id="rId2" Type="http://schemas.openxmlformats.org/officeDocument/2006/relationships/tags" Target="../tags/tag17.xml"/><Relationship Id="rId1" Type="http://schemas.openxmlformats.org/officeDocument/2006/relationships/themeOverride" Target="../theme/themeOverride6.xml"/><Relationship Id="rId6" Type="http://schemas.openxmlformats.org/officeDocument/2006/relationships/tags" Target="../tags/tag21.xml"/><Relationship Id="rId5" Type="http://schemas.openxmlformats.org/officeDocument/2006/relationships/tags" Target="../tags/tag20.xml"/><Relationship Id="rId4" Type="http://schemas.openxmlformats.org/officeDocument/2006/relationships/tags" Target="../tags/tag19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tags" Target="../tags/tag29.xml"/><Relationship Id="rId13" Type="http://schemas.openxmlformats.org/officeDocument/2006/relationships/tags" Target="../tags/tag34.xml"/><Relationship Id="rId18" Type="http://schemas.openxmlformats.org/officeDocument/2006/relationships/notesSlide" Target="../notesSlides/notesSlide7.xml"/><Relationship Id="rId3" Type="http://schemas.openxmlformats.org/officeDocument/2006/relationships/tags" Target="../tags/tag24.xml"/><Relationship Id="rId7" Type="http://schemas.openxmlformats.org/officeDocument/2006/relationships/tags" Target="../tags/tag28.xml"/><Relationship Id="rId12" Type="http://schemas.openxmlformats.org/officeDocument/2006/relationships/tags" Target="../tags/tag33.xml"/><Relationship Id="rId17" Type="http://schemas.openxmlformats.org/officeDocument/2006/relationships/slideLayout" Target="../slideLayouts/slideLayout4.xml"/><Relationship Id="rId2" Type="http://schemas.openxmlformats.org/officeDocument/2006/relationships/tags" Target="../tags/tag23.xml"/><Relationship Id="rId16" Type="http://schemas.openxmlformats.org/officeDocument/2006/relationships/tags" Target="../tags/tag37.xml"/><Relationship Id="rId1" Type="http://schemas.openxmlformats.org/officeDocument/2006/relationships/themeOverride" Target="../theme/themeOverride7.xml"/><Relationship Id="rId6" Type="http://schemas.openxmlformats.org/officeDocument/2006/relationships/tags" Target="../tags/tag27.xml"/><Relationship Id="rId11" Type="http://schemas.openxmlformats.org/officeDocument/2006/relationships/tags" Target="../tags/tag32.xml"/><Relationship Id="rId5" Type="http://schemas.openxmlformats.org/officeDocument/2006/relationships/tags" Target="../tags/tag26.xml"/><Relationship Id="rId15" Type="http://schemas.openxmlformats.org/officeDocument/2006/relationships/tags" Target="../tags/tag36.xml"/><Relationship Id="rId10" Type="http://schemas.openxmlformats.org/officeDocument/2006/relationships/tags" Target="../tags/tag31.xml"/><Relationship Id="rId19" Type="http://schemas.openxmlformats.org/officeDocument/2006/relationships/image" Target="../media/image6.jpg"/><Relationship Id="rId4" Type="http://schemas.openxmlformats.org/officeDocument/2006/relationships/tags" Target="../tags/tag25.xml"/><Relationship Id="rId9" Type="http://schemas.openxmlformats.org/officeDocument/2006/relationships/tags" Target="../tags/tag30.xml"/><Relationship Id="rId14" Type="http://schemas.openxmlformats.org/officeDocument/2006/relationships/tags" Target="../tags/tag35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8.xml"/><Relationship Id="rId3" Type="http://schemas.openxmlformats.org/officeDocument/2006/relationships/tags" Target="../tags/tag39.xml"/><Relationship Id="rId7" Type="http://schemas.openxmlformats.org/officeDocument/2006/relationships/slideLayout" Target="../slideLayouts/slideLayout4.xml"/><Relationship Id="rId2" Type="http://schemas.openxmlformats.org/officeDocument/2006/relationships/tags" Target="../tags/tag38.xml"/><Relationship Id="rId1" Type="http://schemas.openxmlformats.org/officeDocument/2006/relationships/themeOverride" Target="../theme/themeOverride8.xml"/><Relationship Id="rId6" Type="http://schemas.openxmlformats.org/officeDocument/2006/relationships/tags" Target="../tags/tag42.xml"/><Relationship Id="rId5" Type="http://schemas.openxmlformats.org/officeDocument/2006/relationships/tags" Target="../tags/tag41.xml"/><Relationship Id="rId4" Type="http://schemas.openxmlformats.org/officeDocument/2006/relationships/tags" Target="../tags/tag4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9.xml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tags" Target="../tags/tag49.xml"/><Relationship Id="rId13" Type="http://schemas.openxmlformats.org/officeDocument/2006/relationships/tags" Target="../tags/tag54.xml"/><Relationship Id="rId3" Type="http://schemas.openxmlformats.org/officeDocument/2006/relationships/tags" Target="../tags/tag44.xml"/><Relationship Id="rId7" Type="http://schemas.openxmlformats.org/officeDocument/2006/relationships/tags" Target="../tags/tag48.xml"/><Relationship Id="rId12" Type="http://schemas.openxmlformats.org/officeDocument/2006/relationships/tags" Target="../tags/tag53.xml"/><Relationship Id="rId2" Type="http://schemas.openxmlformats.org/officeDocument/2006/relationships/tags" Target="../tags/tag43.xml"/><Relationship Id="rId16" Type="http://schemas.openxmlformats.org/officeDocument/2006/relationships/notesSlide" Target="../notesSlides/notesSlide10.xml"/><Relationship Id="rId1" Type="http://schemas.openxmlformats.org/officeDocument/2006/relationships/themeOverride" Target="../theme/themeOverride10.xml"/><Relationship Id="rId6" Type="http://schemas.openxmlformats.org/officeDocument/2006/relationships/tags" Target="../tags/tag47.xml"/><Relationship Id="rId11" Type="http://schemas.openxmlformats.org/officeDocument/2006/relationships/tags" Target="../tags/tag52.xml"/><Relationship Id="rId5" Type="http://schemas.openxmlformats.org/officeDocument/2006/relationships/tags" Target="../tags/tag46.xml"/><Relationship Id="rId15" Type="http://schemas.openxmlformats.org/officeDocument/2006/relationships/slideLayout" Target="../slideLayouts/slideLayout5.xml"/><Relationship Id="rId10" Type="http://schemas.openxmlformats.org/officeDocument/2006/relationships/tags" Target="../tags/tag51.xml"/><Relationship Id="rId4" Type="http://schemas.openxmlformats.org/officeDocument/2006/relationships/tags" Target="../tags/tag45.xml"/><Relationship Id="rId9" Type="http://schemas.openxmlformats.org/officeDocument/2006/relationships/tags" Target="../tags/tag50.xml"/><Relationship Id="rId14" Type="http://schemas.openxmlformats.org/officeDocument/2006/relationships/tags" Target="../tags/tag5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62.xml"/><Relationship Id="rId13" Type="http://schemas.openxmlformats.org/officeDocument/2006/relationships/tags" Target="../tags/tag67.xml"/><Relationship Id="rId3" Type="http://schemas.openxmlformats.org/officeDocument/2006/relationships/tags" Target="../tags/tag57.xml"/><Relationship Id="rId7" Type="http://schemas.openxmlformats.org/officeDocument/2006/relationships/tags" Target="../tags/tag61.xml"/><Relationship Id="rId12" Type="http://schemas.openxmlformats.org/officeDocument/2006/relationships/tags" Target="../tags/tag66.xml"/><Relationship Id="rId2" Type="http://schemas.openxmlformats.org/officeDocument/2006/relationships/tags" Target="../tags/tag56.xml"/><Relationship Id="rId16" Type="http://schemas.openxmlformats.org/officeDocument/2006/relationships/image" Target="../media/image8.jpg"/><Relationship Id="rId1" Type="http://schemas.openxmlformats.org/officeDocument/2006/relationships/themeOverride" Target="../theme/themeOverride12.xml"/><Relationship Id="rId6" Type="http://schemas.openxmlformats.org/officeDocument/2006/relationships/tags" Target="../tags/tag60.xml"/><Relationship Id="rId11" Type="http://schemas.openxmlformats.org/officeDocument/2006/relationships/tags" Target="../tags/tag65.xml"/><Relationship Id="rId5" Type="http://schemas.openxmlformats.org/officeDocument/2006/relationships/tags" Target="../tags/tag59.xml"/><Relationship Id="rId15" Type="http://schemas.openxmlformats.org/officeDocument/2006/relationships/notesSlide" Target="../notesSlides/notesSlide12.xml"/><Relationship Id="rId10" Type="http://schemas.openxmlformats.org/officeDocument/2006/relationships/tags" Target="../tags/tag64.xml"/><Relationship Id="rId4" Type="http://schemas.openxmlformats.org/officeDocument/2006/relationships/tags" Target="../tags/tag58.xml"/><Relationship Id="rId9" Type="http://schemas.openxmlformats.org/officeDocument/2006/relationships/tags" Target="../tags/tag63.xml"/><Relationship Id="rId14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tags" Target="../tags/tag74.xml"/><Relationship Id="rId13" Type="http://schemas.openxmlformats.org/officeDocument/2006/relationships/tags" Target="../tags/tag79.xml"/><Relationship Id="rId3" Type="http://schemas.openxmlformats.org/officeDocument/2006/relationships/tags" Target="../tags/tag69.xml"/><Relationship Id="rId7" Type="http://schemas.openxmlformats.org/officeDocument/2006/relationships/tags" Target="../tags/tag73.xml"/><Relationship Id="rId12" Type="http://schemas.openxmlformats.org/officeDocument/2006/relationships/tags" Target="../tags/tag78.xml"/><Relationship Id="rId2" Type="http://schemas.openxmlformats.org/officeDocument/2006/relationships/tags" Target="../tags/tag68.xml"/><Relationship Id="rId1" Type="http://schemas.openxmlformats.org/officeDocument/2006/relationships/themeOverride" Target="../theme/themeOverride13.xml"/><Relationship Id="rId6" Type="http://schemas.openxmlformats.org/officeDocument/2006/relationships/tags" Target="../tags/tag72.xml"/><Relationship Id="rId11" Type="http://schemas.openxmlformats.org/officeDocument/2006/relationships/tags" Target="../tags/tag77.xml"/><Relationship Id="rId5" Type="http://schemas.openxmlformats.org/officeDocument/2006/relationships/tags" Target="../tags/tag71.xml"/><Relationship Id="rId15" Type="http://schemas.openxmlformats.org/officeDocument/2006/relationships/notesSlide" Target="../notesSlides/notesSlide13.xml"/><Relationship Id="rId10" Type="http://schemas.openxmlformats.org/officeDocument/2006/relationships/tags" Target="../tags/tag76.xml"/><Relationship Id="rId4" Type="http://schemas.openxmlformats.org/officeDocument/2006/relationships/tags" Target="../tags/tag70.xml"/><Relationship Id="rId9" Type="http://schemas.openxmlformats.org/officeDocument/2006/relationships/tags" Target="../tags/tag75.xml"/><Relationship Id="rId14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4.xml"/><Relationship Id="rId4" Type="http://schemas.openxmlformats.org/officeDocument/2006/relationships/image" Target="../media/image9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tags" Target="../tags/tag86.xml"/><Relationship Id="rId13" Type="http://schemas.openxmlformats.org/officeDocument/2006/relationships/tags" Target="../tags/tag91.xml"/><Relationship Id="rId18" Type="http://schemas.openxmlformats.org/officeDocument/2006/relationships/tags" Target="../tags/tag96.xml"/><Relationship Id="rId26" Type="http://schemas.openxmlformats.org/officeDocument/2006/relationships/tags" Target="../tags/tag104.xml"/><Relationship Id="rId3" Type="http://schemas.openxmlformats.org/officeDocument/2006/relationships/tags" Target="../tags/tag81.xml"/><Relationship Id="rId21" Type="http://schemas.openxmlformats.org/officeDocument/2006/relationships/tags" Target="../tags/tag99.xml"/><Relationship Id="rId7" Type="http://schemas.openxmlformats.org/officeDocument/2006/relationships/tags" Target="../tags/tag85.xml"/><Relationship Id="rId12" Type="http://schemas.openxmlformats.org/officeDocument/2006/relationships/tags" Target="../tags/tag90.xml"/><Relationship Id="rId17" Type="http://schemas.openxmlformats.org/officeDocument/2006/relationships/tags" Target="../tags/tag95.xml"/><Relationship Id="rId25" Type="http://schemas.openxmlformats.org/officeDocument/2006/relationships/tags" Target="../tags/tag103.xml"/><Relationship Id="rId2" Type="http://schemas.openxmlformats.org/officeDocument/2006/relationships/tags" Target="../tags/tag80.xml"/><Relationship Id="rId16" Type="http://schemas.openxmlformats.org/officeDocument/2006/relationships/tags" Target="../tags/tag94.xml"/><Relationship Id="rId20" Type="http://schemas.openxmlformats.org/officeDocument/2006/relationships/tags" Target="../tags/tag98.xml"/><Relationship Id="rId29" Type="http://schemas.openxmlformats.org/officeDocument/2006/relationships/tags" Target="../tags/tag107.xml"/><Relationship Id="rId1" Type="http://schemas.openxmlformats.org/officeDocument/2006/relationships/themeOverride" Target="../theme/themeOverride15.xml"/><Relationship Id="rId6" Type="http://schemas.openxmlformats.org/officeDocument/2006/relationships/tags" Target="../tags/tag84.xml"/><Relationship Id="rId11" Type="http://schemas.openxmlformats.org/officeDocument/2006/relationships/tags" Target="../tags/tag89.xml"/><Relationship Id="rId24" Type="http://schemas.openxmlformats.org/officeDocument/2006/relationships/tags" Target="../tags/tag102.xml"/><Relationship Id="rId5" Type="http://schemas.openxmlformats.org/officeDocument/2006/relationships/tags" Target="../tags/tag83.xml"/><Relationship Id="rId15" Type="http://schemas.openxmlformats.org/officeDocument/2006/relationships/tags" Target="../tags/tag93.xml"/><Relationship Id="rId23" Type="http://schemas.openxmlformats.org/officeDocument/2006/relationships/tags" Target="../tags/tag101.xml"/><Relationship Id="rId28" Type="http://schemas.openxmlformats.org/officeDocument/2006/relationships/tags" Target="../tags/tag106.xml"/><Relationship Id="rId10" Type="http://schemas.openxmlformats.org/officeDocument/2006/relationships/tags" Target="../tags/tag88.xml"/><Relationship Id="rId19" Type="http://schemas.openxmlformats.org/officeDocument/2006/relationships/tags" Target="../tags/tag97.xml"/><Relationship Id="rId31" Type="http://schemas.openxmlformats.org/officeDocument/2006/relationships/notesSlide" Target="../notesSlides/notesSlide15.xml"/><Relationship Id="rId4" Type="http://schemas.openxmlformats.org/officeDocument/2006/relationships/tags" Target="../tags/tag82.xml"/><Relationship Id="rId9" Type="http://schemas.openxmlformats.org/officeDocument/2006/relationships/tags" Target="../tags/tag87.xml"/><Relationship Id="rId14" Type="http://schemas.openxmlformats.org/officeDocument/2006/relationships/tags" Target="../tags/tag92.xml"/><Relationship Id="rId22" Type="http://schemas.openxmlformats.org/officeDocument/2006/relationships/tags" Target="../tags/tag100.xml"/><Relationship Id="rId27" Type="http://schemas.openxmlformats.org/officeDocument/2006/relationships/tags" Target="../tags/tag105.xml"/><Relationship Id="rId30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tags" Target="../tags/tag109.xml"/><Relationship Id="rId7" Type="http://schemas.openxmlformats.org/officeDocument/2006/relationships/notesSlide" Target="../notesSlides/notesSlide16.xml"/><Relationship Id="rId2" Type="http://schemas.openxmlformats.org/officeDocument/2006/relationships/tags" Target="../tags/tag108.xml"/><Relationship Id="rId1" Type="http://schemas.openxmlformats.org/officeDocument/2006/relationships/themeOverride" Target="../theme/themeOverride16.xml"/><Relationship Id="rId6" Type="http://schemas.openxmlformats.org/officeDocument/2006/relationships/slideLayout" Target="../slideLayouts/slideLayout6.xml"/><Relationship Id="rId5" Type="http://schemas.openxmlformats.org/officeDocument/2006/relationships/tags" Target="../tags/tag111.xml"/><Relationship Id="rId4" Type="http://schemas.openxmlformats.org/officeDocument/2006/relationships/tags" Target="../tags/tag11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tags" Target="../tags/tag113.xml"/><Relationship Id="rId2" Type="http://schemas.openxmlformats.org/officeDocument/2006/relationships/tags" Target="../tags/tag112.xml"/><Relationship Id="rId1" Type="http://schemas.openxmlformats.org/officeDocument/2006/relationships/themeOverride" Target="../theme/themeOverride17.xml"/><Relationship Id="rId5" Type="http://schemas.openxmlformats.org/officeDocument/2006/relationships/notesSlide" Target="../notesSlides/notesSlide17.xml"/><Relationship Id="rId4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tags" Target="../tags/tag120.xml"/><Relationship Id="rId13" Type="http://schemas.openxmlformats.org/officeDocument/2006/relationships/tags" Target="../tags/tag125.xml"/><Relationship Id="rId3" Type="http://schemas.openxmlformats.org/officeDocument/2006/relationships/tags" Target="../tags/tag115.xml"/><Relationship Id="rId7" Type="http://schemas.openxmlformats.org/officeDocument/2006/relationships/tags" Target="../tags/tag119.xml"/><Relationship Id="rId12" Type="http://schemas.openxmlformats.org/officeDocument/2006/relationships/tags" Target="../tags/tag124.xml"/><Relationship Id="rId2" Type="http://schemas.openxmlformats.org/officeDocument/2006/relationships/tags" Target="../tags/tag114.xml"/><Relationship Id="rId1" Type="http://schemas.openxmlformats.org/officeDocument/2006/relationships/themeOverride" Target="../theme/themeOverride18.xml"/><Relationship Id="rId6" Type="http://schemas.openxmlformats.org/officeDocument/2006/relationships/tags" Target="../tags/tag118.xml"/><Relationship Id="rId11" Type="http://schemas.openxmlformats.org/officeDocument/2006/relationships/tags" Target="../tags/tag123.xml"/><Relationship Id="rId5" Type="http://schemas.openxmlformats.org/officeDocument/2006/relationships/tags" Target="../tags/tag117.xml"/><Relationship Id="rId15" Type="http://schemas.openxmlformats.org/officeDocument/2006/relationships/notesSlide" Target="../notesSlides/notesSlide18.xml"/><Relationship Id="rId10" Type="http://schemas.openxmlformats.org/officeDocument/2006/relationships/tags" Target="../tags/tag122.xml"/><Relationship Id="rId4" Type="http://schemas.openxmlformats.org/officeDocument/2006/relationships/tags" Target="../tags/tag116.xml"/><Relationship Id="rId9" Type="http://schemas.openxmlformats.org/officeDocument/2006/relationships/tags" Target="../tags/tag121.xml"/><Relationship Id="rId14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9.xml"/><Relationship Id="rId4" Type="http://schemas.openxmlformats.org/officeDocument/2006/relationships/image" Target="../media/image10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tags" Target="../tags/tag127.xml"/><Relationship Id="rId2" Type="http://schemas.openxmlformats.org/officeDocument/2006/relationships/tags" Target="../tags/tag126.xml"/><Relationship Id="rId1" Type="http://schemas.openxmlformats.org/officeDocument/2006/relationships/themeOverride" Target="../theme/themeOverride20.xml"/><Relationship Id="rId5" Type="http://schemas.openxmlformats.org/officeDocument/2006/relationships/notesSlide" Target="../notesSlides/notesSlide20.xml"/><Relationship Id="rId4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tags" Target="../tags/tag129.xml"/><Relationship Id="rId2" Type="http://schemas.openxmlformats.org/officeDocument/2006/relationships/tags" Target="../tags/tag128.xml"/><Relationship Id="rId1" Type="http://schemas.openxmlformats.org/officeDocument/2006/relationships/themeOverride" Target="../theme/themeOverride21.xml"/><Relationship Id="rId6" Type="http://schemas.openxmlformats.org/officeDocument/2006/relationships/notesSlide" Target="../notesSlides/notesSlide21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130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3" Type="http://schemas.openxmlformats.org/officeDocument/2006/relationships/tags" Target="../tags/tag132.xml"/><Relationship Id="rId7" Type="http://schemas.openxmlformats.org/officeDocument/2006/relationships/tags" Target="../tags/tag136.xml"/><Relationship Id="rId2" Type="http://schemas.openxmlformats.org/officeDocument/2006/relationships/tags" Target="../tags/tag131.xml"/><Relationship Id="rId1" Type="http://schemas.openxmlformats.org/officeDocument/2006/relationships/themeOverride" Target="../theme/themeOverride22.xml"/><Relationship Id="rId6" Type="http://schemas.openxmlformats.org/officeDocument/2006/relationships/tags" Target="../tags/tag135.xml"/><Relationship Id="rId5" Type="http://schemas.openxmlformats.org/officeDocument/2006/relationships/tags" Target="../tags/tag134.xml"/><Relationship Id="rId4" Type="http://schemas.openxmlformats.org/officeDocument/2006/relationships/tags" Target="../tags/tag133.xml"/><Relationship Id="rId9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3" Type="http://schemas.openxmlformats.org/officeDocument/2006/relationships/tags" Target="../tags/tag138.xml"/><Relationship Id="rId7" Type="http://schemas.openxmlformats.org/officeDocument/2006/relationships/tags" Target="../tags/tag142.xml"/><Relationship Id="rId2" Type="http://schemas.openxmlformats.org/officeDocument/2006/relationships/tags" Target="../tags/tag137.xml"/><Relationship Id="rId1" Type="http://schemas.openxmlformats.org/officeDocument/2006/relationships/themeOverride" Target="../theme/themeOverride23.xml"/><Relationship Id="rId6" Type="http://schemas.openxmlformats.org/officeDocument/2006/relationships/tags" Target="../tags/tag141.xml"/><Relationship Id="rId5" Type="http://schemas.openxmlformats.org/officeDocument/2006/relationships/tags" Target="../tags/tag140.xml"/><Relationship Id="rId4" Type="http://schemas.openxmlformats.org/officeDocument/2006/relationships/tags" Target="../tags/tag139.xml"/><Relationship Id="rId9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4.xml"/><Relationship Id="rId4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9183AEC9-E5BD-431E-9B96-8353183BF01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21"/>
          <a:stretch/>
        </p:blipFill>
        <p:spPr>
          <a:xfrm>
            <a:off x="-2692400" y="0"/>
            <a:ext cx="8354869" cy="6858000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2DDD44F3-F26B-4A6A-9C29-112C4DC9DBB9}"/>
              </a:ext>
            </a:extLst>
          </p:cNvPr>
          <p:cNvSpPr txBox="1"/>
          <p:nvPr/>
        </p:nvSpPr>
        <p:spPr>
          <a:xfrm>
            <a:off x="9170019" y="832864"/>
            <a:ext cx="3021981" cy="2215991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>
            <a:defPPr>
              <a:defRPr lang="zh-CN"/>
            </a:defPPr>
            <a:lvl1pPr algn="ctr">
              <a:defRPr sz="7200" b="1">
                <a:solidFill>
                  <a:schemeClr val="accent5">
                    <a:lumMod val="50000"/>
                  </a:schemeClr>
                </a:solidFill>
                <a:latin typeface="Agency FB" panose="020B0503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3800" b="1" i="0" u="none" strike="noStrike" kern="1200" cap="none" spc="0" normalizeH="0" baseline="0" noProof="0" dirty="0">
                <a:ln>
                  <a:noFill/>
                </a:ln>
                <a:solidFill>
                  <a:srgbClr val="003867"/>
                </a:solidFill>
                <a:uLnTx/>
                <a:uFillTx/>
                <a:latin typeface="Agency FB" panose="020B0503020202020204" pitchFamily="34" charset="0"/>
                <a:ea typeface="微软雅黑"/>
                <a:cs typeface="+mn-cs"/>
              </a:rPr>
              <a:t>2019</a:t>
            </a:r>
            <a:endParaRPr kumimoji="0" lang="zh-CN" altLang="en-US" sz="13800" b="1" i="0" u="none" strike="noStrike" kern="1200" cap="none" spc="0" normalizeH="0" baseline="0" noProof="0" dirty="0">
              <a:ln>
                <a:noFill/>
              </a:ln>
              <a:solidFill>
                <a:srgbClr val="003867"/>
              </a:solidFill>
              <a:uLnTx/>
              <a:uFillTx/>
              <a:latin typeface="Agency FB" panose="020B0503020202020204" pitchFamily="34" charset="0"/>
              <a:ea typeface="微软雅黑"/>
              <a:cs typeface="+mn-cs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6CD2645F-B3E4-4240-AFBD-C0B6675B9AAB}"/>
              </a:ext>
            </a:extLst>
          </p:cNvPr>
          <p:cNvSpPr txBox="1"/>
          <p:nvPr/>
        </p:nvSpPr>
        <p:spPr>
          <a:xfrm>
            <a:off x="4388410" y="2646878"/>
            <a:ext cx="78035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zh-CN" altLang="en-US" sz="6000" b="1" dirty="0">
                <a:solidFill>
                  <a:srgbClr val="00386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人工智能产品发布</a:t>
            </a:r>
            <a:r>
              <a:rPr lang="en-US" altLang="zh-CN" sz="6000" b="1" dirty="0">
                <a:solidFill>
                  <a:srgbClr val="00386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endParaRPr kumimoji="0" lang="zh-CN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003867"/>
              </a:solidFill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EF7C948E-59D5-4031-9B3E-03D4B88A56B5}"/>
              </a:ext>
            </a:extLst>
          </p:cNvPr>
          <p:cNvSpPr txBox="1"/>
          <p:nvPr/>
        </p:nvSpPr>
        <p:spPr>
          <a:xfrm>
            <a:off x="5138298" y="3804691"/>
            <a:ext cx="6939720" cy="461665"/>
          </a:xfrm>
          <a:prstGeom prst="rect">
            <a:avLst/>
          </a:prstGeom>
          <a:noFill/>
          <a:effectLst>
            <a:outerShdw blurRad="114300" dist="38100" dir="5460000" algn="tr" rotWithShape="0">
              <a:prstClr val="black">
                <a:alpha val="16000"/>
              </a:prstClr>
            </a:outerShdw>
          </a:effectLst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4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>
              <a:defRPr/>
            </a:pPr>
            <a:r>
              <a:rPr lang="zh-CN" altLang="en-US" sz="2400" dirty="0">
                <a:solidFill>
                  <a:srgbClr val="003867"/>
                </a:solidFill>
                <a:effectLst/>
              </a:rPr>
              <a:t>适用于项目策划书</a:t>
            </a:r>
            <a:r>
              <a:rPr lang="en-US" altLang="zh-CN" sz="2400" dirty="0">
                <a:solidFill>
                  <a:srgbClr val="003867"/>
                </a:solidFill>
                <a:effectLst/>
              </a:rPr>
              <a:t>/</a:t>
            </a:r>
            <a:r>
              <a:rPr lang="zh-CN" altLang="en-US" sz="2400" dirty="0">
                <a:solidFill>
                  <a:srgbClr val="003867"/>
                </a:solidFill>
                <a:effectLst/>
              </a:rPr>
              <a:t>商业融资计划书</a:t>
            </a:r>
            <a:r>
              <a:rPr lang="en-US" altLang="zh-CN" sz="2400" dirty="0">
                <a:solidFill>
                  <a:srgbClr val="003867"/>
                </a:solidFill>
                <a:effectLst/>
              </a:rPr>
              <a:t>/</a:t>
            </a:r>
            <a:r>
              <a:rPr lang="zh-CN" altLang="en-US" sz="2400" dirty="0">
                <a:solidFill>
                  <a:srgbClr val="003867"/>
                </a:solidFill>
                <a:effectLst/>
              </a:rPr>
              <a:t>机器人发布会</a:t>
            </a:r>
          </a:p>
        </p:txBody>
      </p: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id="{5C2F18B9-D44E-4079-B662-3AF6BED9EAED}"/>
              </a:ext>
            </a:extLst>
          </p:cNvPr>
          <p:cNvCxnSpPr>
            <a:cxnSpLocks/>
          </p:cNvCxnSpPr>
          <p:nvPr/>
        </p:nvCxnSpPr>
        <p:spPr>
          <a:xfrm>
            <a:off x="4825497" y="3707806"/>
            <a:ext cx="7061788" cy="0"/>
          </a:xfrm>
          <a:prstGeom prst="line">
            <a:avLst/>
          </a:prstGeom>
          <a:ln w="6350"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84">
            <a:extLst>
              <a:ext uri="{FF2B5EF4-FFF2-40B4-BE49-F238E27FC236}">
                <a16:creationId xmlns:a16="http://schemas.microsoft.com/office/drawing/2014/main" id="{BF5B3549-B63C-4C26-A529-934C444690CE}"/>
              </a:ext>
            </a:extLst>
          </p:cNvPr>
          <p:cNvSpPr txBox="1"/>
          <p:nvPr/>
        </p:nvSpPr>
        <p:spPr>
          <a:xfrm>
            <a:off x="8990310" y="4425080"/>
            <a:ext cx="245612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 dirty="0">
                <a:solidFill>
                  <a:srgbClr val="003867"/>
                </a:solidFill>
                <a:latin typeface="微软雅黑" pitchFamily="34" charset="-122"/>
                <a:ea typeface="微软雅黑" pitchFamily="34" charset="-122"/>
              </a:rPr>
              <a:t>姓名</a:t>
            </a:r>
            <a:r>
              <a:rPr lang="zh-CN" altLang="en-US" sz="1400" b="1" dirty="0" smtClean="0">
                <a:solidFill>
                  <a:srgbClr val="003867"/>
                </a:solidFill>
                <a:latin typeface="微软雅黑" pitchFamily="34" charset="-122"/>
                <a:ea typeface="微软雅黑" pitchFamily="34" charset="-122"/>
              </a:rPr>
              <a:t>：      </a:t>
            </a:r>
            <a:r>
              <a:rPr lang="zh-CN" altLang="en-US" sz="1400" b="1" dirty="0">
                <a:solidFill>
                  <a:srgbClr val="003867"/>
                </a:solidFill>
                <a:latin typeface="微软雅黑" pitchFamily="34" charset="-122"/>
                <a:ea typeface="微软雅黑" pitchFamily="34" charset="-122"/>
              </a:rPr>
              <a:t>日期：</a:t>
            </a:r>
            <a:r>
              <a:rPr lang="en-US" altLang="zh-CN" sz="1400" b="1" dirty="0">
                <a:solidFill>
                  <a:srgbClr val="003867"/>
                </a:solidFill>
                <a:latin typeface="微软雅黑" pitchFamily="34" charset="-122"/>
                <a:ea typeface="微软雅黑" pitchFamily="34" charset="-122"/>
              </a:rPr>
              <a:t>2020.5.20</a:t>
            </a:r>
          </a:p>
        </p:txBody>
      </p:sp>
      <p:pic>
        <p:nvPicPr>
          <p:cNvPr id="9" name="630175">
            <a:hlinkClick r:id="" action="ppaction://media"/>
            <a:extLst>
              <a:ext uri="{FF2B5EF4-FFF2-40B4-BE49-F238E27FC236}">
                <a16:creationId xmlns:a16="http://schemas.microsoft.com/office/drawing/2014/main" id="{1FF3155C-F53B-4999-ADC9-4E3005628FFD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536363" y="-250348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030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5000">
        <p14:ripple/>
      </p:transition>
    </mc:Choice>
    <mc:Fallback xmlns="">
      <p:transition spd="slow" advClick="0" advTm="5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2" presetClass="entr" presetSubtype="2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9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0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650"/>
                                </p:stCondLst>
                                <p:childTnLst>
                                  <p:par>
                                    <p:cTn id="12" presetID="2" presetClass="entr" presetSubtype="8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4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5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16" presetClass="entr" presetSubtype="37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8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650"/>
                                </p:stCondLst>
                                <p:childTnLst>
                                  <p:par>
                                    <p:cTn id="2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150"/>
                                </p:stCondLst>
                                <p:childTnLst>
                                  <p:par>
                                    <p:cTn id="26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31" repeatCount="indefinite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9"/>
                    </p:tgtEl>
                  </p:cMediaNode>
                </p:audio>
              </p:childTnLst>
            </p:cTn>
          </p:par>
        </p:tnLst>
        <p:bldLst>
          <p:bldP spid="4" grpId="0"/>
          <p:bldP spid="5" grpId="0"/>
          <p:bldP spid="6" grpId="0"/>
          <p:bldP spid="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650"/>
                                </p:stCondLst>
                                <p:childTnLst>
                                  <p:par>
                                    <p:cTn id="12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16" presetClass="entr" presetSubtype="37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8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650"/>
                                </p:stCondLst>
                                <p:childTnLst>
                                  <p:par>
                                    <p:cTn id="2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150"/>
                                </p:stCondLst>
                                <p:childTnLst>
                                  <p:par>
                                    <p:cTn id="26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31" repeatCount="indefinite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9"/>
                    </p:tgtEl>
                  </p:cMediaNode>
                </p:audio>
              </p:childTnLst>
            </p:cTn>
          </p:par>
        </p:tnLst>
        <p:bldLst>
          <p:bldP spid="4" grpId="0"/>
          <p:bldP spid="5" grpId="0"/>
          <p:bldP spid="6" grpId="0"/>
          <p:bldP spid="8" grpId="0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H_Others_1">
            <a:extLst>
              <a:ext uri="{FF2B5EF4-FFF2-40B4-BE49-F238E27FC236}">
                <a16:creationId xmlns:a16="http://schemas.microsoft.com/office/drawing/2014/main" id="{014E0782-94B6-4596-9883-3180E8EA930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310455" y="1887165"/>
            <a:ext cx="2918308" cy="168244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zh-CN" altLang="en-US" sz="10933" b="1" dirty="0">
                <a:solidFill>
                  <a:srgbClr val="197BC8"/>
                </a:solidFill>
                <a:cs typeface="+mn-ea"/>
                <a:sym typeface="+mn-lt"/>
              </a:rPr>
              <a:t>目录</a:t>
            </a:r>
          </a:p>
        </p:txBody>
      </p:sp>
      <p:sp>
        <p:nvSpPr>
          <p:cNvPr id="5" name="MH_Others_2">
            <a:extLst>
              <a:ext uri="{FF2B5EF4-FFF2-40B4-BE49-F238E27FC236}">
                <a16:creationId xmlns:a16="http://schemas.microsoft.com/office/drawing/2014/main" id="{36D80325-9D93-4CCF-8FED-DB6A339A3B57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3205585" y="3649338"/>
            <a:ext cx="3128049" cy="63600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sz="4133" b="1" dirty="0">
                <a:solidFill>
                  <a:srgbClr val="197BC8"/>
                </a:solidFill>
                <a:cs typeface="+mn-ea"/>
                <a:sym typeface="+mn-lt"/>
              </a:rPr>
              <a:t>CONTENTS</a:t>
            </a:r>
            <a:endParaRPr lang="zh-CN" altLang="en-US" sz="4133" b="1" dirty="0">
              <a:solidFill>
                <a:srgbClr val="197BC8"/>
              </a:solidFill>
              <a:cs typeface="+mn-ea"/>
              <a:sym typeface="+mn-lt"/>
            </a:endParaRPr>
          </a:p>
        </p:txBody>
      </p:sp>
      <p:sp>
        <p:nvSpPr>
          <p:cNvPr id="6" name="MH_Entry_1">
            <a:extLst>
              <a:ext uri="{FF2B5EF4-FFF2-40B4-BE49-F238E27FC236}">
                <a16:creationId xmlns:a16="http://schemas.microsoft.com/office/drawing/2014/main" id="{9D65CE2C-DD5A-4836-87B7-A9F3A5C8D836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7465040" y="1887165"/>
            <a:ext cx="4211356" cy="513089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r>
              <a:rPr lang="zh-CN" altLang="en-US" sz="2267" dirty="0">
                <a:solidFill>
                  <a:srgbClr val="404040"/>
                </a:solidFill>
                <a:cs typeface="+mn-ea"/>
                <a:sym typeface="+mn-lt"/>
              </a:rPr>
              <a:t>请输入您的标题</a:t>
            </a:r>
          </a:p>
          <a:p>
            <a:r>
              <a:rPr lang="en-US" altLang="zh-CN" sz="1067" dirty="0">
                <a:solidFill>
                  <a:srgbClr val="404040"/>
                </a:solidFill>
                <a:cs typeface="+mn-ea"/>
                <a:sym typeface="+mn-lt"/>
              </a:rPr>
              <a:t>Click here to add Title</a:t>
            </a:r>
          </a:p>
        </p:txBody>
      </p:sp>
      <p:sp>
        <p:nvSpPr>
          <p:cNvPr id="7" name="MH_Entry_2">
            <a:extLst>
              <a:ext uri="{FF2B5EF4-FFF2-40B4-BE49-F238E27FC236}">
                <a16:creationId xmlns:a16="http://schemas.microsoft.com/office/drawing/2014/main" id="{2355D7A6-9CAA-4787-B56D-5B2A6E0B4C32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7465040" y="2711598"/>
            <a:ext cx="4211356" cy="513089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zh-CN" altLang="en-US" sz="2267" dirty="0">
                <a:solidFill>
                  <a:srgbClr val="404040"/>
                </a:solidFill>
                <a:cs typeface="+mn-ea"/>
                <a:sym typeface="+mn-lt"/>
              </a:rPr>
              <a:t>请输入您的标题</a:t>
            </a:r>
          </a:p>
          <a:p>
            <a:pPr lvl="0"/>
            <a:r>
              <a:rPr lang="en-US" altLang="zh-CN" sz="1067" dirty="0">
                <a:solidFill>
                  <a:srgbClr val="404040"/>
                </a:solidFill>
                <a:cs typeface="+mn-ea"/>
                <a:sym typeface="+mn-lt"/>
              </a:rPr>
              <a:t>Click here to add Title</a:t>
            </a:r>
          </a:p>
        </p:txBody>
      </p:sp>
      <p:sp>
        <p:nvSpPr>
          <p:cNvPr id="8" name="MH_Entry_3">
            <a:extLst>
              <a:ext uri="{FF2B5EF4-FFF2-40B4-BE49-F238E27FC236}">
                <a16:creationId xmlns:a16="http://schemas.microsoft.com/office/drawing/2014/main" id="{7AEF8140-5B55-41B7-BDB0-39ECF1F3B9BA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7465040" y="3536029"/>
            <a:ext cx="4211356" cy="513089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zh-CN" altLang="en-US" sz="2267" dirty="0">
                <a:solidFill>
                  <a:srgbClr val="404040"/>
                </a:solidFill>
                <a:cs typeface="+mn-ea"/>
                <a:sym typeface="+mn-lt"/>
              </a:rPr>
              <a:t>请输入您的标题</a:t>
            </a:r>
          </a:p>
          <a:p>
            <a:pPr lvl="0"/>
            <a:r>
              <a:rPr lang="en-US" altLang="zh-CN" sz="1067" dirty="0">
                <a:solidFill>
                  <a:srgbClr val="404040"/>
                </a:solidFill>
                <a:cs typeface="+mn-ea"/>
                <a:sym typeface="+mn-lt"/>
              </a:rPr>
              <a:t>Click here to add Title</a:t>
            </a:r>
          </a:p>
        </p:txBody>
      </p:sp>
      <p:sp>
        <p:nvSpPr>
          <p:cNvPr id="9" name="MH_Entry_4">
            <a:extLst>
              <a:ext uri="{FF2B5EF4-FFF2-40B4-BE49-F238E27FC236}">
                <a16:creationId xmlns:a16="http://schemas.microsoft.com/office/drawing/2014/main" id="{1A842126-235D-4A8E-8FE2-127C924E8B45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7465040" y="4360457"/>
            <a:ext cx="4211356" cy="513089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zh-CN" altLang="en-US" sz="2267" dirty="0">
                <a:solidFill>
                  <a:srgbClr val="404040"/>
                </a:solidFill>
                <a:cs typeface="+mn-ea"/>
                <a:sym typeface="+mn-lt"/>
              </a:rPr>
              <a:t>请输入您的标题</a:t>
            </a:r>
          </a:p>
          <a:p>
            <a:pPr lvl="0"/>
            <a:r>
              <a:rPr lang="en-US" altLang="zh-CN" sz="1067" dirty="0">
                <a:solidFill>
                  <a:srgbClr val="404040"/>
                </a:solidFill>
                <a:cs typeface="+mn-ea"/>
                <a:sym typeface="+mn-lt"/>
              </a:rPr>
              <a:t>Click here to add Title</a:t>
            </a:r>
          </a:p>
        </p:txBody>
      </p: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7590CF82-071B-4AE7-8ED2-E05EC525A819}"/>
              </a:ext>
            </a:extLst>
          </p:cNvPr>
          <p:cNvCxnSpPr/>
          <p:nvPr/>
        </p:nvCxnSpPr>
        <p:spPr>
          <a:xfrm>
            <a:off x="2545184" y="5185128"/>
            <a:ext cx="9646816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图片 11">
            <a:extLst>
              <a:ext uri="{FF2B5EF4-FFF2-40B4-BE49-F238E27FC236}">
                <a16:creationId xmlns:a16="http://schemas.microsoft.com/office/drawing/2014/main" id="{D93D5602-6DD5-45A7-AEA2-60554B6342A9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8326" y="2400254"/>
            <a:ext cx="2956345" cy="4505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5727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5000">
        <p14:doors dir="vert"/>
      </p:transition>
    </mc:Choice>
    <mc:Fallback xmlns="">
      <p:transition spd="slow" advClick="0" advTm="5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 p14:presetBounceEnd="1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16000">
                                          <p:cBhvr additive="base">
                                            <p:cTn id="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16000">
                                          <p:cBhvr additive="base">
                                            <p:cTn id="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56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6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17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18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19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0" presetID="56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22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23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24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5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700"/>
                                </p:stCondLst>
                                <p:childTnLst>
                                  <p:par>
                                    <p:cTn id="27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9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3200"/>
                                </p:stCondLst>
                                <p:childTnLst>
                                  <p:par>
                                    <p:cTn id="31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3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3700"/>
                                </p:stCondLst>
                                <p:childTnLst>
                                  <p:par>
                                    <p:cTn id="35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7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4200"/>
                                </p:stCondLst>
                                <p:childTnLst>
                                  <p:par>
                                    <p:cTn id="3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1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5" grpId="0"/>
          <p:bldP spid="6" grpId="0"/>
          <p:bldP spid="7" grpId="0"/>
          <p:bldP spid="8" grpId="0"/>
          <p:bldP spid="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56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6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17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18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19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0" presetID="56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22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23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24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5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700"/>
                                </p:stCondLst>
                                <p:childTnLst>
                                  <p:par>
                                    <p:cTn id="27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9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3200"/>
                                </p:stCondLst>
                                <p:childTnLst>
                                  <p:par>
                                    <p:cTn id="31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3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3700"/>
                                </p:stCondLst>
                                <p:childTnLst>
                                  <p:par>
                                    <p:cTn id="35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7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4200"/>
                                </p:stCondLst>
                                <p:childTnLst>
                                  <p:par>
                                    <p:cTn id="3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1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5" grpId="0"/>
          <p:bldP spid="6" grpId="0"/>
          <p:bldP spid="7" grpId="0"/>
          <p:bldP spid="8" grpId="0"/>
          <p:bldP spid="9" grpId="0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图片占位符 30">
            <a:extLst>
              <a:ext uri="{FF2B5EF4-FFF2-40B4-BE49-F238E27FC236}">
                <a16:creationId xmlns:a16="http://schemas.microsoft.com/office/drawing/2014/main" id="{068B6200-8275-40D6-B80A-BDD6518D99A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25" b="10625"/>
          <a:stretch>
            <a:fillRect/>
          </a:stretch>
        </p:blipFill>
        <p:spPr/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1F5188B3-D10D-4507-B67C-15007DCCB228}"/>
              </a:ext>
            </a:extLst>
          </p:cNvPr>
          <p:cNvSpPr/>
          <p:nvPr/>
        </p:nvSpPr>
        <p:spPr>
          <a:xfrm>
            <a:off x="0" y="1796819"/>
            <a:ext cx="12192000" cy="3456000"/>
          </a:xfrm>
          <a:prstGeom prst="rect">
            <a:avLst/>
          </a:prstGeom>
          <a:solidFill>
            <a:srgbClr val="2386D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3EC83861-52FA-460E-8E8A-B8D0A6B620DD}"/>
              </a:ext>
            </a:extLst>
          </p:cNvPr>
          <p:cNvCxnSpPr/>
          <p:nvPr/>
        </p:nvCxnSpPr>
        <p:spPr>
          <a:xfrm>
            <a:off x="4410363" y="2180669"/>
            <a:ext cx="0" cy="2688299"/>
          </a:xfrm>
          <a:prstGeom prst="line">
            <a:avLst/>
          </a:prstGeom>
          <a:ln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10">
            <a:extLst>
              <a:ext uri="{FF2B5EF4-FFF2-40B4-BE49-F238E27FC236}">
                <a16:creationId xmlns:a16="http://schemas.microsoft.com/office/drawing/2014/main" id="{11B2B263-E010-46C7-ABF7-A7FAACE533CA}"/>
              </a:ext>
            </a:extLst>
          </p:cNvPr>
          <p:cNvSpPr txBox="1"/>
          <p:nvPr/>
        </p:nvSpPr>
        <p:spPr>
          <a:xfrm>
            <a:off x="4987256" y="2618620"/>
            <a:ext cx="65432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67" b="1" dirty="0">
                <a:solidFill>
                  <a:schemeClr val="bg1"/>
                </a:solidFill>
              </a:rPr>
              <a:t>第一部分 </a:t>
            </a:r>
            <a:r>
              <a:rPr lang="en-US" altLang="zh-CN" sz="3200" b="1" dirty="0">
                <a:solidFill>
                  <a:schemeClr val="bg1"/>
                </a:solidFill>
              </a:rPr>
              <a:t>| </a:t>
            </a:r>
            <a:r>
              <a:rPr lang="zh-CN" altLang="en-US" sz="4800" b="1" dirty="0">
                <a:solidFill>
                  <a:schemeClr val="bg1"/>
                </a:solidFill>
              </a:rPr>
              <a:t>请输入您的标题</a:t>
            </a:r>
          </a:p>
        </p:txBody>
      </p:sp>
      <p:sp>
        <p:nvSpPr>
          <p:cNvPr id="6" name="TextBox 12">
            <a:extLst>
              <a:ext uri="{FF2B5EF4-FFF2-40B4-BE49-F238E27FC236}">
                <a16:creationId xmlns:a16="http://schemas.microsoft.com/office/drawing/2014/main" id="{6E0B042D-980D-4EC4-80B2-67B382C6CFCA}"/>
              </a:ext>
            </a:extLst>
          </p:cNvPr>
          <p:cNvSpPr txBox="1"/>
          <p:nvPr/>
        </p:nvSpPr>
        <p:spPr>
          <a:xfrm>
            <a:off x="5039881" y="3576406"/>
            <a:ext cx="1680000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0990" indent="-380990">
              <a:buFont typeface="Arial" panose="020B0604020202020204" pitchFamily="34" charset="0"/>
              <a:buChar char="•"/>
            </a:pPr>
            <a:r>
              <a:rPr lang="zh-CN" altLang="en-US" sz="1867" dirty="0">
                <a:solidFill>
                  <a:schemeClr val="bg1"/>
                </a:solidFill>
              </a:rPr>
              <a:t>标题一</a:t>
            </a:r>
          </a:p>
        </p:txBody>
      </p:sp>
      <p:sp>
        <p:nvSpPr>
          <p:cNvPr id="7" name="TextBox 13">
            <a:extLst>
              <a:ext uri="{FF2B5EF4-FFF2-40B4-BE49-F238E27FC236}">
                <a16:creationId xmlns:a16="http://schemas.microsoft.com/office/drawing/2014/main" id="{6DE298B4-0121-4D95-885B-C8F22A3ACB82}"/>
              </a:ext>
            </a:extLst>
          </p:cNvPr>
          <p:cNvSpPr txBox="1"/>
          <p:nvPr/>
        </p:nvSpPr>
        <p:spPr>
          <a:xfrm>
            <a:off x="6846407" y="3576406"/>
            <a:ext cx="1680000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0990" indent="-380990">
              <a:buFont typeface="Arial" panose="020B0604020202020204" pitchFamily="34" charset="0"/>
              <a:buChar char="•"/>
            </a:pPr>
            <a:r>
              <a:rPr lang="zh-CN" altLang="en-US" sz="1867" dirty="0">
                <a:solidFill>
                  <a:schemeClr val="bg1"/>
                </a:solidFill>
              </a:rPr>
              <a:t>标题三</a:t>
            </a:r>
          </a:p>
        </p:txBody>
      </p:sp>
      <p:sp>
        <p:nvSpPr>
          <p:cNvPr id="8" name="TextBox 15">
            <a:extLst>
              <a:ext uri="{FF2B5EF4-FFF2-40B4-BE49-F238E27FC236}">
                <a16:creationId xmlns:a16="http://schemas.microsoft.com/office/drawing/2014/main" id="{A920DD8E-2D28-49AC-AC65-05EB2A4373BF}"/>
              </a:ext>
            </a:extLst>
          </p:cNvPr>
          <p:cNvSpPr txBox="1"/>
          <p:nvPr/>
        </p:nvSpPr>
        <p:spPr>
          <a:xfrm>
            <a:off x="5039881" y="3978738"/>
            <a:ext cx="1680000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0990" indent="-380990">
              <a:buFont typeface="Arial" panose="020B0604020202020204" pitchFamily="34" charset="0"/>
              <a:buChar char="•"/>
            </a:pPr>
            <a:r>
              <a:rPr lang="zh-CN" altLang="en-US" sz="1867" dirty="0">
                <a:solidFill>
                  <a:schemeClr val="bg1"/>
                </a:solidFill>
              </a:rPr>
              <a:t>标题二</a:t>
            </a:r>
          </a:p>
        </p:txBody>
      </p:sp>
      <p:sp>
        <p:nvSpPr>
          <p:cNvPr id="9" name="TextBox 16">
            <a:extLst>
              <a:ext uri="{FF2B5EF4-FFF2-40B4-BE49-F238E27FC236}">
                <a16:creationId xmlns:a16="http://schemas.microsoft.com/office/drawing/2014/main" id="{FBDFA35C-29C2-476A-8758-D2BE59EB5934}"/>
              </a:ext>
            </a:extLst>
          </p:cNvPr>
          <p:cNvSpPr txBox="1"/>
          <p:nvPr/>
        </p:nvSpPr>
        <p:spPr>
          <a:xfrm>
            <a:off x="6846407" y="3978738"/>
            <a:ext cx="1680000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0990" indent="-380990">
              <a:buFont typeface="Arial" panose="020B0604020202020204" pitchFamily="34" charset="0"/>
              <a:buChar char="•"/>
            </a:pPr>
            <a:r>
              <a:rPr lang="zh-CN" altLang="en-US" sz="1867" dirty="0">
                <a:solidFill>
                  <a:schemeClr val="bg1"/>
                </a:solidFill>
              </a:rPr>
              <a:t>标题四</a:t>
            </a: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29E1981C-03E4-46E3-B9B4-CB334C185F6D}"/>
              </a:ext>
            </a:extLst>
          </p:cNvPr>
          <p:cNvGrpSpPr/>
          <p:nvPr/>
        </p:nvGrpSpPr>
        <p:grpSpPr>
          <a:xfrm>
            <a:off x="1575173" y="2564819"/>
            <a:ext cx="1920000" cy="1920000"/>
            <a:chOff x="1181380" y="1923614"/>
            <a:chExt cx="1440000" cy="1440000"/>
          </a:xfrm>
        </p:grpSpPr>
        <p:sp>
          <p:nvSpPr>
            <p:cNvPr id="11" name="椭圆 10">
              <a:extLst>
                <a:ext uri="{FF2B5EF4-FFF2-40B4-BE49-F238E27FC236}">
                  <a16:creationId xmlns:a16="http://schemas.microsoft.com/office/drawing/2014/main" id="{5BDB87F3-726C-4CFE-A4F8-70A71C7B1648}"/>
                </a:ext>
              </a:extLst>
            </p:cNvPr>
            <p:cNvSpPr/>
            <p:nvPr/>
          </p:nvSpPr>
          <p:spPr bwMode="auto">
            <a:xfrm>
              <a:off x="1181380" y="1923614"/>
              <a:ext cx="1440000" cy="1440000"/>
            </a:xfrm>
            <a:prstGeom prst="ellipse">
              <a:avLst/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  <a:tileRect/>
            </a:gradFill>
            <a:ln w="63500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254000" dist="2794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 dirty="0">
                <a:solidFill>
                  <a:prstClr val="white"/>
                </a:solidFill>
              </a:endParaRPr>
            </a:p>
          </p:txBody>
        </p:sp>
        <p:sp>
          <p:nvSpPr>
            <p:cNvPr id="12" name="KSO_Shape">
              <a:extLst>
                <a:ext uri="{FF2B5EF4-FFF2-40B4-BE49-F238E27FC236}">
                  <a16:creationId xmlns:a16="http://schemas.microsoft.com/office/drawing/2014/main" id="{C739E056-2F70-40C6-8E6E-EC758CB9D001}"/>
                </a:ext>
              </a:extLst>
            </p:cNvPr>
            <p:cNvSpPr>
              <a:spLocks/>
            </p:cNvSpPr>
            <p:nvPr/>
          </p:nvSpPr>
          <p:spPr bwMode="auto">
            <a:xfrm>
              <a:off x="1596612" y="2273450"/>
              <a:ext cx="609536" cy="740328"/>
            </a:xfrm>
            <a:custGeom>
              <a:avLst/>
              <a:gdLst>
                <a:gd name="T0" fmla="*/ 440790 w 2792413"/>
                <a:gd name="T1" fmla="*/ 2575798 h 3389313"/>
                <a:gd name="T2" fmla="*/ 1147253 w 2792413"/>
                <a:gd name="T3" fmla="*/ 1201035 h 3389313"/>
                <a:gd name="T4" fmla="*/ 1223433 w 2792413"/>
                <a:gd name="T5" fmla="*/ 1473921 h 3389313"/>
                <a:gd name="T6" fmla="*/ 1315165 w 2792413"/>
                <a:gd name="T7" fmla="*/ 1458373 h 3389313"/>
                <a:gd name="T8" fmla="*/ 1462128 w 2792413"/>
                <a:gd name="T9" fmla="*/ 1368574 h 3389313"/>
                <a:gd name="T10" fmla="*/ 1552274 w 2792413"/>
                <a:gd name="T11" fmla="*/ 1517392 h 3389313"/>
                <a:gd name="T12" fmla="*/ 1632262 w 2792413"/>
                <a:gd name="T13" fmla="*/ 1262910 h 3389313"/>
                <a:gd name="T14" fmla="*/ 1689714 w 2792413"/>
                <a:gd name="T15" fmla="*/ 1093784 h 3389313"/>
                <a:gd name="T16" fmla="*/ 1947454 w 2792413"/>
                <a:gd name="T17" fmla="*/ 1176285 h 3389313"/>
                <a:gd name="T18" fmla="*/ 2040457 w 2792413"/>
                <a:gd name="T19" fmla="*/ 1240064 h 3389313"/>
                <a:gd name="T20" fmla="*/ 2124889 w 2792413"/>
                <a:gd name="T21" fmla="*/ 1394276 h 3389313"/>
                <a:gd name="T22" fmla="*/ 2358823 w 2792413"/>
                <a:gd name="T23" fmla="*/ 1575460 h 3389313"/>
                <a:gd name="T24" fmla="*/ 2669254 w 2792413"/>
                <a:gd name="T25" fmla="*/ 1240381 h 3389313"/>
                <a:gd name="T26" fmla="*/ 2738767 w 2792413"/>
                <a:gd name="T27" fmla="*/ 1227371 h 3389313"/>
                <a:gd name="T28" fmla="*/ 2783840 w 2792413"/>
                <a:gd name="T29" fmla="*/ 1283853 h 3389313"/>
                <a:gd name="T30" fmla="*/ 2705122 w 2792413"/>
                <a:gd name="T31" fmla="*/ 1422200 h 3389313"/>
                <a:gd name="T32" fmla="*/ 2761621 w 2792413"/>
                <a:gd name="T33" fmla="*/ 1492008 h 3389313"/>
                <a:gd name="T34" fmla="*/ 2775270 w 2792413"/>
                <a:gd name="T35" fmla="*/ 1582441 h 3389313"/>
                <a:gd name="T36" fmla="*/ 2740355 w 2792413"/>
                <a:gd name="T37" fmla="*/ 1669383 h 3389313"/>
                <a:gd name="T38" fmla="*/ 2438811 w 2792413"/>
                <a:gd name="T39" fmla="*/ 2001606 h 3389313"/>
                <a:gd name="T40" fmla="*/ 2326447 w 2792413"/>
                <a:gd name="T41" fmla="*/ 2083155 h 3389313"/>
                <a:gd name="T42" fmla="*/ 2234397 w 2792413"/>
                <a:gd name="T43" fmla="*/ 2095530 h 3389313"/>
                <a:gd name="T44" fmla="*/ 2140759 w 2792413"/>
                <a:gd name="T45" fmla="*/ 2059674 h 3389313"/>
                <a:gd name="T46" fmla="*/ 2049979 w 2792413"/>
                <a:gd name="T47" fmla="*/ 1965116 h 3389313"/>
                <a:gd name="T48" fmla="*/ 1428165 w 2792413"/>
                <a:gd name="T49" fmla="*/ 2143126 h 3389313"/>
                <a:gd name="T50" fmla="*/ 1429434 w 2792413"/>
                <a:gd name="T51" fmla="*/ 1759182 h 3389313"/>
                <a:gd name="T52" fmla="*/ 1368174 w 2792413"/>
                <a:gd name="T53" fmla="*/ 1755057 h 3389313"/>
                <a:gd name="T54" fmla="*/ 1337384 w 2792413"/>
                <a:gd name="T55" fmla="*/ 1826769 h 3389313"/>
                <a:gd name="T56" fmla="*/ 852376 w 2792413"/>
                <a:gd name="T57" fmla="*/ 1682710 h 3389313"/>
                <a:gd name="T58" fmla="*/ 784766 w 2792413"/>
                <a:gd name="T59" fmla="*/ 2018424 h 3389313"/>
                <a:gd name="T60" fmla="*/ 485762 w 2792413"/>
                <a:gd name="T61" fmla="*/ 1784884 h 3389313"/>
                <a:gd name="T62" fmla="*/ 583526 w 2792413"/>
                <a:gd name="T63" fmla="*/ 1432036 h 3389313"/>
                <a:gd name="T64" fmla="*/ 667641 w 2792413"/>
                <a:gd name="T65" fmla="*/ 1278141 h 3389313"/>
                <a:gd name="T66" fmla="*/ 848249 w 2792413"/>
                <a:gd name="T67" fmla="*/ 1188343 h 3389313"/>
                <a:gd name="T68" fmla="*/ 1117099 w 2792413"/>
                <a:gd name="T69" fmla="*/ 1090294 h 3389313"/>
                <a:gd name="T70" fmla="*/ 1495426 w 2792413"/>
                <a:gd name="T71" fmla="*/ 10798 h 3389313"/>
                <a:gd name="T72" fmla="*/ 1596073 w 2792413"/>
                <a:gd name="T73" fmla="*/ 50816 h 3389313"/>
                <a:gd name="T74" fmla="*/ 1679258 w 2792413"/>
                <a:gd name="T75" fmla="*/ 116241 h 3389313"/>
                <a:gd name="T76" fmla="*/ 1743076 w 2792413"/>
                <a:gd name="T77" fmla="*/ 203263 h 3389313"/>
                <a:gd name="T78" fmla="*/ 1802448 w 2792413"/>
                <a:gd name="T79" fmla="*/ 402397 h 3389313"/>
                <a:gd name="T80" fmla="*/ 1849121 w 2792413"/>
                <a:gd name="T81" fmla="*/ 458612 h 3389313"/>
                <a:gd name="T82" fmla="*/ 1861186 w 2792413"/>
                <a:gd name="T83" fmla="*/ 526260 h 3389313"/>
                <a:gd name="T84" fmla="*/ 1823086 w 2792413"/>
                <a:gd name="T85" fmla="*/ 626621 h 3389313"/>
                <a:gd name="T86" fmla="*/ 1771651 w 2792413"/>
                <a:gd name="T87" fmla="*/ 681248 h 3389313"/>
                <a:gd name="T88" fmla="*/ 1688148 w 2792413"/>
                <a:gd name="T89" fmla="*/ 863867 h 3389313"/>
                <a:gd name="T90" fmla="*/ 1552576 w 2792413"/>
                <a:gd name="T91" fmla="*/ 992176 h 3389313"/>
                <a:gd name="T92" fmla="*/ 1464628 w 2792413"/>
                <a:gd name="T93" fmla="*/ 1024254 h 3389313"/>
                <a:gd name="T94" fmla="*/ 1364933 w 2792413"/>
                <a:gd name="T95" fmla="*/ 1028383 h 3389313"/>
                <a:gd name="T96" fmla="*/ 1273493 w 2792413"/>
                <a:gd name="T97" fmla="*/ 1003928 h 3389313"/>
                <a:gd name="T98" fmla="*/ 1136333 w 2792413"/>
                <a:gd name="T99" fmla="*/ 893721 h 3389313"/>
                <a:gd name="T100" fmla="*/ 1043305 w 2792413"/>
                <a:gd name="T101" fmla="*/ 719677 h 3389313"/>
                <a:gd name="T102" fmla="*/ 984250 w 2792413"/>
                <a:gd name="T103" fmla="*/ 642183 h 3389313"/>
                <a:gd name="T104" fmla="*/ 943610 w 2792413"/>
                <a:gd name="T105" fmla="*/ 580887 h 3389313"/>
                <a:gd name="T106" fmla="*/ 930275 w 2792413"/>
                <a:gd name="T107" fmla="*/ 508792 h 3389313"/>
                <a:gd name="T108" fmla="*/ 958215 w 2792413"/>
                <a:gd name="T109" fmla="*/ 440826 h 3389313"/>
                <a:gd name="T110" fmla="*/ 1010603 w 2792413"/>
                <a:gd name="T111" fmla="*/ 336019 h 3389313"/>
                <a:gd name="T112" fmla="*/ 1081405 w 2792413"/>
                <a:gd name="T113" fmla="*/ 168327 h 3389313"/>
                <a:gd name="T114" fmla="*/ 1152525 w 2792413"/>
                <a:gd name="T115" fmla="*/ 89245 h 3389313"/>
                <a:gd name="T116" fmla="*/ 1242060 w 2792413"/>
                <a:gd name="T117" fmla="*/ 32713 h 3389313"/>
                <a:gd name="T118" fmla="*/ 1348105 w 2792413"/>
                <a:gd name="T119" fmla="*/ 3494 h 3389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92413" h="3389313">
                  <a:moveTo>
                    <a:pt x="520700" y="2665413"/>
                  </a:moveTo>
                  <a:lnTo>
                    <a:pt x="2271713" y="2665413"/>
                  </a:lnTo>
                  <a:lnTo>
                    <a:pt x="2258063" y="3389313"/>
                  </a:lnTo>
                  <a:lnTo>
                    <a:pt x="534985" y="3389313"/>
                  </a:lnTo>
                  <a:lnTo>
                    <a:pt x="520700" y="2665413"/>
                  </a:lnTo>
                  <a:close/>
                  <a:moveTo>
                    <a:pt x="0" y="2312988"/>
                  </a:moveTo>
                  <a:lnTo>
                    <a:pt x="2792413" y="2312988"/>
                  </a:lnTo>
                  <a:lnTo>
                    <a:pt x="2504058" y="3016251"/>
                  </a:lnTo>
                  <a:lnTo>
                    <a:pt x="2343366" y="3016251"/>
                  </a:lnTo>
                  <a:lnTo>
                    <a:pt x="2351623" y="2575798"/>
                  </a:lnTo>
                  <a:lnTo>
                    <a:pt x="440790" y="2575798"/>
                  </a:lnTo>
                  <a:lnTo>
                    <a:pt x="449047" y="3016251"/>
                  </a:lnTo>
                  <a:lnTo>
                    <a:pt x="288355" y="3016251"/>
                  </a:lnTo>
                  <a:lnTo>
                    <a:pt x="0" y="2312988"/>
                  </a:lnTo>
                  <a:close/>
                  <a:moveTo>
                    <a:pt x="1131065" y="1087438"/>
                  </a:moveTo>
                  <a:lnTo>
                    <a:pt x="1131065" y="1087755"/>
                  </a:lnTo>
                  <a:lnTo>
                    <a:pt x="1131700" y="1087438"/>
                  </a:lnTo>
                  <a:lnTo>
                    <a:pt x="1133287" y="1104890"/>
                  </a:lnTo>
                  <a:lnTo>
                    <a:pt x="1135826" y="1125198"/>
                  </a:lnTo>
                  <a:lnTo>
                    <a:pt x="1138683" y="1148044"/>
                  </a:lnTo>
                  <a:lnTo>
                    <a:pt x="1142492" y="1173112"/>
                  </a:lnTo>
                  <a:lnTo>
                    <a:pt x="1147253" y="1201035"/>
                  </a:lnTo>
                  <a:lnTo>
                    <a:pt x="1153284" y="1231179"/>
                  </a:lnTo>
                  <a:lnTo>
                    <a:pt x="1160267" y="1262910"/>
                  </a:lnTo>
                  <a:lnTo>
                    <a:pt x="1168520" y="1297180"/>
                  </a:lnTo>
                  <a:lnTo>
                    <a:pt x="1178042" y="1333670"/>
                  </a:lnTo>
                  <a:lnTo>
                    <a:pt x="1183439" y="1352074"/>
                  </a:lnTo>
                  <a:lnTo>
                    <a:pt x="1188835" y="1371430"/>
                  </a:lnTo>
                  <a:lnTo>
                    <a:pt x="1195183" y="1391103"/>
                  </a:lnTo>
                  <a:lnTo>
                    <a:pt x="1201531" y="1411094"/>
                  </a:lnTo>
                  <a:lnTo>
                    <a:pt x="1208514" y="1431719"/>
                  </a:lnTo>
                  <a:lnTo>
                    <a:pt x="1215497" y="1452344"/>
                  </a:lnTo>
                  <a:lnTo>
                    <a:pt x="1223433" y="1473921"/>
                  </a:lnTo>
                  <a:lnTo>
                    <a:pt x="1231685" y="1495498"/>
                  </a:lnTo>
                  <a:lnTo>
                    <a:pt x="1240573" y="1517392"/>
                  </a:lnTo>
                  <a:lnTo>
                    <a:pt x="1249461" y="1539604"/>
                  </a:lnTo>
                  <a:lnTo>
                    <a:pt x="1258983" y="1562450"/>
                  </a:lnTo>
                  <a:lnTo>
                    <a:pt x="1269458" y="1585296"/>
                  </a:lnTo>
                  <a:lnTo>
                    <a:pt x="1279932" y="1608460"/>
                  </a:lnTo>
                  <a:lnTo>
                    <a:pt x="1291359" y="1632258"/>
                  </a:lnTo>
                  <a:lnTo>
                    <a:pt x="1294851" y="1601162"/>
                  </a:lnTo>
                  <a:lnTo>
                    <a:pt x="1298977" y="1571018"/>
                  </a:lnTo>
                  <a:lnTo>
                    <a:pt x="1306913" y="1512315"/>
                  </a:lnTo>
                  <a:lnTo>
                    <a:pt x="1315165" y="1458373"/>
                  </a:lnTo>
                  <a:lnTo>
                    <a:pt x="1323101" y="1409824"/>
                  </a:lnTo>
                  <a:lnTo>
                    <a:pt x="1330084" y="1368574"/>
                  </a:lnTo>
                  <a:lnTo>
                    <a:pt x="1336115" y="1335574"/>
                  </a:lnTo>
                  <a:lnTo>
                    <a:pt x="1342780" y="1300670"/>
                  </a:lnTo>
                  <a:lnTo>
                    <a:pt x="1298025" y="1196275"/>
                  </a:lnTo>
                  <a:lnTo>
                    <a:pt x="1370395" y="1127736"/>
                  </a:lnTo>
                  <a:lnTo>
                    <a:pt x="1421817" y="1127736"/>
                  </a:lnTo>
                  <a:lnTo>
                    <a:pt x="1494187" y="1196275"/>
                  </a:lnTo>
                  <a:lnTo>
                    <a:pt x="1449749" y="1300670"/>
                  </a:lnTo>
                  <a:lnTo>
                    <a:pt x="1456415" y="1335574"/>
                  </a:lnTo>
                  <a:lnTo>
                    <a:pt x="1462128" y="1368574"/>
                  </a:lnTo>
                  <a:lnTo>
                    <a:pt x="1469746" y="1409824"/>
                  </a:lnTo>
                  <a:lnTo>
                    <a:pt x="1477364" y="1458373"/>
                  </a:lnTo>
                  <a:lnTo>
                    <a:pt x="1485617" y="1512315"/>
                  </a:lnTo>
                  <a:lnTo>
                    <a:pt x="1493869" y="1571018"/>
                  </a:lnTo>
                  <a:lnTo>
                    <a:pt x="1497678" y="1601162"/>
                  </a:lnTo>
                  <a:lnTo>
                    <a:pt x="1501170" y="1632258"/>
                  </a:lnTo>
                  <a:lnTo>
                    <a:pt x="1512279" y="1608460"/>
                  </a:lnTo>
                  <a:lnTo>
                    <a:pt x="1523072" y="1585296"/>
                  </a:lnTo>
                  <a:lnTo>
                    <a:pt x="1533229" y="1562450"/>
                  </a:lnTo>
                  <a:lnTo>
                    <a:pt x="1542751" y="1539604"/>
                  </a:lnTo>
                  <a:lnTo>
                    <a:pt x="1552274" y="1517392"/>
                  </a:lnTo>
                  <a:lnTo>
                    <a:pt x="1560844" y="1495498"/>
                  </a:lnTo>
                  <a:lnTo>
                    <a:pt x="1568779" y="1473921"/>
                  </a:lnTo>
                  <a:lnTo>
                    <a:pt x="1576715" y="1452344"/>
                  </a:lnTo>
                  <a:lnTo>
                    <a:pt x="1584015" y="1431719"/>
                  </a:lnTo>
                  <a:lnTo>
                    <a:pt x="1590681" y="1411094"/>
                  </a:lnTo>
                  <a:lnTo>
                    <a:pt x="1597346" y="1391103"/>
                  </a:lnTo>
                  <a:lnTo>
                    <a:pt x="1603377" y="1371430"/>
                  </a:lnTo>
                  <a:lnTo>
                    <a:pt x="1609408" y="1352074"/>
                  </a:lnTo>
                  <a:lnTo>
                    <a:pt x="1614487" y="1333670"/>
                  </a:lnTo>
                  <a:lnTo>
                    <a:pt x="1624327" y="1297180"/>
                  </a:lnTo>
                  <a:lnTo>
                    <a:pt x="1632262" y="1262910"/>
                  </a:lnTo>
                  <a:lnTo>
                    <a:pt x="1639563" y="1231179"/>
                  </a:lnTo>
                  <a:lnTo>
                    <a:pt x="1644959" y="1201035"/>
                  </a:lnTo>
                  <a:lnTo>
                    <a:pt x="1649720" y="1173112"/>
                  </a:lnTo>
                  <a:lnTo>
                    <a:pt x="1653846" y="1148044"/>
                  </a:lnTo>
                  <a:lnTo>
                    <a:pt x="1657020" y="1125198"/>
                  </a:lnTo>
                  <a:lnTo>
                    <a:pt x="1659242" y="1104890"/>
                  </a:lnTo>
                  <a:lnTo>
                    <a:pt x="1660829" y="1087438"/>
                  </a:lnTo>
                  <a:lnTo>
                    <a:pt x="1661464" y="1087755"/>
                  </a:lnTo>
                  <a:lnTo>
                    <a:pt x="1661464" y="1087438"/>
                  </a:lnTo>
                  <a:lnTo>
                    <a:pt x="1675430" y="1090294"/>
                  </a:lnTo>
                  <a:lnTo>
                    <a:pt x="1689714" y="1093784"/>
                  </a:lnTo>
                  <a:lnTo>
                    <a:pt x="1703998" y="1097592"/>
                  </a:lnTo>
                  <a:lnTo>
                    <a:pt x="1718916" y="1101400"/>
                  </a:lnTo>
                  <a:lnTo>
                    <a:pt x="1749705" y="1110919"/>
                  </a:lnTo>
                  <a:lnTo>
                    <a:pt x="1782399" y="1120756"/>
                  </a:lnTo>
                  <a:lnTo>
                    <a:pt x="1812871" y="1129640"/>
                  </a:lnTo>
                  <a:lnTo>
                    <a:pt x="1841120" y="1138208"/>
                  </a:lnTo>
                  <a:lnTo>
                    <a:pt x="1866831" y="1146458"/>
                  </a:lnTo>
                  <a:lnTo>
                    <a:pt x="1890002" y="1154390"/>
                  </a:lnTo>
                  <a:lnTo>
                    <a:pt x="1911269" y="1162006"/>
                  </a:lnTo>
                  <a:lnTo>
                    <a:pt x="1930314" y="1168987"/>
                  </a:lnTo>
                  <a:lnTo>
                    <a:pt x="1947454" y="1176285"/>
                  </a:lnTo>
                  <a:lnTo>
                    <a:pt x="1962690" y="1183266"/>
                  </a:lnTo>
                  <a:lnTo>
                    <a:pt x="1976021" y="1189612"/>
                  </a:lnTo>
                  <a:lnTo>
                    <a:pt x="1987766" y="1195958"/>
                  </a:lnTo>
                  <a:lnTo>
                    <a:pt x="1998240" y="1201670"/>
                  </a:lnTo>
                  <a:lnTo>
                    <a:pt x="2006811" y="1207381"/>
                  </a:lnTo>
                  <a:lnTo>
                    <a:pt x="2014111" y="1212775"/>
                  </a:lnTo>
                  <a:lnTo>
                    <a:pt x="2020142" y="1218487"/>
                  </a:lnTo>
                  <a:lnTo>
                    <a:pt x="2025221" y="1223564"/>
                  </a:lnTo>
                  <a:lnTo>
                    <a:pt x="2029030" y="1228641"/>
                  </a:lnTo>
                  <a:lnTo>
                    <a:pt x="2035061" y="1234035"/>
                  </a:lnTo>
                  <a:lnTo>
                    <a:pt x="2040457" y="1240064"/>
                  </a:lnTo>
                  <a:lnTo>
                    <a:pt x="2046170" y="1246410"/>
                  </a:lnTo>
                  <a:lnTo>
                    <a:pt x="2051249" y="1252756"/>
                  </a:lnTo>
                  <a:lnTo>
                    <a:pt x="2056010" y="1259420"/>
                  </a:lnTo>
                  <a:lnTo>
                    <a:pt x="2060771" y="1266401"/>
                  </a:lnTo>
                  <a:lnTo>
                    <a:pt x="2065215" y="1273699"/>
                  </a:lnTo>
                  <a:lnTo>
                    <a:pt x="2068706" y="1281631"/>
                  </a:lnTo>
                  <a:lnTo>
                    <a:pt x="2069976" y="1283535"/>
                  </a:lnTo>
                  <a:lnTo>
                    <a:pt x="2072833" y="1289564"/>
                  </a:lnTo>
                  <a:lnTo>
                    <a:pt x="2083942" y="1312410"/>
                  </a:lnTo>
                  <a:lnTo>
                    <a:pt x="2101717" y="1348584"/>
                  </a:lnTo>
                  <a:lnTo>
                    <a:pt x="2124889" y="1394276"/>
                  </a:lnTo>
                  <a:lnTo>
                    <a:pt x="2151869" y="1446950"/>
                  </a:lnTo>
                  <a:lnTo>
                    <a:pt x="2182341" y="1504382"/>
                  </a:lnTo>
                  <a:lnTo>
                    <a:pt x="2197894" y="1534210"/>
                  </a:lnTo>
                  <a:lnTo>
                    <a:pt x="2214399" y="1563719"/>
                  </a:lnTo>
                  <a:lnTo>
                    <a:pt x="2230588" y="1593229"/>
                  </a:lnTo>
                  <a:lnTo>
                    <a:pt x="2247093" y="1622104"/>
                  </a:lnTo>
                  <a:lnTo>
                    <a:pt x="2260742" y="1645902"/>
                  </a:lnTo>
                  <a:lnTo>
                    <a:pt x="2274073" y="1668431"/>
                  </a:lnTo>
                  <a:lnTo>
                    <a:pt x="2305497" y="1634479"/>
                  </a:lnTo>
                  <a:lnTo>
                    <a:pt x="2332478" y="1604652"/>
                  </a:lnTo>
                  <a:lnTo>
                    <a:pt x="2358823" y="1575460"/>
                  </a:lnTo>
                  <a:lnTo>
                    <a:pt x="2406752" y="1520883"/>
                  </a:lnTo>
                  <a:lnTo>
                    <a:pt x="2443572" y="1478046"/>
                  </a:lnTo>
                  <a:lnTo>
                    <a:pt x="2465157" y="1453296"/>
                  </a:lnTo>
                  <a:lnTo>
                    <a:pt x="2468013" y="1449805"/>
                  </a:lnTo>
                  <a:lnTo>
                    <a:pt x="2471822" y="1445681"/>
                  </a:lnTo>
                  <a:lnTo>
                    <a:pt x="2475631" y="1441555"/>
                  </a:lnTo>
                  <a:lnTo>
                    <a:pt x="2483567" y="1434257"/>
                  </a:lnTo>
                  <a:lnTo>
                    <a:pt x="2491819" y="1427276"/>
                  </a:lnTo>
                  <a:lnTo>
                    <a:pt x="2500390" y="1420930"/>
                  </a:lnTo>
                  <a:lnTo>
                    <a:pt x="2664175" y="1245141"/>
                  </a:lnTo>
                  <a:lnTo>
                    <a:pt x="2669254" y="1240381"/>
                  </a:lnTo>
                  <a:lnTo>
                    <a:pt x="2674967" y="1235939"/>
                  </a:lnTo>
                  <a:lnTo>
                    <a:pt x="2680681" y="1232131"/>
                  </a:lnTo>
                  <a:lnTo>
                    <a:pt x="2686712" y="1229275"/>
                  </a:lnTo>
                  <a:lnTo>
                    <a:pt x="2693060" y="1227054"/>
                  </a:lnTo>
                  <a:lnTo>
                    <a:pt x="2699408" y="1225150"/>
                  </a:lnTo>
                  <a:lnTo>
                    <a:pt x="2706074" y="1224198"/>
                  </a:lnTo>
                  <a:lnTo>
                    <a:pt x="2712422" y="1223247"/>
                  </a:lnTo>
                  <a:lnTo>
                    <a:pt x="2719088" y="1223247"/>
                  </a:lnTo>
                  <a:lnTo>
                    <a:pt x="2725754" y="1224198"/>
                  </a:lnTo>
                  <a:lnTo>
                    <a:pt x="2732419" y="1225468"/>
                  </a:lnTo>
                  <a:lnTo>
                    <a:pt x="2738767" y="1227371"/>
                  </a:lnTo>
                  <a:lnTo>
                    <a:pt x="2745116" y="1229910"/>
                  </a:lnTo>
                  <a:lnTo>
                    <a:pt x="2751147" y="1233400"/>
                  </a:lnTo>
                  <a:lnTo>
                    <a:pt x="2757178" y="1237525"/>
                  </a:lnTo>
                  <a:lnTo>
                    <a:pt x="2762574" y="1241968"/>
                  </a:lnTo>
                  <a:lnTo>
                    <a:pt x="2767335" y="1247045"/>
                  </a:lnTo>
                  <a:lnTo>
                    <a:pt x="2771779" y="1252756"/>
                  </a:lnTo>
                  <a:lnTo>
                    <a:pt x="2775270" y="1258151"/>
                  </a:lnTo>
                  <a:lnTo>
                    <a:pt x="2778444" y="1264497"/>
                  </a:lnTo>
                  <a:lnTo>
                    <a:pt x="2780666" y="1270843"/>
                  </a:lnTo>
                  <a:lnTo>
                    <a:pt x="2782571" y="1277189"/>
                  </a:lnTo>
                  <a:lnTo>
                    <a:pt x="2783840" y="1283853"/>
                  </a:lnTo>
                  <a:lnTo>
                    <a:pt x="2784475" y="1290199"/>
                  </a:lnTo>
                  <a:lnTo>
                    <a:pt x="2784475" y="1296862"/>
                  </a:lnTo>
                  <a:lnTo>
                    <a:pt x="2783840" y="1303526"/>
                  </a:lnTo>
                  <a:lnTo>
                    <a:pt x="2782253" y="1310189"/>
                  </a:lnTo>
                  <a:lnTo>
                    <a:pt x="2780349" y="1316535"/>
                  </a:lnTo>
                  <a:lnTo>
                    <a:pt x="2777492" y="1322882"/>
                  </a:lnTo>
                  <a:lnTo>
                    <a:pt x="2774635" y="1328911"/>
                  </a:lnTo>
                  <a:lnTo>
                    <a:pt x="2770509" y="1334622"/>
                  </a:lnTo>
                  <a:lnTo>
                    <a:pt x="2766065" y="1340334"/>
                  </a:lnTo>
                  <a:lnTo>
                    <a:pt x="2694964" y="1416171"/>
                  </a:lnTo>
                  <a:lnTo>
                    <a:pt x="2705122" y="1422200"/>
                  </a:lnTo>
                  <a:lnTo>
                    <a:pt x="2709883" y="1426007"/>
                  </a:lnTo>
                  <a:lnTo>
                    <a:pt x="2714644" y="1429815"/>
                  </a:lnTo>
                  <a:lnTo>
                    <a:pt x="2721310" y="1435844"/>
                  </a:lnTo>
                  <a:lnTo>
                    <a:pt x="2727658" y="1441873"/>
                  </a:lnTo>
                  <a:lnTo>
                    <a:pt x="2733689" y="1448854"/>
                  </a:lnTo>
                  <a:lnTo>
                    <a:pt x="2739085" y="1455517"/>
                  </a:lnTo>
                  <a:lnTo>
                    <a:pt x="2744481" y="1462498"/>
                  </a:lnTo>
                  <a:lnTo>
                    <a:pt x="2749242" y="1469478"/>
                  </a:lnTo>
                  <a:lnTo>
                    <a:pt x="2753686" y="1476777"/>
                  </a:lnTo>
                  <a:lnTo>
                    <a:pt x="2757812" y="1484392"/>
                  </a:lnTo>
                  <a:lnTo>
                    <a:pt x="2761621" y="1492008"/>
                  </a:lnTo>
                  <a:lnTo>
                    <a:pt x="2764478" y="1499940"/>
                  </a:lnTo>
                  <a:lnTo>
                    <a:pt x="2767335" y="1507873"/>
                  </a:lnTo>
                  <a:lnTo>
                    <a:pt x="2770191" y="1515806"/>
                  </a:lnTo>
                  <a:lnTo>
                    <a:pt x="2771779" y="1524056"/>
                  </a:lnTo>
                  <a:lnTo>
                    <a:pt x="2773683" y="1532306"/>
                  </a:lnTo>
                  <a:lnTo>
                    <a:pt x="2774953" y="1540556"/>
                  </a:lnTo>
                  <a:lnTo>
                    <a:pt x="2775905" y="1548806"/>
                  </a:lnTo>
                  <a:lnTo>
                    <a:pt x="2776222" y="1557373"/>
                  </a:lnTo>
                  <a:lnTo>
                    <a:pt x="2776222" y="1565623"/>
                  </a:lnTo>
                  <a:lnTo>
                    <a:pt x="2775905" y="1574191"/>
                  </a:lnTo>
                  <a:lnTo>
                    <a:pt x="2775270" y="1582441"/>
                  </a:lnTo>
                  <a:lnTo>
                    <a:pt x="2774000" y="1591008"/>
                  </a:lnTo>
                  <a:lnTo>
                    <a:pt x="2772731" y="1598941"/>
                  </a:lnTo>
                  <a:lnTo>
                    <a:pt x="2770826" y="1607508"/>
                  </a:lnTo>
                  <a:lnTo>
                    <a:pt x="2768604" y="1615758"/>
                  </a:lnTo>
                  <a:lnTo>
                    <a:pt x="2765430" y="1623691"/>
                  </a:lnTo>
                  <a:lnTo>
                    <a:pt x="2762574" y="1631624"/>
                  </a:lnTo>
                  <a:lnTo>
                    <a:pt x="2758765" y="1639556"/>
                  </a:lnTo>
                  <a:lnTo>
                    <a:pt x="2754956" y="1647489"/>
                  </a:lnTo>
                  <a:lnTo>
                    <a:pt x="2750194" y="1654787"/>
                  </a:lnTo>
                  <a:lnTo>
                    <a:pt x="2745433" y="1662085"/>
                  </a:lnTo>
                  <a:lnTo>
                    <a:pt x="2740355" y="1669383"/>
                  </a:lnTo>
                  <a:lnTo>
                    <a:pt x="2734641" y="1676364"/>
                  </a:lnTo>
                  <a:lnTo>
                    <a:pt x="2716549" y="1697941"/>
                  </a:lnTo>
                  <a:lnTo>
                    <a:pt x="2670206" y="1751249"/>
                  </a:lnTo>
                  <a:lnTo>
                    <a:pt x="2639417" y="1786470"/>
                  </a:lnTo>
                  <a:lnTo>
                    <a:pt x="2605136" y="1824865"/>
                  </a:lnTo>
                  <a:lnTo>
                    <a:pt x="2569586" y="1864529"/>
                  </a:lnTo>
                  <a:lnTo>
                    <a:pt x="2532766" y="1904827"/>
                  </a:lnTo>
                  <a:lnTo>
                    <a:pt x="2508325" y="1930529"/>
                  </a:lnTo>
                  <a:lnTo>
                    <a:pt x="2484519" y="1955914"/>
                  </a:lnTo>
                  <a:lnTo>
                    <a:pt x="2461030" y="1979712"/>
                  </a:lnTo>
                  <a:lnTo>
                    <a:pt x="2438811" y="2001606"/>
                  </a:lnTo>
                  <a:lnTo>
                    <a:pt x="2426115" y="2013347"/>
                  </a:lnTo>
                  <a:lnTo>
                    <a:pt x="2413418" y="2025087"/>
                  </a:lnTo>
                  <a:lnTo>
                    <a:pt x="2400722" y="2035876"/>
                  </a:lnTo>
                  <a:lnTo>
                    <a:pt x="2387708" y="2046664"/>
                  </a:lnTo>
                  <a:lnTo>
                    <a:pt x="2380090" y="2052376"/>
                  </a:lnTo>
                  <a:lnTo>
                    <a:pt x="2371837" y="2058405"/>
                  </a:lnTo>
                  <a:lnTo>
                    <a:pt x="2362314" y="2064751"/>
                  </a:lnTo>
                  <a:lnTo>
                    <a:pt x="2351205" y="2071414"/>
                  </a:lnTo>
                  <a:lnTo>
                    <a:pt x="2343904" y="2075222"/>
                  </a:lnTo>
                  <a:lnTo>
                    <a:pt x="2335969" y="2079347"/>
                  </a:lnTo>
                  <a:lnTo>
                    <a:pt x="2326447" y="2083155"/>
                  </a:lnTo>
                  <a:lnTo>
                    <a:pt x="2315337" y="2087280"/>
                  </a:lnTo>
                  <a:lnTo>
                    <a:pt x="2307719" y="2089501"/>
                  </a:lnTo>
                  <a:lnTo>
                    <a:pt x="2300101" y="2091405"/>
                  </a:lnTo>
                  <a:lnTo>
                    <a:pt x="2292801" y="2093309"/>
                  </a:lnTo>
                  <a:lnTo>
                    <a:pt x="2284865" y="2094578"/>
                  </a:lnTo>
                  <a:lnTo>
                    <a:pt x="2277565" y="2095530"/>
                  </a:lnTo>
                  <a:lnTo>
                    <a:pt x="2270582" y="2096164"/>
                  </a:lnTo>
                  <a:lnTo>
                    <a:pt x="2262964" y="2096799"/>
                  </a:lnTo>
                  <a:lnTo>
                    <a:pt x="2255981" y="2097116"/>
                  </a:lnTo>
                  <a:lnTo>
                    <a:pt x="2244871" y="2096799"/>
                  </a:lnTo>
                  <a:lnTo>
                    <a:pt x="2234397" y="2095530"/>
                  </a:lnTo>
                  <a:lnTo>
                    <a:pt x="2224557" y="2093943"/>
                  </a:lnTo>
                  <a:lnTo>
                    <a:pt x="2215034" y="2092357"/>
                  </a:lnTo>
                  <a:lnTo>
                    <a:pt x="2206147" y="2090453"/>
                  </a:lnTo>
                  <a:lnTo>
                    <a:pt x="2197894" y="2087597"/>
                  </a:lnTo>
                  <a:lnTo>
                    <a:pt x="2190593" y="2085058"/>
                  </a:lnTo>
                  <a:lnTo>
                    <a:pt x="2183610" y="2082520"/>
                  </a:lnTo>
                  <a:lnTo>
                    <a:pt x="2176945" y="2079982"/>
                  </a:lnTo>
                  <a:lnTo>
                    <a:pt x="2170596" y="2077126"/>
                  </a:lnTo>
                  <a:lnTo>
                    <a:pt x="2159487" y="2071097"/>
                  </a:lnTo>
                  <a:lnTo>
                    <a:pt x="2149647" y="2065385"/>
                  </a:lnTo>
                  <a:lnTo>
                    <a:pt x="2140759" y="2059674"/>
                  </a:lnTo>
                  <a:lnTo>
                    <a:pt x="2133141" y="2053962"/>
                  </a:lnTo>
                  <a:lnTo>
                    <a:pt x="2125841" y="2048251"/>
                  </a:lnTo>
                  <a:lnTo>
                    <a:pt x="2119175" y="2043174"/>
                  </a:lnTo>
                  <a:lnTo>
                    <a:pt x="2113462" y="2037779"/>
                  </a:lnTo>
                  <a:lnTo>
                    <a:pt x="2102670" y="2027308"/>
                  </a:lnTo>
                  <a:lnTo>
                    <a:pt x="2092512" y="2017154"/>
                  </a:lnTo>
                  <a:lnTo>
                    <a:pt x="2083307" y="2006683"/>
                  </a:lnTo>
                  <a:lnTo>
                    <a:pt x="2074737" y="1996847"/>
                  </a:lnTo>
                  <a:lnTo>
                    <a:pt x="2066167" y="1986375"/>
                  </a:lnTo>
                  <a:lnTo>
                    <a:pt x="2057914" y="1975904"/>
                  </a:lnTo>
                  <a:lnTo>
                    <a:pt x="2049979" y="1965116"/>
                  </a:lnTo>
                  <a:lnTo>
                    <a:pt x="2042044" y="1954010"/>
                  </a:lnTo>
                  <a:lnTo>
                    <a:pt x="2026490" y="1931798"/>
                  </a:lnTo>
                  <a:lnTo>
                    <a:pt x="2013476" y="1912125"/>
                  </a:lnTo>
                  <a:lnTo>
                    <a:pt x="2000462" y="1891817"/>
                  </a:lnTo>
                  <a:lnTo>
                    <a:pt x="1987131" y="1870557"/>
                  </a:lnTo>
                  <a:lnTo>
                    <a:pt x="1974117" y="1848663"/>
                  </a:lnTo>
                  <a:lnTo>
                    <a:pt x="1961103" y="1826769"/>
                  </a:lnTo>
                  <a:lnTo>
                    <a:pt x="1948089" y="1803922"/>
                  </a:lnTo>
                  <a:lnTo>
                    <a:pt x="1922061" y="1758547"/>
                  </a:lnTo>
                  <a:lnTo>
                    <a:pt x="1922061" y="2143126"/>
                  </a:lnTo>
                  <a:lnTo>
                    <a:pt x="1428165" y="2143126"/>
                  </a:lnTo>
                  <a:lnTo>
                    <a:pt x="1455462" y="1826769"/>
                  </a:lnTo>
                  <a:lnTo>
                    <a:pt x="1455145" y="1818519"/>
                  </a:lnTo>
                  <a:lnTo>
                    <a:pt x="1454510" y="1810269"/>
                  </a:lnTo>
                  <a:lnTo>
                    <a:pt x="1452923" y="1802653"/>
                  </a:lnTo>
                  <a:lnTo>
                    <a:pt x="1450701" y="1795038"/>
                  </a:lnTo>
                  <a:lnTo>
                    <a:pt x="1448479" y="1788057"/>
                  </a:lnTo>
                  <a:lnTo>
                    <a:pt x="1445623" y="1781076"/>
                  </a:lnTo>
                  <a:lnTo>
                    <a:pt x="1441814" y="1774730"/>
                  </a:lnTo>
                  <a:lnTo>
                    <a:pt x="1438005" y="1769018"/>
                  </a:lnTo>
                  <a:lnTo>
                    <a:pt x="1433878" y="1763941"/>
                  </a:lnTo>
                  <a:lnTo>
                    <a:pt x="1429434" y="1759182"/>
                  </a:lnTo>
                  <a:lnTo>
                    <a:pt x="1424673" y="1755057"/>
                  </a:lnTo>
                  <a:lnTo>
                    <a:pt x="1419595" y="1751566"/>
                  </a:lnTo>
                  <a:lnTo>
                    <a:pt x="1413881" y="1748711"/>
                  </a:lnTo>
                  <a:lnTo>
                    <a:pt x="1408485" y="1746807"/>
                  </a:lnTo>
                  <a:lnTo>
                    <a:pt x="1402454" y="1745538"/>
                  </a:lnTo>
                  <a:lnTo>
                    <a:pt x="1396423" y="1744903"/>
                  </a:lnTo>
                  <a:lnTo>
                    <a:pt x="1390710" y="1745538"/>
                  </a:lnTo>
                  <a:lnTo>
                    <a:pt x="1384679" y="1746807"/>
                  </a:lnTo>
                  <a:lnTo>
                    <a:pt x="1378966" y="1748711"/>
                  </a:lnTo>
                  <a:lnTo>
                    <a:pt x="1373570" y="1751566"/>
                  </a:lnTo>
                  <a:lnTo>
                    <a:pt x="1368174" y="1755057"/>
                  </a:lnTo>
                  <a:lnTo>
                    <a:pt x="1363412" y="1759182"/>
                  </a:lnTo>
                  <a:lnTo>
                    <a:pt x="1358969" y="1763941"/>
                  </a:lnTo>
                  <a:lnTo>
                    <a:pt x="1354842" y="1769018"/>
                  </a:lnTo>
                  <a:lnTo>
                    <a:pt x="1351351" y="1774730"/>
                  </a:lnTo>
                  <a:lnTo>
                    <a:pt x="1347542" y="1781076"/>
                  </a:lnTo>
                  <a:lnTo>
                    <a:pt x="1344367" y="1788057"/>
                  </a:lnTo>
                  <a:lnTo>
                    <a:pt x="1342146" y="1795038"/>
                  </a:lnTo>
                  <a:lnTo>
                    <a:pt x="1339924" y="1802653"/>
                  </a:lnTo>
                  <a:lnTo>
                    <a:pt x="1338971" y="1810269"/>
                  </a:lnTo>
                  <a:lnTo>
                    <a:pt x="1337702" y="1818519"/>
                  </a:lnTo>
                  <a:lnTo>
                    <a:pt x="1337384" y="1826769"/>
                  </a:lnTo>
                  <a:lnTo>
                    <a:pt x="1364999" y="2143126"/>
                  </a:lnTo>
                  <a:lnTo>
                    <a:pt x="870151" y="2143126"/>
                  </a:lnTo>
                  <a:lnTo>
                    <a:pt x="870151" y="1651297"/>
                  </a:lnTo>
                  <a:lnTo>
                    <a:pt x="869833" y="1651297"/>
                  </a:lnTo>
                  <a:lnTo>
                    <a:pt x="868881" y="1652249"/>
                  </a:lnTo>
                  <a:lnTo>
                    <a:pt x="867294" y="1653201"/>
                  </a:lnTo>
                  <a:lnTo>
                    <a:pt x="864755" y="1656691"/>
                  </a:lnTo>
                  <a:lnTo>
                    <a:pt x="861581" y="1661133"/>
                  </a:lnTo>
                  <a:lnTo>
                    <a:pt x="858724" y="1667162"/>
                  </a:lnTo>
                  <a:lnTo>
                    <a:pt x="855867" y="1674143"/>
                  </a:lnTo>
                  <a:lnTo>
                    <a:pt x="852376" y="1682710"/>
                  </a:lnTo>
                  <a:lnTo>
                    <a:pt x="848884" y="1691912"/>
                  </a:lnTo>
                  <a:lnTo>
                    <a:pt x="845710" y="1702701"/>
                  </a:lnTo>
                  <a:lnTo>
                    <a:pt x="839044" y="1726816"/>
                  </a:lnTo>
                  <a:lnTo>
                    <a:pt x="832061" y="1755057"/>
                  </a:lnTo>
                  <a:lnTo>
                    <a:pt x="824443" y="1786153"/>
                  </a:lnTo>
                  <a:lnTo>
                    <a:pt x="817460" y="1820423"/>
                  </a:lnTo>
                  <a:lnTo>
                    <a:pt x="810477" y="1856913"/>
                  </a:lnTo>
                  <a:lnTo>
                    <a:pt x="803811" y="1895308"/>
                  </a:lnTo>
                  <a:lnTo>
                    <a:pt x="797145" y="1935606"/>
                  </a:lnTo>
                  <a:lnTo>
                    <a:pt x="790797" y="1976221"/>
                  </a:lnTo>
                  <a:lnTo>
                    <a:pt x="784766" y="2018424"/>
                  </a:lnTo>
                  <a:lnTo>
                    <a:pt x="779688" y="2060308"/>
                  </a:lnTo>
                  <a:lnTo>
                    <a:pt x="774609" y="2101876"/>
                  </a:lnTo>
                  <a:lnTo>
                    <a:pt x="771118" y="2143126"/>
                  </a:lnTo>
                  <a:lnTo>
                    <a:pt x="438150" y="2143126"/>
                  </a:lnTo>
                  <a:lnTo>
                    <a:pt x="443864" y="2084741"/>
                  </a:lnTo>
                  <a:lnTo>
                    <a:pt x="449894" y="2028577"/>
                  </a:lnTo>
                  <a:lnTo>
                    <a:pt x="455925" y="1975269"/>
                  </a:lnTo>
                  <a:lnTo>
                    <a:pt x="463226" y="1923865"/>
                  </a:lnTo>
                  <a:lnTo>
                    <a:pt x="470209" y="1875317"/>
                  </a:lnTo>
                  <a:lnTo>
                    <a:pt x="478144" y="1828990"/>
                  </a:lnTo>
                  <a:lnTo>
                    <a:pt x="485762" y="1784884"/>
                  </a:lnTo>
                  <a:lnTo>
                    <a:pt x="494015" y="1742682"/>
                  </a:lnTo>
                  <a:lnTo>
                    <a:pt x="502585" y="1702701"/>
                  </a:lnTo>
                  <a:lnTo>
                    <a:pt x="511155" y="1665258"/>
                  </a:lnTo>
                  <a:lnTo>
                    <a:pt x="520043" y="1629085"/>
                  </a:lnTo>
                  <a:lnTo>
                    <a:pt x="528931" y="1595450"/>
                  </a:lnTo>
                  <a:lnTo>
                    <a:pt x="537818" y="1563719"/>
                  </a:lnTo>
                  <a:lnTo>
                    <a:pt x="547023" y="1533892"/>
                  </a:lnTo>
                  <a:lnTo>
                    <a:pt x="556228" y="1505969"/>
                  </a:lnTo>
                  <a:lnTo>
                    <a:pt x="565116" y="1479632"/>
                  </a:lnTo>
                  <a:lnTo>
                    <a:pt x="574638" y="1454882"/>
                  </a:lnTo>
                  <a:lnTo>
                    <a:pt x="583526" y="1432036"/>
                  </a:lnTo>
                  <a:lnTo>
                    <a:pt x="592413" y="1410777"/>
                  </a:lnTo>
                  <a:lnTo>
                    <a:pt x="601301" y="1391420"/>
                  </a:lnTo>
                  <a:lnTo>
                    <a:pt x="609871" y="1373334"/>
                  </a:lnTo>
                  <a:lnTo>
                    <a:pt x="618124" y="1356516"/>
                  </a:lnTo>
                  <a:lnTo>
                    <a:pt x="626059" y="1341920"/>
                  </a:lnTo>
                  <a:lnTo>
                    <a:pt x="633995" y="1327959"/>
                  </a:lnTo>
                  <a:lnTo>
                    <a:pt x="641930" y="1315266"/>
                  </a:lnTo>
                  <a:lnTo>
                    <a:pt x="648913" y="1304160"/>
                  </a:lnTo>
                  <a:lnTo>
                    <a:pt x="655579" y="1294324"/>
                  </a:lnTo>
                  <a:lnTo>
                    <a:pt x="661927" y="1285756"/>
                  </a:lnTo>
                  <a:lnTo>
                    <a:pt x="667641" y="1278141"/>
                  </a:lnTo>
                  <a:lnTo>
                    <a:pt x="673037" y="1271478"/>
                  </a:lnTo>
                  <a:lnTo>
                    <a:pt x="677798" y="1266083"/>
                  </a:lnTo>
                  <a:lnTo>
                    <a:pt x="681924" y="1261641"/>
                  </a:lnTo>
                  <a:lnTo>
                    <a:pt x="699065" y="1252756"/>
                  </a:lnTo>
                  <a:lnTo>
                    <a:pt x="717475" y="1243237"/>
                  </a:lnTo>
                  <a:lnTo>
                    <a:pt x="737154" y="1234035"/>
                  </a:lnTo>
                  <a:lnTo>
                    <a:pt x="758104" y="1224833"/>
                  </a:lnTo>
                  <a:lnTo>
                    <a:pt x="779688" y="1215948"/>
                  </a:lnTo>
                  <a:lnTo>
                    <a:pt x="801907" y="1206746"/>
                  </a:lnTo>
                  <a:lnTo>
                    <a:pt x="824761" y="1197227"/>
                  </a:lnTo>
                  <a:lnTo>
                    <a:pt x="848249" y="1188343"/>
                  </a:lnTo>
                  <a:lnTo>
                    <a:pt x="895544" y="1170891"/>
                  </a:lnTo>
                  <a:lnTo>
                    <a:pt x="942204" y="1154390"/>
                  </a:lnTo>
                  <a:lnTo>
                    <a:pt x="987594" y="1138525"/>
                  </a:lnTo>
                  <a:lnTo>
                    <a:pt x="1030445" y="1124564"/>
                  </a:lnTo>
                  <a:lnTo>
                    <a:pt x="1041554" y="1118217"/>
                  </a:lnTo>
                  <a:lnTo>
                    <a:pt x="1053299" y="1112188"/>
                  </a:lnTo>
                  <a:lnTo>
                    <a:pt x="1065678" y="1107111"/>
                  </a:lnTo>
                  <a:lnTo>
                    <a:pt x="1077740" y="1102352"/>
                  </a:lnTo>
                  <a:lnTo>
                    <a:pt x="1090754" y="1097909"/>
                  </a:lnTo>
                  <a:lnTo>
                    <a:pt x="1103768" y="1094102"/>
                  </a:lnTo>
                  <a:lnTo>
                    <a:pt x="1117099" y="1090294"/>
                  </a:lnTo>
                  <a:lnTo>
                    <a:pt x="1131065" y="1087438"/>
                  </a:lnTo>
                  <a:close/>
                  <a:moveTo>
                    <a:pt x="1401445" y="0"/>
                  </a:moveTo>
                  <a:lnTo>
                    <a:pt x="1412240" y="318"/>
                  </a:lnTo>
                  <a:lnTo>
                    <a:pt x="1423353" y="635"/>
                  </a:lnTo>
                  <a:lnTo>
                    <a:pt x="1433513" y="1588"/>
                  </a:lnTo>
                  <a:lnTo>
                    <a:pt x="1444308" y="2223"/>
                  </a:lnTo>
                  <a:lnTo>
                    <a:pt x="1454786" y="3494"/>
                  </a:lnTo>
                  <a:lnTo>
                    <a:pt x="1465263" y="4764"/>
                  </a:lnTo>
                  <a:lnTo>
                    <a:pt x="1475423" y="6670"/>
                  </a:lnTo>
                  <a:lnTo>
                    <a:pt x="1485266" y="8575"/>
                  </a:lnTo>
                  <a:lnTo>
                    <a:pt x="1495426" y="10798"/>
                  </a:lnTo>
                  <a:lnTo>
                    <a:pt x="1505268" y="13339"/>
                  </a:lnTo>
                  <a:lnTo>
                    <a:pt x="1515111" y="15880"/>
                  </a:lnTo>
                  <a:lnTo>
                    <a:pt x="1524636" y="19056"/>
                  </a:lnTo>
                  <a:lnTo>
                    <a:pt x="1533843" y="22232"/>
                  </a:lnTo>
                  <a:lnTo>
                    <a:pt x="1543368" y="25726"/>
                  </a:lnTo>
                  <a:lnTo>
                    <a:pt x="1552576" y="29219"/>
                  </a:lnTo>
                  <a:lnTo>
                    <a:pt x="1561466" y="33030"/>
                  </a:lnTo>
                  <a:lnTo>
                    <a:pt x="1570356" y="37159"/>
                  </a:lnTo>
                  <a:lnTo>
                    <a:pt x="1578928" y="41605"/>
                  </a:lnTo>
                  <a:lnTo>
                    <a:pt x="1587818" y="46052"/>
                  </a:lnTo>
                  <a:lnTo>
                    <a:pt x="1596073" y="50816"/>
                  </a:lnTo>
                  <a:lnTo>
                    <a:pt x="1604646" y="55897"/>
                  </a:lnTo>
                  <a:lnTo>
                    <a:pt x="1612583" y="60979"/>
                  </a:lnTo>
                  <a:lnTo>
                    <a:pt x="1620521" y="66378"/>
                  </a:lnTo>
                  <a:lnTo>
                    <a:pt x="1628776" y="72095"/>
                  </a:lnTo>
                  <a:lnTo>
                    <a:pt x="1636078" y="77812"/>
                  </a:lnTo>
                  <a:lnTo>
                    <a:pt x="1644016" y="83528"/>
                  </a:lnTo>
                  <a:lnTo>
                    <a:pt x="1651318" y="89880"/>
                  </a:lnTo>
                  <a:lnTo>
                    <a:pt x="1658303" y="96232"/>
                  </a:lnTo>
                  <a:lnTo>
                    <a:pt x="1665606" y="102902"/>
                  </a:lnTo>
                  <a:lnTo>
                    <a:pt x="1672591" y="109571"/>
                  </a:lnTo>
                  <a:lnTo>
                    <a:pt x="1679258" y="116241"/>
                  </a:lnTo>
                  <a:lnTo>
                    <a:pt x="1685926" y="123546"/>
                  </a:lnTo>
                  <a:lnTo>
                    <a:pt x="1692593" y="130851"/>
                  </a:lnTo>
                  <a:lnTo>
                    <a:pt x="1698943" y="138155"/>
                  </a:lnTo>
                  <a:lnTo>
                    <a:pt x="1704976" y="145778"/>
                  </a:lnTo>
                  <a:lnTo>
                    <a:pt x="1710691" y="153400"/>
                  </a:lnTo>
                  <a:lnTo>
                    <a:pt x="1716723" y="161658"/>
                  </a:lnTo>
                  <a:lnTo>
                    <a:pt x="1722438" y="169597"/>
                  </a:lnTo>
                  <a:lnTo>
                    <a:pt x="1727836" y="177537"/>
                  </a:lnTo>
                  <a:lnTo>
                    <a:pt x="1733233" y="186113"/>
                  </a:lnTo>
                  <a:lnTo>
                    <a:pt x="1738313" y="194688"/>
                  </a:lnTo>
                  <a:lnTo>
                    <a:pt x="1743076" y="203263"/>
                  </a:lnTo>
                  <a:lnTo>
                    <a:pt x="1747838" y="212156"/>
                  </a:lnTo>
                  <a:lnTo>
                    <a:pt x="1752283" y="221048"/>
                  </a:lnTo>
                  <a:lnTo>
                    <a:pt x="1760856" y="239469"/>
                  </a:lnTo>
                  <a:lnTo>
                    <a:pt x="1768793" y="258207"/>
                  </a:lnTo>
                  <a:lnTo>
                    <a:pt x="1776096" y="277581"/>
                  </a:lnTo>
                  <a:lnTo>
                    <a:pt x="1782446" y="297272"/>
                  </a:lnTo>
                  <a:lnTo>
                    <a:pt x="1788161" y="317916"/>
                  </a:lnTo>
                  <a:lnTo>
                    <a:pt x="1792923" y="338560"/>
                  </a:lnTo>
                  <a:lnTo>
                    <a:pt x="1797051" y="359521"/>
                  </a:lnTo>
                  <a:lnTo>
                    <a:pt x="1799908" y="380800"/>
                  </a:lnTo>
                  <a:lnTo>
                    <a:pt x="1802448" y="402397"/>
                  </a:lnTo>
                  <a:lnTo>
                    <a:pt x="1804036" y="424946"/>
                  </a:lnTo>
                  <a:lnTo>
                    <a:pt x="1809751" y="426534"/>
                  </a:lnTo>
                  <a:lnTo>
                    <a:pt x="1815148" y="428758"/>
                  </a:lnTo>
                  <a:lnTo>
                    <a:pt x="1819911" y="431616"/>
                  </a:lnTo>
                  <a:lnTo>
                    <a:pt x="1825308" y="434474"/>
                  </a:lnTo>
                  <a:lnTo>
                    <a:pt x="1829753" y="437968"/>
                  </a:lnTo>
                  <a:lnTo>
                    <a:pt x="1834198" y="441144"/>
                  </a:lnTo>
                  <a:lnTo>
                    <a:pt x="1838326" y="445273"/>
                  </a:lnTo>
                  <a:lnTo>
                    <a:pt x="1842453" y="449401"/>
                  </a:lnTo>
                  <a:lnTo>
                    <a:pt x="1845628" y="453848"/>
                  </a:lnTo>
                  <a:lnTo>
                    <a:pt x="1849121" y="458612"/>
                  </a:lnTo>
                  <a:lnTo>
                    <a:pt x="1851978" y="463693"/>
                  </a:lnTo>
                  <a:lnTo>
                    <a:pt x="1854201" y="469728"/>
                  </a:lnTo>
                  <a:lnTo>
                    <a:pt x="1856423" y="475762"/>
                  </a:lnTo>
                  <a:lnTo>
                    <a:pt x="1858328" y="482114"/>
                  </a:lnTo>
                  <a:lnTo>
                    <a:pt x="1859916" y="488784"/>
                  </a:lnTo>
                  <a:lnTo>
                    <a:pt x="1860868" y="496088"/>
                  </a:lnTo>
                  <a:lnTo>
                    <a:pt x="1861503" y="502123"/>
                  </a:lnTo>
                  <a:lnTo>
                    <a:pt x="1862138" y="507839"/>
                  </a:lnTo>
                  <a:lnTo>
                    <a:pt x="1862138" y="513874"/>
                  </a:lnTo>
                  <a:lnTo>
                    <a:pt x="1861503" y="519908"/>
                  </a:lnTo>
                  <a:lnTo>
                    <a:pt x="1861186" y="526260"/>
                  </a:lnTo>
                  <a:lnTo>
                    <a:pt x="1860868" y="532294"/>
                  </a:lnTo>
                  <a:lnTo>
                    <a:pt x="1858963" y="544998"/>
                  </a:lnTo>
                  <a:lnTo>
                    <a:pt x="1856106" y="557385"/>
                  </a:lnTo>
                  <a:lnTo>
                    <a:pt x="1852296" y="569771"/>
                  </a:lnTo>
                  <a:lnTo>
                    <a:pt x="1847851" y="582157"/>
                  </a:lnTo>
                  <a:lnTo>
                    <a:pt x="1842771" y="593908"/>
                  </a:lnTo>
                  <a:lnTo>
                    <a:pt x="1836738" y="605342"/>
                  </a:lnTo>
                  <a:lnTo>
                    <a:pt x="1833881" y="611059"/>
                  </a:lnTo>
                  <a:lnTo>
                    <a:pt x="1830071" y="616140"/>
                  </a:lnTo>
                  <a:lnTo>
                    <a:pt x="1826578" y="621540"/>
                  </a:lnTo>
                  <a:lnTo>
                    <a:pt x="1823086" y="626621"/>
                  </a:lnTo>
                  <a:lnTo>
                    <a:pt x="1818958" y="631385"/>
                  </a:lnTo>
                  <a:lnTo>
                    <a:pt x="1814831" y="635831"/>
                  </a:lnTo>
                  <a:lnTo>
                    <a:pt x="1810703" y="640278"/>
                  </a:lnTo>
                  <a:lnTo>
                    <a:pt x="1806258" y="644407"/>
                  </a:lnTo>
                  <a:lnTo>
                    <a:pt x="1801813" y="648218"/>
                  </a:lnTo>
                  <a:lnTo>
                    <a:pt x="1797051" y="652029"/>
                  </a:lnTo>
                  <a:lnTo>
                    <a:pt x="1792288" y="655205"/>
                  </a:lnTo>
                  <a:lnTo>
                    <a:pt x="1787208" y="658063"/>
                  </a:lnTo>
                  <a:lnTo>
                    <a:pt x="1782128" y="660922"/>
                  </a:lnTo>
                  <a:lnTo>
                    <a:pt x="1777048" y="663145"/>
                  </a:lnTo>
                  <a:lnTo>
                    <a:pt x="1771651" y="681248"/>
                  </a:lnTo>
                  <a:lnTo>
                    <a:pt x="1766571" y="699033"/>
                  </a:lnTo>
                  <a:lnTo>
                    <a:pt x="1760538" y="716501"/>
                  </a:lnTo>
                  <a:lnTo>
                    <a:pt x="1754188" y="733969"/>
                  </a:lnTo>
                  <a:lnTo>
                    <a:pt x="1747521" y="751437"/>
                  </a:lnTo>
                  <a:lnTo>
                    <a:pt x="1740218" y="768587"/>
                  </a:lnTo>
                  <a:lnTo>
                    <a:pt x="1732598" y="785420"/>
                  </a:lnTo>
                  <a:lnTo>
                    <a:pt x="1724661" y="801618"/>
                  </a:lnTo>
                  <a:lnTo>
                    <a:pt x="1716406" y="817497"/>
                  </a:lnTo>
                  <a:lnTo>
                    <a:pt x="1707516" y="833695"/>
                  </a:lnTo>
                  <a:lnTo>
                    <a:pt x="1698308" y="848940"/>
                  </a:lnTo>
                  <a:lnTo>
                    <a:pt x="1688148" y="863867"/>
                  </a:lnTo>
                  <a:lnTo>
                    <a:pt x="1677988" y="878159"/>
                  </a:lnTo>
                  <a:lnTo>
                    <a:pt x="1667511" y="892451"/>
                  </a:lnTo>
                  <a:lnTo>
                    <a:pt x="1656716" y="905790"/>
                  </a:lnTo>
                  <a:lnTo>
                    <a:pt x="1644968" y="918811"/>
                  </a:lnTo>
                  <a:lnTo>
                    <a:pt x="1633221" y="931515"/>
                  </a:lnTo>
                  <a:lnTo>
                    <a:pt x="1620838" y="943266"/>
                  </a:lnTo>
                  <a:lnTo>
                    <a:pt x="1607821" y="954382"/>
                  </a:lnTo>
                  <a:lnTo>
                    <a:pt x="1594803" y="964863"/>
                  </a:lnTo>
                  <a:lnTo>
                    <a:pt x="1581151" y="974709"/>
                  </a:lnTo>
                  <a:lnTo>
                    <a:pt x="1567181" y="983919"/>
                  </a:lnTo>
                  <a:lnTo>
                    <a:pt x="1552576" y="992176"/>
                  </a:lnTo>
                  <a:lnTo>
                    <a:pt x="1545273" y="996305"/>
                  </a:lnTo>
                  <a:lnTo>
                    <a:pt x="1537336" y="1000116"/>
                  </a:lnTo>
                  <a:lnTo>
                    <a:pt x="1530033" y="1003610"/>
                  </a:lnTo>
                  <a:lnTo>
                    <a:pt x="1522096" y="1006786"/>
                  </a:lnTo>
                  <a:lnTo>
                    <a:pt x="1513841" y="1010279"/>
                  </a:lnTo>
                  <a:lnTo>
                    <a:pt x="1506221" y="1012820"/>
                  </a:lnTo>
                  <a:lnTo>
                    <a:pt x="1497966" y="1015679"/>
                  </a:lnTo>
                  <a:lnTo>
                    <a:pt x="1489711" y="1017902"/>
                  </a:lnTo>
                  <a:lnTo>
                    <a:pt x="1481456" y="1020443"/>
                  </a:lnTo>
                  <a:lnTo>
                    <a:pt x="1473201" y="1022348"/>
                  </a:lnTo>
                  <a:lnTo>
                    <a:pt x="1464628" y="1024254"/>
                  </a:lnTo>
                  <a:lnTo>
                    <a:pt x="1455738" y="1025842"/>
                  </a:lnTo>
                  <a:lnTo>
                    <a:pt x="1447166" y="1027112"/>
                  </a:lnTo>
                  <a:lnTo>
                    <a:pt x="1438276" y="1028383"/>
                  </a:lnTo>
                  <a:lnTo>
                    <a:pt x="1429068" y="1029018"/>
                  </a:lnTo>
                  <a:lnTo>
                    <a:pt x="1419860" y="1029971"/>
                  </a:lnTo>
                  <a:lnTo>
                    <a:pt x="1410653" y="1030288"/>
                  </a:lnTo>
                  <a:lnTo>
                    <a:pt x="1401445" y="1030288"/>
                  </a:lnTo>
                  <a:lnTo>
                    <a:pt x="1391920" y="1030288"/>
                  </a:lnTo>
                  <a:lnTo>
                    <a:pt x="1382713" y="1029971"/>
                  </a:lnTo>
                  <a:lnTo>
                    <a:pt x="1373823" y="1029018"/>
                  </a:lnTo>
                  <a:lnTo>
                    <a:pt x="1364933" y="1028383"/>
                  </a:lnTo>
                  <a:lnTo>
                    <a:pt x="1356043" y="1027112"/>
                  </a:lnTo>
                  <a:lnTo>
                    <a:pt x="1347153" y="1025842"/>
                  </a:lnTo>
                  <a:lnTo>
                    <a:pt x="1338580" y="1024254"/>
                  </a:lnTo>
                  <a:lnTo>
                    <a:pt x="1330008" y="1022348"/>
                  </a:lnTo>
                  <a:lnTo>
                    <a:pt x="1321753" y="1020443"/>
                  </a:lnTo>
                  <a:lnTo>
                    <a:pt x="1313180" y="1018219"/>
                  </a:lnTo>
                  <a:lnTo>
                    <a:pt x="1305243" y="1015679"/>
                  </a:lnTo>
                  <a:lnTo>
                    <a:pt x="1297305" y="1013138"/>
                  </a:lnTo>
                  <a:lnTo>
                    <a:pt x="1289050" y="1010279"/>
                  </a:lnTo>
                  <a:lnTo>
                    <a:pt x="1281430" y="1007104"/>
                  </a:lnTo>
                  <a:lnTo>
                    <a:pt x="1273493" y="1003928"/>
                  </a:lnTo>
                  <a:lnTo>
                    <a:pt x="1266190" y="1000434"/>
                  </a:lnTo>
                  <a:lnTo>
                    <a:pt x="1250950" y="992812"/>
                  </a:lnTo>
                  <a:lnTo>
                    <a:pt x="1236345" y="984554"/>
                  </a:lnTo>
                  <a:lnTo>
                    <a:pt x="1222693" y="975344"/>
                  </a:lnTo>
                  <a:lnTo>
                    <a:pt x="1209040" y="965498"/>
                  </a:lnTo>
                  <a:lnTo>
                    <a:pt x="1196023" y="955017"/>
                  </a:lnTo>
                  <a:lnTo>
                    <a:pt x="1183005" y="943901"/>
                  </a:lnTo>
                  <a:lnTo>
                    <a:pt x="1170623" y="932150"/>
                  </a:lnTo>
                  <a:lnTo>
                    <a:pt x="1158875" y="919764"/>
                  </a:lnTo>
                  <a:lnTo>
                    <a:pt x="1147128" y="907378"/>
                  </a:lnTo>
                  <a:lnTo>
                    <a:pt x="1136333" y="893721"/>
                  </a:lnTo>
                  <a:lnTo>
                    <a:pt x="1125538" y="879747"/>
                  </a:lnTo>
                  <a:lnTo>
                    <a:pt x="1115695" y="865455"/>
                  </a:lnTo>
                  <a:lnTo>
                    <a:pt x="1105853" y="850845"/>
                  </a:lnTo>
                  <a:lnTo>
                    <a:pt x="1096645" y="835601"/>
                  </a:lnTo>
                  <a:lnTo>
                    <a:pt x="1087755" y="820038"/>
                  </a:lnTo>
                  <a:lnTo>
                    <a:pt x="1079183" y="803841"/>
                  </a:lnTo>
                  <a:lnTo>
                    <a:pt x="1070928" y="787643"/>
                  </a:lnTo>
                  <a:lnTo>
                    <a:pt x="1063625" y="770811"/>
                  </a:lnTo>
                  <a:lnTo>
                    <a:pt x="1056323" y="753978"/>
                  </a:lnTo>
                  <a:lnTo>
                    <a:pt x="1049655" y="737145"/>
                  </a:lnTo>
                  <a:lnTo>
                    <a:pt x="1043305" y="719677"/>
                  </a:lnTo>
                  <a:lnTo>
                    <a:pt x="1037273" y="702209"/>
                  </a:lnTo>
                  <a:lnTo>
                    <a:pt x="1031558" y="684106"/>
                  </a:lnTo>
                  <a:lnTo>
                    <a:pt x="1026795" y="666321"/>
                  </a:lnTo>
                  <a:lnTo>
                    <a:pt x="1020763" y="664415"/>
                  </a:lnTo>
                  <a:lnTo>
                    <a:pt x="1015365" y="662827"/>
                  </a:lnTo>
                  <a:lnTo>
                    <a:pt x="1009650" y="659969"/>
                  </a:lnTo>
                  <a:lnTo>
                    <a:pt x="1004253" y="657110"/>
                  </a:lnTo>
                  <a:lnTo>
                    <a:pt x="998855" y="653617"/>
                  </a:lnTo>
                  <a:lnTo>
                    <a:pt x="993775" y="650441"/>
                  </a:lnTo>
                  <a:lnTo>
                    <a:pt x="989013" y="646312"/>
                  </a:lnTo>
                  <a:lnTo>
                    <a:pt x="984250" y="642183"/>
                  </a:lnTo>
                  <a:lnTo>
                    <a:pt x="979805" y="637737"/>
                  </a:lnTo>
                  <a:lnTo>
                    <a:pt x="975360" y="632973"/>
                  </a:lnTo>
                  <a:lnTo>
                    <a:pt x="970598" y="627891"/>
                  </a:lnTo>
                  <a:lnTo>
                    <a:pt x="966788" y="622492"/>
                  </a:lnTo>
                  <a:lnTo>
                    <a:pt x="962978" y="617411"/>
                  </a:lnTo>
                  <a:lnTo>
                    <a:pt x="959168" y="611376"/>
                  </a:lnTo>
                  <a:lnTo>
                    <a:pt x="955358" y="605660"/>
                  </a:lnTo>
                  <a:lnTo>
                    <a:pt x="952500" y="599625"/>
                  </a:lnTo>
                  <a:lnTo>
                    <a:pt x="949325" y="593591"/>
                  </a:lnTo>
                  <a:lnTo>
                    <a:pt x="946468" y="587239"/>
                  </a:lnTo>
                  <a:lnTo>
                    <a:pt x="943610" y="580887"/>
                  </a:lnTo>
                  <a:lnTo>
                    <a:pt x="941388" y="574535"/>
                  </a:lnTo>
                  <a:lnTo>
                    <a:pt x="939165" y="567865"/>
                  </a:lnTo>
                  <a:lnTo>
                    <a:pt x="937260" y="561196"/>
                  </a:lnTo>
                  <a:lnTo>
                    <a:pt x="935355" y="554526"/>
                  </a:lnTo>
                  <a:lnTo>
                    <a:pt x="934085" y="547857"/>
                  </a:lnTo>
                  <a:lnTo>
                    <a:pt x="932815" y="541505"/>
                  </a:lnTo>
                  <a:lnTo>
                    <a:pt x="931863" y="534835"/>
                  </a:lnTo>
                  <a:lnTo>
                    <a:pt x="930910" y="528166"/>
                  </a:lnTo>
                  <a:lnTo>
                    <a:pt x="930593" y="521496"/>
                  </a:lnTo>
                  <a:lnTo>
                    <a:pt x="930275" y="515144"/>
                  </a:lnTo>
                  <a:lnTo>
                    <a:pt x="930275" y="508792"/>
                  </a:lnTo>
                  <a:lnTo>
                    <a:pt x="930593" y="502440"/>
                  </a:lnTo>
                  <a:lnTo>
                    <a:pt x="931228" y="496088"/>
                  </a:lnTo>
                  <a:lnTo>
                    <a:pt x="932498" y="488148"/>
                  </a:lnTo>
                  <a:lnTo>
                    <a:pt x="934403" y="480526"/>
                  </a:lnTo>
                  <a:lnTo>
                    <a:pt x="936625" y="473539"/>
                  </a:lnTo>
                  <a:lnTo>
                    <a:pt x="939165" y="466869"/>
                  </a:lnTo>
                  <a:lnTo>
                    <a:pt x="942023" y="460835"/>
                  </a:lnTo>
                  <a:lnTo>
                    <a:pt x="945515" y="455436"/>
                  </a:lnTo>
                  <a:lnTo>
                    <a:pt x="949325" y="450037"/>
                  </a:lnTo>
                  <a:lnTo>
                    <a:pt x="953770" y="445273"/>
                  </a:lnTo>
                  <a:lnTo>
                    <a:pt x="958215" y="440826"/>
                  </a:lnTo>
                  <a:lnTo>
                    <a:pt x="962978" y="437015"/>
                  </a:lnTo>
                  <a:lnTo>
                    <a:pt x="968058" y="433204"/>
                  </a:lnTo>
                  <a:lnTo>
                    <a:pt x="973773" y="430345"/>
                  </a:lnTo>
                  <a:lnTo>
                    <a:pt x="979805" y="427805"/>
                  </a:lnTo>
                  <a:lnTo>
                    <a:pt x="985520" y="425264"/>
                  </a:lnTo>
                  <a:lnTo>
                    <a:pt x="992188" y="423358"/>
                  </a:lnTo>
                  <a:lnTo>
                    <a:pt x="998855" y="421453"/>
                  </a:lnTo>
                  <a:lnTo>
                    <a:pt x="1000443" y="399538"/>
                  </a:lnTo>
                  <a:lnTo>
                    <a:pt x="1002983" y="377942"/>
                  </a:lnTo>
                  <a:lnTo>
                    <a:pt x="1006475" y="356663"/>
                  </a:lnTo>
                  <a:lnTo>
                    <a:pt x="1010603" y="336019"/>
                  </a:lnTo>
                  <a:lnTo>
                    <a:pt x="1015365" y="315057"/>
                  </a:lnTo>
                  <a:lnTo>
                    <a:pt x="1020763" y="295049"/>
                  </a:lnTo>
                  <a:lnTo>
                    <a:pt x="1027748" y="275358"/>
                  </a:lnTo>
                  <a:lnTo>
                    <a:pt x="1034733" y="256302"/>
                  </a:lnTo>
                  <a:lnTo>
                    <a:pt x="1042353" y="237564"/>
                  </a:lnTo>
                  <a:lnTo>
                    <a:pt x="1051243" y="219143"/>
                  </a:lnTo>
                  <a:lnTo>
                    <a:pt x="1060768" y="201675"/>
                  </a:lnTo>
                  <a:lnTo>
                    <a:pt x="1065530" y="193417"/>
                  </a:lnTo>
                  <a:lnTo>
                    <a:pt x="1070610" y="184842"/>
                  </a:lnTo>
                  <a:lnTo>
                    <a:pt x="1076008" y="176585"/>
                  </a:lnTo>
                  <a:lnTo>
                    <a:pt x="1081405" y="168327"/>
                  </a:lnTo>
                  <a:lnTo>
                    <a:pt x="1087120" y="160070"/>
                  </a:lnTo>
                  <a:lnTo>
                    <a:pt x="1092835" y="152447"/>
                  </a:lnTo>
                  <a:lnTo>
                    <a:pt x="1098868" y="144507"/>
                  </a:lnTo>
                  <a:lnTo>
                    <a:pt x="1104900" y="137202"/>
                  </a:lnTo>
                  <a:lnTo>
                    <a:pt x="1111250" y="129580"/>
                  </a:lnTo>
                  <a:lnTo>
                    <a:pt x="1117600" y="122593"/>
                  </a:lnTo>
                  <a:lnTo>
                    <a:pt x="1124268" y="115606"/>
                  </a:lnTo>
                  <a:lnTo>
                    <a:pt x="1131253" y="108619"/>
                  </a:lnTo>
                  <a:lnTo>
                    <a:pt x="1137920" y="101949"/>
                  </a:lnTo>
                  <a:lnTo>
                    <a:pt x="1144905" y="95597"/>
                  </a:lnTo>
                  <a:lnTo>
                    <a:pt x="1152525" y="89245"/>
                  </a:lnTo>
                  <a:lnTo>
                    <a:pt x="1159828" y="82893"/>
                  </a:lnTo>
                  <a:lnTo>
                    <a:pt x="1167130" y="76859"/>
                  </a:lnTo>
                  <a:lnTo>
                    <a:pt x="1175068" y="71460"/>
                  </a:lnTo>
                  <a:lnTo>
                    <a:pt x="1183005" y="65743"/>
                  </a:lnTo>
                  <a:lnTo>
                    <a:pt x="1190943" y="60661"/>
                  </a:lnTo>
                  <a:lnTo>
                    <a:pt x="1198880" y="55262"/>
                  </a:lnTo>
                  <a:lnTo>
                    <a:pt x="1207453" y="50498"/>
                  </a:lnTo>
                  <a:lnTo>
                    <a:pt x="1216025" y="45734"/>
                  </a:lnTo>
                  <a:lnTo>
                    <a:pt x="1224598" y="41288"/>
                  </a:lnTo>
                  <a:lnTo>
                    <a:pt x="1233170" y="36841"/>
                  </a:lnTo>
                  <a:lnTo>
                    <a:pt x="1242060" y="32713"/>
                  </a:lnTo>
                  <a:lnTo>
                    <a:pt x="1250950" y="28902"/>
                  </a:lnTo>
                  <a:lnTo>
                    <a:pt x="1260158" y="25408"/>
                  </a:lnTo>
                  <a:lnTo>
                    <a:pt x="1269365" y="21914"/>
                  </a:lnTo>
                  <a:lnTo>
                    <a:pt x="1278890" y="19056"/>
                  </a:lnTo>
                  <a:lnTo>
                    <a:pt x="1288415" y="15880"/>
                  </a:lnTo>
                  <a:lnTo>
                    <a:pt x="1297940" y="13339"/>
                  </a:lnTo>
                  <a:lnTo>
                    <a:pt x="1307783" y="10798"/>
                  </a:lnTo>
                  <a:lnTo>
                    <a:pt x="1317625" y="8575"/>
                  </a:lnTo>
                  <a:lnTo>
                    <a:pt x="1327785" y="6670"/>
                  </a:lnTo>
                  <a:lnTo>
                    <a:pt x="1337945" y="4764"/>
                  </a:lnTo>
                  <a:lnTo>
                    <a:pt x="1348105" y="3494"/>
                  </a:lnTo>
                  <a:lnTo>
                    <a:pt x="1358583" y="2223"/>
                  </a:lnTo>
                  <a:lnTo>
                    <a:pt x="1369060" y="1588"/>
                  </a:lnTo>
                  <a:lnTo>
                    <a:pt x="1379855" y="635"/>
                  </a:lnTo>
                  <a:lnTo>
                    <a:pt x="1390650" y="318"/>
                  </a:lnTo>
                  <a:lnTo>
                    <a:pt x="1401445" y="0"/>
                  </a:lnTo>
                  <a:close/>
                </a:path>
              </a:pathLst>
            </a:custGeom>
            <a:solidFill>
              <a:srgbClr val="197BC8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2400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79056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4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Horizontal)">
                                          <p:cBhvr>
                                            <p:cTn id="7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4" presetID="16" presetClass="entr" presetSubtype="4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Horizontal)">
                                          <p:cBhvr>
                                            <p:cTn id="16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18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1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3" presetID="3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1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900" decel="100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37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900" decel="100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37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900" decel="100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37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900" decel="100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animBg="1"/>
          <p:bldP spid="5" grpId="0"/>
          <p:bldP spid="6" grpId="0"/>
          <p:bldP spid="7" grpId="0"/>
          <p:bldP spid="8" grpId="0"/>
          <p:bldP spid="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4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Horizontal)">
                                          <p:cBhvr>
                                            <p:cTn id="7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4" presetID="16" presetClass="entr" presetSubtype="4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Horizontal)">
                                          <p:cBhvr>
                                            <p:cTn id="16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18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1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3" presetID="3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1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900" decel="100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37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900" decel="100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37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900" decel="100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37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900" decel="100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animBg="1"/>
          <p:bldP spid="5" grpId="0"/>
          <p:bldP spid="6" grpId="0"/>
          <p:bldP spid="7" grpId="0"/>
          <p:bldP spid="8" grpId="0"/>
          <p:bldP spid="9" grpId="0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3">
            <a:extLst>
              <a:ext uri="{FF2B5EF4-FFF2-40B4-BE49-F238E27FC236}">
                <a16:creationId xmlns:a16="http://schemas.microsoft.com/office/drawing/2014/main" id="{B257F1E2-FF7A-4933-9B0C-209FE9389F7D}"/>
              </a:ext>
            </a:extLst>
          </p:cNvPr>
          <p:cNvSpPr txBox="1"/>
          <p:nvPr/>
        </p:nvSpPr>
        <p:spPr>
          <a:xfrm>
            <a:off x="6809468" y="1906638"/>
            <a:ext cx="3877985" cy="1077218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r>
              <a:rPr lang="zh-CN" altLang="en-US" sz="32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这是一个章节页面</a:t>
            </a:r>
            <a:br>
              <a:rPr lang="zh-CN" altLang="en-US" sz="3200" dirty="0">
                <a:solidFill>
                  <a:schemeClr val="tx1">
                    <a:lumMod val="60000"/>
                    <a:lumOff val="40000"/>
                  </a:schemeClr>
                </a:solidFill>
              </a:rPr>
            </a:br>
            <a:r>
              <a:rPr lang="zh-CN" altLang="en-US" sz="32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在此添加需要的文字</a:t>
            </a:r>
            <a:endParaRPr lang="zh-CN" altLang="en-US" sz="3200" b="1" dirty="0"/>
          </a:p>
        </p:txBody>
      </p:sp>
      <p:sp>
        <p:nvSpPr>
          <p:cNvPr id="11" name="千图PPT彼岸天：ID 8661124矩形 10">
            <a:extLst>
              <a:ext uri="{FF2B5EF4-FFF2-40B4-BE49-F238E27FC236}">
                <a16:creationId xmlns:a16="http://schemas.microsoft.com/office/drawing/2014/main" id="{42C1322E-68D1-4373-9319-0AD835341D43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5339916" y="5182531"/>
            <a:ext cx="5757905" cy="549728"/>
          </a:xfrm>
          <a:prstGeom prst="rect">
            <a:avLst/>
          </a:prstGeom>
        </p:spPr>
        <p:txBody>
          <a:bodyPr wrap="none">
            <a:normAutofit fontScale="92500"/>
          </a:bodyPr>
          <a:lstStyle/>
          <a:p>
            <a:pPr>
              <a:lnSpc>
                <a:spcPct val="150000"/>
              </a:lnSpc>
            </a:pPr>
            <a:r>
              <a:rPr lang="en-US" altLang="zh-CN" sz="1100" dirty="0"/>
              <a:t>1.</a:t>
            </a:r>
            <a:r>
              <a:rPr lang="zh-CN" altLang="en-US" sz="1100" dirty="0"/>
              <a:t>单击要填充的形状；</a:t>
            </a:r>
            <a:endParaRPr lang="en-US" altLang="zh-CN" sz="1100" dirty="0"/>
          </a:p>
          <a:p>
            <a:pPr>
              <a:lnSpc>
                <a:spcPct val="150000"/>
              </a:lnSpc>
            </a:pPr>
            <a:r>
              <a:rPr lang="en-US" altLang="zh-CN" sz="1100" dirty="0"/>
              <a:t>2.</a:t>
            </a:r>
            <a:r>
              <a:rPr lang="zh-CN" altLang="en-US" sz="1100" dirty="0"/>
              <a:t> 单击“形状填充”旁边的箭头，然后单击「图片或纹理填充」。 </a:t>
            </a:r>
          </a:p>
        </p:txBody>
      </p:sp>
      <p:sp>
        <p:nvSpPr>
          <p:cNvPr id="12" name="千图PPT彼岸天：ID 8661124矩形 11">
            <a:extLst>
              <a:ext uri="{FF2B5EF4-FFF2-40B4-BE49-F238E27FC236}">
                <a16:creationId xmlns:a16="http://schemas.microsoft.com/office/drawing/2014/main" id="{17ADF650-A351-4884-B359-8AE9B14F77F8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339916" y="4765471"/>
            <a:ext cx="5757905" cy="307777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r>
              <a:rPr lang="zh-CN" altLang="en-US" sz="1400" b="1" dirty="0"/>
              <a:t>在形状中填充图片</a:t>
            </a:r>
          </a:p>
        </p:txBody>
      </p:sp>
      <p:sp>
        <p:nvSpPr>
          <p:cNvPr id="13" name="千图PPT彼岸天：ID 8661124矩形 12">
            <a:extLst>
              <a:ext uri="{FF2B5EF4-FFF2-40B4-BE49-F238E27FC236}">
                <a16:creationId xmlns:a16="http://schemas.microsoft.com/office/drawing/2014/main" id="{3EEE73B4-826A-47DD-87C2-51946528C01B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5339916" y="3887442"/>
            <a:ext cx="5757905" cy="765693"/>
          </a:xfrm>
          <a:prstGeom prst="rect">
            <a:avLst/>
          </a:prstGeom>
        </p:spPr>
        <p:txBody>
          <a:bodyPr wrap="square"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en-US" altLang="zh-CN" sz="1100" dirty="0"/>
              <a:t>1.</a:t>
            </a:r>
            <a:r>
              <a:rPr lang="zh-CN" altLang="en-US" sz="1100" dirty="0"/>
              <a:t>单击要填充的形状；</a:t>
            </a:r>
            <a:r>
              <a:rPr lang="en-US" altLang="zh-CN" sz="1100" dirty="0"/>
              <a:t>2.</a:t>
            </a:r>
            <a:r>
              <a:rPr lang="zh-CN" altLang="en-US" sz="1100" dirty="0"/>
              <a:t>在“格式”选项卡上的“形状样式”组中，单击“形状填充”旁边的箭头，然后单击「图片或纹理填充」。 </a:t>
            </a:r>
            <a:r>
              <a:rPr lang="en-US" altLang="zh-CN" sz="1100" dirty="0"/>
              <a:t>3.</a:t>
            </a:r>
            <a:r>
              <a:rPr lang="zh-CN" altLang="en-US" sz="1100" dirty="0"/>
              <a:t>找到包含需要使用的图片的文件夹，单击该图片，然后单击“插入”。</a:t>
            </a:r>
            <a:r>
              <a:rPr lang="en-US" altLang="zh-CN" sz="1100" dirty="0"/>
              <a:t>4.</a:t>
            </a:r>
            <a:r>
              <a:rPr lang="zh-CN" altLang="en-US" sz="1100" dirty="0"/>
              <a:t>使用图片工具“裁剪”下拉菜单中的「填充」可对图片进行调整</a:t>
            </a:r>
          </a:p>
        </p:txBody>
      </p:sp>
      <p:sp>
        <p:nvSpPr>
          <p:cNvPr id="14" name="千图PPT彼岸天：ID 8661124矩形 13">
            <a:extLst>
              <a:ext uri="{FF2B5EF4-FFF2-40B4-BE49-F238E27FC236}">
                <a16:creationId xmlns:a16="http://schemas.microsoft.com/office/drawing/2014/main" id="{71E664DA-0CE1-466E-91BC-65CAC1DF0F08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5339916" y="3470383"/>
            <a:ext cx="5757905" cy="307777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r>
              <a:rPr lang="zh-CN" altLang="en-US" sz="1400" b="1" dirty="0"/>
              <a:t>在形状中填充图片</a:t>
            </a:r>
          </a:p>
        </p:txBody>
      </p:sp>
      <p:sp>
        <p:nvSpPr>
          <p:cNvPr id="8" name="圆角矩形 6">
            <a:extLst>
              <a:ext uri="{FF2B5EF4-FFF2-40B4-BE49-F238E27FC236}">
                <a16:creationId xmlns:a16="http://schemas.microsoft.com/office/drawing/2014/main" id="{0920D07D-5C56-4BD2-9B3D-07549FAEB537}"/>
              </a:ext>
            </a:extLst>
          </p:cNvPr>
          <p:cNvSpPr/>
          <p:nvPr/>
        </p:nvSpPr>
        <p:spPr>
          <a:xfrm>
            <a:off x="5339916" y="1872335"/>
            <a:ext cx="1223393" cy="1224000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7" name="任意多边形 8">
            <a:extLst>
              <a:ext uri="{FF2B5EF4-FFF2-40B4-BE49-F238E27FC236}">
                <a16:creationId xmlns:a16="http://schemas.microsoft.com/office/drawing/2014/main" id="{6037B6EC-0316-4810-8578-07B697BDA188}"/>
              </a:ext>
            </a:extLst>
          </p:cNvPr>
          <p:cNvSpPr/>
          <p:nvPr/>
        </p:nvSpPr>
        <p:spPr>
          <a:xfrm>
            <a:off x="5583586" y="2104148"/>
            <a:ext cx="736053" cy="760374"/>
          </a:xfrm>
          <a:custGeom>
            <a:avLst/>
            <a:gdLst>
              <a:gd name="connsiteX0" fmla="*/ 130655 w 587316"/>
              <a:gd name="connsiteY0" fmla="*/ 434401 h 606722"/>
              <a:gd name="connsiteX1" fmla="*/ 130655 w 587316"/>
              <a:gd name="connsiteY1" fmla="*/ 466128 h 606722"/>
              <a:gd name="connsiteX2" fmla="*/ 142047 w 587316"/>
              <a:gd name="connsiteY2" fmla="*/ 466128 h 606722"/>
              <a:gd name="connsiteX3" fmla="*/ 142047 w 587316"/>
              <a:gd name="connsiteY3" fmla="*/ 434401 h 606722"/>
              <a:gd name="connsiteX4" fmla="*/ 20648 w 587316"/>
              <a:gd name="connsiteY4" fmla="*/ 373614 h 606722"/>
              <a:gd name="connsiteX5" fmla="*/ 48061 w 587316"/>
              <a:gd name="connsiteY5" fmla="*/ 547178 h 606722"/>
              <a:gd name="connsiteX6" fmla="*/ 111608 w 587316"/>
              <a:gd name="connsiteY6" fmla="*/ 547178 h 606722"/>
              <a:gd name="connsiteX7" fmla="*/ 111608 w 587316"/>
              <a:gd name="connsiteY7" fmla="*/ 475637 h 606722"/>
              <a:gd name="connsiteX8" fmla="*/ 111608 w 587316"/>
              <a:gd name="connsiteY8" fmla="*/ 424981 h 606722"/>
              <a:gd name="connsiteX9" fmla="*/ 111608 w 587316"/>
              <a:gd name="connsiteY9" fmla="*/ 373614 h 606722"/>
              <a:gd name="connsiteX10" fmla="*/ 518778 w 587316"/>
              <a:gd name="connsiteY10" fmla="*/ 371157 h 606722"/>
              <a:gd name="connsiteX11" fmla="*/ 553937 w 587316"/>
              <a:gd name="connsiteY11" fmla="*/ 391400 h 606722"/>
              <a:gd name="connsiteX12" fmla="*/ 557497 w 587316"/>
              <a:gd name="connsiteY12" fmla="*/ 404362 h 606722"/>
              <a:gd name="connsiteX13" fmla="*/ 549219 w 587316"/>
              <a:gd name="connsiteY13" fmla="*/ 409068 h 606722"/>
              <a:gd name="connsiteX14" fmla="*/ 544502 w 587316"/>
              <a:gd name="connsiteY14" fmla="*/ 407825 h 606722"/>
              <a:gd name="connsiteX15" fmla="*/ 509344 w 587316"/>
              <a:gd name="connsiteY15" fmla="*/ 387582 h 606722"/>
              <a:gd name="connsiteX16" fmla="*/ 505783 w 587316"/>
              <a:gd name="connsiteY16" fmla="*/ 374619 h 606722"/>
              <a:gd name="connsiteX17" fmla="*/ 518778 w 587316"/>
              <a:gd name="connsiteY17" fmla="*/ 371157 h 606722"/>
              <a:gd name="connsiteX18" fmla="*/ 537211 w 587316"/>
              <a:gd name="connsiteY18" fmla="*/ 283673 h 606722"/>
              <a:gd name="connsiteX19" fmla="*/ 577793 w 587316"/>
              <a:gd name="connsiteY19" fmla="*/ 283673 h 606722"/>
              <a:gd name="connsiteX20" fmla="*/ 587316 w 587316"/>
              <a:gd name="connsiteY20" fmla="*/ 293200 h 606722"/>
              <a:gd name="connsiteX21" fmla="*/ 577793 w 587316"/>
              <a:gd name="connsiteY21" fmla="*/ 302726 h 606722"/>
              <a:gd name="connsiteX22" fmla="*/ 537211 w 587316"/>
              <a:gd name="connsiteY22" fmla="*/ 302726 h 606722"/>
              <a:gd name="connsiteX23" fmla="*/ 527688 w 587316"/>
              <a:gd name="connsiteY23" fmla="*/ 293200 h 606722"/>
              <a:gd name="connsiteX24" fmla="*/ 537211 w 587316"/>
              <a:gd name="connsiteY24" fmla="*/ 283673 h 606722"/>
              <a:gd name="connsiteX25" fmla="*/ 50098 w 587316"/>
              <a:gd name="connsiteY25" fmla="*/ 273582 h 606722"/>
              <a:gd name="connsiteX26" fmla="*/ 90680 w 587316"/>
              <a:gd name="connsiteY26" fmla="*/ 273582 h 606722"/>
              <a:gd name="connsiteX27" fmla="*/ 100203 w 587316"/>
              <a:gd name="connsiteY27" fmla="*/ 283073 h 606722"/>
              <a:gd name="connsiteX28" fmla="*/ 90680 w 587316"/>
              <a:gd name="connsiteY28" fmla="*/ 292564 h 606722"/>
              <a:gd name="connsiteX29" fmla="*/ 50098 w 587316"/>
              <a:gd name="connsiteY29" fmla="*/ 292564 h 606722"/>
              <a:gd name="connsiteX30" fmla="*/ 40575 w 587316"/>
              <a:gd name="connsiteY30" fmla="*/ 283073 h 606722"/>
              <a:gd name="connsiteX31" fmla="*/ 50098 w 587316"/>
              <a:gd name="connsiteY31" fmla="*/ 273582 h 606722"/>
              <a:gd name="connsiteX32" fmla="*/ 19046 w 587316"/>
              <a:gd name="connsiteY32" fmla="*/ 252038 h 606722"/>
              <a:gd name="connsiteX33" fmla="*/ 19046 w 587316"/>
              <a:gd name="connsiteY33" fmla="*/ 354684 h 606722"/>
              <a:gd name="connsiteX34" fmla="*/ 111608 w 587316"/>
              <a:gd name="connsiteY34" fmla="*/ 354684 h 606722"/>
              <a:gd name="connsiteX35" fmla="*/ 111608 w 587316"/>
              <a:gd name="connsiteY35" fmla="*/ 252038 h 606722"/>
              <a:gd name="connsiteX36" fmla="*/ 445913 w 587316"/>
              <a:gd name="connsiteY36" fmla="*/ 202664 h 606722"/>
              <a:gd name="connsiteX37" fmla="*/ 455359 w 587316"/>
              <a:gd name="connsiteY37" fmla="*/ 212170 h 606722"/>
              <a:gd name="connsiteX38" fmla="*/ 455359 w 587316"/>
              <a:gd name="connsiteY38" fmla="*/ 262806 h 606722"/>
              <a:gd name="connsiteX39" fmla="*/ 445913 w 587316"/>
              <a:gd name="connsiteY39" fmla="*/ 272312 h 606722"/>
              <a:gd name="connsiteX40" fmla="*/ 436377 w 587316"/>
              <a:gd name="connsiteY40" fmla="*/ 262806 h 606722"/>
              <a:gd name="connsiteX41" fmla="*/ 436377 w 587316"/>
              <a:gd name="connsiteY41" fmla="*/ 212170 h 606722"/>
              <a:gd name="connsiteX42" fmla="*/ 445913 w 587316"/>
              <a:gd name="connsiteY42" fmla="*/ 202664 h 606722"/>
              <a:gd name="connsiteX43" fmla="*/ 544502 w 587316"/>
              <a:gd name="connsiteY43" fmla="*/ 178654 h 606722"/>
              <a:gd name="connsiteX44" fmla="*/ 557497 w 587316"/>
              <a:gd name="connsiteY44" fmla="*/ 182116 h 606722"/>
              <a:gd name="connsiteX45" fmla="*/ 553937 w 587316"/>
              <a:gd name="connsiteY45" fmla="*/ 195079 h 606722"/>
              <a:gd name="connsiteX46" fmla="*/ 518778 w 587316"/>
              <a:gd name="connsiteY46" fmla="*/ 215322 h 606722"/>
              <a:gd name="connsiteX47" fmla="*/ 514061 w 587316"/>
              <a:gd name="connsiteY47" fmla="*/ 216565 h 606722"/>
              <a:gd name="connsiteX48" fmla="*/ 505783 w 587316"/>
              <a:gd name="connsiteY48" fmla="*/ 211859 h 606722"/>
              <a:gd name="connsiteX49" fmla="*/ 509344 w 587316"/>
              <a:gd name="connsiteY49" fmla="*/ 198897 h 606722"/>
              <a:gd name="connsiteX50" fmla="*/ 375499 w 587316"/>
              <a:gd name="connsiteY50" fmla="*/ 90026 h 606722"/>
              <a:gd name="connsiteX51" fmla="*/ 130655 w 587316"/>
              <a:gd name="connsiteY51" fmla="*/ 247683 h 606722"/>
              <a:gd name="connsiteX52" fmla="*/ 130655 w 587316"/>
              <a:gd name="connsiteY52" fmla="*/ 359128 h 606722"/>
              <a:gd name="connsiteX53" fmla="*/ 375499 w 587316"/>
              <a:gd name="connsiteY53" fmla="*/ 524694 h 606722"/>
              <a:gd name="connsiteX54" fmla="*/ 445913 w 587316"/>
              <a:gd name="connsiteY54" fmla="*/ 40505 h 606722"/>
              <a:gd name="connsiteX55" fmla="*/ 455359 w 587316"/>
              <a:gd name="connsiteY55" fmla="*/ 50017 h 606722"/>
              <a:gd name="connsiteX56" fmla="*/ 455359 w 587316"/>
              <a:gd name="connsiteY56" fmla="*/ 171630 h 606722"/>
              <a:gd name="connsiteX57" fmla="*/ 445913 w 587316"/>
              <a:gd name="connsiteY57" fmla="*/ 181142 h 606722"/>
              <a:gd name="connsiteX58" fmla="*/ 436377 w 587316"/>
              <a:gd name="connsiteY58" fmla="*/ 171630 h 606722"/>
              <a:gd name="connsiteX59" fmla="*/ 436377 w 587316"/>
              <a:gd name="connsiteY59" fmla="*/ 50017 h 606722"/>
              <a:gd name="connsiteX60" fmla="*/ 445913 w 587316"/>
              <a:gd name="connsiteY60" fmla="*/ 40505 h 606722"/>
              <a:gd name="connsiteX61" fmla="*/ 394456 w 587316"/>
              <a:gd name="connsiteY61" fmla="*/ 19018 h 606722"/>
              <a:gd name="connsiteX62" fmla="*/ 394456 w 587316"/>
              <a:gd name="connsiteY62" fmla="*/ 72608 h 606722"/>
              <a:gd name="connsiteX63" fmla="*/ 394456 w 587316"/>
              <a:gd name="connsiteY63" fmla="*/ 542646 h 606722"/>
              <a:gd name="connsiteX64" fmla="*/ 394456 w 587316"/>
              <a:gd name="connsiteY64" fmla="*/ 587704 h 606722"/>
              <a:gd name="connsiteX65" fmla="*/ 466815 w 587316"/>
              <a:gd name="connsiteY65" fmla="*/ 587704 h 606722"/>
              <a:gd name="connsiteX66" fmla="*/ 466815 w 587316"/>
              <a:gd name="connsiteY66" fmla="*/ 19018 h 606722"/>
              <a:gd name="connsiteX67" fmla="*/ 384933 w 587316"/>
              <a:gd name="connsiteY67" fmla="*/ 0 h 606722"/>
              <a:gd name="connsiteX68" fmla="*/ 476338 w 587316"/>
              <a:gd name="connsiteY68" fmla="*/ 0 h 606722"/>
              <a:gd name="connsiteX69" fmla="*/ 485772 w 587316"/>
              <a:gd name="connsiteY69" fmla="*/ 9509 h 606722"/>
              <a:gd name="connsiteX70" fmla="*/ 485772 w 587316"/>
              <a:gd name="connsiteY70" fmla="*/ 597213 h 606722"/>
              <a:gd name="connsiteX71" fmla="*/ 476338 w 587316"/>
              <a:gd name="connsiteY71" fmla="*/ 606722 h 606722"/>
              <a:gd name="connsiteX72" fmla="*/ 384933 w 587316"/>
              <a:gd name="connsiteY72" fmla="*/ 606722 h 606722"/>
              <a:gd name="connsiteX73" fmla="*/ 375499 w 587316"/>
              <a:gd name="connsiteY73" fmla="*/ 597213 h 606722"/>
              <a:gd name="connsiteX74" fmla="*/ 375499 w 587316"/>
              <a:gd name="connsiteY74" fmla="*/ 547623 h 606722"/>
              <a:gd name="connsiteX75" fmla="*/ 130655 w 587316"/>
              <a:gd name="connsiteY75" fmla="*/ 382056 h 606722"/>
              <a:gd name="connsiteX76" fmla="*/ 130655 w 587316"/>
              <a:gd name="connsiteY76" fmla="*/ 415472 h 606722"/>
              <a:gd name="connsiteX77" fmla="*/ 151570 w 587316"/>
              <a:gd name="connsiteY77" fmla="*/ 415472 h 606722"/>
              <a:gd name="connsiteX78" fmla="*/ 161093 w 587316"/>
              <a:gd name="connsiteY78" fmla="*/ 424981 h 606722"/>
              <a:gd name="connsiteX79" fmla="*/ 161093 w 587316"/>
              <a:gd name="connsiteY79" fmla="*/ 475637 h 606722"/>
              <a:gd name="connsiteX80" fmla="*/ 151570 w 587316"/>
              <a:gd name="connsiteY80" fmla="*/ 485147 h 606722"/>
              <a:gd name="connsiteX81" fmla="*/ 130655 w 587316"/>
              <a:gd name="connsiteY81" fmla="*/ 485147 h 606722"/>
              <a:gd name="connsiteX82" fmla="*/ 130655 w 587316"/>
              <a:gd name="connsiteY82" fmla="*/ 556688 h 606722"/>
              <a:gd name="connsiteX83" fmla="*/ 121131 w 587316"/>
              <a:gd name="connsiteY83" fmla="*/ 566197 h 606722"/>
              <a:gd name="connsiteX84" fmla="*/ 39962 w 587316"/>
              <a:gd name="connsiteY84" fmla="*/ 566197 h 606722"/>
              <a:gd name="connsiteX85" fmla="*/ 30528 w 587316"/>
              <a:gd name="connsiteY85" fmla="*/ 558110 h 606722"/>
              <a:gd name="connsiteX86" fmla="*/ 89 w 587316"/>
              <a:gd name="connsiteY86" fmla="*/ 365615 h 606722"/>
              <a:gd name="connsiteX87" fmla="*/ 89 w 587316"/>
              <a:gd name="connsiteY87" fmla="*/ 365437 h 606722"/>
              <a:gd name="connsiteX88" fmla="*/ 0 w 587316"/>
              <a:gd name="connsiteY88" fmla="*/ 364904 h 606722"/>
              <a:gd name="connsiteX89" fmla="*/ 0 w 587316"/>
              <a:gd name="connsiteY89" fmla="*/ 364371 h 606722"/>
              <a:gd name="connsiteX90" fmla="*/ 0 w 587316"/>
              <a:gd name="connsiteY90" fmla="*/ 364104 h 606722"/>
              <a:gd name="connsiteX91" fmla="*/ 0 w 587316"/>
              <a:gd name="connsiteY91" fmla="*/ 242529 h 606722"/>
              <a:gd name="connsiteX92" fmla="*/ 9523 w 587316"/>
              <a:gd name="connsiteY92" fmla="*/ 233020 h 606722"/>
              <a:gd name="connsiteX93" fmla="*/ 118372 w 587316"/>
              <a:gd name="connsiteY93" fmla="*/ 233020 h 606722"/>
              <a:gd name="connsiteX94" fmla="*/ 375499 w 587316"/>
              <a:gd name="connsiteY94" fmla="*/ 67364 h 606722"/>
              <a:gd name="connsiteX95" fmla="*/ 375499 w 587316"/>
              <a:gd name="connsiteY95" fmla="*/ 9509 h 606722"/>
              <a:gd name="connsiteX96" fmla="*/ 384933 w 587316"/>
              <a:gd name="connsiteY96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</a:cxnLst>
            <a:rect l="l" t="t" r="r" b="b"/>
            <a:pathLst>
              <a:path w="587316" h="606722">
                <a:moveTo>
                  <a:pt x="130655" y="434401"/>
                </a:moveTo>
                <a:lnTo>
                  <a:pt x="130655" y="466128"/>
                </a:lnTo>
                <a:lnTo>
                  <a:pt x="142047" y="466128"/>
                </a:lnTo>
                <a:lnTo>
                  <a:pt x="142047" y="434401"/>
                </a:lnTo>
                <a:close/>
                <a:moveTo>
                  <a:pt x="20648" y="373614"/>
                </a:moveTo>
                <a:lnTo>
                  <a:pt x="48061" y="547178"/>
                </a:lnTo>
                <a:lnTo>
                  <a:pt x="111608" y="547178"/>
                </a:lnTo>
                <a:lnTo>
                  <a:pt x="111608" y="475637"/>
                </a:lnTo>
                <a:lnTo>
                  <a:pt x="111608" y="424981"/>
                </a:lnTo>
                <a:lnTo>
                  <a:pt x="111608" y="373614"/>
                </a:lnTo>
                <a:close/>
                <a:moveTo>
                  <a:pt x="518778" y="371157"/>
                </a:moveTo>
                <a:lnTo>
                  <a:pt x="553937" y="391400"/>
                </a:lnTo>
                <a:cubicBezTo>
                  <a:pt x="558565" y="393974"/>
                  <a:pt x="560078" y="399834"/>
                  <a:pt x="557497" y="404362"/>
                </a:cubicBezTo>
                <a:cubicBezTo>
                  <a:pt x="555717" y="407381"/>
                  <a:pt x="552512" y="409068"/>
                  <a:pt x="549219" y="409068"/>
                </a:cubicBezTo>
                <a:cubicBezTo>
                  <a:pt x="547617" y="409068"/>
                  <a:pt x="545926" y="408713"/>
                  <a:pt x="544502" y="407825"/>
                </a:cubicBezTo>
                <a:lnTo>
                  <a:pt x="509344" y="387582"/>
                </a:lnTo>
                <a:cubicBezTo>
                  <a:pt x="504715" y="384918"/>
                  <a:pt x="503202" y="379147"/>
                  <a:pt x="505783" y="374619"/>
                </a:cubicBezTo>
                <a:cubicBezTo>
                  <a:pt x="508454" y="370091"/>
                  <a:pt x="514239" y="368493"/>
                  <a:pt x="518778" y="371157"/>
                </a:cubicBezTo>
                <a:close/>
                <a:moveTo>
                  <a:pt x="537211" y="283673"/>
                </a:moveTo>
                <a:lnTo>
                  <a:pt x="577793" y="283673"/>
                </a:lnTo>
                <a:cubicBezTo>
                  <a:pt x="583044" y="283673"/>
                  <a:pt x="587316" y="287947"/>
                  <a:pt x="587316" y="293200"/>
                </a:cubicBezTo>
                <a:cubicBezTo>
                  <a:pt x="587316" y="298452"/>
                  <a:pt x="583044" y="302726"/>
                  <a:pt x="577793" y="302726"/>
                </a:cubicBezTo>
                <a:lnTo>
                  <a:pt x="537211" y="302726"/>
                </a:lnTo>
                <a:cubicBezTo>
                  <a:pt x="531960" y="302726"/>
                  <a:pt x="527688" y="298452"/>
                  <a:pt x="527688" y="293200"/>
                </a:cubicBezTo>
                <a:cubicBezTo>
                  <a:pt x="527688" y="287947"/>
                  <a:pt x="531960" y="283673"/>
                  <a:pt x="537211" y="283673"/>
                </a:cubicBezTo>
                <a:close/>
                <a:moveTo>
                  <a:pt x="50098" y="273582"/>
                </a:moveTo>
                <a:lnTo>
                  <a:pt x="90680" y="273582"/>
                </a:lnTo>
                <a:cubicBezTo>
                  <a:pt x="95931" y="273582"/>
                  <a:pt x="100203" y="277840"/>
                  <a:pt x="100203" y="283073"/>
                </a:cubicBezTo>
                <a:cubicBezTo>
                  <a:pt x="100203" y="288306"/>
                  <a:pt x="95931" y="292564"/>
                  <a:pt x="90680" y="292564"/>
                </a:cubicBezTo>
                <a:lnTo>
                  <a:pt x="50098" y="292564"/>
                </a:lnTo>
                <a:cubicBezTo>
                  <a:pt x="44847" y="292564"/>
                  <a:pt x="40575" y="288306"/>
                  <a:pt x="40575" y="283073"/>
                </a:cubicBezTo>
                <a:cubicBezTo>
                  <a:pt x="40575" y="277840"/>
                  <a:pt x="44847" y="273582"/>
                  <a:pt x="50098" y="273582"/>
                </a:cubicBezTo>
                <a:close/>
                <a:moveTo>
                  <a:pt x="19046" y="252038"/>
                </a:moveTo>
                <a:lnTo>
                  <a:pt x="19046" y="354684"/>
                </a:lnTo>
                <a:lnTo>
                  <a:pt x="111608" y="354684"/>
                </a:lnTo>
                <a:lnTo>
                  <a:pt x="111608" y="252038"/>
                </a:lnTo>
                <a:close/>
                <a:moveTo>
                  <a:pt x="445913" y="202664"/>
                </a:moveTo>
                <a:cubicBezTo>
                  <a:pt x="451171" y="202664"/>
                  <a:pt x="455359" y="206928"/>
                  <a:pt x="455359" y="212170"/>
                </a:cubicBezTo>
                <a:lnTo>
                  <a:pt x="455359" y="262806"/>
                </a:lnTo>
                <a:cubicBezTo>
                  <a:pt x="455359" y="268048"/>
                  <a:pt x="451171" y="272312"/>
                  <a:pt x="445913" y="272312"/>
                </a:cubicBezTo>
                <a:cubicBezTo>
                  <a:pt x="440655" y="272312"/>
                  <a:pt x="436377" y="268048"/>
                  <a:pt x="436377" y="262806"/>
                </a:cubicBezTo>
                <a:lnTo>
                  <a:pt x="436377" y="212170"/>
                </a:lnTo>
                <a:cubicBezTo>
                  <a:pt x="436377" y="206928"/>
                  <a:pt x="440655" y="202664"/>
                  <a:pt x="445913" y="202664"/>
                </a:cubicBezTo>
                <a:close/>
                <a:moveTo>
                  <a:pt x="544502" y="178654"/>
                </a:moveTo>
                <a:cubicBezTo>
                  <a:pt x="549041" y="175990"/>
                  <a:pt x="554827" y="177588"/>
                  <a:pt x="557497" y="182116"/>
                </a:cubicBezTo>
                <a:cubicBezTo>
                  <a:pt x="560078" y="186644"/>
                  <a:pt x="558565" y="192415"/>
                  <a:pt x="553937" y="195079"/>
                </a:cubicBezTo>
                <a:lnTo>
                  <a:pt x="518778" y="215322"/>
                </a:lnTo>
                <a:cubicBezTo>
                  <a:pt x="517354" y="216121"/>
                  <a:pt x="515663" y="216565"/>
                  <a:pt x="514061" y="216565"/>
                </a:cubicBezTo>
                <a:cubicBezTo>
                  <a:pt x="510768" y="216565"/>
                  <a:pt x="507564" y="214878"/>
                  <a:pt x="505783" y="211859"/>
                </a:cubicBezTo>
                <a:cubicBezTo>
                  <a:pt x="503202" y="207331"/>
                  <a:pt x="504715" y="201471"/>
                  <a:pt x="509344" y="198897"/>
                </a:cubicBezTo>
                <a:close/>
                <a:moveTo>
                  <a:pt x="375499" y="90026"/>
                </a:moveTo>
                <a:lnTo>
                  <a:pt x="130655" y="247683"/>
                </a:lnTo>
                <a:lnTo>
                  <a:pt x="130655" y="359128"/>
                </a:lnTo>
                <a:lnTo>
                  <a:pt x="375499" y="524694"/>
                </a:lnTo>
                <a:close/>
                <a:moveTo>
                  <a:pt x="445913" y="40505"/>
                </a:moveTo>
                <a:cubicBezTo>
                  <a:pt x="451171" y="40505"/>
                  <a:pt x="455359" y="44772"/>
                  <a:pt x="455359" y="50017"/>
                </a:cubicBezTo>
                <a:lnTo>
                  <a:pt x="455359" y="171630"/>
                </a:lnTo>
                <a:cubicBezTo>
                  <a:pt x="455359" y="176875"/>
                  <a:pt x="451171" y="181142"/>
                  <a:pt x="445913" y="181142"/>
                </a:cubicBezTo>
                <a:cubicBezTo>
                  <a:pt x="440655" y="181142"/>
                  <a:pt x="436377" y="176875"/>
                  <a:pt x="436377" y="171630"/>
                </a:cubicBezTo>
                <a:lnTo>
                  <a:pt x="436377" y="50017"/>
                </a:lnTo>
                <a:cubicBezTo>
                  <a:pt x="436377" y="44772"/>
                  <a:pt x="440655" y="40505"/>
                  <a:pt x="445913" y="40505"/>
                </a:cubicBezTo>
                <a:close/>
                <a:moveTo>
                  <a:pt x="394456" y="19018"/>
                </a:moveTo>
                <a:lnTo>
                  <a:pt x="394456" y="72608"/>
                </a:lnTo>
                <a:lnTo>
                  <a:pt x="394456" y="542646"/>
                </a:lnTo>
                <a:lnTo>
                  <a:pt x="394456" y="587704"/>
                </a:lnTo>
                <a:lnTo>
                  <a:pt x="466815" y="587704"/>
                </a:lnTo>
                <a:lnTo>
                  <a:pt x="466815" y="19018"/>
                </a:lnTo>
                <a:close/>
                <a:moveTo>
                  <a:pt x="384933" y="0"/>
                </a:moveTo>
                <a:lnTo>
                  <a:pt x="476338" y="0"/>
                </a:lnTo>
                <a:cubicBezTo>
                  <a:pt x="481589" y="0"/>
                  <a:pt x="485772" y="4266"/>
                  <a:pt x="485772" y="9509"/>
                </a:cubicBezTo>
                <a:lnTo>
                  <a:pt x="485772" y="597213"/>
                </a:lnTo>
                <a:cubicBezTo>
                  <a:pt x="485772" y="602456"/>
                  <a:pt x="481589" y="606722"/>
                  <a:pt x="476338" y="606722"/>
                </a:cubicBezTo>
                <a:lnTo>
                  <a:pt x="384933" y="606722"/>
                </a:lnTo>
                <a:cubicBezTo>
                  <a:pt x="379682" y="606722"/>
                  <a:pt x="375499" y="602456"/>
                  <a:pt x="375499" y="597213"/>
                </a:cubicBezTo>
                <a:lnTo>
                  <a:pt x="375499" y="547623"/>
                </a:lnTo>
                <a:lnTo>
                  <a:pt x="130655" y="382056"/>
                </a:lnTo>
                <a:lnTo>
                  <a:pt x="130655" y="415472"/>
                </a:lnTo>
                <a:lnTo>
                  <a:pt x="151570" y="415472"/>
                </a:lnTo>
                <a:cubicBezTo>
                  <a:pt x="156821" y="415472"/>
                  <a:pt x="161093" y="419738"/>
                  <a:pt x="161093" y="424981"/>
                </a:cubicBezTo>
                <a:lnTo>
                  <a:pt x="161093" y="475637"/>
                </a:lnTo>
                <a:cubicBezTo>
                  <a:pt x="161093" y="480881"/>
                  <a:pt x="156821" y="485147"/>
                  <a:pt x="151570" y="485147"/>
                </a:cubicBezTo>
                <a:lnTo>
                  <a:pt x="130655" y="485147"/>
                </a:lnTo>
                <a:lnTo>
                  <a:pt x="130655" y="556688"/>
                </a:lnTo>
                <a:cubicBezTo>
                  <a:pt x="130655" y="561931"/>
                  <a:pt x="126382" y="566197"/>
                  <a:pt x="121131" y="566197"/>
                </a:cubicBezTo>
                <a:lnTo>
                  <a:pt x="39962" y="566197"/>
                </a:lnTo>
                <a:cubicBezTo>
                  <a:pt x="35245" y="566197"/>
                  <a:pt x="31329" y="562731"/>
                  <a:pt x="30528" y="558110"/>
                </a:cubicBezTo>
                <a:lnTo>
                  <a:pt x="89" y="365615"/>
                </a:lnTo>
                <a:cubicBezTo>
                  <a:pt x="89" y="365526"/>
                  <a:pt x="89" y="365437"/>
                  <a:pt x="89" y="365437"/>
                </a:cubicBezTo>
                <a:cubicBezTo>
                  <a:pt x="89" y="365260"/>
                  <a:pt x="89" y="365082"/>
                  <a:pt x="0" y="364904"/>
                </a:cubicBezTo>
                <a:cubicBezTo>
                  <a:pt x="0" y="364726"/>
                  <a:pt x="0" y="364549"/>
                  <a:pt x="0" y="364371"/>
                </a:cubicBezTo>
                <a:cubicBezTo>
                  <a:pt x="0" y="364282"/>
                  <a:pt x="0" y="364193"/>
                  <a:pt x="0" y="364104"/>
                </a:cubicBezTo>
                <a:lnTo>
                  <a:pt x="0" y="242529"/>
                </a:lnTo>
                <a:cubicBezTo>
                  <a:pt x="0" y="237285"/>
                  <a:pt x="4272" y="233020"/>
                  <a:pt x="9523" y="233020"/>
                </a:cubicBezTo>
                <a:lnTo>
                  <a:pt x="118372" y="233020"/>
                </a:lnTo>
                <a:lnTo>
                  <a:pt x="375499" y="67364"/>
                </a:lnTo>
                <a:lnTo>
                  <a:pt x="375499" y="9509"/>
                </a:lnTo>
                <a:cubicBezTo>
                  <a:pt x="375499" y="4266"/>
                  <a:pt x="379682" y="0"/>
                  <a:pt x="38493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011EAA69-1A30-4B08-AEDF-75310B8F1E73}"/>
              </a:ext>
            </a:extLst>
          </p:cNvPr>
          <p:cNvCxnSpPr/>
          <p:nvPr/>
        </p:nvCxnSpPr>
        <p:spPr>
          <a:xfrm>
            <a:off x="5405312" y="3284984"/>
            <a:ext cx="5282141" cy="0"/>
          </a:xfrm>
          <a:prstGeom prst="line">
            <a:avLst/>
          </a:prstGeom>
          <a:ln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圆角矩形 12">
            <a:extLst>
              <a:ext uri="{FF2B5EF4-FFF2-40B4-BE49-F238E27FC236}">
                <a16:creationId xmlns:a16="http://schemas.microsoft.com/office/drawing/2014/main" id="{766ECA77-9F80-4C90-A75C-278213BE76E8}"/>
              </a:ext>
            </a:extLst>
          </p:cNvPr>
          <p:cNvSpPr/>
          <p:nvPr/>
        </p:nvSpPr>
        <p:spPr>
          <a:xfrm>
            <a:off x="735064" y="1866880"/>
            <a:ext cx="3852428" cy="3915815"/>
          </a:xfrm>
          <a:prstGeom prst="roundRect">
            <a:avLst>
              <a:gd name="adj" fmla="val 5000"/>
            </a:avLst>
          </a:prstGeom>
          <a:blipFill dpi="0" rotWithShape="1">
            <a:blip r:embed="rId8"/>
            <a:srcRect/>
            <a:stretch>
              <a:fillRect l="-26234" r="-26234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  <a:ext uri="{C572A759-6A51-4108-AA02-DFA0A04FC94B}">
              <ma14:wrappingTextBoxFlag xmlns="" xmlns:lc="http://schemas.openxmlformats.org/drawingml/2006/lockedCanvas" xmlns:ma14="http://schemas.microsoft.com/office/mac/drawingml/2011/main" xmlns:p14="http://schemas.microsoft.com/office/powerpoint/2010/main" xmlns:a14="http://schemas.microsoft.com/office/drawing/2010/main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3243786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prism isInverted="1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11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1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6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100"/>
                            </p:stCondLst>
                            <p:childTnLst>
                              <p:par>
                                <p:cTn id="2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100"/>
                            </p:stCondLst>
                            <p:childTnLst>
                              <p:par>
                                <p:cTn id="32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37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9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37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9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37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  <p:bldP spid="8" grpId="0" animBg="1"/>
      <p:bldP spid="17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千图PPT彼岸天：ID 8661124库_组合 1">
            <a:extLst>
              <a:ext uri="{FF2B5EF4-FFF2-40B4-BE49-F238E27FC236}">
                <a16:creationId xmlns:a16="http://schemas.microsoft.com/office/drawing/2014/main" id="{3CDEF886-E8D8-43BE-830D-19F1E63FBE42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958280" y="3566076"/>
            <a:ext cx="2877013" cy="1845301"/>
            <a:chOff x="958280" y="3566076"/>
            <a:chExt cx="2877013" cy="1845301"/>
          </a:xfrm>
        </p:grpSpPr>
        <p:sp>
          <p:nvSpPr>
            <p:cNvPr id="22" name="六边形 21">
              <a:extLst>
                <a:ext uri="{FF2B5EF4-FFF2-40B4-BE49-F238E27FC236}">
                  <a16:creationId xmlns:a16="http://schemas.microsoft.com/office/drawing/2014/main" id="{7FC6A493-CC29-4121-ABF4-E24C1C047E9D}"/>
                </a:ext>
              </a:extLst>
            </p:cNvPr>
            <p:cNvSpPr/>
            <p:nvPr/>
          </p:nvSpPr>
          <p:spPr>
            <a:xfrm rot="17100000">
              <a:off x="2769246" y="3645042"/>
              <a:ext cx="1145014" cy="987081"/>
            </a:xfrm>
            <a:prstGeom prst="hexagon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500">
                <a:cs typeface="+mn-ea"/>
                <a:sym typeface="+mn-lt"/>
              </a:endParaRPr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E75E8202-7C99-420C-86CE-73C7801F5F04}"/>
                </a:ext>
              </a:extLst>
            </p:cNvPr>
            <p:cNvSpPr/>
            <p:nvPr/>
          </p:nvSpPr>
          <p:spPr>
            <a:xfrm>
              <a:off x="958280" y="4505510"/>
              <a:ext cx="1694785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Bef>
                  <a:spcPts val="600"/>
                </a:spcBef>
                <a:buClr>
                  <a:srgbClr val="E24848"/>
                </a:buClr>
              </a:pPr>
              <a:r>
                <a:rPr lang="zh-CN" altLang="en-US" sz="1600" b="1" dirty="0">
                  <a:cs typeface="+mn-ea"/>
                  <a:sym typeface="+mn-lt"/>
                </a:rPr>
                <a:t>输入标题文本</a:t>
              </a:r>
              <a:endParaRPr lang="en-US" sz="1600" b="1" dirty="0">
                <a:cs typeface="+mn-ea"/>
                <a:sym typeface="+mn-lt"/>
              </a:endParaRP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C1D533E1-8100-488B-BBFD-62F4E43FF238}"/>
                </a:ext>
              </a:extLst>
            </p:cNvPr>
            <p:cNvSpPr/>
            <p:nvPr/>
          </p:nvSpPr>
          <p:spPr>
            <a:xfrm>
              <a:off x="958280" y="4765046"/>
              <a:ext cx="271811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buClr>
                  <a:srgbClr val="E24848"/>
                </a:buClr>
                <a:defRPr/>
              </a:pPr>
              <a:r>
                <a:rPr lang="zh-CN" altLang="en-US" sz="1200" noProof="1">
                  <a:cs typeface="+mn-ea"/>
                  <a:sym typeface="+mn-lt"/>
                </a:rPr>
                <a:t>请替换文字内容复制你的内容到此</a:t>
              </a:r>
            </a:p>
            <a:p>
              <a:pPr>
                <a:lnSpc>
                  <a:spcPct val="150000"/>
                </a:lnSpc>
                <a:buClr>
                  <a:srgbClr val="E24848"/>
                </a:buClr>
                <a:defRPr/>
              </a:pPr>
              <a:endParaRPr lang="en-US" sz="1200" noProof="1">
                <a:cs typeface="+mn-ea"/>
                <a:sym typeface="+mn-lt"/>
              </a:endParaRPr>
            </a:p>
          </p:txBody>
        </p:sp>
        <p:sp>
          <p:nvSpPr>
            <p:cNvPr id="17" name="任意多边形: 形状 16">
              <a:extLst>
                <a:ext uri="{FF2B5EF4-FFF2-40B4-BE49-F238E27FC236}">
                  <a16:creationId xmlns:a16="http://schemas.microsoft.com/office/drawing/2014/main" id="{D84372A3-6C3E-41F8-97EA-7B5E36F5E706}"/>
                </a:ext>
              </a:extLst>
            </p:cNvPr>
            <p:cNvSpPr/>
            <p:nvPr/>
          </p:nvSpPr>
          <p:spPr>
            <a:xfrm>
              <a:off x="3102342" y="3868069"/>
              <a:ext cx="480660" cy="479934"/>
            </a:xfrm>
            <a:custGeom>
              <a:avLst/>
              <a:gdLst>
                <a:gd name="connsiteX0" fmla="*/ 497095 w 607639"/>
                <a:gd name="connsiteY0" fmla="*/ 261992 h 606722"/>
                <a:gd name="connsiteX1" fmla="*/ 497095 w 607639"/>
                <a:gd name="connsiteY1" fmla="*/ 468794 h 606722"/>
                <a:gd name="connsiteX2" fmla="*/ 524775 w 607639"/>
                <a:gd name="connsiteY2" fmla="*/ 468794 h 606722"/>
                <a:gd name="connsiteX3" fmla="*/ 524775 w 607639"/>
                <a:gd name="connsiteY3" fmla="*/ 261992 h 606722"/>
                <a:gd name="connsiteX4" fmla="*/ 414320 w 607639"/>
                <a:gd name="connsiteY4" fmla="*/ 261992 h 606722"/>
                <a:gd name="connsiteX5" fmla="*/ 414320 w 607639"/>
                <a:gd name="connsiteY5" fmla="*/ 468794 h 606722"/>
                <a:gd name="connsiteX6" fmla="*/ 469503 w 607639"/>
                <a:gd name="connsiteY6" fmla="*/ 468794 h 606722"/>
                <a:gd name="connsiteX7" fmla="*/ 469503 w 607639"/>
                <a:gd name="connsiteY7" fmla="*/ 261992 h 606722"/>
                <a:gd name="connsiteX8" fmla="*/ 359047 w 607639"/>
                <a:gd name="connsiteY8" fmla="*/ 261992 h 606722"/>
                <a:gd name="connsiteX9" fmla="*/ 359047 w 607639"/>
                <a:gd name="connsiteY9" fmla="*/ 468794 h 606722"/>
                <a:gd name="connsiteX10" fmla="*/ 386639 w 607639"/>
                <a:gd name="connsiteY10" fmla="*/ 468794 h 606722"/>
                <a:gd name="connsiteX11" fmla="*/ 386639 w 607639"/>
                <a:gd name="connsiteY11" fmla="*/ 261992 h 606722"/>
                <a:gd name="connsiteX12" fmla="*/ 276183 w 607639"/>
                <a:gd name="connsiteY12" fmla="*/ 261992 h 606722"/>
                <a:gd name="connsiteX13" fmla="*/ 276183 w 607639"/>
                <a:gd name="connsiteY13" fmla="*/ 468794 h 606722"/>
                <a:gd name="connsiteX14" fmla="*/ 331456 w 607639"/>
                <a:gd name="connsiteY14" fmla="*/ 468794 h 606722"/>
                <a:gd name="connsiteX15" fmla="*/ 331456 w 607639"/>
                <a:gd name="connsiteY15" fmla="*/ 261992 h 606722"/>
                <a:gd name="connsiteX16" fmla="*/ 220911 w 607639"/>
                <a:gd name="connsiteY16" fmla="*/ 261992 h 606722"/>
                <a:gd name="connsiteX17" fmla="*/ 220911 w 607639"/>
                <a:gd name="connsiteY17" fmla="*/ 468794 h 606722"/>
                <a:gd name="connsiteX18" fmla="*/ 248592 w 607639"/>
                <a:gd name="connsiteY18" fmla="*/ 468794 h 606722"/>
                <a:gd name="connsiteX19" fmla="*/ 248592 w 607639"/>
                <a:gd name="connsiteY19" fmla="*/ 261992 h 606722"/>
                <a:gd name="connsiteX20" fmla="*/ 138136 w 607639"/>
                <a:gd name="connsiteY20" fmla="*/ 261992 h 606722"/>
                <a:gd name="connsiteX21" fmla="*/ 138136 w 607639"/>
                <a:gd name="connsiteY21" fmla="*/ 468794 h 606722"/>
                <a:gd name="connsiteX22" fmla="*/ 193319 w 607639"/>
                <a:gd name="connsiteY22" fmla="*/ 468794 h 606722"/>
                <a:gd name="connsiteX23" fmla="*/ 193319 w 607639"/>
                <a:gd name="connsiteY23" fmla="*/ 261992 h 606722"/>
                <a:gd name="connsiteX24" fmla="*/ 82864 w 607639"/>
                <a:gd name="connsiteY24" fmla="*/ 261992 h 606722"/>
                <a:gd name="connsiteX25" fmla="*/ 82864 w 607639"/>
                <a:gd name="connsiteY25" fmla="*/ 468794 h 606722"/>
                <a:gd name="connsiteX26" fmla="*/ 110455 w 607639"/>
                <a:gd name="connsiteY26" fmla="*/ 468794 h 606722"/>
                <a:gd name="connsiteX27" fmla="*/ 110455 w 607639"/>
                <a:gd name="connsiteY27" fmla="*/ 261992 h 606722"/>
                <a:gd name="connsiteX28" fmla="*/ 303820 w 607639"/>
                <a:gd name="connsiteY28" fmla="*/ 110294 h 606722"/>
                <a:gd name="connsiteX29" fmla="*/ 331447 w 607639"/>
                <a:gd name="connsiteY29" fmla="*/ 137885 h 606722"/>
                <a:gd name="connsiteX30" fmla="*/ 303820 w 607639"/>
                <a:gd name="connsiteY30" fmla="*/ 165476 h 606722"/>
                <a:gd name="connsiteX31" fmla="*/ 276193 w 607639"/>
                <a:gd name="connsiteY31" fmla="*/ 137885 h 606722"/>
                <a:gd name="connsiteX32" fmla="*/ 303820 w 607639"/>
                <a:gd name="connsiteY32" fmla="*/ 110294 h 606722"/>
                <a:gd name="connsiteX33" fmla="*/ 303775 w 607639"/>
                <a:gd name="connsiteY33" fmla="*/ 27550 h 606722"/>
                <a:gd name="connsiteX34" fmla="*/ 174005 w 607639"/>
                <a:gd name="connsiteY34" fmla="*/ 103446 h 606722"/>
                <a:gd name="connsiteX35" fmla="*/ 299681 w 607639"/>
                <a:gd name="connsiteY35" fmla="*/ 56522 h 606722"/>
                <a:gd name="connsiteX36" fmla="*/ 309293 w 607639"/>
                <a:gd name="connsiteY36" fmla="*/ 55189 h 606722"/>
                <a:gd name="connsiteX37" fmla="*/ 434969 w 607639"/>
                <a:gd name="connsiteY37" fmla="*/ 102024 h 606722"/>
                <a:gd name="connsiteX38" fmla="*/ 303775 w 607639"/>
                <a:gd name="connsiteY38" fmla="*/ 27550 h 606722"/>
                <a:gd name="connsiteX39" fmla="*/ 303775 w 607639"/>
                <a:gd name="connsiteY39" fmla="*/ 0 h 606722"/>
                <a:gd name="connsiteX40" fmla="*/ 470927 w 607639"/>
                <a:gd name="connsiteY40" fmla="*/ 115799 h 606722"/>
                <a:gd name="connsiteX41" fmla="*/ 570346 w 607639"/>
                <a:gd name="connsiteY41" fmla="*/ 153036 h 606722"/>
                <a:gd name="connsiteX42" fmla="*/ 579958 w 607639"/>
                <a:gd name="connsiteY42" fmla="*/ 165478 h 606722"/>
                <a:gd name="connsiteX43" fmla="*/ 579958 w 607639"/>
                <a:gd name="connsiteY43" fmla="*/ 193028 h 606722"/>
                <a:gd name="connsiteX44" fmla="*/ 579958 w 607639"/>
                <a:gd name="connsiteY44" fmla="*/ 248217 h 606722"/>
                <a:gd name="connsiteX45" fmla="*/ 566163 w 607639"/>
                <a:gd name="connsiteY45" fmla="*/ 261992 h 606722"/>
                <a:gd name="connsiteX46" fmla="*/ 552367 w 607639"/>
                <a:gd name="connsiteY46" fmla="*/ 261992 h 606722"/>
                <a:gd name="connsiteX47" fmla="*/ 552367 w 607639"/>
                <a:gd name="connsiteY47" fmla="*/ 468794 h 606722"/>
                <a:gd name="connsiteX48" fmla="*/ 566163 w 607639"/>
                <a:gd name="connsiteY48" fmla="*/ 468794 h 606722"/>
                <a:gd name="connsiteX49" fmla="*/ 579958 w 607639"/>
                <a:gd name="connsiteY49" fmla="*/ 482569 h 606722"/>
                <a:gd name="connsiteX50" fmla="*/ 566163 w 607639"/>
                <a:gd name="connsiteY50" fmla="*/ 496344 h 606722"/>
                <a:gd name="connsiteX51" fmla="*/ 538571 w 607639"/>
                <a:gd name="connsiteY51" fmla="*/ 496344 h 606722"/>
                <a:gd name="connsiteX52" fmla="*/ 483299 w 607639"/>
                <a:gd name="connsiteY52" fmla="*/ 496344 h 606722"/>
                <a:gd name="connsiteX53" fmla="*/ 400435 w 607639"/>
                <a:gd name="connsiteY53" fmla="*/ 496344 h 606722"/>
                <a:gd name="connsiteX54" fmla="*/ 345252 w 607639"/>
                <a:gd name="connsiteY54" fmla="*/ 496344 h 606722"/>
                <a:gd name="connsiteX55" fmla="*/ 262387 w 607639"/>
                <a:gd name="connsiteY55" fmla="*/ 496344 h 606722"/>
                <a:gd name="connsiteX56" fmla="*/ 207115 w 607639"/>
                <a:gd name="connsiteY56" fmla="*/ 496344 h 606722"/>
                <a:gd name="connsiteX57" fmla="*/ 124251 w 607639"/>
                <a:gd name="connsiteY57" fmla="*/ 496344 h 606722"/>
                <a:gd name="connsiteX58" fmla="*/ 69068 w 607639"/>
                <a:gd name="connsiteY58" fmla="*/ 496344 h 606722"/>
                <a:gd name="connsiteX59" fmla="*/ 55272 w 607639"/>
                <a:gd name="connsiteY59" fmla="*/ 496344 h 606722"/>
                <a:gd name="connsiteX60" fmla="*/ 55272 w 607639"/>
                <a:gd name="connsiteY60" fmla="*/ 537758 h 606722"/>
                <a:gd name="connsiteX61" fmla="*/ 41387 w 607639"/>
                <a:gd name="connsiteY61" fmla="*/ 551533 h 606722"/>
                <a:gd name="connsiteX62" fmla="*/ 27592 w 607639"/>
                <a:gd name="connsiteY62" fmla="*/ 551533 h 606722"/>
                <a:gd name="connsiteX63" fmla="*/ 27592 w 607639"/>
                <a:gd name="connsiteY63" fmla="*/ 579083 h 606722"/>
                <a:gd name="connsiteX64" fmla="*/ 579958 w 607639"/>
                <a:gd name="connsiteY64" fmla="*/ 579083 h 606722"/>
                <a:gd name="connsiteX65" fmla="*/ 579958 w 607639"/>
                <a:gd name="connsiteY65" fmla="*/ 551533 h 606722"/>
                <a:gd name="connsiteX66" fmla="*/ 96660 w 607639"/>
                <a:gd name="connsiteY66" fmla="*/ 551533 h 606722"/>
                <a:gd name="connsiteX67" fmla="*/ 82864 w 607639"/>
                <a:gd name="connsiteY67" fmla="*/ 537758 h 606722"/>
                <a:gd name="connsiteX68" fmla="*/ 96660 w 607639"/>
                <a:gd name="connsiteY68" fmla="*/ 523983 h 606722"/>
                <a:gd name="connsiteX69" fmla="*/ 593843 w 607639"/>
                <a:gd name="connsiteY69" fmla="*/ 523983 h 606722"/>
                <a:gd name="connsiteX70" fmla="*/ 607639 w 607639"/>
                <a:gd name="connsiteY70" fmla="*/ 537758 h 606722"/>
                <a:gd name="connsiteX71" fmla="*/ 607639 w 607639"/>
                <a:gd name="connsiteY71" fmla="*/ 592947 h 606722"/>
                <a:gd name="connsiteX72" fmla="*/ 593843 w 607639"/>
                <a:gd name="connsiteY72" fmla="*/ 606722 h 606722"/>
                <a:gd name="connsiteX73" fmla="*/ 13796 w 607639"/>
                <a:gd name="connsiteY73" fmla="*/ 606722 h 606722"/>
                <a:gd name="connsiteX74" fmla="*/ 0 w 607639"/>
                <a:gd name="connsiteY74" fmla="*/ 592947 h 606722"/>
                <a:gd name="connsiteX75" fmla="*/ 0 w 607639"/>
                <a:gd name="connsiteY75" fmla="*/ 537758 h 606722"/>
                <a:gd name="connsiteX76" fmla="*/ 13796 w 607639"/>
                <a:gd name="connsiteY76" fmla="*/ 523983 h 606722"/>
                <a:gd name="connsiteX77" fmla="*/ 27592 w 607639"/>
                <a:gd name="connsiteY77" fmla="*/ 523983 h 606722"/>
                <a:gd name="connsiteX78" fmla="*/ 27592 w 607639"/>
                <a:gd name="connsiteY78" fmla="*/ 482569 h 606722"/>
                <a:gd name="connsiteX79" fmla="*/ 41387 w 607639"/>
                <a:gd name="connsiteY79" fmla="*/ 468794 h 606722"/>
                <a:gd name="connsiteX80" fmla="*/ 55272 w 607639"/>
                <a:gd name="connsiteY80" fmla="*/ 468794 h 606722"/>
                <a:gd name="connsiteX81" fmla="*/ 55272 w 607639"/>
                <a:gd name="connsiteY81" fmla="*/ 261992 h 606722"/>
                <a:gd name="connsiteX82" fmla="*/ 41387 w 607639"/>
                <a:gd name="connsiteY82" fmla="*/ 261992 h 606722"/>
                <a:gd name="connsiteX83" fmla="*/ 27592 w 607639"/>
                <a:gd name="connsiteY83" fmla="*/ 248217 h 606722"/>
                <a:gd name="connsiteX84" fmla="*/ 41387 w 607639"/>
                <a:gd name="connsiteY84" fmla="*/ 234442 h 606722"/>
                <a:gd name="connsiteX85" fmla="*/ 69068 w 607639"/>
                <a:gd name="connsiteY85" fmla="*/ 234442 h 606722"/>
                <a:gd name="connsiteX86" fmla="*/ 124251 w 607639"/>
                <a:gd name="connsiteY86" fmla="*/ 234442 h 606722"/>
                <a:gd name="connsiteX87" fmla="*/ 207115 w 607639"/>
                <a:gd name="connsiteY87" fmla="*/ 234442 h 606722"/>
                <a:gd name="connsiteX88" fmla="*/ 262387 w 607639"/>
                <a:gd name="connsiteY88" fmla="*/ 234442 h 606722"/>
                <a:gd name="connsiteX89" fmla="*/ 345252 w 607639"/>
                <a:gd name="connsiteY89" fmla="*/ 234442 h 606722"/>
                <a:gd name="connsiteX90" fmla="*/ 400435 w 607639"/>
                <a:gd name="connsiteY90" fmla="*/ 234442 h 606722"/>
                <a:gd name="connsiteX91" fmla="*/ 483299 w 607639"/>
                <a:gd name="connsiteY91" fmla="*/ 234442 h 606722"/>
                <a:gd name="connsiteX92" fmla="*/ 538571 w 607639"/>
                <a:gd name="connsiteY92" fmla="*/ 234442 h 606722"/>
                <a:gd name="connsiteX93" fmla="*/ 552367 w 607639"/>
                <a:gd name="connsiteY93" fmla="*/ 234442 h 606722"/>
                <a:gd name="connsiteX94" fmla="*/ 552367 w 607639"/>
                <a:gd name="connsiteY94" fmla="*/ 193028 h 606722"/>
                <a:gd name="connsiteX95" fmla="*/ 552367 w 607639"/>
                <a:gd name="connsiteY95" fmla="*/ 175076 h 606722"/>
                <a:gd name="connsiteX96" fmla="*/ 303775 w 607639"/>
                <a:gd name="connsiteY96" fmla="*/ 84072 h 606722"/>
                <a:gd name="connsiteX97" fmla="*/ 55272 w 607639"/>
                <a:gd name="connsiteY97" fmla="*/ 175076 h 606722"/>
                <a:gd name="connsiteX98" fmla="*/ 55272 w 607639"/>
                <a:gd name="connsiteY98" fmla="*/ 179253 h 606722"/>
                <a:gd name="connsiteX99" fmla="*/ 510979 w 607639"/>
                <a:gd name="connsiteY99" fmla="*/ 179253 h 606722"/>
                <a:gd name="connsiteX100" fmla="*/ 524775 w 607639"/>
                <a:gd name="connsiteY100" fmla="*/ 193028 h 606722"/>
                <a:gd name="connsiteX101" fmla="*/ 510979 w 607639"/>
                <a:gd name="connsiteY101" fmla="*/ 206803 h 606722"/>
                <a:gd name="connsiteX102" fmla="*/ 41387 w 607639"/>
                <a:gd name="connsiteY102" fmla="*/ 206803 h 606722"/>
                <a:gd name="connsiteX103" fmla="*/ 27592 w 607639"/>
                <a:gd name="connsiteY103" fmla="*/ 193028 h 606722"/>
                <a:gd name="connsiteX104" fmla="*/ 27592 w 607639"/>
                <a:gd name="connsiteY104" fmla="*/ 165478 h 606722"/>
                <a:gd name="connsiteX105" fmla="*/ 37293 w 607639"/>
                <a:gd name="connsiteY105" fmla="*/ 153036 h 606722"/>
                <a:gd name="connsiteX106" fmla="*/ 136712 w 607639"/>
                <a:gd name="connsiteY106" fmla="*/ 115799 h 606722"/>
                <a:gd name="connsiteX107" fmla="*/ 303775 w 607639"/>
                <a:gd name="connsiteY107" fmla="*/ 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</a:cxnLst>
              <a:rect l="l" t="t" r="r" b="b"/>
              <a:pathLst>
                <a:path w="607639" h="606722">
                  <a:moveTo>
                    <a:pt x="497095" y="261992"/>
                  </a:moveTo>
                  <a:lnTo>
                    <a:pt x="497095" y="468794"/>
                  </a:lnTo>
                  <a:lnTo>
                    <a:pt x="524775" y="468794"/>
                  </a:lnTo>
                  <a:lnTo>
                    <a:pt x="524775" y="261992"/>
                  </a:lnTo>
                  <a:close/>
                  <a:moveTo>
                    <a:pt x="414320" y="261992"/>
                  </a:moveTo>
                  <a:lnTo>
                    <a:pt x="414320" y="468794"/>
                  </a:lnTo>
                  <a:lnTo>
                    <a:pt x="469503" y="468794"/>
                  </a:lnTo>
                  <a:lnTo>
                    <a:pt x="469503" y="261992"/>
                  </a:lnTo>
                  <a:close/>
                  <a:moveTo>
                    <a:pt x="359047" y="261992"/>
                  </a:moveTo>
                  <a:lnTo>
                    <a:pt x="359047" y="468794"/>
                  </a:lnTo>
                  <a:lnTo>
                    <a:pt x="386639" y="468794"/>
                  </a:lnTo>
                  <a:lnTo>
                    <a:pt x="386639" y="261992"/>
                  </a:lnTo>
                  <a:close/>
                  <a:moveTo>
                    <a:pt x="276183" y="261992"/>
                  </a:moveTo>
                  <a:lnTo>
                    <a:pt x="276183" y="468794"/>
                  </a:lnTo>
                  <a:lnTo>
                    <a:pt x="331456" y="468794"/>
                  </a:lnTo>
                  <a:lnTo>
                    <a:pt x="331456" y="261992"/>
                  </a:lnTo>
                  <a:close/>
                  <a:moveTo>
                    <a:pt x="220911" y="261992"/>
                  </a:moveTo>
                  <a:lnTo>
                    <a:pt x="220911" y="468794"/>
                  </a:lnTo>
                  <a:lnTo>
                    <a:pt x="248592" y="468794"/>
                  </a:lnTo>
                  <a:lnTo>
                    <a:pt x="248592" y="261992"/>
                  </a:lnTo>
                  <a:close/>
                  <a:moveTo>
                    <a:pt x="138136" y="261992"/>
                  </a:moveTo>
                  <a:lnTo>
                    <a:pt x="138136" y="468794"/>
                  </a:lnTo>
                  <a:lnTo>
                    <a:pt x="193319" y="468794"/>
                  </a:lnTo>
                  <a:lnTo>
                    <a:pt x="193319" y="261992"/>
                  </a:lnTo>
                  <a:close/>
                  <a:moveTo>
                    <a:pt x="82864" y="261992"/>
                  </a:moveTo>
                  <a:lnTo>
                    <a:pt x="82864" y="468794"/>
                  </a:lnTo>
                  <a:lnTo>
                    <a:pt x="110455" y="468794"/>
                  </a:lnTo>
                  <a:lnTo>
                    <a:pt x="110455" y="261992"/>
                  </a:lnTo>
                  <a:close/>
                  <a:moveTo>
                    <a:pt x="303820" y="110294"/>
                  </a:moveTo>
                  <a:cubicBezTo>
                    <a:pt x="319078" y="110294"/>
                    <a:pt x="331447" y="122647"/>
                    <a:pt x="331447" y="137885"/>
                  </a:cubicBezTo>
                  <a:cubicBezTo>
                    <a:pt x="331447" y="153123"/>
                    <a:pt x="319078" y="165476"/>
                    <a:pt x="303820" y="165476"/>
                  </a:cubicBezTo>
                  <a:cubicBezTo>
                    <a:pt x="288562" y="165476"/>
                    <a:pt x="276193" y="153123"/>
                    <a:pt x="276193" y="137885"/>
                  </a:cubicBezTo>
                  <a:cubicBezTo>
                    <a:pt x="276193" y="122647"/>
                    <a:pt x="288562" y="110294"/>
                    <a:pt x="303820" y="110294"/>
                  </a:cubicBezTo>
                  <a:close/>
                  <a:moveTo>
                    <a:pt x="303775" y="27550"/>
                  </a:moveTo>
                  <a:cubicBezTo>
                    <a:pt x="248592" y="27550"/>
                    <a:pt x="198838" y="57944"/>
                    <a:pt x="174005" y="103446"/>
                  </a:cubicBezTo>
                  <a:lnTo>
                    <a:pt x="299681" y="56522"/>
                  </a:lnTo>
                  <a:cubicBezTo>
                    <a:pt x="302440" y="55189"/>
                    <a:pt x="305199" y="55189"/>
                    <a:pt x="309293" y="55189"/>
                  </a:cubicBezTo>
                  <a:lnTo>
                    <a:pt x="434969" y="102024"/>
                  </a:lnTo>
                  <a:cubicBezTo>
                    <a:pt x="408712" y="57944"/>
                    <a:pt x="359047" y="27550"/>
                    <a:pt x="303775" y="27550"/>
                  </a:cubicBezTo>
                  <a:close/>
                  <a:moveTo>
                    <a:pt x="303775" y="0"/>
                  </a:moveTo>
                  <a:cubicBezTo>
                    <a:pt x="379786" y="0"/>
                    <a:pt x="446006" y="48257"/>
                    <a:pt x="470927" y="115799"/>
                  </a:cubicBezTo>
                  <a:lnTo>
                    <a:pt x="570346" y="153036"/>
                  </a:lnTo>
                  <a:cubicBezTo>
                    <a:pt x="575864" y="154458"/>
                    <a:pt x="579958" y="159968"/>
                    <a:pt x="579958" y="165478"/>
                  </a:cubicBezTo>
                  <a:lnTo>
                    <a:pt x="579958" y="193028"/>
                  </a:lnTo>
                  <a:lnTo>
                    <a:pt x="579958" y="248217"/>
                  </a:lnTo>
                  <a:cubicBezTo>
                    <a:pt x="579958" y="256482"/>
                    <a:pt x="574440" y="261992"/>
                    <a:pt x="566163" y="261992"/>
                  </a:cubicBezTo>
                  <a:lnTo>
                    <a:pt x="552367" y="261992"/>
                  </a:lnTo>
                  <a:lnTo>
                    <a:pt x="552367" y="468794"/>
                  </a:lnTo>
                  <a:lnTo>
                    <a:pt x="566163" y="468794"/>
                  </a:lnTo>
                  <a:cubicBezTo>
                    <a:pt x="574440" y="468794"/>
                    <a:pt x="579958" y="474304"/>
                    <a:pt x="579958" y="482569"/>
                  </a:cubicBezTo>
                  <a:cubicBezTo>
                    <a:pt x="579958" y="490834"/>
                    <a:pt x="574440" y="496344"/>
                    <a:pt x="566163" y="496344"/>
                  </a:cubicBezTo>
                  <a:lnTo>
                    <a:pt x="538571" y="496344"/>
                  </a:lnTo>
                  <a:lnTo>
                    <a:pt x="483299" y="496344"/>
                  </a:lnTo>
                  <a:lnTo>
                    <a:pt x="400435" y="496344"/>
                  </a:lnTo>
                  <a:lnTo>
                    <a:pt x="345252" y="496344"/>
                  </a:lnTo>
                  <a:lnTo>
                    <a:pt x="262387" y="496344"/>
                  </a:lnTo>
                  <a:lnTo>
                    <a:pt x="207115" y="496344"/>
                  </a:lnTo>
                  <a:lnTo>
                    <a:pt x="124251" y="496344"/>
                  </a:lnTo>
                  <a:lnTo>
                    <a:pt x="69068" y="496344"/>
                  </a:lnTo>
                  <a:lnTo>
                    <a:pt x="55272" y="496344"/>
                  </a:lnTo>
                  <a:lnTo>
                    <a:pt x="55272" y="537758"/>
                  </a:lnTo>
                  <a:cubicBezTo>
                    <a:pt x="55272" y="546023"/>
                    <a:pt x="49754" y="551533"/>
                    <a:pt x="41387" y="551533"/>
                  </a:cubicBezTo>
                  <a:lnTo>
                    <a:pt x="27592" y="551533"/>
                  </a:lnTo>
                  <a:lnTo>
                    <a:pt x="27592" y="579083"/>
                  </a:lnTo>
                  <a:lnTo>
                    <a:pt x="579958" y="579083"/>
                  </a:lnTo>
                  <a:lnTo>
                    <a:pt x="579958" y="551533"/>
                  </a:lnTo>
                  <a:lnTo>
                    <a:pt x="96660" y="551533"/>
                  </a:lnTo>
                  <a:cubicBezTo>
                    <a:pt x="88382" y="551533"/>
                    <a:pt x="82864" y="546023"/>
                    <a:pt x="82864" y="537758"/>
                  </a:cubicBezTo>
                  <a:cubicBezTo>
                    <a:pt x="82864" y="529493"/>
                    <a:pt x="88382" y="523983"/>
                    <a:pt x="96660" y="523983"/>
                  </a:cubicBezTo>
                  <a:lnTo>
                    <a:pt x="593843" y="523983"/>
                  </a:lnTo>
                  <a:cubicBezTo>
                    <a:pt x="602121" y="523983"/>
                    <a:pt x="607639" y="529493"/>
                    <a:pt x="607639" y="537758"/>
                  </a:cubicBezTo>
                  <a:lnTo>
                    <a:pt x="607639" y="592947"/>
                  </a:lnTo>
                  <a:cubicBezTo>
                    <a:pt x="607639" y="601212"/>
                    <a:pt x="602121" y="606722"/>
                    <a:pt x="593843" y="606722"/>
                  </a:cubicBezTo>
                  <a:lnTo>
                    <a:pt x="13796" y="606722"/>
                  </a:lnTo>
                  <a:cubicBezTo>
                    <a:pt x="5518" y="606722"/>
                    <a:pt x="0" y="601212"/>
                    <a:pt x="0" y="592947"/>
                  </a:cubicBezTo>
                  <a:lnTo>
                    <a:pt x="0" y="537758"/>
                  </a:lnTo>
                  <a:cubicBezTo>
                    <a:pt x="0" y="529493"/>
                    <a:pt x="5518" y="523983"/>
                    <a:pt x="13796" y="523983"/>
                  </a:cubicBezTo>
                  <a:lnTo>
                    <a:pt x="27592" y="523983"/>
                  </a:lnTo>
                  <a:lnTo>
                    <a:pt x="27592" y="482569"/>
                  </a:lnTo>
                  <a:cubicBezTo>
                    <a:pt x="27592" y="474304"/>
                    <a:pt x="33110" y="468794"/>
                    <a:pt x="41387" y="468794"/>
                  </a:cubicBezTo>
                  <a:lnTo>
                    <a:pt x="55272" y="468794"/>
                  </a:lnTo>
                  <a:lnTo>
                    <a:pt x="55272" y="261992"/>
                  </a:lnTo>
                  <a:lnTo>
                    <a:pt x="41387" y="261992"/>
                  </a:lnTo>
                  <a:cubicBezTo>
                    <a:pt x="33110" y="261992"/>
                    <a:pt x="27592" y="256482"/>
                    <a:pt x="27592" y="248217"/>
                  </a:cubicBezTo>
                  <a:cubicBezTo>
                    <a:pt x="27592" y="239952"/>
                    <a:pt x="33110" y="234442"/>
                    <a:pt x="41387" y="234442"/>
                  </a:cubicBezTo>
                  <a:lnTo>
                    <a:pt x="69068" y="234442"/>
                  </a:lnTo>
                  <a:lnTo>
                    <a:pt x="124251" y="234442"/>
                  </a:lnTo>
                  <a:lnTo>
                    <a:pt x="207115" y="234442"/>
                  </a:lnTo>
                  <a:lnTo>
                    <a:pt x="262387" y="234442"/>
                  </a:lnTo>
                  <a:lnTo>
                    <a:pt x="345252" y="234442"/>
                  </a:lnTo>
                  <a:lnTo>
                    <a:pt x="400435" y="234442"/>
                  </a:lnTo>
                  <a:lnTo>
                    <a:pt x="483299" y="234442"/>
                  </a:lnTo>
                  <a:lnTo>
                    <a:pt x="538571" y="234442"/>
                  </a:lnTo>
                  <a:lnTo>
                    <a:pt x="552367" y="234442"/>
                  </a:lnTo>
                  <a:lnTo>
                    <a:pt x="552367" y="193028"/>
                  </a:lnTo>
                  <a:lnTo>
                    <a:pt x="552367" y="175076"/>
                  </a:lnTo>
                  <a:lnTo>
                    <a:pt x="303775" y="84072"/>
                  </a:lnTo>
                  <a:lnTo>
                    <a:pt x="55272" y="175076"/>
                  </a:lnTo>
                  <a:lnTo>
                    <a:pt x="55272" y="179253"/>
                  </a:lnTo>
                  <a:lnTo>
                    <a:pt x="510979" y="179253"/>
                  </a:lnTo>
                  <a:cubicBezTo>
                    <a:pt x="519257" y="179253"/>
                    <a:pt x="524775" y="184763"/>
                    <a:pt x="524775" y="193028"/>
                  </a:cubicBezTo>
                  <a:cubicBezTo>
                    <a:pt x="524775" y="201293"/>
                    <a:pt x="519257" y="206803"/>
                    <a:pt x="510979" y="206803"/>
                  </a:cubicBezTo>
                  <a:lnTo>
                    <a:pt x="41387" y="206803"/>
                  </a:lnTo>
                  <a:cubicBezTo>
                    <a:pt x="33110" y="206803"/>
                    <a:pt x="27592" y="201293"/>
                    <a:pt x="27592" y="193028"/>
                  </a:cubicBezTo>
                  <a:lnTo>
                    <a:pt x="27592" y="165478"/>
                  </a:lnTo>
                  <a:cubicBezTo>
                    <a:pt x="27592" y="159968"/>
                    <a:pt x="31775" y="154458"/>
                    <a:pt x="37293" y="153036"/>
                  </a:cubicBezTo>
                  <a:lnTo>
                    <a:pt x="136712" y="115799"/>
                  </a:lnTo>
                  <a:cubicBezTo>
                    <a:pt x="161545" y="48257"/>
                    <a:pt x="227853" y="0"/>
                    <a:pt x="30377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27" name="千图PPT彼岸天：ID 8661124库_组合 26">
            <a:extLst>
              <a:ext uri="{FF2B5EF4-FFF2-40B4-BE49-F238E27FC236}">
                <a16:creationId xmlns:a16="http://schemas.microsoft.com/office/drawing/2014/main" id="{57A58E3B-BD1C-4834-9386-02B5B7B7571B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3810737" y="3783565"/>
            <a:ext cx="4176349" cy="1938433"/>
            <a:chOff x="3810737" y="3783565"/>
            <a:chExt cx="4176349" cy="1938433"/>
          </a:xfrm>
        </p:grpSpPr>
        <p:sp>
          <p:nvSpPr>
            <p:cNvPr id="23" name="六边形 22">
              <a:extLst>
                <a:ext uri="{FF2B5EF4-FFF2-40B4-BE49-F238E27FC236}">
                  <a16:creationId xmlns:a16="http://schemas.microsoft.com/office/drawing/2014/main" id="{233E1DD6-2AD5-4375-9E42-456F42D8101B}"/>
                </a:ext>
              </a:extLst>
            </p:cNvPr>
            <p:cNvSpPr/>
            <p:nvPr/>
          </p:nvSpPr>
          <p:spPr>
            <a:xfrm rot="17100000">
              <a:off x="3703899" y="3890403"/>
              <a:ext cx="1549151" cy="1335475"/>
            </a:xfrm>
            <a:prstGeom prst="hexagon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500">
                <a:cs typeface="+mn-ea"/>
                <a:sym typeface="+mn-lt"/>
              </a:endParaRPr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2BEE8BB5-EB09-414C-BB1C-436B9EAC4555}"/>
                </a:ext>
              </a:extLst>
            </p:cNvPr>
            <p:cNvSpPr/>
            <p:nvPr/>
          </p:nvSpPr>
          <p:spPr>
            <a:xfrm>
              <a:off x="5225930" y="4816131"/>
              <a:ext cx="1694785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Bef>
                  <a:spcPts val="600"/>
                </a:spcBef>
                <a:buClr>
                  <a:srgbClr val="E24848"/>
                </a:buClr>
              </a:pPr>
              <a:r>
                <a:rPr lang="zh-CN" altLang="en-US" sz="1600" b="1" dirty="0">
                  <a:cs typeface="+mn-ea"/>
                  <a:sym typeface="+mn-lt"/>
                </a:rPr>
                <a:t>输入标题文本</a:t>
              </a:r>
              <a:endParaRPr lang="en-US" sz="1600" b="1" dirty="0">
                <a:cs typeface="+mn-ea"/>
                <a:sym typeface="+mn-lt"/>
              </a:endParaRPr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8EEDDA84-B340-4956-BF29-EB3246AFCDF2}"/>
                </a:ext>
              </a:extLst>
            </p:cNvPr>
            <p:cNvSpPr/>
            <p:nvPr/>
          </p:nvSpPr>
          <p:spPr>
            <a:xfrm>
              <a:off x="5225929" y="5075667"/>
              <a:ext cx="2761157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buClr>
                  <a:srgbClr val="E24848"/>
                </a:buClr>
                <a:defRPr/>
              </a:pPr>
              <a:r>
                <a:rPr lang="zh-CN" altLang="en-US" sz="1200" noProof="1">
                  <a:cs typeface="+mn-ea"/>
                  <a:sym typeface="+mn-lt"/>
                </a:rPr>
                <a:t>请替换文字内容复制你的内容到此</a:t>
              </a:r>
            </a:p>
            <a:p>
              <a:pPr>
                <a:lnSpc>
                  <a:spcPct val="150000"/>
                </a:lnSpc>
                <a:buClr>
                  <a:srgbClr val="E24848"/>
                </a:buClr>
                <a:defRPr/>
              </a:pPr>
              <a:endParaRPr lang="en-US" sz="1200" noProof="1">
                <a:cs typeface="+mn-ea"/>
                <a:sym typeface="+mn-lt"/>
              </a:endParaRPr>
            </a:p>
          </p:txBody>
        </p:sp>
        <p:sp>
          <p:nvSpPr>
            <p:cNvPr id="18" name="任意多边形: 形状 17">
              <a:extLst>
                <a:ext uri="{FF2B5EF4-FFF2-40B4-BE49-F238E27FC236}">
                  <a16:creationId xmlns:a16="http://schemas.microsoft.com/office/drawing/2014/main" id="{5C4E672A-23A0-4D49-AB5D-447A23299760}"/>
                </a:ext>
              </a:extLst>
            </p:cNvPr>
            <p:cNvSpPr/>
            <p:nvPr/>
          </p:nvSpPr>
          <p:spPr>
            <a:xfrm>
              <a:off x="4203287" y="4335725"/>
              <a:ext cx="480660" cy="479934"/>
            </a:xfrm>
            <a:custGeom>
              <a:avLst/>
              <a:gdLst>
                <a:gd name="connsiteX0" fmla="*/ 497095 w 607639"/>
                <a:gd name="connsiteY0" fmla="*/ 261992 h 606722"/>
                <a:gd name="connsiteX1" fmla="*/ 497095 w 607639"/>
                <a:gd name="connsiteY1" fmla="*/ 468794 h 606722"/>
                <a:gd name="connsiteX2" fmla="*/ 524775 w 607639"/>
                <a:gd name="connsiteY2" fmla="*/ 468794 h 606722"/>
                <a:gd name="connsiteX3" fmla="*/ 524775 w 607639"/>
                <a:gd name="connsiteY3" fmla="*/ 261992 h 606722"/>
                <a:gd name="connsiteX4" fmla="*/ 414320 w 607639"/>
                <a:gd name="connsiteY4" fmla="*/ 261992 h 606722"/>
                <a:gd name="connsiteX5" fmla="*/ 414320 w 607639"/>
                <a:gd name="connsiteY5" fmla="*/ 468794 h 606722"/>
                <a:gd name="connsiteX6" fmla="*/ 469503 w 607639"/>
                <a:gd name="connsiteY6" fmla="*/ 468794 h 606722"/>
                <a:gd name="connsiteX7" fmla="*/ 469503 w 607639"/>
                <a:gd name="connsiteY7" fmla="*/ 261992 h 606722"/>
                <a:gd name="connsiteX8" fmla="*/ 359047 w 607639"/>
                <a:gd name="connsiteY8" fmla="*/ 261992 h 606722"/>
                <a:gd name="connsiteX9" fmla="*/ 359047 w 607639"/>
                <a:gd name="connsiteY9" fmla="*/ 468794 h 606722"/>
                <a:gd name="connsiteX10" fmla="*/ 386639 w 607639"/>
                <a:gd name="connsiteY10" fmla="*/ 468794 h 606722"/>
                <a:gd name="connsiteX11" fmla="*/ 386639 w 607639"/>
                <a:gd name="connsiteY11" fmla="*/ 261992 h 606722"/>
                <a:gd name="connsiteX12" fmla="*/ 276183 w 607639"/>
                <a:gd name="connsiteY12" fmla="*/ 261992 h 606722"/>
                <a:gd name="connsiteX13" fmla="*/ 276183 w 607639"/>
                <a:gd name="connsiteY13" fmla="*/ 468794 h 606722"/>
                <a:gd name="connsiteX14" fmla="*/ 331456 w 607639"/>
                <a:gd name="connsiteY14" fmla="*/ 468794 h 606722"/>
                <a:gd name="connsiteX15" fmla="*/ 331456 w 607639"/>
                <a:gd name="connsiteY15" fmla="*/ 261992 h 606722"/>
                <a:gd name="connsiteX16" fmla="*/ 220911 w 607639"/>
                <a:gd name="connsiteY16" fmla="*/ 261992 h 606722"/>
                <a:gd name="connsiteX17" fmla="*/ 220911 w 607639"/>
                <a:gd name="connsiteY17" fmla="*/ 468794 h 606722"/>
                <a:gd name="connsiteX18" fmla="*/ 248592 w 607639"/>
                <a:gd name="connsiteY18" fmla="*/ 468794 h 606722"/>
                <a:gd name="connsiteX19" fmla="*/ 248592 w 607639"/>
                <a:gd name="connsiteY19" fmla="*/ 261992 h 606722"/>
                <a:gd name="connsiteX20" fmla="*/ 138136 w 607639"/>
                <a:gd name="connsiteY20" fmla="*/ 261992 h 606722"/>
                <a:gd name="connsiteX21" fmla="*/ 138136 w 607639"/>
                <a:gd name="connsiteY21" fmla="*/ 468794 h 606722"/>
                <a:gd name="connsiteX22" fmla="*/ 193319 w 607639"/>
                <a:gd name="connsiteY22" fmla="*/ 468794 h 606722"/>
                <a:gd name="connsiteX23" fmla="*/ 193319 w 607639"/>
                <a:gd name="connsiteY23" fmla="*/ 261992 h 606722"/>
                <a:gd name="connsiteX24" fmla="*/ 82864 w 607639"/>
                <a:gd name="connsiteY24" fmla="*/ 261992 h 606722"/>
                <a:gd name="connsiteX25" fmla="*/ 82864 w 607639"/>
                <a:gd name="connsiteY25" fmla="*/ 468794 h 606722"/>
                <a:gd name="connsiteX26" fmla="*/ 110455 w 607639"/>
                <a:gd name="connsiteY26" fmla="*/ 468794 h 606722"/>
                <a:gd name="connsiteX27" fmla="*/ 110455 w 607639"/>
                <a:gd name="connsiteY27" fmla="*/ 261992 h 606722"/>
                <a:gd name="connsiteX28" fmla="*/ 303820 w 607639"/>
                <a:gd name="connsiteY28" fmla="*/ 110294 h 606722"/>
                <a:gd name="connsiteX29" fmla="*/ 331447 w 607639"/>
                <a:gd name="connsiteY29" fmla="*/ 137885 h 606722"/>
                <a:gd name="connsiteX30" fmla="*/ 303820 w 607639"/>
                <a:gd name="connsiteY30" fmla="*/ 165476 h 606722"/>
                <a:gd name="connsiteX31" fmla="*/ 276193 w 607639"/>
                <a:gd name="connsiteY31" fmla="*/ 137885 h 606722"/>
                <a:gd name="connsiteX32" fmla="*/ 303820 w 607639"/>
                <a:gd name="connsiteY32" fmla="*/ 110294 h 606722"/>
                <a:gd name="connsiteX33" fmla="*/ 303775 w 607639"/>
                <a:gd name="connsiteY33" fmla="*/ 27550 h 606722"/>
                <a:gd name="connsiteX34" fmla="*/ 174005 w 607639"/>
                <a:gd name="connsiteY34" fmla="*/ 103446 h 606722"/>
                <a:gd name="connsiteX35" fmla="*/ 299681 w 607639"/>
                <a:gd name="connsiteY35" fmla="*/ 56522 h 606722"/>
                <a:gd name="connsiteX36" fmla="*/ 309293 w 607639"/>
                <a:gd name="connsiteY36" fmla="*/ 55189 h 606722"/>
                <a:gd name="connsiteX37" fmla="*/ 434969 w 607639"/>
                <a:gd name="connsiteY37" fmla="*/ 102024 h 606722"/>
                <a:gd name="connsiteX38" fmla="*/ 303775 w 607639"/>
                <a:gd name="connsiteY38" fmla="*/ 27550 h 606722"/>
                <a:gd name="connsiteX39" fmla="*/ 303775 w 607639"/>
                <a:gd name="connsiteY39" fmla="*/ 0 h 606722"/>
                <a:gd name="connsiteX40" fmla="*/ 470927 w 607639"/>
                <a:gd name="connsiteY40" fmla="*/ 115799 h 606722"/>
                <a:gd name="connsiteX41" fmla="*/ 570346 w 607639"/>
                <a:gd name="connsiteY41" fmla="*/ 153036 h 606722"/>
                <a:gd name="connsiteX42" fmla="*/ 579958 w 607639"/>
                <a:gd name="connsiteY42" fmla="*/ 165478 h 606722"/>
                <a:gd name="connsiteX43" fmla="*/ 579958 w 607639"/>
                <a:gd name="connsiteY43" fmla="*/ 193028 h 606722"/>
                <a:gd name="connsiteX44" fmla="*/ 579958 w 607639"/>
                <a:gd name="connsiteY44" fmla="*/ 248217 h 606722"/>
                <a:gd name="connsiteX45" fmla="*/ 566163 w 607639"/>
                <a:gd name="connsiteY45" fmla="*/ 261992 h 606722"/>
                <a:gd name="connsiteX46" fmla="*/ 552367 w 607639"/>
                <a:gd name="connsiteY46" fmla="*/ 261992 h 606722"/>
                <a:gd name="connsiteX47" fmla="*/ 552367 w 607639"/>
                <a:gd name="connsiteY47" fmla="*/ 468794 h 606722"/>
                <a:gd name="connsiteX48" fmla="*/ 566163 w 607639"/>
                <a:gd name="connsiteY48" fmla="*/ 468794 h 606722"/>
                <a:gd name="connsiteX49" fmla="*/ 579958 w 607639"/>
                <a:gd name="connsiteY49" fmla="*/ 482569 h 606722"/>
                <a:gd name="connsiteX50" fmla="*/ 566163 w 607639"/>
                <a:gd name="connsiteY50" fmla="*/ 496344 h 606722"/>
                <a:gd name="connsiteX51" fmla="*/ 538571 w 607639"/>
                <a:gd name="connsiteY51" fmla="*/ 496344 h 606722"/>
                <a:gd name="connsiteX52" fmla="*/ 483299 w 607639"/>
                <a:gd name="connsiteY52" fmla="*/ 496344 h 606722"/>
                <a:gd name="connsiteX53" fmla="*/ 400435 w 607639"/>
                <a:gd name="connsiteY53" fmla="*/ 496344 h 606722"/>
                <a:gd name="connsiteX54" fmla="*/ 345252 w 607639"/>
                <a:gd name="connsiteY54" fmla="*/ 496344 h 606722"/>
                <a:gd name="connsiteX55" fmla="*/ 262387 w 607639"/>
                <a:gd name="connsiteY55" fmla="*/ 496344 h 606722"/>
                <a:gd name="connsiteX56" fmla="*/ 207115 w 607639"/>
                <a:gd name="connsiteY56" fmla="*/ 496344 h 606722"/>
                <a:gd name="connsiteX57" fmla="*/ 124251 w 607639"/>
                <a:gd name="connsiteY57" fmla="*/ 496344 h 606722"/>
                <a:gd name="connsiteX58" fmla="*/ 69068 w 607639"/>
                <a:gd name="connsiteY58" fmla="*/ 496344 h 606722"/>
                <a:gd name="connsiteX59" fmla="*/ 55272 w 607639"/>
                <a:gd name="connsiteY59" fmla="*/ 496344 h 606722"/>
                <a:gd name="connsiteX60" fmla="*/ 55272 w 607639"/>
                <a:gd name="connsiteY60" fmla="*/ 537758 h 606722"/>
                <a:gd name="connsiteX61" fmla="*/ 41387 w 607639"/>
                <a:gd name="connsiteY61" fmla="*/ 551533 h 606722"/>
                <a:gd name="connsiteX62" fmla="*/ 27592 w 607639"/>
                <a:gd name="connsiteY62" fmla="*/ 551533 h 606722"/>
                <a:gd name="connsiteX63" fmla="*/ 27592 w 607639"/>
                <a:gd name="connsiteY63" fmla="*/ 579083 h 606722"/>
                <a:gd name="connsiteX64" fmla="*/ 579958 w 607639"/>
                <a:gd name="connsiteY64" fmla="*/ 579083 h 606722"/>
                <a:gd name="connsiteX65" fmla="*/ 579958 w 607639"/>
                <a:gd name="connsiteY65" fmla="*/ 551533 h 606722"/>
                <a:gd name="connsiteX66" fmla="*/ 96660 w 607639"/>
                <a:gd name="connsiteY66" fmla="*/ 551533 h 606722"/>
                <a:gd name="connsiteX67" fmla="*/ 82864 w 607639"/>
                <a:gd name="connsiteY67" fmla="*/ 537758 h 606722"/>
                <a:gd name="connsiteX68" fmla="*/ 96660 w 607639"/>
                <a:gd name="connsiteY68" fmla="*/ 523983 h 606722"/>
                <a:gd name="connsiteX69" fmla="*/ 593843 w 607639"/>
                <a:gd name="connsiteY69" fmla="*/ 523983 h 606722"/>
                <a:gd name="connsiteX70" fmla="*/ 607639 w 607639"/>
                <a:gd name="connsiteY70" fmla="*/ 537758 h 606722"/>
                <a:gd name="connsiteX71" fmla="*/ 607639 w 607639"/>
                <a:gd name="connsiteY71" fmla="*/ 592947 h 606722"/>
                <a:gd name="connsiteX72" fmla="*/ 593843 w 607639"/>
                <a:gd name="connsiteY72" fmla="*/ 606722 h 606722"/>
                <a:gd name="connsiteX73" fmla="*/ 13796 w 607639"/>
                <a:gd name="connsiteY73" fmla="*/ 606722 h 606722"/>
                <a:gd name="connsiteX74" fmla="*/ 0 w 607639"/>
                <a:gd name="connsiteY74" fmla="*/ 592947 h 606722"/>
                <a:gd name="connsiteX75" fmla="*/ 0 w 607639"/>
                <a:gd name="connsiteY75" fmla="*/ 537758 h 606722"/>
                <a:gd name="connsiteX76" fmla="*/ 13796 w 607639"/>
                <a:gd name="connsiteY76" fmla="*/ 523983 h 606722"/>
                <a:gd name="connsiteX77" fmla="*/ 27592 w 607639"/>
                <a:gd name="connsiteY77" fmla="*/ 523983 h 606722"/>
                <a:gd name="connsiteX78" fmla="*/ 27592 w 607639"/>
                <a:gd name="connsiteY78" fmla="*/ 482569 h 606722"/>
                <a:gd name="connsiteX79" fmla="*/ 41387 w 607639"/>
                <a:gd name="connsiteY79" fmla="*/ 468794 h 606722"/>
                <a:gd name="connsiteX80" fmla="*/ 55272 w 607639"/>
                <a:gd name="connsiteY80" fmla="*/ 468794 h 606722"/>
                <a:gd name="connsiteX81" fmla="*/ 55272 w 607639"/>
                <a:gd name="connsiteY81" fmla="*/ 261992 h 606722"/>
                <a:gd name="connsiteX82" fmla="*/ 41387 w 607639"/>
                <a:gd name="connsiteY82" fmla="*/ 261992 h 606722"/>
                <a:gd name="connsiteX83" fmla="*/ 27592 w 607639"/>
                <a:gd name="connsiteY83" fmla="*/ 248217 h 606722"/>
                <a:gd name="connsiteX84" fmla="*/ 41387 w 607639"/>
                <a:gd name="connsiteY84" fmla="*/ 234442 h 606722"/>
                <a:gd name="connsiteX85" fmla="*/ 69068 w 607639"/>
                <a:gd name="connsiteY85" fmla="*/ 234442 h 606722"/>
                <a:gd name="connsiteX86" fmla="*/ 124251 w 607639"/>
                <a:gd name="connsiteY86" fmla="*/ 234442 h 606722"/>
                <a:gd name="connsiteX87" fmla="*/ 207115 w 607639"/>
                <a:gd name="connsiteY87" fmla="*/ 234442 h 606722"/>
                <a:gd name="connsiteX88" fmla="*/ 262387 w 607639"/>
                <a:gd name="connsiteY88" fmla="*/ 234442 h 606722"/>
                <a:gd name="connsiteX89" fmla="*/ 345252 w 607639"/>
                <a:gd name="connsiteY89" fmla="*/ 234442 h 606722"/>
                <a:gd name="connsiteX90" fmla="*/ 400435 w 607639"/>
                <a:gd name="connsiteY90" fmla="*/ 234442 h 606722"/>
                <a:gd name="connsiteX91" fmla="*/ 483299 w 607639"/>
                <a:gd name="connsiteY91" fmla="*/ 234442 h 606722"/>
                <a:gd name="connsiteX92" fmla="*/ 538571 w 607639"/>
                <a:gd name="connsiteY92" fmla="*/ 234442 h 606722"/>
                <a:gd name="connsiteX93" fmla="*/ 552367 w 607639"/>
                <a:gd name="connsiteY93" fmla="*/ 234442 h 606722"/>
                <a:gd name="connsiteX94" fmla="*/ 552367 w 607639"/>
                <a:gd name="connsiteY94" fmla="*/ 193028 h 606722"/>
                <a:gd name="connsiteX95" fmla="*/ 552367 w 607639"/>
                <a:gd name="connsiteY95" fmla="*/ 175076 h 606722"/>
                <a:gd name="connsiteX96" fmla="*/ 303775 w 607639"/>
                <a:gd name="connsiteY96" fmla="*/ 84072 h 606722"/>
                <a:gd name="connsiteX97" fmla="*/ 55272 w 607639"/>
                <a:gd name="connsiteY97" fmla="*/ 175076 h 606722"/>
                <a:gd name="connsiteX98" fmla="*/ 55272 w 607639"/>
                <a:gd name="connsiteY98" fmla="*/ 179253 h 606722"/>
                <a:gd name="connsiteX99" fmla="*/ 510979 w 607639"/>
                <a:gd name="connsiteY99" fmla="*/ 179253 h 606722"/>
                <a:gd name="connsiteX100" fmla="*/ 524775 w 607639"/>
                <a:gd name="connsiteY100" fmla="*/ 193028 h 606722"/>
                <a:gd name="connsiteX101" fmla="*/ 510979 w 607639"/>
                <a:gd name="connsiteY101" fmla="*/ 206803 h 606722"/>
                <a:gd name="connsiteX102" fmla="*/ 41387 w 607639"/>
                <a:gd name="connsiteY102" fmla="*/ 206803 h 606722"/>
                <a:gd name="connsiteX103" fmla="*/ 27592 w 607639"/>
                <a:gd name="connsiteY103" fmla="*/ 193028 h 606722"/>
                <a:gd name="connsiteX104" fmla="*/ 27592 w 607639"/>
                <a:gd name="connsiteY104" fmla="*/ 165478 h 606722"/>
                <a:gd name="connsiteX105" fmla="*/ 37293 w 607639"/>
                <a:gd name="connsiteY105" fmla="*/ 153036 h 606722"/>
                <a:gd name="connsiteX106" fmla="*/ 136712 w 607639"/>
                <a:gd name="connsiteY106" fmla="*/ 115799 h 606722"/>
                <a:gd name="connsiteX107" fmla="*/ 303775 w 607639"/>
                <a:gd name="connsiteY107" fmla="*/ 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</a:cxnLst>
              <a:rect l="l" t="t" r="r" b="b"/>
              <a:pathLst>
                <a:path w="607639" h="606722">
                  <a:moveTo>
                    <a:pt x="497095" y="261992"/>
                  </a:moveTo>
                  <a:lnTo>
                    <a:pt x="497095" y="468794"/>
                  </a:lnTo>
                  <a:lnTo>
                    <a:pt x="524775" y="468794"/>
                  </a:lnTo>
                  <a:lnTo>
                    <a:pt x="524775" y="261992"/>
                  </a:lnTo>
                  <a:close/>
                  <a:moveTo>
                    <a:pt x="414320" y="261992"/>
                  </a:moveTo>
                  <a:lnTo>
                    <a:pt x="414320" y="468794"/>
                  </a:lnTo>
                  <a:lnTo>
                    <a:pt x="469503" y="468794"/>
                  </a:lnTo>
                  <a:lnTo>
                    <a:pt x="469503" y="261992"/>
                  </a:lnTo>
                  <a:close/>
                  <a:moveTo>
                    <a:pt x="359047" y="261992"/>
                  </a:moveTo>
                  <a:lnTo>
                    <a:pt x="359047" y="468794"/>
                  </a:lnTo>
                  <a:lnTo>
                    <a:pt x="386639" y="468794"/>
                  </a:lnTo>
                  <a:lnTo>
                    <a:pt x="386639" y="261992"/>
                  </a:lnTo>
                  <a:close/>
                  <a:moveTo>
                    <a:pt x="276183" y="261992"/>
                  </a:moveTo>
                  <a:lnTo>
                    <a:pt x="276183" y="468794"/>
                  </a:lnTo>
                  <a:lnTo>
                    <a:pt x="331456" y="468794"/>
                  </a:lnTo>
                  <a:lnTo>
                    <a:pt x="331456" y="261992"/>
                  </a:lnTo>
                  <a:close/>
                  <a:moveTo>
                    <a:pt x="220911" y="261992"/>
                  </a:moveTo>
                  <a:lnTo>
                    <a:pt x="220911" y="468794"/>
                  </a:lnTo>
                  <a:lnTo>
                    <a:pt x="248592" y="468794"/>
                  </a:lnTo>
                  <a:lnTo>
                    <a:pt x="248592" y="261992"/>
                  </a:lnTo>
                  <a:close/>
                  <a:moveTo>
                    <a:pt x="138136" y="261992"/>
                  </a:moveTo>
                  <a:lnTo>
                    <a:pt x="138136" y="468794"/>
                  </a:lnTo>
                  <a:lnTo>
                    <a:pt x="193319" y="468794"/>
                  </a:lnTo>
                  <a:lnTo>
                    <a:pt x="193319" y="261992"/>
                  </a:lnTo>
                  <a:close/>
                  <a:moveTo>
                    <a:pt x="82864" y="261992"/>
                  </a:moveTo>
                  <a:lnTo>
                    <a:pt x="82864" y="468794"/>
                  </a:lnTo>
                  <a:lnTo>
                    <a:pt x="110455" y="468794"/>
                  </a:lnTo>
                  <a:lnTo>
                    <a:pt x="110455" y="261992"/>
                  </a:lnTo>
                  <a:close/>
                  <a:moveTo>
                    <a:pt x="303820" y="110294"/>
                  </a:moveTo>
                  <a:cubicBezTo>
                    <a:pt x="319078" y="110294"/>
                    <a:pt x="331447" y="122647"/>
                    <a:pt x="331447" y="137885"/>
                  </a:cubicBezTo>
                  <a:cubicBezTo>
                    <a:pt x="331447" y="153123"/>
                    <a:pt x="319078" y="165476"/>
                    <a:pt x="303820" y="165476"/>
                  </a:cubicBezTo>
                  <a:cubicBezTo>
                    <a:pt x="288562" y="165476"/>
                    <a:pt x="276193" y="153123"/>
                    <a:pt x="276193" y="137885"/>
                  </a:cubicBezTo>
                  <a:cubicBezTo>
                    <a:pt x="276193" y="122647"/>
                    <a:pt x="288562" y="110294"/>
                    <a:pt x="303820" y="110294"/>
                  </a:cubicBezTo>
                  <a:close/>
                  <a:moveTo>
                    <a:pt x="303775" y="27550"/>
                  </a:moveTo>
                  <a:cubicBezTo>
                    <a:pt x="248592" y="27550"/>
                    <a:pt x="198838" y="57944"/>
                    <a:pt x="174005" y="103446"/>
                  </a:cubicBezTo>
                  <a:lnTo>
                    <a:pt x="299681" y="56522"/>
                  </a:lnTo>
                  <a:cubicBezTo>
                    <a:pt x="302440" y="55189"/>
                    <a:pt x="305199" y="55189"/>
                    <a:pt x="309293" y="55189"/>
                  </a:cubicBezTo>
                  <a:lnTo>
                    <a:pt x="434969" y="102024"/>
                  </a:lnTo>
                  <a:cubicBezTo>
                    <a:pt x="408712" y="57944"/>
                    <a:pt x="359047" y="27550"/>
                    <a:pt x="303775" y="27550"/>
                  </a:cubicBezTo>
                  <a:close/>
                  <a:moveTo>
                    <a:pt x="303775" y="0"/>
                  </a:moveTo>
                  <a:cubicBezTo>
                    <a:pt x="379786" y="0"/>
                    <a:pt x="446006" y="48257"/>
                    <a:pt x="470927" y="115799"/>
                  </a:cubicBezTo>
                  <a:lnTo>
                    <a:pt x="570346" y="153036"/>
                  </a:lnTo>
                  <a:cubicBezTo>
                    <a:pt x="575864" y="154458"/>
                    <a:pt x="579958" y="159968"/>
                    <a:pt x="579958" y="165478"/>
                  </a:cubicBezTo>
                  <a:lnTo>
                    <a:pt x="579958" y="193028"/>
                  </a:lnTo>
                  <a:lnTo>
                    <a:pt x="579958" y="248217"/>
                  </a:lnTo>
                  <a:cubicBezTo>
                    <a:pt x="579958" y="256482"/>
                    <a:pt x="574440" y="261992"/>
                    <a:pt x="566163" y="261992"/>
                  </a:cubicBezTo>
                  <a:lnTo>
                    <a:pt x="552367" y="261992"/>
                  </a:lnTo>
                  <a:lnTo>
                    <a:pt x="552367" y="468794"/>
                  </a:lnTo>
                  <a:lnTo>
                    <a:pt x="566163" y="468794"/>
                  </a:lnTo>
                  <a:cubicBezTo>
                    <a:pt x="574440" y="468794"/>
                    <a:pt x="579958" y="474304"/>
                    <a:pt x="579958" y="482569"/>
                  </a:cubicBezTo>
                  <a:cubicBezTo>
                    <a:pt x="579958" y="490834"/>
                    <a:pt x="574440" y="496344"/>
                    <a:pt x="566163" y="496344"/>
                  </a:cubicBezTo>
                  <a:lnTo>
                    <a:pt x="538571" y="496344"/>
                  </a:lnTo>
                  <a:lnTo>
                    <a:pt x="483299" y="496344"/>
                  </a:lnTo>
                  <a:lnTo>
                    <a:pt x="400435" y="496344"/>
                  </a:lnTo>
                  <a:lnTo>
                    <a:pt x="345252" y="496344"/>
                  </a:lnTo>
                  <a:lnTo>
                    <a:pt x="262387" y="496344"/>
                  </a:lnTo>
                  <a:lnTo>
                    <a:pt x="207115" y="496344"/>
                  </a:lnTo>
                  <a:lnTo>
                    <a:pt x="124251" y="496344"/>
                  </a:lnTo>
                  <a:lnTo>
                    <a:pt x="69068" y="496344"/>
                  </a:lnTo>
                  <a:lnTo>
                    <a:pt x="55272" y="496344"/>
                  </a:lnTo>
                  <a:lnTo>
                    <a:pt x="55272" y="537758"/>
                  </a:lnTo>
                  <a:cubicBezTo>
                    <a:pt x="55272" y="546023"/>
                    <a:pt x="49754" y="551533"/>
                    <a:pt x="41387" y="551533"/>
                  </a:cubicBezTo>
                  <a:lnTo>
                    <a:pt x="27592" y="551533"/>
                  </a:lnTo>
                  <a:lnTo>
                    <a:pt x="27592" y="579083"/>
                  </a:lnTo>
                  <a:lnTo>
                    <a:pt x="579958" y="579083"/>
                  </a:lnTo>
                  <a:lnTo>
                    <a:pt x="579958" y="551533"/>
                  </a:lnTo>
                  <a:lnTo>
                    <a:pt x="96660" y="551533"/>
                  </a:lnTo>
                  <a:cubicBezTo>
                    <a:pt x="88382" y="551533"/>
                    <a:pt x="82864" y="546023"/>
                    <a:pt x="82864" y="537758"/>
                  </a:cubicBezTo>
                  <a:cubicBezTo>
                    <a:pt x="82864" y="529493"/>
                    <a:pt x="88382" y="523983"/>
                    <a:pt x="96660" y="523983"/>
                  </a:cubicBezTo>
                  <a:lnTo>
                    <a:pt x="593843" y="523983"/>
                  </a:lnTo>
                  <a:cubicBezTo>
                    <a:pt x="602121" y="523983"/>
                    <a:pt x="607639" y="529493"/>
                    <a:pt x="607639" y="537758"/>
                  </a:cubicBezTo>
                  <a:lnTo>
                    <a:pt x="607639" y="592947"/>
                  </a:lnTo>
                  <a:cubicBezTo>
                    <a:pt x="607639" y="601212"/>
                    <a:pt x="602121" y="606722"/>
                    <a:pt x="593843" y="606722"/>
                  </a:cubicBezTo>
                  <a:lnTo>
                    <a:pt x="13796" y="606722"/>
                  </a:lnTo>
                  <a:cubicBezTo>
                    <a:pt x="5518" y="606722"/>
                    <a:pt x="0" y="601212"/>
                    <a:pt x="0" y="592947"/>
                  </a:cubicBezTo>
                  <a:lnTo>
                    <a:pt x="0" y="537758"/>
                  </a:lnTo>
                  <a:cubicBezTo>
                    <a:pt x="0" y="529493"/>
                    <a:pt x="5518" y="523983"/>
                    <a:pt x="13796" y="523983"/>
                  </a:cubicBezTo>
                  <a:lnTo>
                    <a:pt x="27592" y="523983"/>
                  </a:lnTo>
                  <a:lnTo>
                    <a:pt x="27592" y="482569"/>
                  </a:lnTo>
                  <a:cubicBezTo>
                    <a:pt x="27592" y="474304"/>
                    <a:pt x="33110" y="468794"/>
                    <a:pt x="41387" y="468794"/>
                  </a:cubicBezTo>
                  <a:lnTo>
                    <a:pt x="55272" y="468794"/>
                  </a:lnTo>
                  <a:lnTo>
                    <a:pt x="55272" y="261992"/>
                  </a:lnTo>
                  <a:lnTo>
                    <a:pt x="41387" y="261992"/>
                  </a:lnTo>
                  <a:cubicBezTo>
                    <a:pt x="33110" y="261992"/>
                    <a:pt x="27592" y="256482"/>
                    <a:pt x="27592" y="248217"/>
                  </a:cubicBezTo>
                  <a:cubicBezTo>
                    <a:pt x="27592" y="239952"/>
                    <a:pt x="33110" y="234442"/>
                    <a:pt x="41387" y="234442"/>
                  </a:cubicBezTo>
                  <a:lnTo>
                    <a:pt x="69068" y="234442"/>
                  </a:lnTo>
                  <a:lnTo>
                    <a:pt x="124251" y="234442"/>
                  </a:lnTo>
                  <a:lnTo>
                    <a:pt x="207115" y="234442"/>
                  </a:lnTo>
                  <a:lnTo>
                    <a:pt x="262387" y="234442"/>
                  </a:lnTo>
                  <a:lnTo>
                    <a:pt x="345252" y="234442"/>
                  </a:lnTo>
                  <a:lnTo>
                    <a:pt x="400435" y="234442"/>
                  </a:lnTo>
                  <a:lnTo>
                    <a:pt x="483299" y="234442"/>
                  </a:lnTo>
                  <a:lnTo>
                    <a:pt x="538571" y="234442"/>
                  </a:lnTo>
                  <a:lnTo>
                    <a:pt x="552367" y="234442"/>
                  </a:lnTo>
                  <a:lnTo>
                    <a:pt x="552367" y="193028"/>
                  </a:lnTo>
                  <a:lnTo>
                    <a:pt x="552367" y="175076"/>
                  </a:lnTo>
                  <a:lnTo>
                    <a:pt x="303775" y="84072"/>
                  </a:lnTo>
                  <a:lnTo>
                    <a:pt x="55272" y="175076"/>
                  </a:lnTo>
                  <a:lnTo>
                    <a:pt x="55272" y="179253"/>
                  </a:lnTo>
                  <a:lnTo>
                    <a:pt x="510979" y="179253"/>
                  </a:lnTo>
                  <a:cubicBezTo>
                    <a:pt x="519257" y="179253"/>
                    <a:pt x="524775" y="184763"/>
                    <a:pt x="524775" y="193028"/>
                  </a:cubicBezTo>
                  <a:cubicBezTo>
                    <a:pt x="524775" y="201293"/>
                    <a:pt x="519257" y="206803"/>
                    <a:pt x="510979" y="206803"/>
                  </a:cubicBezTo>
                  <a:lnTo>
                    <a:pt x="41387" y="206803"/>
                  </a:lnTo>
                  <a:cubicBezTo>
                    <a:pt x="33110" y="206803"/>
                    <a:pt x="27592" y="201293"/>
                    <a:pt x="27592" y="193028"/>
                  </a:cubicBezTo>
                  <a:lnTo>
                    <a:pt x="27592" y="165478"/>
                  </a:lnTo>
                  <a:cubicBezTo>
                    <a:pt x="27592" y="159968"/>
                    <a:pt x="31775" y="154458"/>
                    <a:pt x="37293" y="153036"/>
                  </a:cubicBezTo>
                  <a:lnTo>
                    <a:pt x="136712" y="115799"/>
                  </a:lnTo>
                  <a:cubicBezTo>
                    <a:pt x="161545" y="48257"/>
                    <a:pt x="227853" y="0"/>
                    <a:pt x="30377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28" name="千图PPT彼岸天：ID 8661124库_组合 27">
            <a:extLst>
              <a:ext uri="{FF2B5EF4-FFF2-40B4-BE49-F238E27FC236}">
                <a16:creationId xmlns:a16="http://schemas.microsoft.com/office/drawing/2014/main" id="{628DA43C-A323-42EA-9A28-149AFE15AD8D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2207568" y="1858730"/>
            <a:ext cx="3951997" cy="2478030"/>
            <a:chOff x="2207568" y="1858730"/>
            <a:chExt cx="3951997" cy="2478030"/>
          </a:xfrm>
        </p:grpSpPr>
        <p:sp>
          <p:nvSpPr>
            <p:cNvPr id="24" name="六边形 23">
              <a:extLst>
                <a:ext uri="{FF2B5EF4-FFF2-40B4-BE49-F238E27FC236}">
                  <a16:creationId xmlns:a16="http://schemas.microsoft.com/office/drawing/2014/main" id="{46E938BB-ECDD-48D2-9399-601BAB31DF00}"/>
                </a:ext>
              </a:extLst>
            </p:cNvPr>
            <p:cNvSpPr/>
            <p:nvPr/>
          </p:nvSpPr>
          <p:spPr>
            <a:xfrm rot="17100000">
              <a:off x="4717252" y="2894447"/>
              <a:ext cx="1549151" cy="1335475"/>
            </a:xfrm>
            <a:prstGeom prst="hexagon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500">
                <a:cs typeface="+mn-ea"/>
                <a:sym typeface="+mn-lt"/>
              </a:endParaRPr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8C38C98C-6E31-4DF2-A2B0-F6D6F70B4586}"/>
                </a:ext>
              </a:extLst>
            </p:cNvPr>
            <p:cNvSpPr/>
            <p:nvPr/>
          </p:nvSpPr>
          <p:spPr>
            <a:xfrm>
              <a:off x="3172250" y="1858730"/>
              <a:ext cx="1694785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spcBef>
                  <a:spcPts val="600"/>
                </a:spcBef>
                <a:buClr>
                  <a:srgbClr val="E24848"/>
                </a:buClr>
              </a:pPr>
              <a:r>
                <a:rPr lang="zh-CN" altLang="en-US" sz="1600" b="1" dirty="0">
                  <a:cs typeface="+mn-ea"/>
                  <a:sym typeface="+mn-lt"/>
                </a:rPr>
                <a:t>输入标题文本</a:t>
              </a:r>
              <a:endParaRPr lang="en-US" sz="1600" b="1" dirty="0">
                <a:cs typeface="+mn-ea"/>
                <a:sym typeface="+mn-lt"/>
              </a:endParaRPr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AD2A058B-7665-46B2-B40F-3143C05E8680}"/>
                </a:ext>
              </a:extLst>
            </p:cNvPr>
            <p:cNvSpPr/>
            <p:nvPr/>
          </p:nvSpPr>
          <p:spPr>
            <a:xfrm>
              <a:off x="2207568" y="2118266"/>
              <a:ext cx="2659467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  <a:buClr>
                  <a:srgbClr val="E24848"/>
                </a:buClr>
                <a:defRPr/>
              </a:pPr>
              <a:r>
                <a:rPr lang="zh-CN" altLang="en-US" sz="1200" noProof="1">
                  <a:cs typeface="+mn-ea"/>
                  <a:sym typeface="+mn-lt"/>
                </a:rPr>
                <a:t>请替换文字内容复制你的内容到此</a:t>
              </a:r>
            </a:p>
            <a:p>
              <a:pPr algn="r">
                <a:lnSpc>
                  <a:spcPct val="150000"/>
                </a:lnSpc>
                <a:buClr>
                  <a:srgbClr val="E24848"/>
                </a:buClr>
                <a:defRPr/>
              </a:pPr>
              <a:endParaRPr lang="en-US" sz="1200" noProof="1">
                <a:cs typeface="+mn-ea"/>
                <a:sym typeface="+mn-lt"/>
              </a:endParaRPr>
            </a:p>
          </p:txBody>
        </p:sp>
        <p:sp>
          <p:nvSpPr>
            <p:cNvPr id="19" name="任意多边形: 形状 18">
              <a:extLst>
                <a:ext uri="{FF2B5EF4-FFF2-40B4-BE49-F238E27FC236}">
                  <a16:creationId xmlns:a16="http://schemas.microsoft.com/office/drawing/2014/main" id="{C5F64567-A45D-4A01-859E-7E7CDE04B960}"/>
                </a:ext>
              </a:extLst>
            </p:cNvPr>
            <p:cNvSpPr/>
            <p:nvPr/>
          </p:nvSpPr>
          <p:spPr>
            <a:xfrm>
              <a:off x="5239113" y="3310350"/>
              <a:ext cx="480660" cy="479934"/>
            </a:xfrm>
            <a:custGeom>
              <a:avLst/>
              <a:gdLst>
                <a:gd name="connsiteX0" fmla="*/ 497095 w 607639"/>
                <a:gd name="connsiteY0" fmla="*/ 261992 h 606722"/>
                <a:gd name="connsiteX1" fmla="*/ 497095 w 607639"/>
                <a:gd name="connsiteY1" fmla="*/ 468794 h 606722"/>
                <a:gd name="connsiteX2" fmla="*/ 524775 w 607639"/>
                <a:gd name="connsiteY2" fmla="*/ 468794 h 606722"/>
                <a:gd name="connsiteX3" fmla="*/ 524775 w 607639"/>
                <a:gd name="connsiteY3" fmla="*/ 261992 h 606722"/>
                <a:gd name="connsiteX4" fmla="*/ 414320 w 607639"/>
                <a:gd name="connsiteY4" fmla="*/ 261992 h 606722"/>
                <a:gd name="connsiteX5" fmla="*/ 414320 w 607639"/>
                <a:gd name="connsiteY5" fmla="*/ 468794 h 606722"/>
                <a:gd name="connsiteX6" fmla="*/ 469503 w 607639"/>
                <a:gd name="connsiteY6" fmla="*/ 468794 h 606722"/>
                <a:gd name="connsiteX7" fmla="*/ 469503 w 607639"/>
                <a:gd name="connsiteY7" fmla="*/ 261992 h 606722"/>
                <a:gd name="connsiteX8" fmla="*/ 359047 w 607639"/>
                <a:gd name="connsiteY8" fmla="*/ 261992 h 606722"/>
                <a:gd name="connsiteX9" fmla="*/ 359047 w 607639"/>
                <a:gd name="connsiteY9" fmla="*/ 468794 h 606722"/>
                <a:gd name="connsiteX10" fmla="*/ 386639 w 607639"/>
                <a:gd name="connsiteY10" fmla="*/ 468794 h 606722"/>
                <a:gd name="connsiteX11" fmla="*/ 386639 w 607639"/>
                <a:gd name="connsiteY11" fmla="*/ 261992 h 606722"/>
                <a:gd name="connsiteX12" fmla="*/ 276183 w 607639"/>
                <a:gd name="connsiteY12" fmla="*/ 261992 h 606722"/>
                <a:gd name="connsiteX13" fmla="*/ 276183 w 607639"/>
                <a:gd name="connsiteY13" fmla="*/ 468794 h 606722"/>
                <a:gd name="connsiteX14" fmla="*/ 331456 w 607639"/>
                <a:gd name="connsiteY14" fmla="*/ 468794 h 606722"/>
                <a:gd name="connsiteX15" fmla="*/ 331456 w 607639"/>
                <a:gd name="connsiteY15" fmla="*/ 261992 h 606722"/>
                <a:gd name="connsiteX16" fmla="*/ 220911 w 607639"/>
                <a:gd name="connsiteY16" fmla="*/ 261992 h 606722"/>
                <a:gd name="connsiteX17" fmla="*/ 220911 w 607639"/>
                <a:gd name="connsiteY17" fmla="*/ 468794 h 606722"/>
                <a:gd name="connsiteX18" fmla="*/ 248592 w 607639"/>
                <a:gd name="connsiteY18" fmla="*/ 468794 h 606722"/>
                <a:gd name="connsiteX19" fmla="*/ 248592 w 607639"/>
                <a:gd name="connsiteY19" fmla="*/ 261992 h 606722"/>
                <a:gd name="connsiteX20" fmla="*/ 138136 w 607639"/>
                <a:gd name="connsiteY20" fmla="*/ 261992 h 606722"/>
                <a:gd name="connsiteX21" fmla="*/ 138136 w 607639"/>
                <a:gd name="connsiteY21" fmla="*/ 468794 h 606722"/>
                <a:gd name="connsiteX22" fmla="*/ 193319 w 607639"/>
                <a:gd name="connsiteY22" fmla="*/ 468794 h 606722"/>
                <a:gd name="connsiteX23" fmla="*/ 193319 w 607639"/>
                <a:gd name="connsiteY23" fmla="*/ 261992 h 606722"/>
                <a:gd name="connsiteX24" fmla="*/ 82864 w 607639"/>
                <a:gd name="connsiteY24" fmla="*/ 261992 h 606722"/>
                <a:gd name="connsiteX25" fmla="*/ 82864 w 607639"/>
                <a:gd name="connsiteY25" fmla="*/ 468794 h 606722"/>
                <a:gd name="connsiteX26" fmla="*/ 110455 w 607639"/>
                <a:gd name="connsiteY26" fmla="*/ 468794 h 606722"/>
                <a:gd name="connsiteX27" fmla="*/ 110455 w 607639"/>
                <a:gd name="connsiteY27" fmla="*/ 261992 h 606722"/>
                <a:gd name="connsiteX28" fmla="*/ 303820 w 607639"/>
                <a:gd name="connsiteY28" fmla="*/ 110294 h 606722"/>
                <a:gd name="connsiteX29" fmla="*/ 331447 w 607639"/>
                <a:gd name="connsiteY29" fmla="*/ 137885 h 606722"/>
                <a:gd name="connsiteX30" fmla="*/ 303820 w 607639"/>
                <a:gd name="connsiteY30" fmla="*/ 165476 h 606722"/>
                <a:gd name="connsiteX31" fmla="*/ 276193 w 607639"/>
                <a:gd name="connsiteY31" fmla="*/ 137885 h 606722"/>
                <a:gd name="connsiteX32" fmla="*/ 303820 w 607639"/>
                <a:gd name="connsiteY32" fmla="*/ 110294 h 606722"/>
                <a:gd name="connsiteX33" fmla="*/ 303775 w 607639"/>
                <a:gd name="connsiteY33" fmla="*/ 27550 h 606722"/>
                <a:gd name="connsiteX34" fmla="*/ 174005 w 607639"/>
                <a:gd name="connsiteY34" fmla="*/ 103446 h 606722"/>
                <a:gd name="connsiteX35" fmla="*/ 299681 w 607639"/>
                <a:gd name="connsiteY35" fmla="*/ 56522 h 606722"/>
                <a:gd name="connsiteX36" fmla="*/ 309293 w 607639"/>
                <a:gd name="connsiteY36" fmla="*/ 55189 h 606722"/>
                <a:gd name="connsiteX37" fmla="*/ 434969 w 607639"/>
                <a:gd name="connsiteY37" fmla="*/ 102024 h 606722"/>
                <a:gd name="connsiteX38" fmla="*/ 303775 w 607639"/>
                <a:gd name="connsiteY38" fmla="*/ 27550 h 606722"/>
                <a:gd name="connsiteX39" fmla="*/ 303775 w 607639"/>
                <a:gd name="connsiteY39" fmla="*/ 0 h 606722"/>
                <a:gd name="connsiteX40" fmla="*/ 470927 w 607639"/>
                <a:gd name="connsiteY40" fmla="*/ 115799 h 606722"/>
                <a:gd name="connsiteX41" fmla="*/ 570346 w 607639"/>
                <a:gd name="connsiteY41" fmla="*/ 153036 h 606722"/>
                <a:gd name="connsiteX42" fmla="*/ 579958 w 607639"/>
                <a:gd name="connsiteY42" fmla="*/ 165478 h 606722"/>
                <a:gd name="connsiteX43" fmla="*/ 579958 w 607639"/>
                <a:gd name="connsiteY43" fmla="*/ 193028 h 606722"/>
                <a:gd name="connsiteX44" fmla="*/ 579958 w 607639"/>
                <a:gd name="connsiteY44" fmla="*/ 248217 h 606722"/>
                <a:gd name="connsiteX45" fmla="*/ 566163 w 607639"/>
                <a:gd name="connsiteY45" fmla="*/ 261992 h 606722"/>
                <a:gd name="connsiteX46" fmla="*/ 552367 w 607639"/>
                <a:gd name="connsiteY46" fmla="*/ 261992 h 606722"/>
                <a:gd name="connsiteX47" fmla="*/ 552367 w 607639"/>
                <a:gd name="connsiteY47" fmla="*/ 468794 h 606722"/>
                <a:gd name="connsiteX48" fmla="*/ 566163 w 607639"/>
                <a:gd name="connsiteY48" fmla="*/ 468794 h 606722"/>
                <a:gd name="connsiteX49" fmla="*/ 579958 w 607639"/>
                <a:gd name="connsiteY49" fmla="*/ 482569 h 606722"/>
                <a:gd name="connsiteX50" fmla="*/ 566163 w 607639"/>
                <a:gd name="connsiteY50" fmla="*/ 496344 h 606722"/>
                <a:gd name="connsiteX51" fmla="*/ 538571 w 607639"/>
                <a:gd name="connsiteY51" fmla="*/ 496344 h 606722"/>
                <a:gd name="connsiteX52" fmla="*/ 483299 w 607639"/>
                <a:gd name="connsiteY52" fmla="*/ 496344 h 606722"/>
                <a:gd name="connsiteX53" fmla="*/ 400435 w 607639"/>
                <a:gd name="connsiteY53" fmla="*/ 496344 h 606722"/>
                <a:gd name="connsiteX54" fmla="*/ 345252 w 607639"/>
                <a:gd name="connsiteY54" fmla="*/ 496344 h 606722"/>
                <a:gd name="connsiteX55" fmla="*/ 262387 w 607639"/>
                <a:gd name="connsiteY55" fmla="*/ 496344 h 606722"/>
                <a:gd name="connsiteX56" fmla="*/ 207115 w 607639"/>
                <a:gd name="connsiteY56" fmla="*/ 496344 h 606722"/>
                <a:gd name="connsiteX57" fmla="*/ 124251 w 607639"/>
                <a:gd name="connsiteY57" fmla="*/ 496344 h 606722"/>
                <a:gd name="connsiteX58" fmla="*/ 69068 w 607639"/>
                <a:gd name="connsiteY58" fmla="*/ 496344 h 606722"/>
                <a:gd name="connsiteX59" fmla="*/ 55272 w 607639"/>
                <a:gd name="connsiteY59" fmla="*/ 496344 h 606722"/>
                <a:gd name="connsiteX60" fmla="*/ 55272 w 607639"/>
                <a:gd name="connsiteY60" fmla="*/ 537758 h 606722"/>
                <a:gd name="connsiteX61" fmla="*/ 41387 w 607639"/>
                <a:gd name="connsiteY61" fmla="*/ 551533 h 606722"/>
                <a:gd name="connsiteX62" fmla="*/ 27592 w 607639"/>
                <a:gd name="connsiteY62" fmla="*/ 551533 h 606722"/>
                <a:gd name="connsiteX63" fmla="*/ 27592 w 607639"/>
                <a:gd name="connsiteY63" fmla="*/ 579083 h 606722"/>
                <a:gd name="connsiteX64" fmla="*/ 579958 w 607639"/>
                <a:gd name="connsiteY64" fmla="*/ 579083 h 606722"/>
                <a:gd name="connsiteX65" fmla="*/ 579958 w 607639"/>
                <a:gd name="connsiteY65" fmla="*/ 551533 h 606722"/>
                <a:gd name="connsiteX66" fmla="*/ 96660 w 607639"/>
                <a:gd name="connsiteY66" fmla="*/ 551533 h 606722"/>
                <a:gd name="connsiteX67" fmla="*/ 82864 w 607639"/>
                <a:gd name="connsiteY67" fmla="*/ 537758 h 606722"/>
                <a:gd name="connsiteX68" fmla="*/ 96660 w 607639"/>
                <a:gd name="connsiteY68" fmla="*/ 523983 h 606722"/>
                <a:gd name="connsiteX69" fmla="*/ 593843 w 607639"/>
                <a:gd name="connsiteY69" fmla="*/ 523983 h 606722"/>
                <a:gd name="connsiteX70" fmla="*/ 607639 w 607639"/>
                <a:gd name="connsiteY70" fmla="*/ 537758 h 606722"/>
                <a:gd name="connsiteX71" fmla="*/ 607639 w 607639"/>
                <a:gd name="connsiteY71" fmla="*/ 592947 h 606722"/>
                <a:gd name="connsiteX72" fmla="*/ 593843 w 607639"/>
                <a:gd name="connsiteY72" fmla="*/ 606722 h 606722"/>
                <a:gd name="connsiteX73" fmla="*/ 13796 w 607639"/>
                <a:gd name="connsiteY73" fmla="*/ 606722 h 606722"/>
                <a:gd name="connsiteX74" fmla="*/ 0 w 607639"/>
                <a:gd name="connsiteY74" fmla="*/ 592947 h 606722"/>
                <a:gd name="connsiteX75" fmla="*/ 0 w 607639"/>
                <a:gd name="connsiteY75" fmla="*/ 537758 h 606722"/>
                <a:gd name="connsiteX76" fmla="*/ 13796 w 607639"/>
                <a:gd name="connsiteY76" fmla="*/ 523983 h 606722"/>
                <a:gd name="connsiteX77" fmla="*/ 27592 w 607639"/>
                <a:gd name="connsiteY77" fmla="*/ 523983 h 606722"/>
                <a:gd name="connsiteX78" fmla="*/ 27592 w 607639"/>
                <a:gd name="connsiteY78" fmla="*/ 482569 h 606722"/>
                <a:gd name="connsiteX79" fmla="*/ 41387 w 607639"/>
                <a:gd name="connsiteY79" fmla="*/ 468794 h 606722"/>
                <a:gd name="connsiteX80" fmla="*/ 55272 w 607639"/>
                <a:gd name="connsiteY80" fmla="*/ 468794 h 606722"/>
                <a:gd name="connsiteX81" fmla="*/ 55272 w 607639"/>
                <a:gd name="connsiteY81" fmla="*/ 261992 h 606722"/>
                <a:gd name="connsiteX82" fmla="*/ 41387 w 607639"/>
                <a:gd name="connsiteY82" fmla="*/ 261992 h 606722"/>
                <a:gd name="connsiteX83" fmla="*/ 27592 w 607639"/>
                <a:gd name="connsiteY83" fmla="*/ 248217 h 606722"/>
                <a:gd name="connsiteX84" fmla="*/ 41387 w 607639"/>
                <a:gd name="connsiteY84" fmla="*/ 234442 h 606722"/>
                <a:gd name="connsiteX85" fmla="*/ 69068 w 607639"/>
                <a:gd name="connsiteY85" fmla="*/ 234442 h 606722"/>
                <a:gd name="connsiteX86" fmla="*/ 124251 w 607639"/>
                <a:gd name="connsiteY86" fmla="*/ 234442 h 606722"/>
                <a:gd name="connsiteX87" fmla="*/ 207115 w 607639"/>
                <a:gd name="connsiteY87" fmla="*/ 234442 h 606722"/>
                <a:gd name="connsiteX88" fmla="*/ 262387 w 607639"/>
                <a:gd name="connsiteY88" fmla="*/ 234442 h 606722"/>
                <a:gd name="connsiteX89" fmla="*/ 345252 w 607639"/>
                <a:gd name="connsiteY89" fmla="*/ 234442 h 606722"/>
                <a:gd name="connsiteX90" fmla="*/ 400435 w 607639"/>
                <a:gd name="connsiteY90" fmla="*/ 234442 h 606722"/>
                <a:gd name="connsiteX91" fmla="*/ 483299 w 607639"/>
                <a:gd name="connsiteY91" fmla="*/ 234442 h 606722"/>
                <a:gd name="connsiteX92" fmla="*/ 538571 w 607639"/>
                <a:gd name="connsiteY92" fmla="*/ 234442 h 606722"/>
                <a:gd name="connsiteX93" fmla="*/ 552367 w 607639"/>
                <a:gd name="connsiteY93" fmla="*/ 234442 h 606722"/>
                <a:gd name="connsiteX94" fmla="*/ 552367 w 607639"/>
                <a:gd name="connsiteY94" fmla="*/ 193028 h 606722"/>
                <a:gd name="connsiteX95" fmla="*/ 552367 w 607639"/>
                <a:gd name="connsiteY95" fmla="*/ 175076 h 606722"/>
                <a:gd name="connsiteX96" fmla="*/ 303775 w 607639"/>
                <a:gd name="connsiteY96" fmla="*/ 84072 h 606722"/>
                <a:gd name="connsiteX97" fmla="*/ 55272 w 607639"/>
                <a:gd name="connsiteY97" fmla="*/ 175076 h 606722"/>
                <a:gd name="connsiteX98" fmla="*/ 55272 w 607639"/>
                <a:gd name="connsiteY98" fmla="*/ 179253 h 606722"/>
                <a:gd name="connsiteX99" fmla="*/ 510979 w 607639"/>
                <a:gd name="connsiteY99" fmla="*/ 179253 h 606722"/>
                <a:gd name="connsiteX100" fmla="*/ 524775 w 607639"/>
                <a:gd name="connsiteY100" fmla="*/ 193028 h 606722"/>
                <a:gd name="connsiteX101" fmla="*/ 510979 w 607639"/>
                <a:gd name="connsiteY101" fmla="*/ 206803 h 606722"/>
                <a:gd name="connsiteX102" fmla="*/ 41387 w 607639"/>
                <a:gd name="connsiteY102" fmla="*/ 206803 h 606722"/>
                <a:gd name="connsiteX103" fmla="*/ 27592 w 607639"/>
                <a:gd name="connsiteY103" fmla="*/ 193028 h 606722"/>
                <a:gd name="connsiteX104" fmla="*/ 27592 w 607639"/>
                <a:gd name="connsiteY104" fmla="*/ 165478 h 606722"/>
                <a:gd name="connsiteX105" fmla="*/ 37293 w 607639"/>
                <a:gd name="connsiteY105" fmla="*/ 153036 h 606722"/>
                <a:gd name="connsiteX106" fmla="*/ 136712 w 607639"/>
                <a:gd name="connsiteY106" fmla="*/ 115799 h 606722"/>
                <a:gd name="connsiteX107" fmla="*/ 303775 w 607639"/>
                <a:gd name="connsiteY107" fmla="*/ 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</a:cxnLst>
              <a:rect l="l" t="t" r="r" b="b"/>
              <a:pathLst>
                <a:path w="607639" h="606722">
                  <a:moveTo>
                    <a:pt x="497095" y="261992"/>
                  </a:moveTo>
                  <a:lnTo>
                    <a:pt x="497095" y="468794"/>
                  </a:lnTo>
                  <a:lnTo>
                    <a:pt x="524775" y="468794"/>
                  </a:lnTo>
                  <a:lnTo>
                    <a:pt x="524775" y="261992"/>
                  </a:lnTo>
                  <a:close/>
                  <a:moveTo>
                    <a:pt x="414320" y="261992"/>
                  </a:moveTo>
                  <a:lnTo>
                    <a:pt x="414320" y="468794"/>
                  </a:lnTo>
                  <a:lnTo>
                    <a:pt x="469503" y="468794"/>
                  </a:lnTo>
                  <a:lnTo>
                    <a:pt x="469503" y="261992"/>
                  </a:lnTo>
                  <a:close/>
                  <a:moveTo>
                    <a:pt x="359047" y="261992"/>
                  </a:moveTo>
                  <a:lnTo>
                    <a:pt x="359047" y="468794"/>
                  </a:lnTo>
                  <a:lnTo>
                    <a:pt x="386639" y="468794"/>
                  </a:lnTo>
                  <a:lnTo>
                    <a:pt x="386639" y="261992"/>
                  </a:lnTo>
                  <a:close/>
                  <a:moveTo>
                    <a:pt x="276183" y="261992"/>
                  </a:moveTo>
                  <a:lnTo>
                    <a:pt x="276183" y="468794"/>
                  </a:lnTo>
                  <a:lnTo>
                    <a:pt x="331456" y="468794"/>
                  </a:lnTo>
                  <a:lnTo>
                    <a:pt x="331456" y="261992"/>
                  </a:lnTo>
                  <a:close/>
                  <a:moveTo>
                    <a:pt x="220911" y="261992"/>
                  </a:moveTo>
                  <a:lnTo>
                    <a:pt x="220911" y="468794"/>
                  </a:lnTo>
                  <a:lnTo>
                    <a:pt x="248592" y="468794"/>
                  </a:lnTo>
                  <a:lnTo>
                    <a:pt x="248592" y="261992"/>
                  </a:lnTo>
                  <a:close/>
                  <a:moveTo>
                    <a:pt x="138136" y="261992"/>
                  </a:moveTo>
                  <a:lnTo>
                    <a:pt x="138136" y="468794"/>
                  </a:lnTo>
                  <a:lnTo>
                    <a:pt x="193319" y="468794"/>
                  </a:lnTo>
                  <a:lnTo>
                    <a:pt x="193319" y="261992"/>
                  </a:lnTo>
                  <a:close/>
                  <a:moveTo>
                    <a:pt x="82864" y="261992"/>
                  </a:moveTo>
                  <a:lnTo>
                    <a:pt x="82864" y="468794"/>
                  </a:lnTo>
                  <a:lnTo>
                    <a:pt x="110455" y="468794"/>
                  </a:lnTo>
                  <a:lnTo>
                    <a:pt x="110455" y="261992"/>
                  </a:lnTo>
                  <a:close/>
                  <a:moveTo>
                    <a:pt x="303820" y="110294"/>
                  </a:moveTo>
                  <a:cubicBezTo>
                    <a:pt x="319078" y="110294"/>
                    <a:pt x="331447" y="122647"/>
                    <a:pt x="331447" y="137885"/>
                  </a:cubicBezTo>
                  <a:cubicBezTo>
                    <a:pt x="331447" y="153123"/>
                    <a:pt x="319078" y="165476"/>
                    <a:pt x="303820" y="165476"/>
                  </a:cubicBezTo>
                  <a:cubicBezTo>
                    <a:pt x="288562" y="165476"/>
                    <a:pt x="276193" y="153123"/>
                    <a:pt x="276193" y="137885"/>
                  </a:cubicBezTo>
                  <a:cubicBezTo>
                    <a:pt x="276193" y="122647"/>
                    <a:pt x="288562" y="110294"/>
                    <a:pt x="303820" y="110294"/>
                  </a:cubicBezTo>
                  <a:close/>
                  <a:moveTo>
                    <a:pt x="303775" y="27550"/>
                  </a:moveTo>
                  <a:cubicBezTo>
                    <a:pt x="248592" y="27550"/>
                    <a:pt x="198838" y="57944"/>
                    <a:pt x="174005" y="103446"/>
                  </a:cubicBezTo>
                  <a:lnTo>
                    <a:pt x="299681" y="56522"/>
                  </a:lnTo>
                  <a:cubicBezTo>
                    <a:pt x="302440" y="55189"/>
                    <a:pt x="305199" y="55189"/>
                    <a:pt x="309293" y="55189"/>
                  </a:cubicBezTo>
                  <a:lnTo>
                    <a:pt x="434969" y="102024"/>
                  </a:lnTo>
                  <a:cubicBezTo>
                    <a:pt x="408712" y="57944"/>
                    <a:pt x="359047" y="27550"/>
                    <a:pt x="303775" y="27550"/>
                  </a:cubicBezTo>
                  <a:close/>
                  <a:moveTo>
                    <a:pt x="303775" y="0"/>
                  </a:moveTo>
                  <a:cubicBezTo>
                    <a:pt x="379786" y="0"/>
                    <a:pt x="446006" y="48257"/>
                    <a:pt x="470927" y="115799"/>
                  </a:cubicBezTo>
                  <a:lnTo>
                    <a:pt x="570346" y="153036"/>
                  </a:lnTo>
                  <a:cubicBezTo>
                    <a:pt x="575864" y="154458"/>
                    <a:pt x="579958" y="159968"/>
                    <a:pt x="579958" y="165478"/>
                  </a:cubicBezTo>
                  <a:lnTo>
                    <a:pt x="579958" y="193028"/>
                  </a:lnTo>
                  <a:lnTo>
                    <a:pt x="579958" y="248217"/>
                  </a:lnTo>
                  <a:cubicBezTo>
                    <a:pt x="579958" y="256482"/>
                    <a:pt x="574440" y="261992"/>
                    <a:pt x="566163" y="261992"/>
                  </a:cubicBezTo>
                  <a:lnTo>
                    <a:pt x="552367" y="261992"/>
                  </a:lnTo>
                  <a:lnTo>
                    <a:pt x="552367" y="468794"/>
                  </a:lnTo>
                  <a:lnTo>
                    <a:pt x="566163" y="468794"/>
                  </a:lnTo>
                  <a:cubicBezTo>
                    <a:pt x="574440" y="468794"/>
                    <a:pt x="579958" y="474304"/>
                    <a:pt x="579958" y="482569"/>
                  </a:cubicBezTo>
                  <a:cubicBezTo>
                    <a:pt x="579958" y="490834"/>
                    <a:pt x="574440" y="496344"/>
                    <a:pt x="566163" y="496344"/>
                  </a:cubicBezTo>
                  <a:lnTo>
                    <a:pt x="538571" y="496344"/>
                  </a:lnTo>
                  <a:lnTo>
                    <a:pt x="483299" y="496344"/>
                  </a:lnTo>
                  <a:lnTo>
                    <a:pt x="400435" y="496344"/>
                  </a:lnTo>
                  <a:lnTo>
                    <a:pt x="345252" y="496344"/>
                  </a:lnTo>
                  <a:lnTo>
                    <a:pt x="262387" y="496344"/>
                  </a:lnTo>
                  <a:lnTo>
                    <a:pt x="207115" y="496344"/>
                  </a:lnTo>
                  <a:lnTo>
                    <a:pt x="124251" y="496344"/>
                  </a:lnTo>
                  <a:lnTo>
                    <a:pt x="69068" y="496344"/>
                  </a:lnTo>
                  <a:lnTo>
                    <a:pt x="55272" y="496344"/>
                  </a:lnTo>
                  <a:lnTo>
                    <a:pt x="55272" y="537758"/>
                  </a:lnTo>
                  <a:cubicBezTo>
                    <a:pt x="55272" y="546023"/>
                    <a:pt x="49754" y="551533"/>
                    <a:pt x="41387" y="551533"/>
                  </a:cubicBezTo>
                  <a:lnTo>
                    <a:pt x="27592" y="551533"/>
                  </a:lnTo>
                  <a:lnTo>
                    <a:pt x="27592" y="579083"/>
                  </a:lnTo>
                  <a:lnTo>
                    <a:pt x="579958" y="579083"/>
                  </a:lnTo>
                  <a:lnTo>
                    <a:pt x="579958" y="551533"/>
                  </a:lnTo>
                  <a:lnTo>
                    <a:pt x="96660" y="551533"/>
                  </a:lnTo>
                  <a:cubicBezTo>
                    <a:pt x="88382" y="551533"/>
                    <a:pt x="82864" y="546023"/>
                    <a:pt x="82864" y="537758"/>
                  </a:cubicBezTo>
                  <a:cubicBezTo>
                    <a:pt x="82864" y="529493"/>
                    <a:pt x="88382" y="523983"/>
                    <a:pt x="96660" y="523983"/>
                  </a:cubicBezTo>
                  <a:lnTo>
                    <a:pt x="593843" y="523983"/>
                  </a:lnTo>
                  <a:cubicBezTo>
                    <a:pt x="602121" y="523983"/>
                    <a:pt x="607639" y="529493"/>
                    <a:pt x="607639" y="537758"/>
                  </a:cubicBezTo>
                  <a:lnTo>
                    <a:pt x="607639" y="592947"/>
                  </a:lnTo>
                  <a:cubicBezTo>
                    <a:pt x="607639" y="601212"/>
                    <a:pt x="602121" y="606722"/>
                    <a:pt x="593843" y="606722"/>
                  </a:cubicBezTo>
                  <a:lnTo>
                    <a:pt x="13796" y="606722"/>
                  </a:lnTo>
                  <a:cubicBezTo>
                    <a:pt x="5518" y="606722"/>
                    <a:pt x="0" y="601212"/>
                    <a:pt x="0" y="592947"/>
                  </a:cubicBezTo>
                  <a:lnTo>
                    <a:pt x="0" y="537758"/>
                  </a:lnTo>
                  <a:cubicBezTo>
                    <a:pt x="0" y="529493"/>
                    <a:pt x="5518" y="523983"/>
                    <a:pt x="13796" y="523983"/>
                  </a:cubicBezTo>
                  <a:lnTo>
                    <a:pt x="27592" y="523983"/>
                  </a:lnTo>
                  <a:lnTo>
                    <a:pt x="27592" y="482569"/>
                  </a:lnTo>
                  <a:cubicBezTo>
                    <a:pt x="27592" y="474304"/>
                    <a:pt x="33110" y="468794"/>
                    <a:pt x="41387" y="468794"/>
                  </a:cubicBezTo>
                  <a:lnTo>
                    <a:pt x="55272" y="468794"/>
                  </a:lnTo>
                  <a:lnTo>
                    <a:pt x="55272" y="261992"/>
                  </a:lnTo>
                  <a:lnTo>
                    <a:pt x="41387" y="261992"/>
                  </a:lnTo>
                  <a:cubicBezTo>
                    <a:pt x="33110" y="261992"/>
                    <a:pt x="27592" y="256482"/>
                    <a:pt x="27592" y="248217"/>
                  </a:cubicBezTo>
                  <a:cubicBezTo>
                    <a:pt x="27592" y="239952"/>
                    <a:pt x="33110" y="234442"/>
                    <a:pt x="41387" y="234442"/>
                  </a:cubicBezTo>
                  <a:lnTo>
                    <a:pt x="69068" y="234442"/>
                  </a:lnTo>
                  <a:lnTo>
                    <a:pt x="124251" y="234442"/>
                  </a:lnTo>
                  <a:lnTo>
                    <a:pt x="207115" y="234442"/>
                  </a:lnTo>
                  <a:lnTo>
                    <a:pt x="262387" y="234442"/>
                  </a:lnTo>
                  <a:lnTo>
                    <a:pt x="345252" y="234442"/>
                  </a:lnTo>
                  <a:lnTo>
                    <a:pt x="400435" y="234442"/>
                  </a:lnTo>
                  <a:lnTo>
                    <a:pt x="483299" y="234442"/>
                  </a:lnTo>
                  <a:lnTo>
                    <a:pt x="538571" y="234442"/>
                  </a:lnTo>
                  <a:lnTo>
                    <a:pt x="552367" y="234442"/>
                  </a:lnTo>
                  <a:lnTo>
                    <a:pt x="552367" y="193028"/>
                  </a:lnTo>
                  <a:lnTo>
                    <a:pt x="552367" y="175076"/>
                  </a:lnTo>
                  <a:lnTo>
                    <a:pt x="303775" y="84072"/>
                  </a:lnTo>
                  <a:lnTo>
                    <a:pt x="55272" y="175076"/>
                  </a:lnTo>
                  <a:lnTo>
                    <a:pt x="55272" y="179253"/>
                  </a:lnTo>
                  <a:lnTo>
                    <a:pt x="510979" y="179253"/>
                  </a:lnTo>
                  <a:cubicBezTo>
                    <a:pt x="519257" y="179253"/>
                    <a:pt x="524775" y="184763"/>
                    <a:pt x="524775" y="193028"/>
                  </a:cubicBezTo>
                  <a:cubicBezTo>
                    <a:pt x="524775" y="201293"/>
                    <a:pt x="519257" y="206803"/>
                    <a:pt x="510979" y="206803"/>
                  </a:cubicBezTo>
                  <a:lnTo>
                    <a:pt x="41387" y="206803"/>
                  </a:lnTo>
                  <a:cubicBezTo>
                    <a:pt x="33110" y="206803"/>
                    <a:pt x="27592" y="201293"/>
                    <a:pt x="27592" y="193028"/>
                  </a:cubicBezTo>
                  <a:lnTo>
                    <a:pt x="27592" y="165478"/>
                  </a:lnTo>
                  <a:cubicBezTo>
                    <a:pt x="27592" y="159968"/>
                    <a:pt x="31775" y="154458"/>
                    <a:pt x="37293" y="153036"/>
                  </a:cubicBezTo>
                  <a:lnTo>
                    <a:pt x="136712" y="115799"/>
                  </a:lnTo>
                  <a:cubicBezTo>
                    <a:pt x="161545" y="48257"/>
                    <a:pt x="227853" y="0"/>
                    <a:pt x="30377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0" name="千图PPT彼岸天：ID 8661124库_组合 29">
            <a:extLst>
              <a:ext uri="{FF2B5EF4-FFF2-40B4-BE49-F238E27FC236}">
                <a16:creationId xmlns:a16="http://schemas.microsoft.com/office/drawing/2014/main" id="{2D5070EB-C1C6-46E5-A5BC-571F34C4BD2B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5800618" y="1268760"/>
            <a:ext cx="4303205" cy="1962646"/>
            <a:chOff x="5800618" y="1268760"/>
            <a:chExt cx="4303205" cy="1962646"/>
          </a:xfrm>
        </p:grpSpPr>
        <p:sp>
          <p:nvSpPr>
            <p:cNvPr id="25" name="六边形 24">
              <a:extLst>
                <a:ext uri="{FF2B5EF4-FFF2-40B4-BE49-F238E27FC236}">
                  <a16:creationId xmlns:a16="http://schemas.microsoft.com/office/drawing/2014/main" id="{389A7CEE-6B90-4A7F-8A09-1000C872D600}"/>
                </a:ext>
              </a:extLst>
            </p:cNvPr>
            <p:cNvSpPr/>
            <p:nvPr/>
          </p:nvSpPr>
          <p:spPr>
            <a:xfrm rot="17100000">
              <a:off x="5712933" y="2047651"/>
              <a:ext cx="1271440" cy="1096069"/>
            </a:xfrm>
            <a:prstGeom prst="hexagon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500">
                <a:cs typeface="+mn-ea"/>
                <a:sym typeface="+mn-lt"/>
              </a:endParaRPr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C0363D0E-C3D5-4DC2-8329-7A93DD31A5DE}"/>
                </a:ext>
              </a:extLst>
            </p:cNvPr>
            <p:cNvSpPr/>
            <p:nvPr/>
          </p:nvSpPr>
          <p:spPr>
            <a:xfrm>
              <a:off x="7042551" y="1268760"/>
              <a:ext cx="1694785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Bef>
                  <a:spcPts val="600"/>
                </a:spcBef>
                <a:buClr>
                  <a:srgbClr val="E24848"/>
                </a:buClr>
              </a:pPr>
              <a:r>
                <a:rPr lang="zh-CN" altLang="en-US" sz="1600" b="1" dirty="0">
                  <a:cs typeface="+mn-ea"/>
                  <a:sym typeface="+mn-lt"/>
                </a:rPr>
                <a:t>输入标题文本</a:t>
              </a:r>
              <a:endParaRPr lang="en-US" sz="1600" b="1" dirty="0">
                <a:cs typeface="+mn-ea"/>
                <a:sym typeface="+mn-lt"/>
              </a:endParaRPr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19DB1100-34F1-4CCB-B286-6E7929269419}"/>
                </a:ext>
              </a:extLst>
            </p:cNvPr>
            <p:cNvSpPr/>
            <p:nvPr/>
          </p:nvSpPr>
          <p:spPr>
            <a:xfrm>
              <a:off x="7042551" y="1528296"/>
              <a:ext cx="306127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buClr>
                  <a:srgbClr val="E24848"/>
                </a:buClr>
                <a:defRPr/>
              </a:pPr>
              <a:r>
                <a:rPr lang="zh-CN" altLang="en-US" sz="1200" noProof="1">
                  <a:cs typeface="+mn-ea"/>
                  <a:sym typeface="+mn-lt"/>
                </a:rPr>
                <a:t>请替换文字内容复制你的内容到此</a:t>
              </a:r>
            </a:p>
            <a:p>
              <a:pPr>
                <a:lnSpc>
                  <a:spcPct val="150000"/>
                </a:lnSpc>
                <a:buClr>
                  <a:srgbClr val="E24848"/>
                </a:buClr>
                <a:defRPr/>
              </a:pPr>
              <a:endParaRPr lang="en-US" sz="1200" noProof="1">
                <a:cs typeface="+mn-ea"/>
                <a:sym typeface="+mn-lt"/>
              </a:endParaRPr>
            </a:p>
          </p:txBody>
        </p:sp>
        <p:sp>
          <p:nvSpPr>
            <p:cNvPr id="20" name="任意多边形: 形状 19">
              <a:extLst>
                <a:ext uri="{FF2B5EF4-FFF2-40B4-BE49-F238E27FC236}">
                  <a16:creationId xmlns:a16="http://schemas.microsoft.com/office/drawing/2014/main" id="{640090DB-8275-48FA-96F4-53EAA265BE1A}"/>
                </a:ext>
              </a:extLst>
            </p:cNvPr>
            <p:cNvSpPr/>
            <p:nvPr/>
          </p:nvSpPr>
          <p:spPr>
            <a:xfrm>
              <a:off x="6157341" y="2346626"/>
              <a:ext cx="480660" cy="479934"/>
            </a:xfrm>
            <a:custGeom>
              <a:avLst/>
              <a:gdLst>
                <a:gd name="connsiteX0" fmla="*/ 497095 w 607639"/>
                <a:gd name="connsiteY0" fmla="*/ 261992 h 606722"/>
                <a:gd name="connsiteX1" fmla="*/ 497095 w 607639"/>
                <a:gd name="connsiteY1" fmla="*/ 468794 h 606722"/>
                <a:gd name="connsiteX2" fmla="*/ 524775 w 607639"/>
                <a:gd name="connsiteY2" fmla="*/ 468794 h 606722"/>
                <a:gd name="connsiteX3" fmla="*/ 524775 w 607639"/>
                <a:gd name="connsiteY3" fmla="*/ 261992 h 606722"/>
                <a:gd name="connsiteX4" fmla="*/ 414320 w 607639"/>
                <a:gd name="connsiteY4" fmla="*/ 261992 h 606722"/>
                <a:gd name="connsiteX5" fmla="*/ 414320 w 607639"/>
                <a:gd name="connsiteY5" fmla="*/ 468794 h 606722"/>
                <a:gd name="connsiteX6" fmla="*/ 469503 w 607639"/>
                <a:gd name="connsiteY6" fmla="*/ 468794 h 606722"/>
                <a:gd name="connsiteX7" fmla="*/ 469503 w 607639"/>
                <a:gd name="connsiteY7" fmla="*/ 261992 h 606722"/>
                <a:gd name="connsiteX8" fmla="*/ 359047 w 607639"/>
                <a:gd name="connsiteY8" fmla="*/ 261992 h 606722"/>
                <a:gd name="connsiteX9" fmla="*/ 359047 w 607639"/>
                <a:gd name="connsiteY9" fmla="*/ 468794 h 606722"/>
                <a:gd name="connsiteX10" fmla="*/ 386639 w 607639"/>
                <a:gd name="connsiteY10" fmla="*/ 468794 h 606722"/>
                <a:gd name="connsiteX11" fmla="*/ 386639 w 607639"/>
                <a:gd name="connsiteY11" fmla="*/ 261992 h 606722"/>
                <a:gd name="connsiteX12" fmla="*/ 276183 w 607639"/>
                <a:gd name="connsiteY12" fmla="*/ 261992 h 606722"/>
                <a:gd name="connsiteX13" fmla="*/ 276183 w 607639"/>
                <a:gd name="connsiteY13" fmla="*/ 468794 h 606722"/>
                <a:gd name="connsiteX14" fmla="*/ 331456 w 607639"/>
                <a:gd name="connsiteY14" fmla="*/ 468794 h 606722"/>
                <a:gd name="connsiteX15" fmla="*/ 331456 w 607639"/>
                <a:gd name="connsiteY15" fmla="*/ 261992 h 606722"/>
                <a:gd name="connsiteX16" fmla="*/ 220911 w 607639"/>
                <a:gd name="connsiteY16" fmla="*/ 261992 h 606722"/>
                <a:gd name="connsiteX17" fmla="*/ 220911 w 607639"/>
                <a:gd name="connsiteY17" fmla="*/ 468794 h 606722"/>
                <a:gd name="connsiteX18" fmla="*/ 248592 w 607639"/>
                <a:gd name="connsiteY18" fmla="*/ 468794 h 606722"/>
                <a:gd name="connsiteX19" fmla="*/ 248592 w 607639"/>
                <a:gd name="connsiteY19" fmla="*/ 261992 h 606722"/>
                <a:gd name="connsiteX20" fmla="*/ 138136 w 607639"/>
                <a:gd name="connsiteY20" fmla="*/ 261992 h 606722"/>
                <a:gd name="connsiteX21" fmla="*/ 138136 w 607639"/>
                <a:gd name="connsiteY21" fmla="*/ 468794 h 606722"/>
                <a:gd name="connsiteX22" fmla="*/ 193319 w 607639"/>
                <a:gd name="connsiteY22" fmla="*/ 468794 h 606722"/>
                <a:gd name="connsiteX23" fmla="*/ 193319 w 607639"/>
                <a:gd name="connsiteY23" fmla="*/ 261992 h 606722"/>
                <a:gd name="connsiteX24" fmla="*/ 82864 w 607639"/>
                <a:gd name="connsiteY24" fmla="*/ 261992 h 606722"/>
                <a:gd name="connsiteX25" fmla="*/ 82864 w 607639"/>
                <a:gd name="connsiteY25" fmla="*/ 468794 h 606722"/>
                <a:gd name="connsiteX26" fmla="*/ 110455 w 607639"/>
                <a:gd name="connsiteY26" fmla="*/ 468794 h 606722"/>
                <a:gd name="connsiteX27" fmla="*/ 110455 w 607639"/>
                <a:gd name="connsiteY27" fmla="*/ 261992 h 606722"/>
                <a:gd name="connsiteX28" fmla="*/ 303820 w 607639"/>
                <a:gd name="connsiteY28" fmla="*/ 110294 h 606722"/>
                <a:gd name="connsiteX29" fmla="*/ 331447 w 607639"/>
                <a:gd name="connsiteY29" fmla="*/ 137885 h 606722"/>
                <a:gd name="connsiteX30" fmla="*/ 303820 w 607639"/>
                <a:gd name="connsiteY30" fmla="*/ 165476 h 606722"/>
                <a:gd name="connsiteX31" fmla="*/ 276193 w 607639"/>
                <a:gd name="connsiteY31" fmla="*/ 137885 h 606722"/>
                <a:gd name="connsiteX32" fmla="*/ 303820 w 607639"/>
                <a:gd name="connsiteY32" fmla="*/ 110294 h 606722"/>
                <a:gd name="connsiteX33" fmla="*/ 303775 w 607639"/>
                <a:gd name="connsiteY33" fmla="*/ 27550 h 606722"/>
                <a:gd name="connsiteX34" fmla="*/ 174005 w 607639"/>
                <a:gd name="connsiteY34" fmla="*/ 103446 h 606722"/>
                <a:gd name="connsiteX35" fmla="*/ 299681 w 607639"/>
                <a:gd name="connsiteY35" fmla="*/ 56522 h 606722"/>
                <a:gd name="connsiteX36" fmla="*/ 309293 w 607639"/>
                <a:gd name="connsiteY36" fmla="*/ 55189 h 606722"/>
                <a:gd name="connsiteX37" fmla="*/ 434969 w 607639"/>
                <a:gd name="connsiteY37" fmla="*/ 102024 h 606722"/>
                <a:gd name="connsiteX38" fmla="*/ 303775 w 607639"/>
                <a:gd name="connsiteY38" fmla="*/ 27550 h 606722"/>
                <a:gd name="connsiteX39" fmla="*/ 303775 w 607639"/>
                <a:gd name="connsiteY39" fmla="*/ 0 h 606722"/>
                <a:gd name="connsiteX40" fmla="*/ 470927 w 607639"/>
                <a:gd name="connsiteY40" fmla="*/ 115799 h 606722"/>
                <a:gd name="connsiteX41" fmla="*/ 570346 w 607639"/>
                <a:gd name="connsiteY41" fmla="*/ 153036 h 606722"/>
                <a:gd name="connsiteX42" fmla="*/ 579958 w 607639"/>
                <a:gd name="connsiteY42" fmla="*/ 165478 h 606722"/>
                <a:gd name="connsiteX43" fmla="*/ 579958 w 607639"/>
                <a:gd name="connsiteY43" fmla="*/ 193028 h 606722"/>
                <a:gd name="connsiteX44" fmla="*/ 579958 w 607639"/>
                <a:gd name="connsiteY44" fmla="*/ 248217 h 606722"/>
                <a:gd name="connsiteX45" fmla="*/ 566163 w 607639"/>
                <a:gd name="connsiteY45" fmla="*/ 261992 h 606722"/>
                <a:gd name="connsiteX46" fmla="*/ 552367 w 607639"/>
                <a:gd name="connsiteY46" fmla="*/ 261992 h 606722"/>
                <a:gd name="connsiteX47" fmla="*/ 552367 w 607639"/>
                <a:gd name="connsiteY47" fmla="*/ 468794 h 606722"/>
                <a:gd name="connsiteX48" fmla="*/ 566163 w 607639"/>
                <a:gd name="connsiteY48" fmla="*/ 468794 h 606722"/>
                <a:gd name="connsiteX49" fmla="*/ 579958 w 607639"/>
                <a:gd name="connsiteY49" fmla="*/ 482569 h 606722"/>
                <a:gd name="connsiteX50" fmla="*/ 566163 w 607639"/>
                <a:gd name="connsiteY50" fmla="*/ 496344 h 606722"/>
                <a:gd name="connsiteX51" fmla="*/ 538571 w 607639"/>
                <a:gd name="connsiteY51" fmla="*/ 496344 h 606722"/>
                <a:gd name="connsiteX52" fmla="*/ 483299 w 607639"/>
                <a:gd name="connsiteY52" fmla="*/ 496344 h 606722"/>
                <a:gd name="connsiteX53" fmla="*/ 400435 w 607639"/>
                <a:gd name="connsiteY53" fmla="*/ 496344 h 606722"/>
                <a:gd name="connsiteX54" fmla="*/ 345252 w 607639"/>
                <a:gd name="connsiteY54" fmla="*/ 496344 h 606722"/>
                <a:gd name="connsiteX55" fmla="*/ 262387 w 607639"/>
                <a:gd name="connsiteY55" fmla="*/ 496344 h 606722"/>
                <a:gd name="connsiteX56" fmla="*/ 207115 w 607639"/>
                <a:gd name="connsiteY56" fmla="*/ 496344 h 606722"/>
                <a:gd name="connsiteX57" fmla="*/ 124251 w 607639"/>
                <a:gd name="connsiteY57" fmla="*/ 496344 h 606722"/>
                <a:gd name="connsiteX58" fmla="*/ 69068 w 607639"/>
                <a:gd name="connsiteY58" fmla="*/ 496344 h 606722"/>
                <a:gd name="connsiteX59" fmla="*/ 55272 w 607639"/>
                <a:gd name="connsiteY59" fmla="*/ 496344 h 606722"/>
                <a:gd name="connsiteX60" fmla="*/ 55272 w 607639"/>
                <a:gd name="connsiteY60" fmla="*/ 537758 h 606722"/>
                <a:gd name="connsiteX61" fmla="*/ 41387 w 607639"/>
                <a:gd name="connsiteY61" fmla="*/ 551533 h 606722"/>
                <a:gd name="connsiteX62" fmla="*/ 27592 w 607639"/>
                <a:gd name="connsiteY62" fmla="*/ 551533 h 606722"/>
                <a:gd name="connsiteX63" fmla="*/ 27592 w 607639"/>
                <a:gd name="connsiteY63" fmla="*/ 579083 h 606722"/>
                <a:gd name="connsiteX64" fmla="*/ 579958 w 607639"/>
                <a:gd name="connsiteY64" fmla="*/ 579083 h 606722"/>
                <a:gd name="connsiteX65" fmla="*/ 579958 w 607639"/>
                <a:gd name="connsiteY65" fmla="*/ 551533 h 606722"/>
                <a:gd name="connsiteX66" fmla="*/ 96660 w 607639"/>
                <a:gd name="connsiteY66" fmla="*/ 551533 h 606722"/>
                <a:gd name="connsiteX67" fmla="*/ 82864 w 607639"/>
                <a:gd name="connsiteY67" fmla="*/ 537758 h 606722"/>
                <a:gd name="connsiteX68" fmla="*/ 96660 w 607639"/>
                <a:gd name="connsiteY68" fmla="*/ 523983 h 606722"/>
                <a:gd name="connsiteX69" fmla="*/ 593843 w 607639"/>
                <a:gd name="connsiteY69" fmla="*/ 523983 h 606722"/>
                <a:gd name="connsiteX70" fmla="*/ 607639 w 607639"/>
                <a:gd name="connsiteY70" fmla="*/ 537758 h 606722"/>
                <a:gd name="connsiteX71" fmla="*/ 607639 w 607639"/>
                <a:gd name="connsiteY71" fmla="*/ 592947 h 606722"/>
                <a:gd name="connsiteX72" fmla="*/ 593843 w 607639"/>
                <a:gd name="connsiteY72" fmla="*/ 606722 h 606722"/>
                <a:gd name="connsiteX73" fmla="*/ 13796 w 607639"/>
                <a:gd name="connsiteY73" fmla="*/ 606722 h 606722"/>
                <a:gd name="connsiteX74" fmla="*/ 0 w 607639"/>
                <a:gd name="connsiteY74" fmla="*/ 592947 h 606722"/>
                <a:gd name="connsiteX75" fmla="*/ 0 w 607639"/>
                <a:gd name="connsiteY75" fmla="*/ 537758 h 606722"/>
                <a:gd name="connsiteX76" fmla="*/ 13796 w 607639"/>
                <a:gd name="connsiteY76" fmla="*/ 523983 h 606722"/>
                <a:gd name="connsiteX77" fmla="*/ 27592 w 607639"/>
                <a:gd name="connsiteY77" fmla="*/ 523983 h 606722"/>
                <a:gd name="connsiteX78" fmla="*/ 27592 w 607639"/>
                <a:gd name="connsiteY78" fmla="*/ 482569 h 606722"/>
                <a:gd name="connsiteX79" fmla="*/ 41387 w 607639"/>
                <a:gd name="connsiteY79" fmla="*/ 468794 h 606722"/>
                <a:gd name="connsiteX80" fmla="*/ 55272 w 607639"/>
                <a:gd name="connsiteY80" fmla="*/ 468794 h 606722"/>
                <a:gd name="connsiteX81" fmla="*/ 55272 w 607639"/>
                <a:gd name="connsiteY81" fmla="*/ 261992 h 606722"/>
                <a:gd name="connsiteX82" fmla="*/ 41387 w 607639"/>
                <a:gd name="connsiteY82" fmla="*/ 261992 h 606722"/>
                <a:gd name="connsiteX83" fmla="*/ 27592 w 607639"/>
                <a:gd name="connsiteY83" fmla="*/ 248217 h 606722"/>
                <a:gd name="connsiteX84" fmla="*/ 41387 w 607639"/>
                <a:gd name="connsiteY84" fmla="*/ 234442 h 606722"/>
                <a:gd name="connsiteX85" fmla="*/ 69068 w 607639"/>
                <a:gd name="connsiteY85" fmla="*/ 234442 h 606722"/>
                <a:gd name="connsiteX86" fmla="*/ 124251 w 607639"/>
                <a:gd name="connsiteY86" fmla="*/ 234442 h 606722"/>
                <a:gd name="connsiteX87" fmla="*/ 207115 w 607639"/>
                <a:gd name="connsiteY87" fmla="*/ 234442 h 606722"/>
                <a:gd name="connsiteX88" fmla="*/ 262387 w 607639"/>
                <a:gd name="connsiteY88" fmla="*/ 234442 h 606722"/>
                <a:gd name="connsiteX89" fmla="*/ 345252 w 607639"/>
                <a:gd name="connsiteY89" fmla="*/ 234442 h 606722"/>
                <a:gd name="connsiteX90" fmla="*/ 400435 w 607639"/>
                <a:gd name="connsiteY90" fmla="*/ 234442 h 606722"/>
                <a:gd name="connsiteX91" fmla="*/ 483299 w 607639"/>
                <a:gd name="connsiteY91" fmla="*/ 234442 h 606722"/>
                <a:gd name="connsiteX92" fmla="*/ 538571 w 607639"/>
                <a:gd name="connsiteY92" fmla="*/ 234442 h 606722"/>
                <a:gd name="connsiteX93" fmla="*/ 552367 w 607639"/>
                <a:gd name="connsiteY93" fmla="*/ 234442 h 606722"/>
                <a:gd name="connsiteX94" fmla="*/ 552367 w 607639"/>
                <a:gd name="connsiteY94" fmla="*/ 193028 h 606722"/>
                <a:gd name="connsiteX95" fmla="*/ 552367 w 607639"/>
                <a:gd name="connsiteY95" fmla="*/ 175076 h 606722"/>
                <a:gd name="connsiteX96" fmla="*/ 303775 w 607639"/>
                <a:gd name="connsiteY96" fmla="*/ 84072 h 606722"/>
                <a:gd name="connsiteX97" fmla="*/ 55272 w 607639"/>
                <a:gd name="connsiteY97" fmla="*/ 175076 h 606722"/>
                <a:gd name="connsiteX98" fmla="*/ 55272 w 607639"/>
                <a:gd name="connsiteY98" fmla="*/ 179253 h 606722"/>
                <a:gd name="connsiteX99" fmla="*/ 510979 w 607639"/>
                <a:gd name="connsiteY99" fmla="*/ 179253 h 606722"/>
                <a:gd name="connsiteX100" fmla="*/ 524775 w 607639"/>
                <a:gd name="connsiteY100" fmla="*/ 193028 h 606722"/>
                <a:gd name="connsiteX101" fmla="*/ 510979 w 607639"/>
                <a:gd name="connsiteY101" fmla="*/ 206803 h 606722"/>
                <a:gd name="connsiteX102" fmla="*/ 41387 w 607639"/>
                <a:gd name="connsiteY102" fmla="*/ 206803 h 606722"/>
                <a:gd name="connsiteX103" fmla="*/ 27592 w 607639"/>
                <a:gd name="connsiteY103" fmla="*/ 193028 h 606722"/>
                <a:gd name="connsiteX104" fmla="*/ 27592 w 607639"/>
                <a:gd name="connsiteY104" fmla="*/ 165478 h 606722"/>
                <a:gd name="connsiteX105" fmla="*/ 37293 w 607639"/>
                <a:gd name="connsiteY105" fmla="*/ 153036 h 606722"/>
                <a:gd name="connsiteX106" fmla="*/ 136712 w 607639"/>
                <a:gd name="connsiteY106" fmla="*/ 115799 h 606722"/>
                <a:gd name="connsiteX107" fmla="*/ 303775 w 607639"/>
                <a:gd name="connsiteY107" fmla="*/ 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</a:cxnLst>
              <a:rect l="l" t="t" r="r" b="b"/>
              <a:pathLst>
                <a:path w="607639" h="606722">
                  <a:moveTo>
                    <a:pt x="497095" y="261992"/>
                  </a:moveTo>
                  <a:lnTo>
                    <a:pt x="497095" y="468794"/>
                  </a:lnTo>
                  <a:lnTo>
                    <a:pt x="524775" y="468794"/>
                  </a:lnTo>
                  <a:lnTo>
                    <a:pt x="524775" y="261992"/>
                  </a:lnTo>
                  <a:close/>
                  <a:moveTo>
                    <a:pt x="414320" y="261992"/>
                  </a:moveTo>
                  <a:lnTo>
                    <a:pt x="414320" y="468794"/>
                  </a:lnTo>
                  <a:lnTo>
                    <a:pt x="469503" y="468794"/>
                  </a:lnTo>
                  <a:lnTo>
                    <a:pt x="469503" y="261992"/>
                  </a:lnTo>
                  <a:close/>
                  <a:moveTo>
                    <a:pt x="359047" y="261992"/>
                  </a:moveTo>
                  <a:lnTo>
                    <a:pt x="359047" y="468794"/>
                  </a:lnTo>
                  <a:lnTo>
                    <a:pt x="386639" y="468794"/>
                  </a:lnTo>
                  <a:lnTo>
                    <a:pt x="386639" y="261992"/>
                  </a:lnTo>
                  <a:close/>
                  <a:moveTo>
                    <a:pt x="276183" y="261992"/>
                  </a:moveTo>
                  <a:lnTo>
                    <a:pt x="276183" y="468794"/>
                  </a:lnTo>
                  <a:lnTo>
                    <a:pt x="331456" y="468794"/>
                  </a:lnTo>
                  <a:lnTo>
                    <a:pt x="331456" y="261992"/>
                  </a:lnTo>
                  <a:close/>
                  <a:moveTo>
                    <a:pt x="220911" y="261992"/>
                  </a:moveTo>
                  <a:lnTo>
                    <a:pt x="220911" y="468794"/>
                  </a:lnTo>
                  <a:lnTo>
                    <a:pt x="248592" y="468794"/>
                  </a:lnTo>
                  <a:lnTo>
                    <a:pt x="248592" y="261992"/>
                  </a:lnTo>
                  <a:close/>
                  <a:moveTo>
                    <a:pt x="138136" y="261992"/>
                  </a:moveTo>
                  <a:lnTo>
                    <a:pt x="138136" y="468794"/>
                  </a:lnTo>
                  <a:lnTo>
                    <a:pt x="193319" y="468794"/>
                  </a:lnTo>
                  <a:lnTo>
                    <a:pt x="193319" y="261992"/>
                  </a:lnTo>
                  <a:close/>
                  <a:moveTo>
                    <a:pt x="82864" y="261992"/>
                  </a:moveTo>
                  <a:lnTo>
                    <a:pt x="82864" y="468794"/>
                  </a:lnTo>
                  <a:lnTo>
                    <a:pt x="110455" y="468794"/>
                  </a:lnTo>
                  <a:lnTo>
                    <a:pt x="110455" y="261992"/>
                  </a:lnTo>
                  <a:close/>
                  <a:moveTo>
                    <a:pt x="303820" y="110294"/>
                  </a:moveTo>
                  <a:cubicBezTo>
                    <a:pt x="319078" y="110294"/>
                    <a:pt x="331447" y="122647"/>
                    <a:pt x="331447" y="137885"/>
                  </a:cubicBezTo>
                  <a:cubicBezTo>
                    <a:pt x="331447" y="153123"/>
                    <a:pt x="319078" y="165476"/>
                    <a:pt x="303820" y="165476"/>
                  </a:cubicBezTo>
                  <a:cubicBezTo>
                    <a:pt x="288562" y="165476"/>
                    <a:pt x="276193" y="153123"/>
                    <a:pt x="276193" y="137885"/>
                  </a:cubicBezTo>
                  <a:cubicBezTo>
                    <a:pt x="276193" y="122647"/>
                    <a:pt x="288562" y="110294"/>
                    <a:pt x="303820" y="110294"/>
                  </a:cubicBezTo>
                  <a:close/>
                  <a:moveTo>
                    <a:pt x="303775" y="27550"/>
                  </a:moveTo>
                  <a:cubicBezTo>
                    <a:pt x="248592" y="27550"/>
                    <a:pt x="198838" y="57944"/>
                    <a:pt x="174005" y="103446"/>
                  </a:cubicBezTo>
                  <a:lnTo>
                    <a:pt x="299681" y="56522"/>
                  </a:lnTo>
                  <a:cubicBezTo>
                    <a:pt x="302440" y="55189"/>
                    <a:pt x="305199" y="55189"/>
                    <a:pt x="309293" y="55189"/>
                  </a:cubicBezTo>
                  <a:lnTo>
                    <a:pt x="434969" y="102024"/>
                  </a:lnTo>
                  <a:cubicBezTo>
                    <a:pt x="408712" y="57944"/>
                    <a:pt x="359047" y="27550"/>
                    <a:pt x="303775" y="27550"/>
                  </a:cubicBezTo>
                  <a:close/>
                  <a:moveTo>
                    <a:pt x="303775" y="0"/>
                  </a:moveTo>
                  <a:cubicBezTo>
                    <a:pt x="379786" y="0"/>
                    <a:pt x="446006" y="48257"/>
                    <a:pt x="470927" y="115799"/>
                  </a:cubicBezTo>
                  <a:lnTo>
                    <a:pt x="570346" y="153036"/>
                  </a:lnTo>
                  <a:cubicBezTo>
                    <a:pt x="575864" y="154458"/>
                    <a:pt x="579958" y="159968"/>
                    <a:pt x="579958" y="165478"/>
                  </a:cubicBezTo>
                  <a:lnTo>
                    <a:pt x="579958" y="193028"/>
                  </a:lnTo>
                  <a:lnTo>
                    <a:pt x="579958" y="248217"/>
                  </a:lnTo>
                  <a:cubicBezTo>
                    <a:pt x="579958" y="256482"/>
                    <a:pt x="574440" y="261992"/>
                    <a:pt x="566163" y="261992"/>
                  </a:cubicBezTo>
                  <a:lnTo>
                    <a:pt x="552367" y="261992"/>
                  </a:lnTo>
                  <a:lnTo>
                    <a:pt x="552367" y="468794"/>
                  </a:lnTo>
                  <a:lnTo>
                    <a:pt x="566163" y="468794"/>
                  </a:lnTo>
                  <a:cubicBezTo>
                    <a:pt x="574440" y="468794"/>
                    <a:pt x="579958" y="474304"/>
                    <a:pt x="579958" y="482569"/>
                  </a:cubicBezTo>
                  <a:cubicBezTo>
                    <a:pt x="579958" y="490834"/>
                    <a:pt x="574440" y="496344"/>
                    <a:pt x="566163" y="496344"/>
                  </a:cubicBezTo>
                  <a:lnTo>
                    <a:pt x="538571" y="496344"/>
                  </a:lnTo>
                  <a:lnTo>
                    <a:pt x="483299" y="496344"/>
                  </a:lnTo>
                  <a:lnTo>
                    <a:pt x="400435" y="496344"/>
                  </a:lnTo>
                  <a:lnTo>
                    <a:pt x="345252" y="496344"/>
                  </a:lnTo>
                  <a:lnTo>
                    <a:pt x="262387" y="496344"/>
                  </a:lnTo>
                  <a:lnTo>
                    <a:pt x="207115" y="496344"/>
                  </a:lnTo>
                  <a:lnTo>
                    <a:pt x="124251" y="496344"/>
                  </a:lnTo>
                  <a:lnTo>
                    <a:pt x="69068" y="496344"/>
                  </a:lnTo>
                  <a:lnTo>
                    <a:pt x="55272" y="496344"/>
                  </a:lnTo>
                  <a:lnTo>
                    <a:pt x="55272" y="537758"/>
                  </a:lnTo>
                  <a:cubicBezTo>
                    <a:pt x="55272" y="546023"/>
                    <a:pt x="49754" y="551533"/>
                    <a:pt x="41387" y="551533"/>
                  </a:cubicBezTo>
                  <a:lnTo>
                    <a:pt x="27592" y="551533"/>
                  </a:lnTo>
                  <a:lnTo>
                    <a:pt x="27592" y="579083"/>
                  </a:lnTo>
                  <a:lnTo>
                    <a:pt x="579958" y="579083"/>
                  </a:lnTo>
                  <a:lnTo>
                    <a:pt x="579958" y="551533"/>
                  </a:lnTo>
                  <a:lnTo>
                    <a:pt x="96660" y="551533"/>
                  </a:lnTo>
                  <a:cubicBezTo>
                    <a:pt x="88382" y="551533"/>
                    <a:pt x="82864" y="546023"/>
                    <a:pt x="82864" y="537758"/>
                  </a:cubicBezTo>
                  <a:cubicBezTo>
                    <a:pt x="82864" y="529493"/>
                    <a:pt x="88382" y="523983"/>
                    <a:pt x="96660" y="523983"/>
                  </a:cubicBezTo>
                  <a:lnTo>
                    <a:pt x="593843" y="523983"/>
                  </a:lnTo>
                  <a:cubicBezTo>
                    <a:pt x="602121" y="523983"/>
                    <a:pt x="607639" y="529493"/>
                    <a:pt x="607639" y="537758"/>
                  </a:cubicBezTo>
                  <a:lnTo>
                    <a:pt x="607639" y="592947"/>
                  </a:lnTo>
                  <a:cubicBezTo>
                    <a:pt x="607639" y="601212"/>
                    <a:pt x="602121" y="606722"/>
                    <a:pt x="593843" y="606722"/>
                  </a:cubicBezTo>
                  <a:lnTo>
                    <a:pt x="13796" y="606722"/>
                  </a:lnTo>
                  <a:cubicBezTo>
                    <a:pt x="5518" y="606722"/>
                    <a:pt x="0" y="601212"/>
                    <a:pt x="0" y="592947"/>
                  </a:cubicBezTo>
                  <a:lnTo>
                    <a:pt x="0" y="537758"/>
                  </a:lnTo>
                  <a:cubicBezTo>
                    <a:pt x="0" y="529493"/>
                    <a:pt x="5518" y="523983"/>
                    <a:pt x="13796" y="523983"/>
                  </a:cubicBezTo>
                  <a:lnTo>
                    <a:pt x="27592" y="523983"/>
                  </a:lnTo>
                  <a:lnTo>
                    <a:pt x="27592" y="482569"/>
                  </a:lnTo>
                  <a:cubicBezTo>
                    <a:pt x="27592" y="474304"/>
                    <a:pt x="33110" y="468794"/>
                    <a:pt x="41387" y="468794"/>
                  </a:cubicBezTo>
                  <a:lnTo>
                    <a:pt x="55272" y="468794"/>
                  </a:lnTo>
                  <a:lnTo>
                    <a:pt x="55272" y="261992"/>
                  </a:lnTo>
                  <a:lnTo>
                    <a:pt x="41387" y="261992"/>
                  </a:lnTo>
                  <a:cubicBezTo>
                    <a:pt x="33110" y="261992"/>
                    <a:pt x="27592" y="256482"/>
                    <a:pt x="27592" y="248217"/>
                  </a:cubicBezTo>
                  <a:cubicBezTo>
                    <a:pt x="27592" y="239952"/>
                    <a:pt x="33110" y="234442"/>
                    <a:pt x="41387" y="234442"/>
                  </a:cubicBezTo>
                  <a:lnTo>
                    <a:pt x="69068" y="234442"/>
                  </a:lnTo>
                  <a:lnTo>
                    <a:pt x="124251" y="234442"/>
                  </a:lnTo>
                  <a:lnTo>
                    <a:pt x="207115" y="234442"/>
                  </a:lnTo>
                  <a:lnTo>
                    <a:pt x="262387" y="234442"/>
                  </a:lnTo>
                  <a:lnTo>
                    <a:pt x="345252" y="234442"/>
                  </a:lnTo>
                  <a:lnTo>
                    <a:pt x="400435" y="234442"/>
                  </a:lnTo>
                  <a:lnTo>
                    <a:pt x="483299" y="234442"/>
                  </a:lnTo>
                  <a:lnTo>
                    <a:pt x="538571" y="234442"/>
                  </a:lnTo>
                  <a:lnTo>
                    <a:pt x="552367" y="234442"/>
                  </a:lnTo>
                  <a:lnTo>
                    <a:pt x="552367" y="193028"/>
                  </a:lnTo>
                  <a:lnTo>
                    <a:pt x="552367" y="175076"/>
                  </a:lnTo>
                  <a:lnTo>
                    <a:pt x="303775" y="84072"/>
                  </a:lnTo>
                  <a:lnTo>
                    <a:pt x="55272" y="175076"/>
                  </a:lnTo>
                  <a:lnTo>
                    <a:pt x="55272" y="179253"/>
                  </a:lnTo>
                  <a:lnTo>
                    <a:pt x="510979" y="179253"/>
                  </a:lnTo>
                  <a:cubicBezTo>
                    <a:pt x="519257" y="179253"/>
                    <a:pt x="524775" y="184763"/>
                    <a:pt x="524775" y="193028"/>
                  </a:cubicBezTo>
                  <a:cubicBezTo>
                    <a:pt x="524775" y="201293"/>
                    <a:pt x="519257" y="206803"/>
                    <a:pt x="510979" y="206803"/>
                  </a:cubicBezTo>
                  <a:lnTo>
                    <a:pt x="41387" y="206803"/>
                  </a:lnTo>
                  <a:cubicBezTo>
                    <a:pt x="33110" y="206803"/>
                    <a:pt x="27592" y="201293"/>
                    <a:pt x="27592" y="193028"/>
                  </a:cubicBezTo>
                  <a:lnTo>
                    <a:pt x="27592" y="165478"/>
                  </a:lnTo>
                  <a:cubicBezTo>
                    <a:pt x="27592" y="159968"/>
                    <a:pt x="31775" y="154458"/>
                    <a:pt x="37293" y="153036"/>
                  </a:cubicBezTo>
                  <a:lnTo>
                    <a:pt x="136712" y="115799"/>
                  </a:lnTo>
                  <a:cubicBezTo>
                    <a:pt x="161545" y="48257"/>
                    <a:pt x="227853" y="0"/>
                    <a:pt x="30377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29" name="千图PPT彼岸天：ID 8661124库_组合 28">
            <a:extLst>
              <a:ext uri="{FF2B5EF4-FFF2-40B4-BE49-F238E27FC236}">
                <a16:creationId xmlns:a16="http://schemas.microsoft.com/office/drawing/2014/main" id="{7242964E-8CFA-4C54-8876-9F0610003A15}"/>
              </a:ext>
            </a:extLst>
          </p:cNvPr>
          <p:cNvGrpSpPr/>
          <p:nvPr>
            <p:custDataLst>
              <p:tags r:id="rId6"/>
            </p:custDataLst>
          </p:nvPr>
        </p:nvGrpSpPr>
        <p:grpSpPr>
          <a:xfrm>
            <a:off x="6848503" y="2187398"/>
            <a:ext cx="3687237" cy="2628261"/>
            <a:chOff x="6848503" y="2187398"/>
            <a:chExt cx="3687237" cy="2628261"/>
          </a:xfrm>
        </p:grpSpPr>
        <p:sp>
          <p:nvSpPr>
            <p:cNvPr id="26" name="六边形 25">
              <a:extLst>
                <a:ext uri="{FF2B5EF4-FFF2-40B4-BE49-F238E27FC236}">
                  <a16:creationId xmlns:a16="http://schemas.microsoft.com/office/drawing/2014/main" id="{BE554F0C-3D96-4A70-B55E-13017E171318}"/>
                </a:ext>
              </a:extLst>
            </p:cNvPr>
            <p:cNvSpPr/>
            <p:nvPr/>
          </p:nvSpPr>
          <p:spPr>
            <a:xfrm rot="17100000">
              <a:off x="6728153" y="2307748"/>
              <a:ext cx="1745077" cy="1504377"/>
            </a:xfrm>
            <a:prstGeom prst="hexagon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500" dirty="0">
                <a:cs typeface="+mn-ea"/>
                <a:sym typeface="+mn-lt"/>
              </a:endParaRPr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6275F735-CF96-4A60-B374-EF7DF476C972}"/>
                </a:ext>
              </a:extLst>
            </p:cNvPr>
            <p:cNvSpPr/>
            <p:nvPr/>
          </p:nvSpPr>
          <p:spPr>
            <a:xfrm>
              <a:off x="7831896" y="3909792"/>
              <a:ext cx="1694785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Bef>
                  <a:spcPts val="600"/>
                </a:spcBef>
                <a:buClr>
                  <a:srgbClr val="E24848"/>
                </a:buClr>
              </a:pPr>
              <a:r>
                <a:rPr lang="zh-CN" altLang="en-US" sz="1600" b="1" dirty="0">
                  <a:cs typeface="+mn-ea"/>
                  <a:sym typeface="+mn-lt"/>
                </a:rPr>
                <a:t>输入标题文本</a:t>
              </a:r>
              <a:endParaRPr lang="en-US" sz="1600" b="1" dirty="0">
                <a:cs typeface="+mn-ea"/>
                <a:sym typeface="+mn-lt"/>
              </a:endParaRPr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3BAFFD1A-0850-4598-9315-2DAF63002B52}"/>
                </a:ext>
              </a:extLst>
            </p:cNvPr>
            <p:cNvSpPr/>
            <p:nvPr/>
          </p:nvSpPr>
          <p:spPr>
            <a:xfrm>
              <a:off x="7831895" y="4169328"/>
              <a:ext cx="270384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buClr>
                  <a:srgbClr val="E24848"/>
                </a:buClr>
                <a:defRPr/>
              </a:pPr>
              <a:r>
                <a:rPr lang="zh-CN" altLang="en-US" sz="1200" noProof="1">
                  <a:cs typeface="+mn-ea"/>
                  <a:sym typeface="+mn-lt"/>
                </a:rPr>
                <a:t>请替换文字内容复制你的内容到此</a:t>
              </a:r>
            </a:p>
            <a:p>
              <a:pPr>
                <a:lnSpc>
                  <a:spcPct val="150000"/>
                </a:lnSpc>
                <a:buClr>
                  <a:srgbClr val="E24848"/>
                </a:buClr>
                <a:defRPr/>
              </a:pPr>
              <a:endParaRPr lang="en-US" sz="1200" noProof="1">
                <a:cs typeface="+mn-ea"/>
                <a:sym typeface="+mn-lt"/>
              </a:endParaRPr>
            </a:p>
          </p:txBody>
        </p:sp>
        <p:sp>
          <p:nvSpPr>
            <p:cNvPr id="21" name="任意多边形: 形状 20">
              <a:extLst>
                <a:ext uri="{FF2B5EF4-FFF2-40B4-BE49-F238E27FC236}">
                  <a16:creationId xmlns:a16="http://schemas.microsoft.com/office/drawing/2014/main" id="{1BF8846A-933C-4122-8C2F-3AFEE40007BB}"/>
                </a:ext>
              </a:extLst>
            </p:cNvPr>
            <p:cNvSpPr/>
            <p:nvPr/>
          </p:nvSpPr>
          <p:spPr>
            <a:xfrm>
              <a:off x="7370757" y="2795506"/>
              <a:ext cx="480660" cy="479934"/>
            </a:xfrm>
            <a:custGeom>
              <a:avLst/>
              <a:gdLst>
                <a:gd name="connsiteX0" fmla="*/ 497095 w 607639"/>
                <a:gd name="connsiteY0" fmla="*/ 261992 h 606722"/>
                <a:gd name="connsiteX1" fmla="*/ 497095 w 607639"/>
                <a:gd name="connsiteY1" fmla="*/ 468794 h 606722"/>
                <a:gd name="connsiteX2" fmla="*/ 524775 w 607639"/>
                <a:gd name="connsiteY2" fmla="*/ 468794 h 606722"/>
                <a:gd name="connsiteX3" fmla="*/ 524775 w 607639"/>
                <a:gd name="connsiteY3" fmla="*/ 261992 h 606722"/>
                <a:gd name="connsiteX4" fmla="*/ 414320 w 607639"/>
                <a:gd name="connsiteY4" fmla="*/ 261992 h 606722"/>
                <a:gd name="connsiteX5" fmla="*/ 414320 w 607639"/>
                <a:gd name="connsiteY5" fmla="*/ 468794 h 606722"/>
                <a:gd name="connsiteX6" fmla="*/ 469503 w 607639"/>
                <a:gd name="connsiteY6" fmla="*/ 468794 h 606722"/>
                <a:gd name="connsiteX7" fmla="*/ 469503 w 607639"/>
                <a:gd name="connsiteY7" fmla="*/ 261992 h 606722"/>
                <a:gd name="connsiteX8" fmla="*/ 359047 w 607639"/>
                <a:gd name="connsiteY8" fmla="*/ 261992 h 606722"/>
                <a:gd name="connsiteX9" fmla="*/ 359047 w 607639"/>
                <a:gd name="connsiteY9" fmla="*/ 468794 h 606722"/>
                <a:gd name="connsiteX10" fmla="*/ 386639 w 607639"/>
                <a:gd name="connsiteY10" fmla="*/ 468794 h 606722"/>
                <a:gd name="connsiteX11" fmla="*/ 386639 w 607639"/>
                <a:gd name="connsiteY11" fmla="*/ 261992 h 606722"/>
                <a:gd name="connsiteX12" fmla="*/ 276183 w 607639"/>
                <a:gd name="connsiteY12" fmla="*/ 261992 h 606722"/>
                <a:gd name="connsiteX13" fmla="*/ 276183 w 607639"/>
                <a:gd name="connsiteY13" fmla="*/ 468794 h 606722"/>
                <a:gd name="connsiteX14" fmla="*/ 331456 w 607639"/>
                <a:gd name="connsiteY14" fmla="*/ 468794 h 606722"/>
                <a:gd name="connsiteX15" fmla="*/ 331456 w 607639"/>
                <a:gd name="connsiteY15" fmla="*/ 261992 h 606722"/>
                <a:gd name="connsiteX16" fmla="*/ 220911 w 607639"/>
                <a:gd name="connsiteY16" fmla="*/ 261992 h 606722"/>
                <a:gd name="connsiteX17" fmla="*/ 220911 w 607639"/>
                <a:gd name="connsiteY17" fmla="*/ 468794 h 606722"/>
                <a:gd name="connsiteX18" fmla="*/ 248592 w 607639"/>
                <a:gd name="connsiteY18" fmla="*/ 468794 h 606722"/>
                <a:gd name="connsiteX19" fmla="*/ 248592 w 607639"/>
                <a:gd name="connsiteY19" fmla="*/ 261992 h 606722"/>
                <a:gd name="connsiteX20" fmla="*/ 138136 w 607639"/>
                <a:gd name="connsiteY20" fmla="*/ 261992 h 606722"/>
                <a:gd name="connsiteX21" fmla="*/ 138136 w 607639"/>
                <a:gd name="connsiteY21" fmla="*/ 468794 h 606722"/>
                <a:gd name="connsiteX22" fmla="*/ 193319 w 607639"/>
                <a:gd name="connsiteY22" fmla="*/ 468794 h 606722"/>
                <a:gd name="connsiteX23" fmla="*/ 193319 w 607639"/>
                <a:gd name="connsiteY23" fmla="*/ 261992 h 606722"/>
                <a:gd name="connsiteX24" fmla="*/ 82864 w 607639"/>
                <a:gd name="connsiteY24" fmla="*/ 261992 h 606722"/>
                <a:gd name="connsiteX25" fmla="*/ 82864 w 607639"/>
                <a:gd name="connsiteY25" fmla="*/ 468794 h 606722"/>
                <a:gd name="connsiteX26" fmla="*/ 110455 w 607639"/>
                <a:gd name="connsiteY26" fmla="*/ 468794 h 606722"/>
                <a:gd name="connsiteX27" fmla="*/ 110455 w 607639"/>
                <a:gd name="connsiteY27" fmla="*/ 261992 h 606722"/>
                <a:gd name="connsiteX28" fmla="*/ 303820 w 607639"/>
                <a:gd name="connsiteY28" fmla="*/ 110294 h 606722"/>
                <a:gd name="connsiteX29" fmla="*/ 331447 w 607639"/>
                <a:gd name="connsiteY29" fmla="*/ 137885 h 606722"/>
                <a:gd name="connsiteX30" fmla="*/ 303820 w 607639"/>
                <a:gd name="connsiteY30" fmla="*/ 165476 h 606722"/>
                <a:gd name="connsiteX31" fmla="*/ 276193 w 607639"/>
                <a:gd name="connsiteY31" fmla="*/ 137885 h 606722"/>
                <a:gd name="connsiteX32" fmla="*/ 303820 w 607639"/>
                <a:gd name="connsiteY32" fmla="*/ 110294 h 606722"/>
                <a:gd name="connsiteX33" fmla="*/ 303775 w 607639"/>
                <a:gd name="connsiteY33" fmla="*/ 27550 h 606722"/>
                <a:gd name="connsiteX34" fmla="*/ 174005 w 607639"/>
                <a:gd name="connsiteY34" fmla="*/ 103446 h 606722"/>
                <a:gd name="connsiteX35" fmla="*/ 299681 w 607639"/>
                <a:gd name="connsiteY35" fmla="*/ 56522 h 606722"/>
                <a:gd name="connsiteX36" fmla="*/ 309293 w 607639"/>
                <a:gd name="connsiteY36" fmla="*/ 55189 h 606722"/>
                <a:gd name="connsiteX37" fmla="*/ 434969 w 607639"/>
                <a:gd name="connsiteY37" fmla="*/ 102024 h 606722"/>
                <a:gd name="connsiteX38" fmla="*/ 303775 w 607639"/>
                <a:gd name="connsiteY38" fmla="*/ 27550 h 606722"/>
                <a:gd name="connsiteX39" fmla="*/ 303775 w 607639"/>
                <a:gd name="connsiteY39" fmla="*/ 0 h 606722"/>
                <a:gd name="connsiteX40" fmla="*/ 470927 w 607639"/>
                <a:gd name="connsiteY40" fmla="*/ 115799 h 606722"/>
                <a:gd name="connsiteX41" fmla="*/ 570346 w 607639"/>
                <a:gd name="connsiteY41" fmla="*/ 153036 h 606722"/>
                <a:gd name="connsiteX42" fmla="*/ 579958 w 607639"/>
                <a:gd name="connsiteY42" fmla="*/ 165478 h 606722"/>
                <a:gd name="connsiteX43" fmla="*/ 579958 w 607639"/>
                <a:gd name="connsiteY43" fmla="*/ 193028 h 606722"/>
                <a:gd name="connsiteX44" fmla="*/ 579958 w 607639"/>
                <a:gd name="connsiteY44" fmla="*/ 248217 h 606722"/>
                <a:gd name="connsiteX45" fmla="*/ 566163 w 607639"/>
                <a:gd name="connsiteY45" fmla="*/ 261992 h 606722"/>
                <a:gd name="connsiteX46" fmla="*/ 552367 w 607639"/>
                <a:gd name="connsiteY46" fmla="*/ 261992 h 606722"/>
                <a:gd name="connsiteX47" fmla="*/ 552367 w 607639"/>
                <a:gd name="connsiteY47" fmla="*/ 468794 h 606722"/>
                <a:gd name="connsiteX48" fmla="*/ 566163 w 607639"/>
                <a:gd name="connsiteY48" fmla="*/ 468794 h 606722"/>
                <a:gd name="connsiteX49" fmla="*/ 579958 w 607639"/>
                <a:gd name="connsiteY49" fmla="*/ 482569 h 606722"/>
                <a:gd name="connsiteX50" fmla="*/ 566163 w 607639"/>
                <a:gd name="connsiteY50" fmla="*/ 496344 h 606722"/>
                <a:gd name="connsiteX51" fmla="*/ 538571 w 607639"/>
                <a:gd name="connsiteY51" fmla="*/ 496344 h 606722"/>
                <a:gd name="connsiteX52" fmla="*/ 483299 w 607639"/>
                <a:gd name="connsiteY52" fmla="*/ 496344 h 606722"/>
                <a:gd name="connsiteX53" fmla="*/ 400435 w 607639"/>
                <a:gd name="connsiteY53" fmla="*/ 496344 h 606722"/>
                <a:gd name="connsiteX54" fmla="*/ 345252 w 607639"/>
                <a:gd name="connsiteY54" fmla="*/ 496344 h 606722"/>
                <a:gd name="connsiteX55" fmla="*/ 262387 w 607639"/>
                <a:gd name="connsiteY55" fmla="*/ 496344 h 606722"/>
                <a:gd name="connsiteX56" fmla="*/ 207115 w 607639"/>
                <a:gd name="connsiteY56" fmla="*/ 496344 h 606722"/>
                <a:gd name="connsiteX57" fmla="*/ 124251 w 607639"/>
                <a:gd name="connsiteY57" fmla="*/ 496344 h 606722"/>
                <a:gd name="connsiteX58" fmla="*/ 69068 w 607639"/>
                <a:gd name="connsiteY58" fmla="*/ 496344 h 606722"/>
                <a:gd name="connsiteX59" fmla="*/ 55272 w 607639"/>
                <a:gd name="connsiteY59" fmla="*/ 496344 h 606722"/>
                <a:gd name="connsiteX60" fmla="*/ 55272 w 607639"/>
                <a:gd name="connsiteY60" fmla="*/ 537758 h 606722"/>
                <a:gd name="connsiteX61" fmla="*/ 41387 w 607639"/>
                <a:gd name="connsiteY61" fmla="*/ 551533 h 606722"/>
                <a:gd name="connsiteX62" fmla="*/ 27592 w 607639"/>
                <a:gd name="connsiteY62" fmla="*/ 551533 h 606722"/>
                <a:gd name="connsiteX63" fmla="*/ 27592 w 607639"/>
                <a:gd name="connsiteY63" fmla="*/ 579083 h 606722"/>
                <a:gd name="connsiteX64" fmla="*/ 579958 w 607639"/>
                <a:gd name="connsiteY64" fmla="*/ 579083 h 606722"/>
                <a:gd name="connsiteX65" fmla="*/ 579958 w 607639"/>
                <a:gd name="connsiteY65" fmla="*/ 551533 h 606722"/>
                <a:gd name="connsiteX66" fmla="*/ 96660 w 607639"/>
                <a:gd name="connsiteY66" fmla="*/ 551533 h 606722"/>
                <a:gd name="connsiteX67" fmla="*/ 82864 w 607639"/>
                <a:gd name="connsiteY67" fmla="*/ 537758 h 606722"/>
                <a:gd name="connsiteX68" fmla="*/ 96660 w 607639"/>
                <a:gd name="connsiteY68" fmla="*/ 523983 h 606722"/>
                <a:gd name="connsiteX69" fmla="*/ 593843 w 607639"/>
                <a:gd name="connsiteY69" fmla="*/ 523983 h 606722"/>
                <a:gd name="connsiteX70" fmla="*/ 607639 w 607639"/>
                <a:gd name="connsiteY70" fmla="*/ 537758 h 606722"/>
                <a:gd name="connsiteX71" fmla="*/ 607639 w 607639"/>
                <a:gd name="connsiteY71" fmla="*/ 592947 h 606722"/>
                <a:gd name="connsiteX72" fmla="*/ 593843 w 607639"/>
                <a:gd name="connsiteY72" fmla="*/ 606722 h 606722"/>
                <a:gd name="connsiteX73" fmla="*/ 13796 w 607639"/>
                <a:gd name="connsiteY73" fmla="*/ 606722 h 606722"/>
                <a:gd name="connsiteX74" fmla="*/ 0 w 607639"/>
                <a:gd name="connsiteY74" fmla="*/ 592947 h 606722"/>
                <a:gd name="connsiteX75" fmla="*/ 0 w 607639"/>
                <a:gd name="connsiteY75" fmla="*/ 537758 h 606722"/>
                <a:gd name="connsiteX76" fmla="*/ 13796 w 607639"/>
                <a:gd name="connsiteY76" fmla="*/ 523983 h 606722"/>
                <a:gd name="connsiteX77" fmla="*/ 27592 w 607639"/>
                <a:gd name="connsiteY77" fmla="*/ 523983 h 606722"/>
                <a:gd name="connsiteX78" fmla="*/ 27592 w 607639"/>
                <a:gd name="connsiteY78" fmla="*/ 482569 h 606722"/>
                <a:gd name="connsiteX79" fmla="*/ 41387 w 607639"/>
                <a:gd name="connsiteY79" fmla="*/ 468794 h 606722"/>
                <a:gd name="connsiteX80" fmla="*/ 55272 w 607639"/>
                <a:gd name="connsiteY80" fmla="*/ 468794 h 606722"/>
                <a:gd name="connsiteX81" fmla="*/ 55272 w 607639"/>
                <a:gd name="connsiteY81" fmla="*/ 261992 h 606722"/>
                <a:gd name="connsiteX82" fmla="*/ 41387 w 607639"/>
                <a:gd name="connsiteY82" fmla="*/ 261992 h 606722"/>
                <a:gd name="connsiteX83" fmla="*/ 27592 w 607639"/>
                <a:gd name="connsiteY83" fmla="*/ 248217 h 606722"/>
                <a:gd name="connsiteX84" fmla="*/ 41387 w 607639"/>
                <a:gd name="connsiteY84" fmla="*/ 234442 h 606722"/>
                <a:gd name="connsiteX85" fmla="*/ 69068 w 607639"/>
                <a:gd name="connsiteY85" fmla="*/ 234442 h 606722"/>
                <a:gd name="connsiteX86" fmla="*/ 124251 w 607639"/>
                <a:gd name="connsiteY86" fmla="*/ 234442 h 606722"/>
                <a:gd name="connsiteX87" fmla="*/ 207115 w 607639"/>
                <a:gd name="connsiteY87" fmla="*/ 234442 h 606722"/>
                <a:gd name="connsiteX88" fmla="*/ 262387 w 607639"/>
                <a:gd name="connsiteY88" fmla="*/ 234442 h 606722"/>
                <a:gd name="connsiteX89" fmla="*/ 345252 w 607639"/>
                <a:gd name="connsiteY89" fmla="*/ 234442 h 606722"/>
                <a:gd name="connsiteX90" fmla="*/ 400435 w 607639"/>
                <a:gd name="connsiteY90" fmla="*/ 234442 h 606722"/>
                <a:gd name="connsiteX91" fmla="*/ 483299 w 607639"/>
                <a:gd name="connsiteY91" fmla="*/ 234442 h 606722"/>
                <a:gd name="connsiteX92" fmla="*/ 538571 w 607639"/>
                <a:gd name="connsiteY92" fmla="*/ 234442 h 606722"/>
                <a:gd name="connsiteX93" fmla="*/ 552367 w 607639"/>
                <a:gd name="connsiteY93" fmla="*/ 234442 h 606722"/>
                <a:gd name="connsiteX94" fmla="*/ 552367 w 607639"/>
                <a:gd name="connsiteY94" fmla="*/ 193028 h 606722"/>
                <a:gd name="connsiteX95" fmla="*/ 552367 w 607639"/>
                <a:gd name="connsiteY95" fmla="*/ 175076 h 606722"/>
                <a:gd name="connsiteX96" fmla="*/ 303775 w 607639"/>
                <a:gd name="connsiteY96" fmla="*/ 84072 h 606722"/>
                <a:gd name="connsiteX97" fmla="*/ 55272 w 607639"/>
                <a:gd name="connsiteY97" fmla="*/ 175076 h 606722"/>
                <a:gd name="connsiteX98" fmla="*/ 55272 w 607639"/>
                <a:gd name="connsiteY98" fmla="*/ 179253 h 606722"/>
                <a:gd name="connsiteX99" fmla="*/ 510979 w 607639"/>
                <a:gd name="connsiteY99" fmla="*/ 179253 h 606722"/>
                <a:gd name="connsiteX100" fmla="*/ 524775 w 607639"/>
                <a:gd name="connsiteY100" fmla="*/ 193028 h 606722"/>
                <a:gd name="connsiteX101" fmla="*/ 510979 w 607639"/>
                <a:gd name="connsiteY101" fmla="*/ 206803 h 606722"/>
                <a:gd name="connsiteX102" fmla="*/ 41387 w 607639"/>
                <a:gd name="connsiteY102" fmla="*/ 206803 h 606722"/>
                <a:gd name="connsiteX103" fmla="*/ 27592 w 607639"/>
                <a:gd name="connsiteY103" fmla="*/ 193028 h 606722"/>
                <a:gd name="connsiteX104" fmla="*/ 27592 w 607639"/>
                <a:gd name="connsiteY104" fmla="*/ 165478 h 606722"/>
                <a:gd name="connsiteX105" fmla="*/ 37293 w 607639"/>
                <a:gd name="connsiteY105" fmla="*/ 153036 h 606722"/>
                <a:gd name="connsiteX106" fmla="*/ 136712 w 607639"/>
                <a:gd name="connsiteY106" fmla="*/ 115799 h 606722"/>
                <a:gd name="connsiteX107" fmla="*/ 303775 w 607639"/>
                <a:gd name="connsiteY107" fmla="*/ 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</a:cxnLst>
              <a:rect l="l" t="t" r="r" b="b"/>
              <a:pathLst>
                <a:path w="607639" h="606722">
                  <a:moveTo>
                    <a:pt x="497095" y="261992"/>
                  </a:moveTo>
                  <a:lnTo>
                    <a:pt x="497095" y="468794"/>
                  </a:lnTo>
                  <a:lnTo>
                    <a:pt x="524775" y="468794"/>
                  </a:lnTo>
                  <a:lnTo>
                    <a:pt x="524775" y="261992"/>
                  </a:lnTo>
                  <a:close/>
                  <a:moveTo>
                    <a:pt x="414320" y="261992"/>
                  </a:moveTo>
                  <a:lnTo>
                    <a:pt x="414320" y="468794"/>
                  </a:lnTo>
                  <a:lnTo>
                    <a:pt x="469503" y="468794"/>
                  </a:lnTo>
                  <a:lnTo>
                    <a:pt x="469503" y="261992"/>
                  </a:lnTo>
                  <a:close/>
                  <a:moveTo>
                    <a:pt x="359047" y="261992"/>
                  </a:moveTo>
                  <a:lnTo>
                    <a:pt x="359047" y="468794"/>
                  </a:lnTo>
                  <a:lnTo>
                    <a:pt x="386639" y="468794"/>
                  </a:lnTo>
                  <a:lnTo>
                    <a:pt x="386639" y="261992"/>
                  </a:lnTo>
                  <a:close/>
                  <a:moveTo>
                    <a:pt x="276183" y="261992"/>
                  </a:moveTo>
                  <a:lnTo>
                    <a:pt x="276183" y="468794"/>
                  </a:lnTo>
                  <a:lnTo>
                    <a:pt x="331456" y="468794"/>
                  </a:lnTo>
                  <a:lnTo>
                    <a:pt x="331456" y="261992"/>
                  </a:lnTo>
                  <a:close/>
                  <a:moveTo>
                    <a:pt x="220911" y="261992"/>
                  </a:moveTo>
                  <a:lnTo>
                    <a:pt x="220911" y="468794"/>
                  </a:lnTo>
                  <a:lnTo>
                    <a:pt x="248592" y="468794"/>
                  </a:lnTo>
                  <a:lnTo>
                    <a:pt x="248592" y="261992"/>
                  </a:lnTo>
                  <a:close/>
                  <a:moveTo>
                    <a:pt x="138136" y="261992"/>
                  </a:moveTo>
                  <a:lnTo>
                    <a:pt x="138136" y="468794"/>
                  </a:lnTo>
                  <a:lnTo>
                    <a:pt x="193319" y="468794"/>
                  </a:lnTo>
                  <a:lnTo>
                    <a:pt x="193319" y="261992"/>
                  </a:lnTo>
                  <a:close/>
                  <a:moveTo>
                    <a:pt x="82864" y="261992"/>
                  </a:moveTo>
                  <a:lnTo>
                    <a:pt x="82864" y="468794"/>
                  </a:lnTo>
                  <a:lnTo>
                    <a:pt x="110455" y="468794"/>
                  </a:lnTo>
                  <a:lnTo>
                    <a:pt x="110455" y="261992"/>
                  </a:lnTo>
                  <a:close/>
                  <a:moveTo>
                    <a:pt x="303820" y="110294"/>
                  </a:moveTo>
                  <a:cubicBezTo>
                    <a:pt x="319078" y="110294"/>
                    <a:pt x="331447" y="122647"/>
                    <a:pt x="331447" y="137885"/>
                  </a:cubicBezTo>
                  <a:cubicBezTo>
                    <a:pt x="331447" y="153123"/>
                    <a:pt x="319078" y="165476"/>
                    <a:pt x="303820" y="165476"/>
                  </a:cubicBezTo>
                  <a:cubicBezTo>
                    <a:pt x="288562" y="165476"/>
                    <a:pt x="276193" y="153123"/>
                    <a:pt x="276193" y="137885"/>
                  </a:cubicBezTo>
                  <a:cubicBezTo>
                    <a:pt x="276193" y="122647"/>
                    <a:pt x="288562" y="110294"/>
                    <a:pt x="303820" y="110294"/>
                  </a:cubicBezTo>
                  <a:close/>
                  <a:moveTo>
                    <a:pt x="303775" y="27550"/>
                  </a:moveTo>
                  <a:cubicBezTo>
                    <a:pt x="248592" y="27550"/>
                    <a:pt x="198838" y="57944"/>
                    <a:pt x="174005" y="103446"/>
                  </a:cubicBezTo>
                  <a:lnTo>
                    <a:pt x="299681" y="56522"/>
                  </a:lnTo>
                  <a:cubicBezTo>
                    <a:pt x="302440" y="55189"/>
                    <a:pt x="305199" y="55189"/>
                    <a:pt x="309293" y="55189"/>
                  </a:cubicBezTo>
                  <a:lnTo>
                    <a:pt x="434969" y="102024"/>
                  </a:lnTo>
                  <a:cubicBezTo>
                    <a:pt x="408712" y="57944"/>
                    <a:pt x="359047" y="27550"/>
                    <a:pt x="303775" y="27550"/>
                  </a:cubicBezTo>
                  <a:close/>
                  <a:moveTo>
                    <a:pt x="303775" y="0"/>
                  </a:moveTo>
                  <a:cubicBezTo>
                    <a:pt x="379786" y="0"/>
                    <a:pt x="446006" y="48257"/>
                    <a:pt x="470927" y="115799"/>
                  </a:cubicBezTo>
                  <a:lnTo>
                    <a:pt x="570346" y="153036"/>
                  </a:lnTo>
                  <a:cubicBezTo>
                    <a:pt x="575864" y="154458"/>
                    <a:pt x="579958" y="159968"/>
                    <a:pt x="579958" y="165478"/>
                  </a:cubicBezTo>
                  <a:lnTo>
                    <a:pt x="579958" y="193028"/>
                  </a:lnTo>
                  <a:lnTo>
                    <a:pt x="579958" y="248217"/>
                  </a:lnTo>
                  <a:cubicBezTo>
                    <a:pt x="579958" y="256482"/>
                    <a:pt x="574440" y="261992"/>
                    <a:pt x="566163" y="261992"/>
                  </a:cubicBezTo>
                  <a:lnTo>
                    <a:pt x="552367" y="261992"/>
                  </a:lnTo>
                  <a:lnTo>
                    <a:pt x="552367" y="468794"/>
                  </a:lnTo>
                  <a:lnTo>
                    <a:pt x="566163" y="468794"/>
                  </a:lnTo>
                  <a:cubicBezTo>
                    <a:pt x="574440" y="468794"/>
                    <a:pt x="579958" y="474304"/>
                    <a:pt x="579958" y="482569"/>
                  </a:cubicBezTo>
                  <a:cubicBezTo>
                    <a:pt x="579958" y="490834"/>
                    <a:pt x="574440" y="496344"/>
                    <a:pt x="566163" y="496344"/>
                  </a:cubicBezTo>
                  <a:lnTo>
                    <a:pt x="538571" y="496344"/>
                  </a:lnTo>
                  <a:lnTo>
                    <a:pt x="483299" y="496344"/>
                  </a:lnTo>
                  <a:lnTo>
                    <a:pt x="400435" y="496344"/>
                  </a:lnTo>
                  <a:lnTo>
                    <a:pt x="345252" y="496344"/>
                  </a:lnTo>
                  <a:lnTo>
                    <a:pt x="262387" y="496344"/>
                  </a:lnTo>
                  <a:lnTo>
                    <a:pt x="207115" y="496344"/>
                  </a:lnTo>
                  <a:lnTo>
                    <a:pt x="124251" y="496344"/>
                  </a:lnTo>
                  <a:lnTo>
                    <a:pt x="69068" y="496344"/>
                  </a:lnTo>
                  <a:lnTo>
                    <a:pt x="55272" y="496344"/>
                  </a:lnTo>
                  <a:lnTo>
                    <a:pt x="55272" y="537758"/>
                  </a:lnTo>
                  <a:cubicBezTo>
                    <a:pt x="55272" y="546023"/>
                    <a:pt x="49754" y="551533"/>
                    <a:pt x="41387" y="551533"/>
                  </a:cubicBezTo>
                  <a:lnTo>
                    <a:pt x="27592" y="551533"/>
                  </a:lnTo>
                  <a:lnTo>
                    <a:pt x="27592" y="579083"/>
                  </a:lnTo>
                  <a:lnTo>
                    <a:pt x="579958" y="579083"/>
                  </a:lnTo>
                  <a:lnTo>
                    <a:pt x="579958" y="551533"/>
                  </a:lnTo>
                  <a:lnTo>
                    <a:pt x="96660" y="551533"/>
                  </a:lnTo>
                  <a:cubicBezTo>
                    <a:pt x="88382" y="551533"/>
                    <a:pt x="82864" y="546023"/>
                    <a:pt x="82864" y="537758"/>
                  </a:cubicBezTo>
                  <a:cubicBezTo>
                    <a:pt x="82864" y="529493"/>
                    <a:pt x="88382" y="523983"/>
                    <a:pt x="96660" y="523983"/>
                  </a:cubicBezTo>
                  <a:lnTo>
                    <a:pt x="593843" y="523983"/>
                  </a:lnTo>
                  <a:cubicBezTo>
                    <a:pt x="602121" y="523983"/>
                    <a:pt x="607639" y="529493"/>
                    <a:pt x="607639" y="537758"/>
                  </a:cubicBezTo>
                  <a:lnTo>
                    <a:pt x="607639" y="592947"/>
                  </a:lnTo>
                  <a:cubicBezTo>
                    <a:pt x="607639" y="601212"/>
                    <a:pt x="602121" y="606722"/>
                    <a:pt x="593843" y="606722"/>
                  </a:cubicBezTo>
                  <a:lnTo>
                    <a:pt x="13796" y="606722"/>
                  </a:lnTo>
                  <a:cubicBezTo>
                    <a:pt x="5518" y="606722"/>
                    <a:pt x="0" y="601212"/>
                    <a:pt x="0" y="592947"/>
                  </a:cubicBezTo>
                  <a:lnTo>
                    <a:pt x="0" y="537758"/>
                  </a:lnTo>
                  <a:cubicBezTo>
                    <a:pt x="0" y="529493"/>
                    <a:pt x="5518" y="523983"/>
                    <a:pt x="13796" y="523983"/>
                  </a:cubicBezTo>
                  <a:lnTo>
                    <a:pt x="27592" y="523983"/>
                  </a:lnTo>
                  <a:lnTo>
                    <a:pt x="27592" y="482569"/>
                  </a:lnTo>
                  <a:cubicBezTo>
                    <a:pt x="27592" y="474304"/>
                    <a:pt x="33110" y="468794"/>
                    <a:pt x="41387" y="468794"/>
                  </a:cubicBezTo>
                  <a:lnTo>
                    <a:pt x="55272" y="468794"/>
                  </a:lnTo>
                  <a:lnTo>
                    <a:pt x="55272" y="261992"/>
                  </a:lnTo>
                  <a:lnTo>
                    <a:pt x="41387" y="261992"/>
                  </a:lnTo>
                  <a:cubicBezTo>
                    <a:pt x="33110" y="261992"/>
                    <a:pt x="27592" y="256482"/>
                    <a:pt x="27592" y="248217"/>
                  </a:cubicBezTo>
                  <a:cubicBezTo>
                    <a:pt x="27592" y="239952"/>
                    <a:pt x="33110" y="234442"/>
                    <a:pt x="41387" y="234442"/>
                  </a:cubicBezTo>
                  <a:lnTo>
                    <a:pt x="69068" y="234442"/>
                  </a:lnTo>
                  <a:lnTo>
                    <a:pt x="124251" y="234442"/>
                  </a:lnTo>
                  <a:lnTo>
                    <a:pt x="207115" y="234442"/>
                  </a:lnTo>
                  <a:lnTo>
                    <a:pt x="262387" y="234442"/>
                  </a:lnTo>
                  <a:lnTo>
                    <a:pt x="345252" y="234442"/>
                  </a:lnTo>
                  <a:lnTo>
                    <a:pt x="400435" y="234442"/>
                  </a:lnTo>
                  <a:lnTo>
                    <a:pt x="483299" y="234442"/>
                  </a:lnTo>
                  <a:lnTo>
                    <a:pt x="538571" y="234442"/>
                  </a:lnTo>
                  <a:lnTo>
                    <a:pt x="552367" y="234442"/>
                  </a:lnTo>
                  <a:lnTo>
                    <a:pt x="552367" y="193028"/>
                  </a:lnTo>
                  <a:lnTo>
                    <a:pt x="552367" y="175076"/>
                  </a:lnTo>
                  <a:lnTo>
                    <a:pt x="303775" y="84072"/>
                  </a:lnTo>
                  <a:lnTo>
                    <a:pt x="55272" y="175076"/>
                  </a:lnTo>
                  <a:lnTo>
                    <a:pt x="55272" y="179253"/>
                  </a:lnTo>
                  <a:lnTo>
                    <a:pt x="510979" y="179253"/>
                  </a:lnTo>
                  <a:cubicBezTo>
                    <a:pt x="519257" y="179253"/>
                    <a:pt x="524775" y="184763"/>
                    <a:pt x="524775" y="193028"/>
                  </a:cubicBezTo>
                  <a:cubicBezTo>
                    <a:pt x="524775" y="201293"/>
                    <a:pt x="519257" y="206803"/>
                    <a:pt x="510979" y="206803"/>
                  </a:cubicBezTo>
                  <a:lnTo>
                    <a:pt x="41387" y="206803"/>
                  </a:lnTo>
                  <a:cubicBezTo>
                    <a:pt x="33110" y="206803"/>
                    <a:pt x="27592" y="201293"/>
                    <a:pt x="27592" y="193028"/>
                  </a:cubicBezTo>
                  <a:lnTo>
                    <a:pt x="27592" y="165478"/>
                  </a:lnTo>
                  <a:cubicBezTo>
                    <a:pt x="27592" y="159968"/>
                    <a:pt x="31775" y="154458"/>
                    <a:pt x="37293" y="153036"/>
                  </a:cubicBezTo>
                  <a:lnTo>
                    <a:pt x="136712" y="115799"/>
                  </a:lnTo>
                  <a:cubicBezTo>
                    <a:pt x="161545" y="48257"/>
                    <a:pt x="227853" y="0"/>
                    <a:pt x="30377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000557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prism isInverted="1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千图PPT彼岸天：ID 8661124库_组合 1">
            <a:extLst>
              <a:ext uri="{FF2B5EF4-FFF2-40B4-BE49-F238E27FC236}">
                <a16:creationId xmlns:a16="http://schemas.microsoft.com/office/drawing/2014/main" id="{6B3F2065-3F92-4954-98F1-FB49EB9AC34D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1307468" y="1649152"/>
            <a:ext cx="5559309" cy="4092695"/>
            <a:chOff x="1307468" y="1649152"/>
            <a:chExt cx="5559309" cy="4092695"/>
          </a:xfrm>
        </p:grpSpPr>
        <p:sp>
          <p:nvSpPr>
            <p:cNvPr id="9" name="任意多边形: 形状 8">
              <a:extLst>
                <a:ext uri="{FF2B5EF4-FFF2-40B4-BE49-F238E27FC236}">
                  <a16:creationId xmlns:a16="http://schemas.microsoft.com/office/drawing/2014/main" id="{8EF65CD0-A3C9-41B6-B67D-F5FB50E90916}"/>
                </a:ext>
              </a:extLst>
            </p:cNvPr>
            <p:cNvSpPr>
              <a:spLocks/>
            </p:cNvSpPr>
            <p:nvPr/>
          </p:nvSpPr>
          <p:spPr bwMode="auto">
            <a:xfrm>
              <a:off x="3000902" y="2488824"/>
              <a:ext cx="1055226" cy="760776"/>
            </a:xfrm>
            <a:custGeom>
              <a:avLst/>
              <a:gdLst>
                <a:gd name="T0" fmla="*/ 367 w 749"/>
                <a:gd name="T1" fmla="*/ 0 h 540"/>
                <a:gd name="T2" fmla="*/ 0 w 749"/>
                <a:gd name="T3" fmla="*/ 540 h 540"/>
                <a:gd name="T4" fmla="*/ 749 w 749"/>
                <a:gd name="T5" fmla="*/ 540 h 540"/>
                <a:gd name="T6" fmla="*/ 749 w 749"/>
                <a:gd name="T7" fmla="*/ 0 h 540"/>
                <a:gd name="T8" fmla="*/ 367 w 749"/>
                <a:gd name="T9" fmla="*/ 0 h 5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9" h="540">
                  <a:moveTo>
                    <a:pt x="367" y="0"/>
                  </a:moveTo>
                  <a:lnTo>
                    <a:pt x="0" y="540"/>
                  </a:lnTo>
                  <a:lnTo>
                    <a:pt x="749" y="540"/>
                  </a:lnTo>
                  <a:lnTo>
                    <a:pt x="749" y="0"/>
                  </a:lnTo>
                  <a:lnTo>
                    <a:pt x="367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任意多边形: 形状 9">
              <a:extLst>
                <a:ext uri="{FF2B5EF4-FFF2-40B4-BE49-F238E27FC236}">
                  <a16:creationId xmlns:a16="http://schemas.microsoft.com/office/drawing/2014/main" id="{C7133438-1758-4F3F-8B33-E6F84161DBDC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5095" y="4130129"/>
              <a:ext cx="2171032" cy="760776"/>
            </a:xfrm>
            <a:custGeom>
              <a:avLst/>
              <a:gdLst>
                <a:gd name="T0" fmla="*/ 1541 w 1541"/>
                <a:gd name="T1" fmla="*/ 540 h 540"/>
                <a:gd name="T2" fmla="*/ 1541 w 1541"/>
                <a:gd name="T3" fmla="*/ 0 h 540"/>
                <a:gd name="T4" fmla="*/ 366 w 1541"/>
                <a:gd name="T5" fmla="*/ 0 h 540"/>
                <a:gd name="T6" fmla="*/ 0 w 1541"/>
                <a:gd name="T7" fmla="*/ 540 h 540"/>
                <a:gd name="T8" fmla="*/ 1541 w 1541"/>
                <a:gd name="T9" fmla="*/ 540 h 5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41" h="540">
                  <a:moveTo>
                    <a:pt x="1541" y="540"/>
                  </a:moveTo>
                  <a:lnTo>
                    <a:pt x="1541" y="0"/>
                  </a:lnTo>
                  <a:lnTo>
                    <a:pt x="366" y="0"/>
                  </a:lnTo>
                  <a:lnTo>
                    <a:pt x="0" y="540"/>
                  </a:lnTo>
                  <a:lnTo>
                    <a:pt x="1541" y="54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任意多边形: 形状 10">
              <a:extLst>
                <a:ext uri="{FF2B5EF4-FFF2-40B4-BE49-F238E27FC236}">
                  <a16:creationId xmlns:a16="http://schemas.microsoft.com/office/drawing/2014/main" id="{84AF9800-8B4E-45D4-A504-2DB72551226B}"/>
                </a:ext>
              </a:extLst>
            </p:cNvPr>
            <p:cNvSpPr>
              <a:spLocks/>
            </p:cNvSpPr>
            <p:nvPr/>
          </p:nvSpPr>
          <p:spPr bwMode="auto">
            <a:xfrm>
              <a:off x="3558805" y="1649152"/>
              <a:ext cx="1056635" cy="779091"/>
            </a:xfrm>
            <a:custGeom>
              <a:avLst/>
              <a:gdLst>
                <a:gd name="T0" fmla="*/ 750 w 750"/>
                <a:gd name="T1" fmla="*/ 553 h 553"/>
                <a:gd name="T2" fmla="*/ 375 w 750"/>
                <a:gd name="T3" fmla="*/ 0 h 553"/>
                <a:gd name="T4" fmla="*/ 0 w 750"/>
                <a:gd name="T5" fmla="*/ 553 h 553"/>
                <a:gd name="T6" fmla="*/ 750 w 750"/>
                <a:gd name="T7" fmla="*/ 553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0" h="553">
                  <a:moveTo>
                    <a:pt x="750" y="553"/>
                  </a:moveTo>
                  <a:lnTo>
                    <a:pt x="375" y="0"/>
                  </a:lnTo>
                  <a:lnTo>
                    <a:pt x="0" y="553"/>
                  </a:lnTo>
                  <a:lnTo>
                    <a:pt x="750" y="553"/>
                  </a:lnTo>
                  <a:close/>
                </a:path>
              </a:pathLst>
            </a:custGeom>
            <a:solidFill>
              <a:schemeClr val="accent6">
                <a:lumMod val="10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任意多边形: 形状 11">
              <a:extLst>
                <a:ext uri="{FF2B5EF4-FFF2-40B4-BE49-F238E27FC236}">
                  <a16:creationId xmlns:a16="http://schemas.microsoft.com/office/drawing/2014/main" id="{F0DA086E-027C-4B2D-91C7-85E44E7758D9}"/>
                </a:ext>
              </a:extLst>
            </p:cNvPr>
            <p:cNvSpPr>
              <a:spLocks/>
            </p:cNvSpPr>
            <p:nvPr/>
          </p:nvSpPr>
          <p:spPr bwMode="auto">
            <a:xfrm>
              <a:off x="2442998" y="3308772"/>
              <a:ext cx="1613129" cy="760776"/>
            </a:xfrm>
            <a:custGeom>
              <a:avLst/>
              <a:gdLst>
                <a:gd name="T0" fmla="*/ 1145 w 1145"/>
                <a:gd name="T1" fmla="*/ 540 h 540"/>
                <a:gd name="T2" fmla="*/ 1145 w 1145"/>
                <a:gd name="T3" fmla="*/ 0 h 540"/>
                <a:gd name="T4" fmla="*/ 367 w 1145"/>
                <a:gd name="T5" fmla="*/ 0 h 540"/>
                <a:gd name="T6" fmla="*/ 0 w 1145"/>
                <a:gd name="T7" fmla="*/ 540 h 540"/>
                <a:gd name="T8" fmla="*/ 1145 w 1145"/>
                <a:gd name="T9" fmla="*/ 540 h 5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45" h="540">
                  <a:moveTo>
                    <a:pt x="1145" y="540"/>
                  </a:moveTo>
                  <a:lnTo>
                    <a:pt x="1145" y="0"/>
                  </a:lnTo>
                  <a:lnTo>
                    <a:pt x="367" y="0"/>
                  </a:lnTo>
                  <a:lnTo>
                    <a:pt x="0" y="540"/>
                  </a:lnTo>
                  <a:lnTo>
                    <a:pt x="1145" y="54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任意多边形: 形状 12">
              <a:extLst>
                <a:ext uri="{FF2B5EF4-FFF2-40B4-BE49-F238E27FC236}">
                  <a16:creationId xmlns:a16="http://schemas.microsoft.com/office/drawing/2014/main" id="{83817977-2842-424F-8CF3-A7F6B8E43B30}"/>
                </a:ext>
              </a:extLst>
            </p:cNvPr>
            <p:cNvSpPr>
              <a:spLocks/>
            </p:cNvSpPr>
            <p:nvPr/>
          </p:nvSpPr>
          <p:spPr bwMode="auto">
            <a:xfrm>
              <a:off x="4116708" y="4130129"/>
              <a:ext cx="2172441" cy="760776"/>
            </a:xfrm>
            <a:custGeom>
              <a:avLst/>
              <a:gdLst>
                <a:gd name="T0" fmla="*/ 1176 w 1542"/>
                <a:gd name="T1" fmla="*/ 0 h 540"/>
                <a:gd name="T2" fmla="*/ 0 w 1542"/>
                <a:gd name="T3" fmla="*/ 0 h 540"/>
                <a:gd name="T4" fmla="*/ 0 w 1542"/>
                <a:gd name="T5" fmla="*/ 540 h 540"/>
                <a:gd name="T6" fmla="*/ 1542 w 1542"/>
                <a:gd name="T7" fmla="*/ 540 h 540"/>
                <a:gd name="T8" fmla="*/ 1176 w 1542"/>
                <a:gd name="T9" fmla="*/ 0 h 5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42" h="540">
                  <a:moveTo>
                    <a:pt x="1176" y="0"/>
                  </a:moveTo>
                  <a:lnTo>
                    <a:pt x="0" y="0"/>
                  </a:lnTo>
                  <a:lnTo>
                    <a:pt x="0" y="540"/>
                  </a:lnTo>
                  <a:lnTo>
                    <a:pt x="1542" y="540"/>
                  </a:lnTo>
                  <a:lnTo>
                    <a:pt x="117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任意多边形: 形状 13">
              <a:extLst>
                <a:ext uri="{FF2B5EF4-FFF2-40B4-BE49-F238E27FC236}">
                  <a16:creationId xmlns:a16="http://schemas.microsoft.com/office/drawing/2014/main" id="{90A4F5AF-8E48-4BCB-B318-C0B6ABDD9476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7468" y="4951485"/>
              <a:ext cx="2748659" cy="790362"/>
            </a:xfrm>
            <a:custGeom>
              <a:avLst/>
              <a:gdLst>
                <a:gd name="T0" fmla="*/ 1951 w 1951"/>
                <a:gd name="T1" fmla="*/ 0 h 561"/>
                <a:gd name="T2" fmla="*/ 381 w 1951"/>
                <a:gd name="T3" fmla="*/ 0 h 561"/>
                <a:gd name="T4" fmla="*/ 0 w 1951"/>
                <a:gd name="T5" fmla="*/ 561 h 561"/>
                <a:gd name="T6" fmla="*/ 1951 w 1951"/>
                <a:gd name="T7" fmla="*/ 561 h 561"/>
                <a:gd name="T8" fmla="*/ 1951 w 1951"/>
                <a:gd name="T9" fmla="*/ 0 h 5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51" h="561">
                  <a:moveTo>
                    <a:pt x="1951" y="0"/>
                  </a:moveTo>
                  <a:lnTo>
                    <a:pt x="381" y="0"/>
                  </a:lnTo>
                  <a:lnTo>
                    <a:pt x="0" y="561"/>
                  </a:lnTo>
                  <a:lnTo>
                    <a:pt x="1951" y="561"/>
                  </a:lnTo>
                  <a:lnTo>
                    <a:pt x="1951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任意多边形: 形状 14">
              <a:extLst>
                <a:ext uri="{FF2B5EF4-FFF2-40B4-BE49-F238E27FC236}">
                  <a16:creationId xmlns:a16="http://schemas.microsoft.com/office/drawing/2014/main" id="{69751781-B2C3-40C4-9760-5EF138FBD681}"/>
                </a:ext>
              </a:extLst>
            </p:cNvPr>
            <p:cNvSpPr>
              <a:spLocks/>
            </p:cNvSpPr>
            <p:nvPr/>
          </p:nvSpPr>
          <p:spPr bwMode="auto">
            <a:xfrm>
              <a:off x="4116708" y="4951485"/>
              <a:ext cx="2750069" cy="790362"/>
            </a:xfrm>
            <a:custGeom>
              <a:avLst/>
              <a:gdLst>
                <a:gd name="T0" fmla="*/ 0 w 1952"/>
                <a:gd name="T1" fmla="*/ 0 h 561"/>
                <a:gd name="T2" fmla="*/ 0 w 1952"/>
                <a:gd name="T3" fmla="*/ 561 h 561"/>
                <a:gd name="T4" fmla="*/ 1952 w 1952"/>
                <a:gd name="T5" fmla="*/ 561 h 561"/>
                <a:gd name="T6" fmla="*/ 1571 w 1952"/>
                <a:gd name="T7" fmla="*/ 0 h 561"/>
                <a:gd name="T8" fmla="*/ 0 w 1952"/>
                <a:gd name="T9" fmla="*/ 0 h 5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52" h="561">
                  <a:moveTo>
                    <a:pt x="0" y="0"/>
                  </a:moveTo>
                  <a:lnTo>
                    <a:pt x="0" y="561"/>
                  </a:lnTo>
                  <a:lnTo>
                    <a:pt x="1952" y="561"/>
                  </a:lnTo>
                  <a:lnTo>
                    <a:pt x="157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任意多边形: 形状 15">
              <a:extLst>
                <a:ext uri="{FF2B5EF4-FFF2-40B4-BE49-F238E27FC236}">
                  <a16:creationId xmlns:a16="http://schemas.microsoft.com/office/drawing/2014/main" id="{EB1A4EA6-4957-4CC6-A8A3-E4E7DDDB6EE9}"/>
                </a:ext>
              </a:extLst>
            </p:cNvPr>
            <p:cNvSpPr>
              <a:spLocks/>
            </p:cNvSpPr>
            <p:nvPr/>
          </p:nvSpPr>
          <p:spPr bwMode="auto">
            <a:xfrm>
              <a:off x="4116708" y="2488824"/>
              <a:ext cx="1056635" cy="760776"/>
            </a:xfrm>
            <a:custGeom>
              <a:avLst/>
              <a:gdLst>
                <a:gd name="T0" fmla="*/ 0 w 750"/>
                <a:gd name="T1" fmla="*/ 0 h 540"/>
                <a:gd name="T2" fmla="*/ 0 w 750"/>
                <a:gd name="T3" fmla="*/ 540 h 540"/>
                <a:gd name="T4" fmla="*/ 750 w 750"/>
                <a:gd name="T5" fmla="*/ 540 h 540"/>
                <a:gd name="T6" fmla="*/ 383 w 750"/>
                <a:gd name="T7" fmla="*/ 0 h 540"/>
                <a:gd name="T8" fmla="*/ 0 w 750"/>
                <a:gd name="T9" fmla="*/ 0 h 5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0" h="540">
                  <a:moveTo>
                    <a:pt x="0" y="0"/>
                  </a:moveTo>
                  <a:lnTo>
                    <a:pt x="0" y="540"/>
                  </a:lnTo>
                  <a:lnTo>
                    <a:pt x="750" y="540"/>
                  </a:lnTo>
                  <a:lnTo>
                    <a:pt x="38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任意多边形: 形状 16">
              <a:extLst>
                <a:ext uri="{FF2B5EF4-FFF2-40B4-BE49-F238E27FC236}">
                  <a16:creationId xmlns:a16="http://schemas.microsoft.com/office/drawing/2014/main" id="{D9018FC3-D066-41B5-BF9E-88A67C114A22}"/>
                </a:ext>
              </a:extLst>
            </p:cNvPr>
            <p:cNvSpPr>
              <a:spLocks/>
            </p:cNvSpPr>
            <p:nvPr/>
          </p:nvSpPr>
          <p:spPr bwMode="auto">
            <a:xfrm>
              <a:off x="4116708" y="3308772"/>
              <a:ext cx="1615947" cy="760776"/>
            </a:xfrm>
            <a:custGeom>
              <a:avLst/>
              <a:gdLst>
                <a:gd name="T0" fmla="*/ 0 w 1147"/>
                <a:gd name="T1" fmla="*/ 0 h 540"/>
                <a:gd name="T2" fmla="*/ 0 w 1147"/>
                <a:gd name="T3" fmla="*/ 540 h 540"/>
                <a:gd name="T4" fmla="*/ 1147 w 1147"/>
                <a:gd name="T5" fmla="*/ 540 h 540"/>
                <a:gd name="T6" fmla="*/ 780 w 1147"/>
                <a:gd name="T7" fmla="*/ 0 h 540"/>
                <a:gd name="T8" fmla="*/ 0 w 1147"/>
                <a:gd name="T9" fmla="*/ 0 h 5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47" h="540">
                  <a:moveTo>
                    <a:pt x="0" y="0"/>
                  </a:moveTo>
                  <a:lnTo>
                    <a:pt x="0" y="540"/>
                  </a:lnTo>
                  <a:lnTo>
                    <a:pt x="1147" y="540"/>
                  </a:lnTo>
                  <a:lnTo>
                    <a:pt x="78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文本框 13">
              <a:extLst>
                <a:ext uri="{FF2B5EF4-FFF2-40B4-BE49-F238E27FC236}">
                  <a16:creationId xmlns:a16="http://schemas.microsoft.com/office/drawing/2014/main" id="{033173B8-3088-4FC4-A38A-2F7DF6E7EC77}"/>
                </a:ext>
              </a:extLst>
            </p:cNvPr>
            <p:cNvSpPr txBox="1"/>
            <p:nvPr/>
          </p:nvSpPr>
          <p:spPr>
            <a:xfrm>
              <a:off x="4054224" y="2848801"/>
              <a:ext cx="1125566" cy="245826"/>
            </a:xfrm>
            <a:prstGeom prst="rect">
              <a:avLst/>
            </a:prstGeom>
            <a:noFill/>
          </p:spPr>
          <p:txBody>
            <a:bodyPr wrap="none">
              <a:normAutofit fontScale="92500" lnSpcReduction="20000"/>
            </a:bodyPr>
            <a:lstStyle/>
            <a:p>
              <a:pPr algn="ctr">
                <a:lnSpc>
                  <a:spcPct val="110000"/>
                </a:lnSpc>
              </a:pPr>
              <a:r>
                <a:rPr lang="zh-CN" altLang="en-US" sz="1200" b="1" dirty="0">
                  <a:solidFill>
                    <a:schemeClr val="bg2"/>
                  </a:solidFill>
                </a:rPr>
                <a:t>输入标题文本</a:t>
              </a:r>
            </a:p>
          </p:txBody>
        </p:sp>
        <p:sp>
          <p:nvSpPr>
            <p:cNvPr id="21" name="文本框 14">
              <a:extLst>
                <a:ext uri="{FF2B5EF4-FFF2-40B4-BE49-F238E27FC236}">
                  <a16:creationId xmlns:a16="http://schemas.microsoft.com/office/drawing/2014/main" id="{495978D4-C526-4F2E-AD7E-1CB7F88C2202}"/>
                </a:ext>
              </a:extLst>
            </p:cNvPr>
            <p:cNvSpPr txBox="1"/>
            <p:nvPr/>
          </p:nvSpPr>
          <p:spPr>
            <a:xfrm>
              <a:off x="4059915" y="3539637"/>
              <a:ext cx="1256444" cy="300454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zh-CN" altLang="en-US" sz="1100" b="1" dirty="0">
                  <a:solidFill>
                    <a:schemeClr val="bg2"/>
                  </a:solidFill>
                </a:rPr>
                <a:t>输入标题文本</a:t>
              </a:r>
            </a:p>
          </p:txBody>
        </p:sp>
        <p:sp>
          <p:nvSpPr>
            <p:cNvPr id="22" name="文本框 15">
              <a:extLst>
                <a:ext uri="{FF2B5EF4-FFF2-40B4-BE49-F238E27FC236}">
                  <a16:creationId xmlns:a16="http://schemas.microsoft.com/office/drawing/2014/main" id="{3D69A3A1-0650-4229-9924-F82B19C2A7F7}"/>
                </a:ext>
              </a:extLst>
            </p:cNvPr>
            <p:cNvSpPr txBox="1"/>
            <p:nvPr/>
          </p:nvSpPr>
          <p:spPr>
            <a:xfrm>
              <a:off x="4054224" y="4346633"/>
              <a:ext cx="1393014" cy="327768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zh-CN" altLang="en-US" sz="1200" b="1" dirty="0">
                  <a:solidFill>
                    <a:schemeClr val="bg2"/>
                  </a:solidFill>
                </a:rPr>
                <a:t>输入标题文本</a:t>
              </a:r>
            </a:p>
          </p:txBody>
        </p:sp>
        <p:sp>
          <p:nvSpPr>
            <p:cNvPr id="23" name="文本框 16">
              <a:extLst>
                <a:ext uri="{FF2B5EF4-FFF2-40B4-BE49-F238E27FC236}">
                  <a16:creationId xmlns:a16="http://schemas.microsoft.com/office/drawing/2014/main" id="{27204D00-B489-40B7-972C-19A1BE1616EA}"/>
                </a:ext>
              </a:extLst>
            </p:cNvPr>
            <p:cNvSpPr txBox="1"/>
            <p:nvPr/>
          </p:nvSpPr>
          <p:spPr>
            <a:xfrm>
              <a:off x="4054224" y="5167990"/>
              <a:ext cx="1393014" cy="327768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zh-CN" altLang="en-US" sz="1200" b="1" dirty="0">
                  <a:solidFill>
                    <a:schemeClr val="bg2"/>
                  </a:solidFill>
                </a:rPr>
                <a:t>输入标题文本</a:t>
              </a:r>
            </a:p>
          </p:txBody>
        </p:sp>
      </p:grpSp>
      <p:sp>
        <p:nvSpPr>
          <p:cNvPr id="27" name="千图PPT彼岸天：ID 8661124库_文本框 20">
            <a:extLst>
              <a:ext uri="{FF2B5EF4-FFF2-40B4-BE49-F238E27FC236}">
                <a16:creationId xmlns:a16="http://schemas.microsoft.com/office/drawing/2014/main" id="{646C05B4-B57E-494A-ADAE-86067393F394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6866777" y="5053272"/>
            <a:ext cx="4171594" cy="442487"/>
          </a:xfrm>
          <a:prstGeom prst="rect">
            <a:avLst/>
          </a:prstGeom>
          <a:noFill/>
        </p:spPr>
        <p:txBody>
          <a:bodyPr wrap="square">
            <a:normAutofit fontScale="92500" lnSpcReduction="20000"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/>
              <a:t>请替换文字内容复制你的内容到</a:t>
            </a:r>
            <a:r>
              <a:rPr lang="zh-CN" altLang="en-US" sz="1100" dirty="0" smtClean="0"/>
              <a:t>此</a:t>
            </a:r>
            <a:r>
              <a:rPr lang="zh-CN" altLang="en-US" sz="1100" dirty="0"/>
              <a:t/>
            </a:r>
            <a:br>
              <a:rPr lang="zh-CN" altLang="en-US" sz="1100" dirty="0"/>
            </a:br>
            <a:r>
              <a:rPr lang="zh-CN" altLang="en-US" sz="1100" dirty="0"/>
              <a:t>如需更改请在（设置形状格式）菜单下（文本选项）中调整</a:t>
            </a:r>
          </a:p>
        </p:txBody>
      </p:sp>
      <p:grpSp>
        <p:nvGrpSpPr>
          <p:cNvPr id="28" name="千图PPT彼岸天：ID 8661124库_组合 27">
            <a:extLst>
              <a:ext uri="{FF2B5EF4-FFF2-40B4-BE49-F238E27FC236}">
                <a16:creationId xmlns:a16="http://schemas.microsoft.com/office/drawing/2014/main" id="{A4152A8B-2D33-4F07-B1E6-DCDB64C711AF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4676021" y="1592798"/>
            <a:ext cx="5280356" cy="900100"/>
            <a:chOff x="4676021" y="1592798"/>
            <a:chExt cx="5280356" cy="900100"/>
          </a:xfrm>
        </p:grpSpPr>
        <p:sp>
          <p:nvSpPr>
            <p:cNvPr id="18" name="文本框 11">
              <a:extLst>
                <a:ext uri="{FF2B5EF4-FFF2-40B4-BE49-F238E27FC236}">
                  <a16:creationId xmlns:a16="http://schemas.microsoft.com/office/drawing/2014/main" id="{A75DA0CF-3219-4D1D-827E-EB7FDC01436D}"/>
                </a:ext>
              </a:extLst>
            </p:cNvPr>
            <p:cNvSpPr txBox="1"/>
            <p:nvPr/>
          </p:nvSpPr>
          <p:spPr>
            <a:xfrm>
              <a:off x="4676021" y="1982281"/>
              <a:ext cx="5280356" cy="442487"/>
            </a:xfrm>
            <a:prstGeom prst="rect">
              <a:avLst/>
            </a:prstGeom>
            <a:noFill/>
          </p:spPr>
          <p:txBody>
            <a:bodyPr wrap="square">
              <a:normAutofit fontScale="92500" lnSpcReduction="20000"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100" dirty="0"/>
                <a:t>请替换文字内容复制你的内容到</a:t>
              </a:r>
              <a:r>
                <a:rPr lang="zh-CN" altLang="en-US" sz="1100" dirty="0" smtClean="0"/>
                <a:t>此</a:t>
              </a:r>
              <a:r>
                <a:rPr lang="zh-CN" altLang="en-US" sz="1100" dirty="0"/>
                <a:t/>
              </a:r>
              <a:br>
                <a:rPr lang="zh-CN" altLang="en-US" sz="1100" dirty="0"/>
              </a:br>
              <a:r>
                <a:rPr lang="zh-CN" altLang="en-US" sz="1100" dirty="0"/>
                <a:t>如需更改请在（设置形状格式）菜单下（文本选项）中调整</a:t>
              </a:r>
            </a:p>
          </p:txBody>
        </p:sp>
        <p:sp>
          <p:nvSpPr>
            <p:cNvPr id="19" name="文本框 12">
              <a:extLst>
                <a:ext uri="{FF2B5EF4-FFF2-40B4-BE49-F238E27FC236}">
                  <a16:creationId xmlns:a16="http://schemas.microsoft.com/office/drawing/2014/main" id="{A9A85F26-3744-452D-A8EF-266C6D7BF513}"/>
                </a:ext>
              </a:extLst>
            </p:cNvPr>
            <p:cNvSpPr txBox="1"/>
            <p:nvPr/>
          </p:nvSpPr>
          <p:spPr>
            <a:xfrm>
              <a:off x="4676021" y="1592798"/>
              <a:ext cx="4052247" cy="311379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accent1">
                      <a:lumMod val="100000"/>
                    </a:schemeClr>
                  </a:solidFill>
                </a:rPr>
                <a:t>输入标题文本</a:t>
              </a:r>
            </a:p>
          </p:txBody>
        </p:sp>
        <p:cxnSp>
          <p:nvCxnSpPr>
            <p:cNvPr id="5" name="直接连接符 4">
              <a:extLst>
                <a:ext uri="{FF2B5EF4-FFF2-40B4-BE49-F238E27FC236}">
                  <a16:creationId xmlns:a16="http://schemas.microsoft.com/office/drawing/2014/main" id="{5B2383C4-E66F-404E-A730-9BC747968834}"/>
                </a:ext>
              </a:extLst>
            </p:cNvPr>
            <p:cNvCxnSpPr/>
            <p:nvPr/>
          </p:nvCxnSpPr>
          <p:spPr>
            <a:xfrm>
              <a:off x="4799855" y="2492898"/>
              <a:ext cx="3924434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千图PPT彼岸天：ID 8661124库_组合 28">
            <a:extLst>
              <a:ext uri="{FF2B5EF4-FFF2-40B4-BE49-F238E27FC236}">
                <a16:creationId xmlns:a16="http://schemas.microsoft.com/office/drawing/2014/main" id="{F4D361CA-69A0-4014-AF26-3C0F01B5E5AD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5202928" y="2750028"/>
            <a:ext cx="5316987" cy="504869"/>
            <a:chOff x="5202928" y="2750028"/>
            <a:chExt cx="5316987" cy="504869"/>
          </a:xfrm>
        </p:grpSpPr>
        <p:sp>
          <p:nvSpPr>
            <p:cNvPr id="24" name="文本框 17">
              <a:extLst>
                <a:ext uri="{FF2B5EF4-FFF2-40B4-BE49-F238E27FC236}">
                  <a16:creationId xmlns:a16="http://schemas.microsoft.com/office/drawing/2014/main" id="{96D2C138-957C-4E10-BAEB-7D4561541CD6}"/>
                </a:ext>
              </a:extLst>
            </p:cNvPr>
            <p:cNvSpPr txBox="1"/>
            <p:nvPr/>
          </p:nvSpPr>
          <p:spPr>
            <a:xfrm>
              <a:off x="5202928" y="2750028"/>
              <a:ext cx="5316987" cy="442487"/>
            </a:xfrm>
            <a:prstGeom prst="rect">
              <a:avLst/>
            </a:prstGeom>
            <a:noFill/>
          </p:spPr>
          <p:txBody>
            <a:bodyPr wrap="square">
              <a:normAutofit fontScale="92500" lnSpcReduction="20000"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100" dirty="0"/>
                <a:t>请替换文字内容复制你的内容到</a:t>
              </a:r>
              <a:r>
                <a:rPr lang="zh-CN" altLang="en-US" sz="1100" dirty="0" smtClean="0"/>
                <a:t>此</a:t>
              </a:r>
              <a:r>
                <a:rPr lang="zh-CN" altLang="en-US" sz="1100" dirty="0"/>
                <a:t/>
              </a:r>
              <a:br>
                <a:rPr lang="zh-CN" altLang="en-US" sz="1100" dirty="0"/>
              </a:br>
              <a:r>
                <a:rPr lang="zh-CN" altLang="en-US" sz="1100" dirty="0"/>
                <a:t>如需更改请在（设置形状格式）菜单下（文本选项）中调整</a:t>
              </a:r>
            </a:p>
          </p:txBody>
        </p:sp>
        <p:cxnSp>
          <p:nvCxnSpPr>
            <p:cNvPr id="6" name="直接连接符 5">
              <a:extLst>
                <a:ext uri="{FF2B5EF4-FFF2-40B4-BE49-F238E27FC236}">
                  <a16:creationId xmlns:a16="http://schemas.microsoft.com/office/drawing/2014/main" id="{BFD3F79D-9D5D-4BE6-BD6F-A62632480241}"/>
                </a:ext>
              </a:extLst>
            </p:cNvPr>
            <p:cNvCxnSpPr/>
            <p:nvPr/>
          </p:nvCxnSpPr>
          <p:spPr>
            <a:xfrm>
              <a:off x="5295154" y="3254897"/>
              <a:ext cx="3924434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千图PPT彼岸天：ID 8661124库_组合 29">
            <a:extLst>
              <a:ext uri="{FF2B5EF4-FFF2-40B4-BE49-F238E27FC236}">
                <a16:creationId xmlns:a16="http://schemas.microsoft.com/office/drawing/2014/main" id="{3E796F90-CB5A-446B-BCC9-C01AB96BC740}"/>
              </a:ext>
            </a:extLst>
          </p:cNvPr>
          <p:cNvGrpSpPr/>
          <p:nvPr>
            <p:custDataLst>
              <p:tags r:id="rId6"/>
            </p:custDataLst>
          </p:nvPr>
        </p:nvGrpSpPr>
        <p:grpSpPr>
          <a:xfrm>
            <a:off x="5732655" y="3517776"/>
            <a:ext cx="5305716" cy="551773"/>
            <a:chOff x="5732655" y="3517776"/>
            <a:chExt cx="5305716" cy="551773"/>
          </a:xfrm>
        </p:grpSpPr>
        <p:sp>
          <p:nvSpPr>
            <p:cNvPr id="25" name="文本框 18">
              <a:extLst>
                <a:ext uri="{FF2B5EF4-FFF2-40B4-BE49-F238E27FC236}">
                  <a16:creationId xmlns:a16="http://schemas.microsoft.com/office/drawing/2014/main" id="{B7068A30-E0A8-4DDE-9F28-BAC781D41E55}"/>
                </a:ext>
              </a:extLst>
            </p:cNvPr>
            <p:cNvSpPr txBox="1"/>
            <p:nvPr/>
          </p:nvSpPr>
          <p:spPr>
            <a:xfrm>
              <a:off x="5732655" y="3517776"/>
              <a:ext cx="5305716" cy="442487"/>
            </a:xfrm>
            <a:prstGeom prst="rect">
              <a:avLst/>
            </a:prstGeom>
            <a:noFill/>
          </p:spPr>
          <p:txBody>
            <a:bodyPr wrap="square">
              <a:normAutofit fontScale="92500" lnSpcReduction="20000"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100" dirty="0"/>
                <a:t>请替换文字内容复制你的内容到</a:t>
              </a:r>
              <a:r>
                <a:rPr lang="zh-CN" altLang="en-US" sz="1100" dirty="0" smtClean="0"/>
                <a:t>此</a:t>
              </a:r>
              <a:r>
                <a:rPr lang="zh-CN" altLang="en-US" sz="1100" dirty="0"/>
                <a:t/>
              </a:r>
              <a:br>
                <a:rPr lang="zh-CN" altLang="en-US" sz="1100" dirty="0"/>
              </a:br>
              <a:r>
                <a:rPr lang="zh-CN" altLang="en-US" sz="1100" dirty="0"/>
                <a:t>如需更改请在（设置形状格式）菜单下（文本选项）中调整</a:t>
              </a:r>
            </a:p>
          </p:txBody>
        </p:sp>
        <p:cxnSp>
          <p:nvCxnSpPr>
            <p:cNvPr id="7" name="直接连接符 6">
              <a:extLst>
                <a:ext uri="{FF2B5EF4-FFF2-40B4-BE49-F238E27FC236}">
                  <a16:creationId xmlns:a16="http://schemas.microsoft.com/office/drawing/2014/main" id="{60105DE5-AC90-4DB8-9779-4A828733AC2F}"/>
                </a:ext>
              </a:extLst>
            </p:cNvPr>
            <p:cNvCxnSpPr/>
            <p:nvPr/>
          </p:nvCxnSpPr>
          <p:spPr>
            <a:xfrm>
              <a:off x="5899201" y="4069549"/>
              <a:ext cx="3924434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千图PPT彼岸天：ID 8661124库_组合 30">
            <a:extLst>
              <a:ext uri="{FF2B5EF4-FFF2-40B4-BE49-F238E27FC236}">
                <a16:creationId xmlns:a16="http://schemas.microsoft.com/office/drawing/2014/main" id="{FD2E0A78-B6A9-4C12-BCD8-2DBD6E021AAA}"/>
              </a:ext>
            </a:extLst>
          </p:cNvPr>
          <p:cNvGrpSpPr/>
          <p:nvPr>
            <p:custDataLst>
              <p:tags r:id="rId7"/>
            </p:custDataLst>
          </p:nvPr>
        </p:nvGrpSpPr>
        <p:grpSpPr>
          <a:xfrm>
            <a:off x="6180668" y="4285523"/>
            <a:ext cx="4857703" cy="650354"/>
            <a:chOff x="6180668" y="4285523"/>
            <a:chExt cx="4857703" cy="650354"/>
          </a:xfrm>
        </p:grpSpPr>
        <p:sp>
          <p:nvSpPr>
            <p:cNvPr id="26" name="文本框 19">
              <a:extLst>
                <a:ext uri="{FF2B5EF4-FFF2-40B4-BE49-F238E27FC236}">
                  <a16:creationId xmlns:a16="http://schemas.microsoft.com/office/drawing/2014/main" id="{13F1D4D4-3A8F-4A95-B7B6-3234593D663B}"/>
                </a:ext>
              </a:extLst>
            </p:cNvPr>
            <p:cNvSpPr txBox="1"/>
            <p:nvPr/>
          </p:nvSpPr>
          <p:spPr>
            <a:xfrm>
              <a:off x="6180668" y="4285523"/>
              <a:ext cx="4857703" cy="442487"/>
            </a:xfrm>
            <a:prstGeom prst="rect">
              <a:avLst/>
            </a:prstGeom>
            <a:noFill/>
          </p:spPr>
          <p:txBody>
            <a:bodyPr wrap="square">
              <a:normAutofit fontScale="92500" lnSpcReduction="20000"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100" dirty="0"/>
                <a:t>请替换文字内容复制你的内容到</a:t>
              </a:r>
              <a:r>
                <a:rPr lang="zh-CN" altLang="en-US" sz="1100" dirty="0" smtClean="0"/>
                <a:t>此</a:t>
              </a:r>
              <a:r>
                <a:rPr lang="zh-CN" altLang="en-US" sz="1100" dirty="0"/>
                <a:t/>
              </a:r>
              <a:br>
                <a:rPr lang="zh-CN" altLang="en-US" sz="1100" dirty="0"/>
              </a:br>
              <a:r>
                <a:rPr lang="zh-CN" altLang="en-US" sz="1100" dirty="0"/>
                <a:t>如需更改请在（设置形状格式）菜单下（文本选项）中调整</a:t>
              </a:r>
            </a:p>
          </p:txBody>
        </p:sp>
        <p:cxnSp>
          <p:nvCxnSpPr>
            <p:cNvPr id="8" name="直接连接符 7">
              <a:extLst>
                <a:ext uri="{FF2B5EF4-FFF2-40B4-BE49-F238E27FC236}">
                  <a16:creationId xmlns:a16="http://schemas.microsoft.com/office/drawing/2014/main" id="{DC8C6226-500C-4A34-8E4E-114782D410A5}"/>
                </a:ext>
              </a:extLst>
            </p:cNvPr>
            <p:cNvCxnSpPr/>
            <p:nvPr/>
          </p:nvCxnSpPr>
          <p:spPr>
            <a:xfrm>
              <a:off x="6423293" y="4935877"/>
              <a:ext cx="3924434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195469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prism isInverted="1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千图PPT彼岸天：ID 8661124椭圆 2">
            <a:extLst>
              <a:ext uri="{FF2B5EF4-FFF2-40B4-BE49-F238E27FC236}">
                <a16:creationId xmlns:a16="http://schemas.microsoft.com/office/drawing/2014/main" id="{55013A65-13E3-41CB-9713-A30EFB4A3D47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4852201" y="2387333"/>
            <a:ext cx="2487600" cy="2486773"/>
          </a:xfrm>
          <a:prstGeom prst="ellipse">
            <a:avLst/>
          </a:prstGeom>
          <a:blipFill dpi="0" rotWithShape="1">
            <a:blip r:embed="rId19"/>
            <a:srcRect/>
            <a:stretch>
              <a:fillRect l="-19352" r="-19352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cxnSp>
        <p:nvCxnSpPr>
          <p:cNvPr id="5" name="千图PPT彼岸天：ID 8661124直接连接符 1">
            <a:extLst>
              <a:ext uri="{FF2B5EF4-FFF2-40B4-BE49-F238E27FC236}">
                <a16:creationId xmlns:a16="http://schemas.microsoft.com/office/drawing/2014/main" id="{EDE4D939-0C77-4E6E-A773-E859BDD07B69}"/>
              </a:ext>
            </a:extLst>
          </p:cNvPr>
          <p:cNvCxnSpPr/>
          <p:nvPr>
            <p:custDataLst>
              <p:tags r:id="rId3"/>
            </p:custDataLst>
          </p:nvPr>
        </p:nvCxnSpPr>
        <p:spPr>
          <a:xfrm>
            <a:off x="7617238" y="3609020"/>
            <a:ext cx="3706477" cy="0"/>
          </a:xfrm>
          <a:prstGeom prst="line">
            <a:avLst/>
          </a:prstGeom>
          <a:ln>
            <a:solidFill>
              <a:schemeClr val="accent2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千图PPT彼岸天：ID 8661124组合 2">
            <a:extLst>
              <a:ext uri="{FF2B5EF4-FFF2-40B4-BE49-F238E27FC236}">
                <a16:creationId xmlns:a16="http://schemas.microsoft.com/office/drawing/2014/main" id="{7D6D8172-749A-450F-A5B5-C6DD01CC4AE6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4094595" y="1611764"/>
            <a:ext cx="3998015" cy="3998013"/>
            <a:chOff x="4094595" y="1611764"/>
            <a:chExt cx="3998015" cy="3998013"/>
          </a:xfrm>
        </p:grpSpPr>
        <p:sp>
          <p:nvSpPr>
            <p:cNvPr id="6" name="Block Arc 7">
              <a:extLst>
                <a:ext uri="{FF2B5EF4-FFF2-40B4-BE49-F238E27FC236}">
                  <a16:creationId xmlns:a16="http://schemas.microsoft.com/office/drawing/2014/main" id="{6744C3CB-B674-4FE5-BFAE-0C6E3A4EEB29}"/>
                </a:ext>
              </a:extLst>
            </p:cNvPr>
            <p:cNvSpPr/>
            <p:nvPr/>
          </p:nvSpPr>
          <p:spPr>
            <a:xfrm flipH="1" flipV="1">
              <a:off x="4094595" y="1611764"/>
              <a:ext cx="3998015" cy="3998013"/>
            </a:xfrm>
            <a:prstGeom prst="blockArc">
              <a:avLst>
                <a:gd name="adj1" fmla="val 21599999"/>
                <a:gd name="adj2" fmla="val 8180671"/>
                <a:gd name="adj3" fmla="val 11913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Isosceles Triangle 8">
              <a:extLst>
                <a:ext uri="{FF2B5EF4-FFF2-40B4-BE49-F238E27FC236}">
                  <a16:creationId xmlns:a16="http://schemas.microsoft.com/office/drawing/2014/main" id="{6303BD57-ED27-4CBA-99CA-5085B1084194}"/>
                </a:ext>
              </a:extLst>
            </p:cNvPr>
            <p:cNvSpPr/>
            <p:nvPr/>
          </p:nvSpPr>
          <p:spPr>
            <a:xfrm rot="18900000" flipH="1" flipV="1">
              <a:off x="7188463" y="2267181"/>
              <a:ext cx="821422" cy="708122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" name="千图PPT彼岸天：ID 8661124组合 1">
            <a:extLst>
              <a:ext uri="{FF2B5EF4-FFF2-40B4-BE49-F238E27FC236}">
                <a16:creationId xmlns:a16="http://schemas.microsoft.com/office/drawing/2014/main" id="{31A3A72B-F676-49D9-96C6-176F5B18052A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4094595" y="1611764"/>
            <a:ext cx="3998015" cy="3998013"/>
            <a:chOff x="4094595" y="1611764"/>
            <a:chExt cx="3998015" cy="3998013"/>
          </a:xfrm>
        </p:grpSpPr>
        <p:sp>
          <p:nvSpPr>
            <p:cNvPr id="23" name="Block Arc 10">
              <a:extLst>
                <a:ext uri="{FF2B5EF4-FFF2-40B4-BE49-F238E27FC236}">
                  <a16:creationId xmlns:a16="http://schemas.microsoft.com/office/drawing/2014/main" id="{1DBA8E1B-7C5B-4846-AA18-E232D02F5DFB}"/>
                </a:ext>
              </a:extLst>
            </p:cNvPr>
            <p:cNvSpPr/>
            <p:nvPr/>
          </p:nvSpPr>
          <p:spPr>
            <a:xfrm>
              <a:off x="4094595" y="1611764"/>
              <a:ext cx="3998015" cy="3998013"/>
            </a:xfrm>
            <a:prstGeom prst="blockArc">
              <a:avLst>
                <a:gd name="adj1" fmla="val 21599999"/>
                <a:gd name="adj2" fmla="val 8180671"/>
                <a:gd name="adj3" fmla="val 1191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Isosceles Triangle 11">
              <a:extLst>
                <a:ext uri="{FF2B5EF4-FFF2-40B4-BE49-F238E27FC236}">
                  <a16:creationId xmlns:a16="http://schemas.microsoft.com/office/drawing/2014/main" id="{EED78483-DD56-4CF0-B42C-F8A796711800}"/>
                </a:ext>
              </a:extLst>
            </p:cNvPr>
            <p:cNvSpPr/>
            <p:nvPr/>
          </p:nvSpPr>
          <p:spPr>
            <a:xfrm rot="8100000" flipV="1">
              <a:off x="4187398" y="4266807"/>
              <a:ext cx="821421" cy="708122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cxnSp>
        <p:nvCxnSpPr>
          <p:cNvPr id="9" name="千图PPT彼岸天：ID 8661124直接连接符 12">
            <a:extLst>
              <a:ext uri="{FF2B5EF4-FFF2-40B4-BE49-F238E27FC236}">
                <a16:creationId xmlns:a16="http://schemas.microsoft.com/office/drawing/2014/main" id="{4A3F3603-09C6-4C50-BFF0-86D790735F3E}"/>
              </a:ext>
            </a:extLst>
          </p:cNvPr>
          <p:cNvCxnSpPr/>
          <p:nvPr>
            <p:custDataLst>
              <p:tags r:id="rId6"/>
            </p:custDataLst>
          </p:nvPr>
        </p:nvCxnSpPr>
        <p:spPr>
          <a:xfrm flipH="1">
            <a:off x="879330" y="3595748"/>
            <a:ext cx="3678364" cy="0"/>
          </a:xfrm>
          <a:prstGeom prst="line">
            <a:avLst/>
          </a:prstGeom>
          <a:ln>
            <a:solidFill>
              <a:schemeClr val="accent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千图PPT彼岸天：ID 8661124文本框 14">
            <a:extLst>
              <a:ext uri="{FF2B5EF4-FFF2-40B4-BE49-F238E27FC236}">
                <a16:creationId xmlns:a16="http://schemas.microsoft.com/office/drawing/2014/main" id="{8ECC2186-5A27-43F1-B582-71F6298150C1}"/>
              </a:ext>
            </a:extLst>
          </p:cNvPr>
          <p:cNvSpPr txBox="1">
            <a:spLocks/>
          </p:cNvSpPr>
          <p:nvPr>
            <p:custDataLst>
              <p:tags r:id="rId7"/>
            </p:custDataLst>
          </p:nvPr>
        </p:nvSpPr>
        <p:spPr bwMode="auto">
          <a:xfrm>
            <a:off x="8332890" y="4167537"/>
            <a:ext cx="3141975" cy="371127"/>
          </a:xfrm>
          <a:prstGeom prst="rect">
            <a:avLst/>
          </a:prstGeom>
        </p:spPr>
        <p:txBody>
          <a:bodyPr wrap="square" lIns="0" tIns="0" rIns="0" bIns="0" anchor="t" anchorCtr="0">
            <a:normAutofit lnSpcReduction="10000"/>
          </a:bodyPr>
          <a:lstStyle/>
          <a:p>
            <a:pPr marL="0" indent="0" algn="just">
              <a:lnSpc>
                <a:spcPct val="120000"/>
              </a:lnSpc>
              <a:defRPr/>
            </a:pPr>
            <a:r>
              <a:rPr lang="zh-CN" altLang="en-US" sz="1050" dirty="0"/>
              <a:t>请替换文字内容复制你的内容到此 </a:t>
            </a:r>
            <a:br>
              <a:rPr lang="zh-CN" altLang="en-US" sz="1050" dirty="0"/>
            </a:br>
            <a:endParaRPr lang="zh-CN" altLang="en-US" sz="1050" dirty="0"/>
          </a:p>
        </p:txBody>
      </p:sp>
      <p:sp>
        <p:nvSpPr>
          <p:cNvPr id="21" name="千图PPT彼岸天：ID 8661124文本框 15">
            <a:extLst>
              <a:ext uri="{FF2B5EF4-FFF2-40B4-BE49-F238E27FC236}">
                <a16:creationId xmlns:a16="http://schemas.microsoft.com/office/drawing/2014/main" id="{41B3E896-4180-48E9-8EDA-B7AAD113FAC1}"/>
              </a:ext>
            </a:extLst>
          </p:cNvPr>
          <p:cNvSpPr txBox="1">
            <a:spLocks/>
          </p:cNvSpPr>
          <p:nvPr>
            <p:custDataLst>
              <p:tags r:id="rId8"/>
            </p:custDataLst>
          </p:nvPr>
        </p:nvSpPr>
        <p:spPr>
          <a:xfrm>
            <a:off x="8335040" y="3766017"/>
            <a:ext cx="2560380" cy="328231"/>
          </a:xfrm>
          <a:prstGeom prst="rect">
            <a:avLst/>
          </a:prstGeom>
          <a:noFill/>
          <a:effectLst/>
        </p:spPr>
        <p:txBody>
          <a:bodyPr wrap="none" lIns="0" tIns="0" rIns="0" bIns="0" anchor="ctr">
            <a:norm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lvl="1"/>
            <a:r>
              <a:rPr lang="zh-CN" altLang="en-US" sz="2133" dirty="0">
                <a:solidFill>
                  <a:schemeClr val="accent2"/>
                </a:solidFill>
              </a:rPr>
              <a:t>输入标题文本</a:t>
            </a:r>
          </a:p>
        </p:txBody>
      </p:sp>
      <p:sp>
        <p:nvSpPr>
          <p:cNvPr id="22" name="千图PPT彼岸天：ID 8661124文本框 28">
            <a:extLst>
              <a:ext uri="{FF2B5EF4-FFF2-40B4-BE49-F238E27FC236}">
                <a16:creationId xmlns:a16="http://schemas.microsoft.com/office/drawing/2014/main" id="{119486B3-5014-476B-B92A-D5F04BE019DD}"/>
              </a:ext>
            </a:extLst>
          </p:cNvPr>
          <p:cNvSpPr txBox="1">
            <a:spLocks/>
          </p:cNvSpPr>
          <p:nvPr>
            <p:custDataLst>
              <p:tags r:id="rId9"/>
            </p:custDataLst>
          </p:nvPr>
        </p:nvSpPr>
        <p:spPr bwMode="auto">
          <a:xfrm>
            <a:off x="719138" y="2596872"/>
            <a:ext cx="3108170" cy="371127"/>
          </a:xfrm>
          <a:prstGeom prst="rect">
            <a:avLst/>
          </a:prstGeom>
        </p:spPr>
        <p:txBody>
          <a:bodyPr wrap="square" lIns="0" tIns="0" rIns="0" bIns="0" anchor="t" anchorCtr="0">
            <a:normAutofit lnSpcReduction="10000"/>
          </a:bodyPr>
          <a:lstStyle/>
          <a:p>
            <a:pPr marL="0" indent="0" algn="r">
              <a:lnSpc>
                <a:spcPct val="120000"/>
              </a:lnSpc>
              <a:defRPr/>
            </a:pPr>
            <a:r>
              <a:rPr lang="zh-CN" altLang="en-US" sz="1050" dirty="0"/>
              <a:t>请替换文字内容复制你的内容到此 </a:t>
            </a:r>
            <a:br>
              <a:rPr lang="zh-CN" altLang="en-US" sz="1050" dirty="0"/>
            </a:br>
            <a:endParaRPr lang="zh-CN" altLang="en-US" sz="1050" dirty="0"/>
          </a:p>
        </p:txBody>
      </p:sp>
      <p:sp>
        <p:nvSpPr>
          <p:cNvPr id="11" name="千图PPT彼岸天：ID 8661124文本框 18">
            <a:extLst>
              <a:ext uri="{FF2B5EF4-FFF2-40B4-BE49-F238E27FC236}">
                <a16:creationId xmlns:a16="http://schemas.microsoft.com/office/drawing/2014/main" id="{38459885-A9FE-4A85-84E8-68704C928F9C}"/>
              </a:ext>
            </a:extLst>
          </p:cNvPr>
          <p:cNvSpPr txBox="1">
            <a:spLocks/>
          </p:cNvSpPr>
          <p:nvPr>
            <p:custDataLst>
              <p:tags r:id="rId10"/>
            </p:custDataLst>
          </p:nvPr>
        </p:nvSpPr>
        <p:spPr>
          <a:xfrm>
            <a:off x="1266930" y="2203125"/>
            <a:ext cx="2560380" cy="328231"/>
          </a:xfrm>
          <a:prstGeom prst="rect">
            <a:avLst/>
          </a:prstGeom>
          <a:noFill/>
          <a:effectLst/>
        </p:spPr>
        <p:txBody>
          <a:bodyPr wrap="none" lIns="0" tIns="0" rIns="0" bIns="0" anchor="ctr">
            <a:norm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lvl="1" algn="r"/>
            <a:r>
              <a:rPr lang="zh-CN" altLang="en-US" sz="2133" dirty="0">
                <a:solidFill>
                  <a:schemeClr val="accent1"/>
                </a:solidFill>
              </a:rPr>
              <a:t>输入标题文本</a:t>
            </a:r>
          </a:p>
        </p:txBody>
      </p:sp>
      <p:sp>
        <p:nvSpPr>
          <p:cNvPr id="17" name="千图PPT彼岸天：ID 8661124Freeform: Shape 20">
            <a:extLst>
              <a:ext uri="{FF2B5EF4-FFF2-40B4-BE49-F238E27FC236}">
                <a16:creationId xmlns:a16="http://schemas.microsoft.com/office/drawing/2014/main" id="{976EBB30-438A-43DE-8639-AA83BA6EB754}"/>
              </a:ext>
            </a:extLst>
          </p:cNvPr>
          <p:cNvSpPr>
            <a:spLocks/>
          </p:cNvSpPr>
          <p:nvPr>
            <p:custDataLst>
              <p:tags r:id="rId11"/>
            </p:custDataLst>
          </p:nvPr>
        </p:nvSpPr>
        <p:spPr bwMode="auto">
          <a:xfrm>
            <a:off x="2027486" y="3815008"/>
            <a:ext cx="357709" cy="517963"/>
          </a:xfrm>
          <a:custGeom>
            <a:avLst/>
            <a:gdLst>
              <a:gd name="T0" fmla="*/ 47 w 250"/>
              <a:gd name="T1" fmla="*/ 0 h 362"/>
              <a:gd name="T2" fmla="*/ 36 w 250"/>
              <a:gd name="T3" fmla="*/ 2 h 362"/>
              <a:gd name="T4" fmla="*/ 20 w 250"/>
              <a:gd name="T5" fmla="*/ 9 h 362"/>
              <a:gd name="T6" fmla="*/ 9 w 250"/>
              <a:gd name="T7" fmla="*/ 21 h 362"/>
              <a:gd name="T8" fmla="*/ 1 w 250"/>
              <a:gd name="T9" fmla="*/ 37 h 362"/>
              <a:gd name="T10" fmla="*/ 0 w 250"/>
              <a:gd name="T11" fmla="*/ 317 h 362"/>
              <a:gd name="T12" fmla="*/ 1 w 250"/>
              <a:gd name="T13" fmla="*/ 327 h 362"/>
              <a:gd name="T14" fmla="*/ 9 w 250"/>
              <a:gd name="T15" fmla="*/ 343 h 362"/>
              <a:gd name="T16" fmla="*/ 20 w 250"/>
              <a:gd name="T17" fmla="*/ 355 h 362"/>
              <a:gd name="T18" fmla="*/ 36 w 250"/>
              <a:gd name="T19" fmla="*/ 362 h 362"/>
              <a:gd name="T20" fmla="*/ 204 w 250"/>
              <a:gd name="T21" fmla="*/ 362 h 362"/>
              <a:gd name="T22" fmla="*/ 214 w 250"/>
              <a:gd name="T23" fmla="*/ 362 h 362"/>
              <a:gd name="T24" fmla="*/ 230 w 250"/>
              <a:gd name="T25" fmla="*/ 355 h 362"/>
              <a:gd name="T26" fmla="*/ 242 w 250"/>
              <a:gd name="T27" fmla="*/ 343 h 362"/>
              <a:gd name="T28" fmla="*/ 249 w 250"/>
              <a:gd name="T29" fmla="*/ 327 h 362"/>
              <a:gd name="T30" fmla="*/ 250 w 250"/>
              <a:gd name="T31" fmla="*/ 45 h 362"/>
              <a:gd name="T32" fmla="*/ 249 w 250"/>
              <a:gd name="T33" fmla="*/ 37 h 362"/>
              <a:gd name="T34" fmla="*/ 242 w 250"/>
              <a:gd name="T35" fmla="*/ 21 h 362"/>
              <a:gd name="T36" fmla="*/ 230 w 250"/>
              <a:gd name="T37" fmla="*/ 9 h 362"/>
              <a:gd name="T38" fmla="*/ 214 w 250"/>
              <a:gd name="T39" fmla="*/ 2 h 362"/>
              <a:gd name="T40" fmla="*/ 204 w 250"/>
              <a:gd name="T41" fmla="*/ 0 h 362"/>
              <a:gd name="T42" fmla="*/ 159 w 250"/>
              <a:gd name="T43" fmla="*/ 24 h 362"/>
              <a:gd name="T44" fmla="*/ 163 w 250"/>
              <a:gd name="T45" fmla="*/ 25 h 362"/>
              <a:gd name="T46" fmla="*/ 170 w 250"/>
              <a:gd name="T47" fmla="*/ 31 h 362"/>
              <a:gd name="T48" fmla="*/ 170 w 250"/>
              <a:gd name="T49" fmla="*/ 35 h 362"/>
              <a:gd name="T50" fmla="*/ 167 w 250"/>
              <a:gd name="T51" fmla="*/ 42 h 362"/>
              <a:gd name="T52" fmla="*/ 159 w 250"/>
              <a:gd name="T53" fmla="*/ 45 h 362"/>
              <a:gd name="T54" fmla="*/ 92 w 250"/>
              <a:gd name="T55" fmla="*/ 45 h 362"/>
              <a:gd name="T56" fmla="*/ 83 w 250"/>
              <a:gd name="T57" fmla="*/ 42 h 362"/>
              <a:gd name="T58" fmla="*/ 80 w 250"/>
              <a:gd name="T59" fmla="*/ 35 h 362"/>
              <a:gd name="T60" fmla="*/ 80 w 250"/>
              <a:gd name="T61" fmla="*/ 31 h 362"/>
              <a:gd name="T62" fmla="*/ 87 w 250"/>
              <a:gd name="T63" fmla="*/ 25 h 362"/>
              <a:gd name="T64" fmla="*/ 92 w 250"/>
              <a:gd name="T65" fmla="*/ 24 h 362"/>
              <a:gd name="T66" fmla="*/ 125 w 250"/>
              <a:gd name="T67" fmla="*/ 346 h 362"/>
              <a:gd name="T68" fmla="*/ 112 w 250"/>
              <a:gd name="T69" fmla="*/ 342 h 362"/>
              <a:gd name="T70" fmla="*/ 108 w 250"/>
              <a:gd name="T71" fmla="*/ 329 h 362"/>
              <a:gd name="T72" fmla="*/ 109 w 250"/>
              <a:gd name="T73" fmla="*/ 322 h 362"/>
              <a:gd name="T74" fmla="*/ 118 w 250"/>
              <a:gd name="T75" fmla="*/ 313 h 362"/>
              <a:gd name="T76" fmla="*/ 125 w 250"/>
              <a:gd name="T77" fmla="*/ 311 h 362"/>
              <a:gd name="T78" fmla="*/ 138 w 250"/>
              <a:gd name="T79" fmla="*/ 316 h 362"/>
              <a:gd name="T80" fmla="*/ 143 w 250"/>
              <a:gd name="T81" fmla="*/ 329 h 362"/>
              <a:gd name="T82" fmla="*/ 141 w 250"/>
              <a:gd name="T83" fmla="*/ 336 h 362"/>
              <a:gd name="T84" fmla="*/ 132 w 250"/>
              <a:gd name="T85" fmla="*/ 345 h 362"/>
              <a:gd name="T86" fmla="*/ 125 w 250"/>
              <a:gd name="T87" fmla="*/ 346 h 362"/>
              <a:gd name="T88" fmla="*/ 47 w 250"/>
              <a:gd name="T89" fmla="*/ 295 h 362"/>
              <a:gd name="T90" fmla="*/ 204 w 250"/>
              <a:gd name="T91" fmla="*/ 69 h 3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50" h="362">
                <a:moveTo>
                  <a:pt x="204" y="0"/>
                </a:moveTo>
                <a:lnTo>
                  <a:pt x="47" y="0"/>
                </a:lnTo>
                <a:lnTo>
                  <a:pt x="47" y="0"/>
                </a:lnTo>
                <a:lnTo>
                  <a:pt x="36" y="2"/>
                </a:lnTo>
                <a:lnTo>
                  <a:pt x="28" y="5"/>
                </a:lnTo>
                <a:lnTo>
                  <a:pt x="20" y="9"/>
                </a:lnTo>
                <a:lnTo>
                  <a:pt x="15" y="13"/>
                </a:lnTo>
                <a:lnTo>
                  <a:pt x="9" y="21"/>
                </a:lnTo>
                <a:lnTo>
                  <a:pt x="4" y="28"/>
                </a:lnTo>
                <a:lnTo>
                  <a:pt x="1" y="37"/>
                </a:lnTo>
                <a:lnTo>
                  <a:pt x="0" y="45"/>
                </a:lnTo>
                <a:lnTo>
                  <a:pt x="0" y="317"/>
                </a:lnTo>
                <a:lnTo>
                  <a:pt x="0" y="317"/>
                </a:lnTo>
                <a:lnTo>
                  <a:pt x="1" y="327"/>
                </a:lnTo>
                <a:lnTo>
                  <a:pt x="4" y="335"/>
                </a:lnTo>
                <a:lnTo>
                  <a:pt x="9" y="343"/>
                </a:lnTo>
                <a:lnTo>
                  <a:pt x="15" y="349"/>
                </a:lnTo>
                <a:lnTo>
                  <a:pt x="20" y="355"/>
                </a:lnTo>
                <a:lnTo>
                  <a:pt x="28" y="359"/>
                </a:lnTo>
                <a:lnTo>
                  <a:pt x="36" y="362"/>
                </a:lnTo>
                <a:lnTo>
                  <a:pt x="47" y="362"/>
                </a:lnTo>
                <a:lnTo>
                  <a:pt x="204" y="362"/>
                </a:lnTo>
                <a:lnTo>
                  <a:pt x="204" y="362"/>
                </a:lnTo>
                <a:lnTo>
                  <a:pt x="214" y="362"/>
                </a:lnTo>
                <a:lnTo>
                  <a:pt x="223" y="359"/>
                </a:lnTo>
                <a:lnTo>
                  <a:pt x="230" y="355"/>
                </a:lnTo>
                <a:lnTo>
                  <a:pt x="236" y="349"/>
                </a:lnTo>
                <a:lnTo>
                  <a:pt x="242" y="343"/>
                </a:lnTo>
                <a:lnTo>
                  <a:pt x="246" y="335"/>
                </a:lnTo>
                <a:lnTo>
                  <a:pt x="249" y="327"/>
                </a:lnTo>
                <a:lnTo>
                  <a:pt x="250" y="317"/>
                </a:lnTo>
                <a:lnTo>
                  <a:pt x="250" y="45"/>
                </a:lnTo>
                <a:lnTo>
                  <a:pt x="250" y="45"/>
                </a:lnTo>
                <a:lnTo>
                  <a:pt x="249" y="37"/>
                </a:lnTo>
                <a:lnTo>
                  <a:pt x="246" y="28"/>
                </a:lnTo>
                <a:lnTo>
                  <a:pt x="242" y="21"/>
                </a:lnTo>
                <a:lnTo>
                  <a:pt x="236" y="13"/>
                </a:lnTo>
                <a:lnTo>
                  <a:pt x="230" y="9"/>
                </a:lnTo>
                <a:lnTo>
                  <a:pt x="223" y="5"/>
                </a:lnTo>
                <a:lnTo>
                  <a:pt x="214" y="2"/>
                </a:lnTo>
                <a:lnTo>
                  <a:pt x="204" y="0"/>
                </a:lnTo>
                <a:lnTo>
                  <a:pt x="204" y="0"/>
                </a:lnTo>
                <a:close/>
                <a:moveTo>
                  <a:pt x="92" y="24"/>
                </a:moveTo>
                <a:lnTo>
                  <a:pt x="159" y="24"/>
                </a:lnTo>
                <a:lnTo>
                  <a:pt x="159" y="24"/>
                </a:lnTo>
                <a:lnTo>
                  <a:pt x="163" y="25"/>
                </a:lnTo>
                <a:lnTo>
                  <a:pt x="167" y="26"/>
                </a:lnTo>
                <a:lnTo>
                  <a:pt x="170" y="31"/>
                </a:lnTo>
                <a:lnTo>
                  <a:pt x="170" y="35"/>
                </a:lnTo>
                <a:lnTo>
                  <a:pt x="170" y="35"/>
                </a:lnTo>
                <a:lnTo>
                  <a:pt x="170" y="40"/>
                </a:lnTo>
                <a:lnTo>
                  <a:pt x="167" y="42"/>
                </a:lnTo>
                <a:lnTo>
                  <a:pt x="163" y="45"/>
                </a:lnTo>
                <a:lnTo>
                  <a:pt x="159" y="45"/>
                </a:lnTo>
                <a:lnTo>
                  <a:pt x="92" y="45"/>
                </a:lnTo>
                <a:lnTo>
                  <a:pt x="92" y="45"/>
                </a:lnTo>
                <a:lnTo>
                  <a:pt x="87" y="45"/>
                </a:lnTo>
                <a:lnTo>
                  <a:pt x="83" y="42"/>
                </a:lnTo>
                <a:lnTo>
                  <a:pt x="80" y="40"/>
                </a:lnTo>
                <a:lnTo>
                  <a:pt x="80" y="35"/>
                </a:lnTo>
                <a:lnTo>
                  <a:pt x="80" y="35"/>
                </a:lnTo>
                <a:lnTo>
                  <a:pt x="80" y="31"/>
                </a:lnTo>
                <a:lnTo>
                  <a:pt x="83" y="26"/>
                </a:lnTo>
                <a:lnTo>
                  <a:pt x="87" y="25"/>
                </a:lnTo>
                <a:lnTo>
                  <a:pt x="92" y="24"/>
                </a:lnTo>
                <a:lnTo>
                  <a:pt x="92" y="24"/>
                </a:lnTo>
                <a:close/>
                <a:moveTo>
                  <a:pt x="125" y="346"/>
                </a:moveTo>
                <a:lnTo>
                  <a:pt x="125" y="346"/>
                </a:lnTo>
                <a:lnTo>
                  <a:pt x="118" y="345"/>
                </a:lnTo>
                <a:lnTo>
                  <a:pt x="112" y="342"/>
                </a:lnTo>
                <a:lnTo>
                  <a:pt x="109" y="336"/>
                </a:lnTo>
                <a:lnTo>
                  <a:pt x="108" y="329"/>
                </a:lnTo>
                <a:lnTo>
                  <a:pt x="108" y="329"/>
                </a:lnTo>
                <a:lnTo>
                  <a:pt x="109" y="322"/>
                </a:lnTo>
                <a:lnTo>
                  <a:pt x="112" y="316"/>
                </a:lnTo>
                <a:lnTo>
                  <a:pt x="118" y="313"/>
                </a:lnTo>
                <a:lnTo>
                  <a:pt x="125" y="311"/>
                </a:lnTo>
                <a:lnTo>
                  <a:pt x="125" y="311"/>
                </a:lnTo>
                <a:lnTo>
                  <a:pt x="132" y="313"/>
                </a:lnTo>
                <a:lnTo>
                  <a:pt x="138" y="316"/>
                </a:lnTo>
                <a:lnTo>
                  <a:pt x="141" y="322"/>
                </a:lnTo>
                <a:lnTo>
                  <a:pt x="143" y="329"/>
                </a:lnTo>
                <a:lnTo>
                  <a:pt x="143" y="329"/>
                </a:lnTo>
                <a:lnTo>
                  <a:pt x="141" y="336"/>
                </a:lnTo>
                <a:lnTo>
                  <a:pt x="138" y="342"/>
                </a:lnTo>
                <a:lnTo>
                  <a:pt x="132" y="345"/>
                </a:lnTo>
                <a:lnTo>
                  <a:pt x="125" y="346"/>
                </a:lnTo>
                <a:lnTo>
                  <a:pt x="125" y="346"/>
                </a:lnTo>
                <a:close/>
                <a:moveTo>
                  <a:pt x="204" y="295"/>
                </a:moveTo>
                <a:lnTo>
                  <a:pt x="47" y="295"/>
                </a:lnTo>
                <a:lnTo>
                  <a:pt x="47" y="69"/>
                </a:lnTo>
                <a:lnTo>
                  <a:pt x="204" y="69"/>
                </a:lnTo>
                <a:lnTo>
                  <a:pt x="204" y="29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8" name="千图PPT彼岸天：ID 8661124Freeform: Shape 21">
            <a:extLst>
              <a:ext uri="{FF2B5EF4-FFF2-40B4-BE49-F238E27FC236}">
                <a16:creationId xmlns:a16="http://schemas.microsoft.com/office/drawing/2014/main" id="{D807766E-63AD-4BBA-82AF-7736786313EF}"/>
              </a:ext>
            </a:extLst>
          </p:cNvPr>
          <p:cNvSpPr>
            <a:spLocks/>
          </p:cNvSpPr>
          <p:nvPr>
            <p:custDataLst>
              <p:tags r:id="rId12"/>
            </p:custDataLst>
          </p:nvPr>
        </p:nvSpPr>
        <p:spPr bwMode="auto">
          <a:xfrm>
            <a:off x="2664066" y="3922538"/>
            <a:ext cx="493826" cy="307976"/>
          </a:xfrm>
          <a:custGeom>
            <a:avLst/>
            <a:gdLst>
              <a:gd name="T0" fmla="*/ 326 w 372"/>
              <a:gd name="T1" fmla="*/ 232 h 232"/>
              <a:gd name="T2" fmla="*/ 334 w 372"/>
              <a:gd name="T3" fmla="*/ 231 h 232"/>
              <a:gd name="T4" fmla="*/ 348 w 372"/>
              <a:gd name="T5" fmla="*/ 226 h 232"/>
              <a:gd name="T6" fmla="*/ 358 w 372"/>
              <a:gd name="T7" fmla="*/ 216 h 232"/>
              <a:gd name="T8" fmla="*/ 367 w 372"/>
              <a:gd name="T9" fmla="*/ 199 h 232"/>
              <a:gd name="T10" fmla="*/ 371 w 372"/>
              <a:gd name="T11" fmla="*/ 174 h 232"/>
              <a:gd name="T12" fmla="*/ 372 w 372"/>
              <a:gd name="T13" fmla="*/ 161 h 232"/>
              <a:gd name="T14" fmla="*/ 368 w 372"/>
              <a:gd name="T15" fmla="*/ 144 h 232"/>
              <a:gd name="T16" fmla="*/ 361 w 372"/>
              <a:gd name="T17" fmla="*/ 129 h 232"/>
              <a:gd name="T18" fmla="*/ 349 w 372"/>
              <a:gd name="T19" fmla="*/ 119 h 232"/>
              <a:gd name="T20" fmla="*/ 326 w 372"/>
              <a:gd name="T21" fmla="*/ 107 h 232"/>
              <a:gd name="T22" fmla="*/ 304 w 372"/>
              <a:gd name="T23" fmla="*/ 103 h 232"/>
              <a:gd name="T24" fmla="*/ 307 w 372"/>
              <a:gd name="T25" fmla="*/ 91 h 232"/>
              <a:gd name="T26" fmla="*/ 308 w 372"/>
              <a:gd name="T27" fmla="*/ 62 h 232"/>
              <a:gd name="T28" fmla="*/ 302 w 372"/>
              <a:gd name="T29" fmla="*/ 46 h 232"/>
              <a:gd name="T30" fmla="*/ 292 w 372"/>
              <a:gd name="T31" fmla="*/ 30 h 232"/>
              <a:gd name="T32" fmla="*/ 273 w 372"/>
              <a:gd name="T33" fmla="*/ 14 h 232"/>
              <a:gd name="T34" fmla="*/ 246 w 372"/>
              <a:gd name="T35" fmla="*/ 3 h 232"/>
              <a:gd name="T36" fmla="*/ 234 w 372"/>
              <a:gd name="T37" fmla="*/ 0 h 232"/>
              <a:gd name="T38" fmla="*/ 212 w 372"/>
              <a:gd name="T39" fmla="*/ 0 h 232"/>
              <a:gd name="T40" fmla="*/ 195 w 372"/>
              <a:gd name="T41" fmla="*/ 6 h 232"/>
              <a:gd name="T42" fmla="*/ 180 w 372"/>
              <a:gd name="T43" fmla="*/ 16 h 232"/>
              <a:gd name="T44" fmla="*/ 164 w 372"/>
              <a:gd name="T45" fmla="*/ 32 h 232"/>
              <a:gd name="T46" fmla="*/ 152 w 372"/>
              <a:gd name="T47" fmla="*/ 53 h 232"/>
              <a:gd name="T48" fmla="*/ 148 w 372"/>
              <a:gd name="T49" fmla="*/ 48 h 232"/>
              <a:gd name="T50" fmla="*/ 138 w 372"/>
              <a:gd name="T51" fmla="*/ 35 h 232"/>
              <a:gd name="T52" fmla="*/ 118 w 372"/>
              <a:gd name="T53" fmla="*/ 26 h 232"/>
              <a:gd name="T54" fmla="*/ 103 w 372"/>
              <a:gd name="T55" fmla="*/ 24 h 232"/>
              <a:gd name="T56" fmla="*/ 87 w 372"/>
              <a:gd name="T57" fmla="*/ 29 h 232"/>
              <a:gd name="T58" fmla="*/ 77 w 372"/>
              <a:gd name="T59" fmla="*/ 32 h 232"/>
              <a:gd name="T60" fmla="*/ 64 w 372"/>
              <a:gd name="T61" fmla="*/ 42 h 232"/>
              <a:gd name="T62" fmla="*/ 53 w 372"/>
              <a:gd name="T63" fmla="*/ 53 h 232"/>
              <a:gd name="T64" fmla="*/ 45 w 372"/>
              <a:gd name="T65" fmla="*/ 72 h 232"/>
              <a:gd name="T66" fmla="*/ 42 w 372"/>
              <a:gd name="T67" fmla="*/ 94 h 232"/>
              <a:gd name="T68" fmla="*/ 43 w 372"/>
              <a:gd name="T69" fmla="*/ 104 h 232"/>
              <a:gd name="T70" fmla="*/ 29 w 372"/>
              <a:gd name="T71" fmla="*/ 109 h 232"/>
              <a:gd name="T72" fmla="*/ 13 w 372"/>
              <a:gd name="T73" fmla="*/ 120 h 232"/>
              <a:gd name="T74" fmla="*/ 3 w 372"/>
              <a:gd name="T75" fmla="*/ 135 h 232"/>
              <a:gd name="T76" fmla="*/ 0 w 372"/>
              <a:gd name="T77" fmla="*/ 148 h 232"/>
              <a:gd name="T78" fmla="*/ 0 w 372"/>
              <a:gd name="T79" fmla="*/ 155 h 232"/>
              <a:gd name="T80" fmla="*/ 1 w 372"/>
              <a:gd name="T81" fmla="*/ 177 h 232"/>
              <a:gd name="T82" fmla="*/ 5 w 372"/>
              <a:gd name="T83" fmla="*/ 195 h 232"/>
              <a:gd name="T84" fmla="*/ 21 w 372"/>
              <a:gd name="T85" fmla="*/ 218 h 232"/>
              <a:gd name="T86" fmla="*/ 36 w 372"/>
              <a:gd name="T87" fmla="*/ 229 h 232"/>
              <a:gd name="T88" fmla="*/ 43 w 372"/>
              <a:gd name="T89" fmla="*/ 232 h 2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372" h="232">
                <a:moveTo>
                  <a:pt x="43" y="232"/>
                </a:moveTo>
                <a:lnTo>
                  <a:pt x="326" y="232"/>
                </a:lnTo>
                <a:lnTo>
                  <a:pt x="326" y="232"/>
                </a:lnTo>
                <a:lnTo>
                  <a:pt x="334" y="231"/>
                </a:lnTo>
                <a:lnTo>
                  <a:pt x="342" y="229"/>
                </a:lnTo>
                <a:lnTo>
                  <a:pt x="348" y="226"/>
                </a:lnTo>
                <a:lnTo>
                  <a:pt x="353" y="222"/>
                </a:lnTo>
                <a:lnTo>
                  <a:pt x="358" y="216"/>
                </a:lnTo>
                <a:lnTo>
                  <a:pt x="361" y="211"/>
                </a:lnTo>
                <a:lnTo>
                  <a:pt x="367" y="199"/>
                </a:lnTo>
                <a:lnTo>
                  <a:pt x="369" y="186"/>
                </a:lnTo>
                <a:lnTo>
                  <a:pt x="371" y="174"/>
                </a:lnTo>
                <a:lnTo>
                  <a:pt x="372" y="161"/>
                </a:lnTo>
                <a:lnTo>
                  <a:pt x="372" y="161"/>
                </a:lnTo>
                <a:lnTo>
                  <a:pt x="371" y="152"/>
                </a:lnTo>
                <a:lnTo>
                  <a:pt x="368" y="144"/>
                </a:lnTo>
                <a:lnTo>
                  <a:pt x="365" y="136"/>
                </a:lnTo>
                <a:lnTo>
                  <a:pt x="361" y="129"/>
                </a:lnTo>
                <a:lnTo>
                  <a:pt x="355" y="123"/>
                </a:lnTo>
                <a:lnTo>
                  <a:pt x="349" y="119"/>
                </a:lnTo>
                <a:lnTo>
                  <a:pt x="337" y="112"/>
                </a:lnTo>
                <a:lnTo>
                  <a:pt x="326" y="107"/>
                </a:lnTo>
                <a:lnTo>
                  <a:pt x="314" y="104"/>
                </a:lnTo>
                <a:lnTo>
                  <a:pt x="304" y="103"/>
                </a:lnTo>
                <a:lnTo>
                  <a:pt x="304" y="103"/>
                </a:lnTo>
                <a:lnTo>
                  <a:pt x="307" y="91"/>
                </a:lnTo>
                <a:lnTo>
                  <a:pt x="308" y="78"/>
                </a:lnTo>
                <a:lnTo>
                  <a:pt x="308" y="62"/>
                </a:lnTo>
                <a:lnTo>
                  <a:pt x="305" y="55"/>
                </a:lnTo>
                <a:lnTo>
                  <a:pt x="302" y="46"/>
                </a:lnTo>
                <a:lnTo>
                  <a:pt x="298" y="37"/>
                </a:lnTo>
                <a:lnTo>
                  <a:pt x="292" y="30"/>
                </a:lnTo>
                <a:lnTo>
                  <a:pt x="284" y="22"/>
                </a:lnTo>
                <a:lnTo>
                  <a:pt x="273" y="14"/>
                </a:lnTo>
                <a:lnTo>
                  <a:pt x="260" y="8"/>
                </a:lnTo>
                <a:lnTo>
                  <a:pt x="246" y="3"/>
                </a:lnTo>
                <a:lnTo>
                  <a:pt x="246" y="3"/>
                </a:lnTo>
                <a:lnTo>
                  <a:pt x="234" y="0"/>
                </a:lnTo>
                <a:lnTo>
                  <a:pt x="222" y="0"/>
                </a:lnTo>
                <a:lnTo>
                  <a:pt x="212" y="0"/>
                </a:lnTo>
                <a:lnTo>
                  <a:pt x="203" y="3"/>
                </a:lnTo>
                <a:lnTo>
                  <a:pt x="195" y="6"/>
                </a:lnTo>
                <a:lnTo>
                  <a:pt x="187" y="10"/>
                </a:lnTo>
                <a:lnTo>
                  <a:pt x="180" y="16"/>
                </a:lnTo>
                <a:lnTo>
                  <a:pt x="174" y="20"/>
                </a:lnTo>
                <a:lnTo>
                  <a:pt x="164" y="32"/>
                </a:lnTo>
                <a:lnTo>
                  <a:pt x="157" y="42"/>
                </a:lnTo>
                <a:lnTo>
                  <a:pt x="152" y="53"/>
                </a:lnTo>
                <a:lnTo>
                  <a:pt x="152" y="53"/>
                </a:lnTo>
                <a:lnTo>
                  <a:pt x="148" y="48"/>
                </a:lnTo>
                <a:lnTo>
                  <a:pt x="144" y="40"/>
                </a:lnTo>
                <a:lnTo>
                  <a:pt x="138" y="35"/>
                </a:lnTo>
                <a:lnTo>
                  <a:pt x="129" y="29"/>
                </a:lnTo>
                <a:lnTo>
                  <a:pt x="118" y="26"/>
                </a:lnTo>
                <a:lnTo>
                  <a:pt x="110" y="24"/>
                </a:lnTo>
                <a:lnTo>
                  <a:pt x="103" y="24"/>
                </a:lnTo>
                <a:lnTo>
                  <a:pt x="96" y="26"/>
                </a:lnTo>
                <a:lnTo>
                  <a:pt x="87" y="29"/>
                </a:lnTo>
                <a:lnTo>
                  <a:pt x="87" y="29"/>
                </a:lnTo>
                <a:lnTo>
                  <a:pt x="77" y="32"/>
                </a:lnTo>
                <a:lnTo>
                  <a:pt x="69" y="36"/>
                </a:lnTo>
                <a:lnTo>
                  <a:pt x="64" y="42"/>
                </a:lnTo>
                <a:lnTo>
                  <a:pt x="58" y="48"/>
                </a:lnTo>
                <a:lnTo>
                  <a:pt x="53" y="53"/>
                </a:lnTo>
                <a:lnTo>
                  <a:pt x="51" y="59"/>
                </a:lnTo>
                <a:lnTo>
                  <a:pt x="45" y="72"/>
                </a:lnTo>
                <a:lnTo>
                  <a:pt x="43" y="84"/>
                </a:lnTo>
                <a:lnTo>
                  <a:pt x="42" y="94"/>
                </a:lnTo>
                <a:lnTo>
                  <a:pt x="43" y="104"/>
                </a:lnTo>
                <a:lnTo>
                  <a:pt x="43" y="104"/>
                </a:lnTo>
                <a:lnTo>
                  <a:pt x="36" y="106"/>
                </a:lnTo>
                <a:lnTo>
                  <a:pt x="29" y="109"/>
                </a:lnTo>
                <a:lnTo>
                  <a:pt x="21" y="115"/>
                </a:lnTo>
                <a:lnTo>
                  <a:pt x="13" y="120"/>
                </a:lnTo>
                <a:lnTo>
                  <a:pt x="5" y="129"/>
                </a:lnTo>
                <a:lnTo>
                  <a:pt x="3" y="135"/>
                </a:lnTo>
                <a:lnTo>
                  <a:pt x="1" y="141"/>
                </a:lnTo>
                <a:lnTo>
                  <a:pt x="0" y="148"/>
                </a:lnTo>
                <a:lnTo>
                  <a:pt x="0" y="155"/>
                </a:lnTo>
                <a:lnTo>
                  <a:pt x="0" y="155"/>
                </a:lnTo>
                <a:lnTo>
                  <a:pt x="0" y="167"/>
                </a:lnTo>
                <a:lnTo>
                  <a:pt x="1" y="177"/>
                </a:lnTo>
                <a:lnTo>
                  <a:pt x="3" y="187"/>
                </a:lnTo>
                <a:lnTo>
                  <a:pt x="5" y="195"/>
                </a:lnTo>
                <a:lnTo>
                  <a:pt x="13" y="209"/>
                </a:lnTo>
                <a:lnTo>
                  <a:pt x="21" y="218"/>
                </a:lnTo>
                <a:lnTo>
                  <a:pt x="29" y="225"/>
                </a:lnTo>
                <a:lnTo>
                  <a:pt x="36" y="229"/>
                </a:lnTo>
                <a:lnTo>
                  <a:pt x="43" y="232"/>
                </a:lnTo>
                <a:lnTo>
                  <a:pt x="43" y="23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9" name="千图PPT彼岸天：ID 8661124Freeform: Shape 22">
            <a:extLst>
              <a:ext uri="{FF2B5EF4-FFF2-40B4-BE49-F238E27FC236}">
                <a16:creationId xmlns:a16="http://schemas.microsoft.com/office/drawing/2014/main" id="{1C944775-6E50-491B-84D1-78D43B69E4BC}"/>
              </a:ext>
            </a:extLst>
          </p:cNvPr>
          <p:cNvSpPr>
            <a:spLocks/>
          </p:cNvSpPr>
          <p:nvPr>
            <p:custDataLst>
              <p:tags r:id="rId13"/>
            </p:custDataLst>
          </p:nvPr>
        </p:nvSpPr>
        <p:spPr bwMode="auto">
          <a:xfrm>
            <a:off x="3436763" y="3878639"/>
            <a:ext cx="390541" cy="395776"/>
          </a:xfrm>
          <a:custGeom>
            <a:avLst/>
            <a:gdLst>
              <a:gd name="T0" fmla="*/ 304 w 373"/>
              <a:gd name="T1" fmla="*/ 243 h 378"/>
              <a:gd name="T2" fmla="*/ 284 w 373"/>
              <a:gd name="T3" fmla="*/ 246 h 378"/>
              <a:gd name="T4" fmla="*/ 265 w 373"/>
              <a:gd name="T5" fmla="*/ 254 h 378"/>
              <a:gd name="T6" fmla="*/ 264 w 373"/>
              <a:gd name="T7" fmla="*/ 122 h 378"/>
              <a:gd name="T8" fmla="*/ 272 w 373"/>
              <a:gd name="T9" fmla="*/ 128 h 378"/>
              <a:gd name="T10" fmla="*/ 294 w 373"/>
              <a:gd name="T11" fmla="*/ 134 h 378"/>
              <a:gd name="T12" fmla="*/ 304 w 373"/>
              <a:gd name="T13" fmla="*/ 135 h 378"/>
              <a:gd name="T14" fmla="*/ 331 w 373"/>
              <a:gd name="T15" fmla="*/ 129 h 378"/>
              <a:gd name="T16" fmla="*/ 352 w 373"/>
              <a:gd name="T17" fmla="*/ 115 h 378"/>
              <a:gd name="T18" fmla="*/ 367 w 373"/>
              <a:gd name="T19" fmla="*/ 95 h 378"/>
              <a:gd name="T20" fmla="*/ 373 w 373"/>
              <a:gd name="T21" fmla="*/ 67 h 378"/>
              <a:gd name="T22" fmla="*/ 371 w 373"/>
              <a:gd name="T23" fmla="*/ 54 h 378"/>
              <a:gd name="T24" fmla="*/ 361 w 373"/>
              <a:gd name="T25" fmla="*/ 29 h 378"/>
              <a:gd name="T26" fmla="*/ 342 w 373"/>
              <a:gd name="T27" fmla="*/ 12 h 378"/>
              <a:gd name="T28" fmla="*/ 319 w 373"/>
              <a:gd name="T29" fmla="*/ 1 h 378"/>
              <a:gd name="T30" fmla="*/ 304 w 373"/>
              <a:gd name="T31" fmla="*/ 0 h 378"/>
              <a:gd name="T32" fmla="*/ 278 w 373"/>
              <a:gd name="T33" fmla="*/ 4 h 378"/>
              <a:gd name="T34" fmla="*/ 256 w 373"/>
              <a:gd name="T35" fmla="*/ 19 h 378"/>
              <a:gd name="T36" fmla="*/ 242 w 373"/>
              <a:gd name="T37" fmla="*/ 41 h 378"/>
              <a:gd name="T38" fmla="*/ 237 w 373"/>
              <a:gd name="T39" fmla="*/ 67 h 378"/>
              <a:gd name="T40" fmla="*/ 237 w 373"/>
              <a:gd name="T41" fmla="*/ 70 h 378"/>
              <a:gd name="T42" fmla="*/ 109 w 373"/>
              <a:gd name="T43" fmla="*/ 137 h 378"/>
              <a:gd name="T44" fmla="*/ 90 w 373"/>
              <a:gd name="T45" fmla="*/ 126 h 378"/>
              <a:gd name="T46" fmla="*/ 68 w 373"/>
              <a:gd name="T47" fmla="*/ 122 h 378"/>
              <a:gd name="T48" fmla="*/ 54 w 373"/>
              <a:gd name="T49" fmla="*/ 124 h 378"/>
              <a:gd name="T50" fmla="*/ 31 w 373"/>
              <a:gd name="T51" fmla="*/ 134 h 378"/>
              <a:gd name="T52" fmla="*/ 12 w 373"/>
              <a:gd name="T53" fmla="*/ 153 h 378"/>
              <a:gd name="T54" fmla="*/ 2 w 373"/>
              <a:gd name="T55" fmla="*/ 177 h 378"/>
              <a:gd name="T56" fmla="*/ 0 w 373"/>
              <a:gd name="T57" fmla="*/ 190 h 378"/>
              <a:gd name="T58" fmla="*/ 6 w 373"/>
              <a:gd name="T59" fmla="*/ 217 h 378"/>
              <a:gd name="T60" fmla="*/ 20 w 373"/>
              <a:gd name="T61" fmla="*/ 238 h 378"/>
              <a:gd name="T62" fmla="*/ 42 w 373"/>
              <a:gd name="T63" fmla="*/ 253 h 378"/>
              <a:gd name="T64" fmla="*/ 68 w 373"/>
              <a:gd name="T65" fmla="*/ 259 h 378"/>
              <a:gd name="T66" fmla="*/ 80 w 373"/>
              <a:gd name="T67" fmla="*/ 257 h 378"/>
              <a:gd name="T68" fmla="*/ 103 w 373"/>
              <a:gd name="T69" fmla="*/ 249 h 378"/>
              <a:gd name="T70" fmla="*/ 237 w 373"/>
              <a:gd name="T71" fmla="*/ 305 h 378"/>
              <a:gd name="T72" fmla="*/ 237 w 373"/>
              <a:gd name="T73" fmla="*/ 310 h 378"/>
              <a:gd name="T74" fmla="*/ 237 w 373"/>
              <a:gd name="T75" fmla="*/ 324 h 378"/>
              <a:gd name="T76" fmla="*/ 249 w 373"/>
              <a:gd name="T77" fmla="*/ 347 h 378"/>
              <a:gd name="T78" fmla="*/ 267 w 373"/>
              <a:gd name="T79" fmla="*/ 366 h 378"/>
              <a:gd name="T80" fmla="*/ 291 w 373"/>
              <a:gd name="T81" fmla="*/ 377 h 378"/>
              <a:gd name="T82" fmla="*/ 304 w 373"/>
              <a:gd name="T83" fmla="*/ 378 h 378"/>
              <a:gd name="T84" fmla="*/ 331 w 373"/>
              <a:gd name="T85" fmla="*/ 372 h 378"/>
              <a:gd name="T86" fmla="*/ 352 w 373"/>
              <a:gd name="T87" fmla="*/ 358 h 378"/>
              <a:gd name="T88" fmla="*/ 367 w 373"/>
              <a:gd name="T89" fmla="*/ 337 h 378"/>
              <a:gd name="T90" fmla="*/ 373 w 373"/>
              <a:gd name="T91" fmla="*/ 310 h 378"/>
              <a:gd name="T92" fmla="*/ 371 w 373"/>
              <a:gd name="T93" fmla="*/ 297 h 378"/>
              <a:gd name="T94" fmla="*/ 361 w 373"/>
              <a:gd name="T95" fmla="*/ 272 h 378"/>
              <a:gd name="T96" fmla="*/ 342 w 373"/>
              <a:gd name="T97" fmla="*/ 254 h 378"/>
              <a:gd name="T98" fmla="*/ 319 w 373"/>
              <a:gd name="T99" fmla="*/ 244 h 378"/>
              <a:gd name="T100" fmla="*/ 304 w 373"/>
              <a:gd name="T101" fmla="*/ 243 h 3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73" h="378">
                <a:moveTo>
                  <a:pt x="304" y="243"/>
                </a:moveTo>
                <a:lnTo>
                  <a:pt x="304" y="243"/>
                </a:lnTo>
                <a:lnTo>
                  <a:pt x="294" y="243"/>
                </a:lnTo>
                <a:lnTo>
                  <a:pt x="284" y="246"/>
                </a:lnTo>
                <a:lnTo>
                  <a:pt x="274" y="250"/>
                </a:lnTo>
                <a:lnTo>
                  <a:pt x="265" y="254"/>
                </a:lnTo>
                <a:lnTo>
                  <a:pt x="137" y="188"/>
                </a:lnTo>
                <a:lnTo>
                  <a:pt x="264" y="122"/>
                </a:lnTo>
                <a:lnTo>
                  <a:pt x="264" y="122"/>
                </a:lnTo>
                <a:lnTo>
                  <a:pt x="272" y="128"/>
                </a:lnTo>
                <a:lnTo>
                  <a:pt x="283" y="132"/>
                </a:lnTo>
                <a:lnTo>
                  <a:pt x="294" y="134"/>
                </a:lnTo>
                <a:lnTo>
                  <a:pt x="304" y="135"/>
                </a:lnTo>
                <a:lnTo>
                  <a:pt x="304" y="135"/>
                </a:lnTo>
                <a:lnTo>
                  <a:pt x="319" y="134"/>
                </a:lnTo>
                <a:lnTo>
                  <a:pt x="331" y="129"/>
                </a:lnTo>
                <a:lnTo>
                  <a:pt x="342" y="124"/>
                </a:lnTo>
                <a:lnTo>
                  <a:pt x="352" y="115"/>
                </a:lnTo>
                <a:lnTo>
                  <a:pt x="361" y="106"/>
                </a:lnTo>
                <a:lnTo>
                  <a:pt x="367" y="95"/>
                </a:lnTo>
                <a:lnTo>
                  <a:pt x="371" y="81"/>
                </a:lnTo>
                <a:lnTo>
                  <a:pt x="373" y="67"/>
                </a:lnTo>
                <a:lnTo>
                  <a:pt x="373" y="67"/>
                </a:lnTo>
                <a:lnTo>
                  <a:pt x="371" y="54"/>
                </a:lnTo>
                <a:lnTo>
                  <a:pt x="367" y="41"/>
                </a:lnTo>
                <a:lnTo>
                  <a:pt x="361" y="29"/>
                </a:lnTo>
                <a:lnTo>
                  <a:pt x="352" y="19"/>
                </a:lnTo>
                <a:lnTo>
                  <a:pt x="342" y="12"/>
                </a:lnTo>
                <a:lnTo>
                  <a:pt x="331" y="4"/>
                </a:lnTo>
                <a:lnTo>
                  <a:pt x="319" y="1"/>
                </a:lnTo>
                <a:lnTo>
                  <a:pt x="304" y="0"/>
                </a:lnTo>
                <a:lnTo>
                  <a:pt x="304" y="0"/>
                </a:lnTo>
                <a:lnTo>
                  <a:pt x="291" y="1"/>
                </a:lnTo>
                <a:lnTo>
                  <a:pt x="278" y="4"/>
                </a:lnTo>
                <a:lnTo>
                  <a:pt x="267" y="12"/>
                </a:lnTo>
                <a:lnTo>
                  <a:pt x="256" y="19"/>
                </a:lnTo>
                <a:lnTo>
                  <a:pt x="249" y="29"/>
                </a:lnTo>
                <a:lnTo>
                  <a:pt x="242" y="41"/>
                </a:lnTo>
                <a:lnTo>
                  <a:pt x="237" y="54"/>
                </a:lnTo>
                <a:lnTo>
                  <a:pt x="237" y="67"/>
                </a:lnTo>
                <a:lnTo>
                  <a:pt x="237" y="67"/>
                </a:lnTo>
                <a:lnTo>
                  <a:pt x="237" y="70"/>
                </a:lnTo>
                <a:lnTo>
                  <a:pt x="109" y="137"/>
                </a:lnTo>
                <a:lnTo>
                  <a:pt x="109" y="137"/>
                </a:lnTo>
                <a:lnTo>
                  <a:pt x="101" y="131"/>
                </a:lnTo>
                <a:lnTo>
                  <a:pt x="90" y="126"/>
                </a:lnTo>
                <a:lnTo>
                  <a:pt x="80" y="124"/>
                </a:lnTo>
                <a:lnTo>
                  <a:pt x="68" y="122"/>
                </a:lnTo>
                <a:lnTo>
                  <a:pt x="68" y="122"/>
                </a:lnTo>
                <a:lnTo>
                  <a:pt x="54" y="124"/>
                </a:lnTo>
                <a:lnTo>
                  <a:pt x="42" y="128"/>
                </a:lnTo>
                <a:lnTo>
                  <a:pt x="31" y="134"/>
                </a:lnTo>
                <a:lnTo>
                  <a:pt x="20" y="142"/>
                </a:lnTo>
                <a:lnTo>
                  <a:pt x="12" y="153"/>
                </a:lnTo>
                <a:lnTo>
                  <a:pt x="6" y="164"/>
                </a:lnTo>
                <a:lnTo>
                  <a:pt x="2" y="177"/>
                </a:lnTo>
                <a:lnTo>
                  <a:pt x="0" y="190"/>
                </a:lnTo>
                <a:lnTo>
                  <a:pt x="0" y="190"/>
                </a:lnTo>
                <a:lnTo>
                  <a:pt x="2" y="204"/>
                </a:lnTo>
                <a:lnTo>
                  <a:pt x="6" y="217"/>
                </a:lnTo>
                <a:lnTo>
                  <a:pt x="12" y="228"/>
                </a:lnTo>
                <a:lnTo>
                  <a:pt x="20" y="238"/>
                </a:lnTo>
                <a:lnTo>
                  <a:pt x="31" y="247"/>
                </a:lnTo>
                <a:lnTo>
                  <a:pt x="42" y="253"/>
                </a:lnTo>
                <a:lnTo>
                  <a:pt x="54" y="257"/>
                </a:lnTo>
                <a:lnTo>
                  <a:pt x="68" y="259"/>
                </a:lnTo>
                <a:lnTo>
                  <a:pt x="68" y="259"/>
                </a:lnTo>
                <a:lnTo>
                  <a:pt x="80" y="257"/>
                </a:lnTo>
                <a:lnTo>
                  <a:pt x="92" y="254"/>
                </a:lnTo>
                <a:lnTo>
                  <a:pt x="103" y="249"/>
                </a:lnTo>
                <a:lnTo>
                  <a:pt x="112" y="241"/>
                </a:lnTo>
                <a:lnTo>
                  <a:pt x="237" y="305"/>
                </a:lnTo>
                <a:lnTo>
                  <a:pt x="237" y="305"/>
                </a:lnTo>
                <a:lnTo>
                  <a:pt x="237" y="310"/>
                </a:lnTo>
                <a:lnTo>
                  <a:pt x="237" y="310"/>
                </a:lnTo>
                <a:lnTo>
                  <a:pt x="237" y="324"/>
                </a:lnTo>
                <a:lnTo>
                  <a:pt x="242" y="337"/>
                </a:lnTo>
                <a:lnTo>
                  <a:pt x="249" y="347"/>
                </a:lnTo>
                <a:lnTo>
                  <a:pt x="256" y="358"/>
                </a:lnTo>
                <a:lnTo>
                  <a:pt x="267" y="366"/>
                </a:lnTo>
                <a:lnTo>
                  <a:pt x="278" y="372"/>
                </a:lnTo>
                <a:lnTo>
                  <a:pt x="291" y="377"/>
                </a:lnTo>
                <a:lnTo>
                  <a:pt x="304" y="378"/>
                </a:lnTo>
                <a:lnTo>
                  <a:pt x="304" y="378"/>
                </a:lnTo>
                <a:lnTo>
                  <a:pt x="319" y="377"/>
                </a:lnTo>
                <a:lnTo>
                  <a:pt x="331" y="372"/>
                </a:lnTo>
                <a:lnTo>
                  <a:pt x="342" y="366"/>
                </a:lnTo>
                <a:lnTo>
                  <a:pt x="352" y="358"/>
                </a:lnTo>
                <a:lnTo>
                  <a:pt x="361" y="347"/>
                </a:lnTo>
                <a:lnTo>
                  <a:pt x="367" y="337"/>
                </a:lnTo>
                <a:lnTo>
                  <a:pt x="371" y="324"/>
                </a:lnTo>
                <a:lnTo>
                  <a:pt x="373" y="310"/>
                </a:lnTo>
                <a:lnTo>
                  <a:pt x="373" y="310"/>
                </a:lnTo>
                <a:lnTo>
                  <a:pt x="371" y="297"/>
                </a:lnTo>
                <a:lnTo>
                  <a:pt x="367" y="284"/>
                </a:lnTo>
                <a:lnTo>
                  <a:pt x="361" y="272"/>
                </a:lnTo>
                <a:lnTo>
                  <a:pt x="352" y="262"/>
                </a:lnTo>
                <a:lnTo>
                  <a:pt x="342" y="254"/>
                </a:lnTo>
                <a:lnTo>
                  <a:pt x="331" y="247"/>
                </a:lnTo>
                <a:lnTo>
                  <a:pt x="319" y="244"/>
                </a:lnTo>
                <a:lnTo>
                  <a:pt x="304" y="243"/>
                </a:lnTo>
                <a:lnTo>
                  <a:pt x="304" y="24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4" name="千图PPT彼岸天：ID 8661124Freeform: Shape 24">
            <a:extLst>
              <a:ext uri="{FF2B5EF4-FFF2-40B4-BE49-F238E27FC236}">
                <a16:creationId xmlns:a16="http://schemas.microsoft.com/office/drawing/2014/main" id="{318ED052-9195-4CB8-898C-C544BAA40FA3}"/>
              </a:ext>
            </a:extLst>
          </p:cNvPr>
          <p:cNvSpPr>
            <a:spLocks/>
          </p:cNvSpPr>
          <p:nvPr>
            <p:custDataLst>
              <p:tags r:id="rId14"/>
            </p:custDataLst>
          </p:nvPr>
        </p:nvSpPr>
        <p:spPr bwMode="auto">
          <a:xfrm>
            <a:off x="8349536" y="2978872"/>
            <a:ext cx="399203" cy="366294"/>
          </a:xfrm>
          <a:custGeom>
            <a:avLst/>
            <a:gdLst>
              <a:gd name="T0" fmla="*/ 233 w 279"/>
              <a:gd name="T1" fmla="*/ 0 h 256"/>
              <a:gd name="T2" fmla="*/ 233 w 279"/>
              <a:gd name="T3" fmla="*/ 0 h 256"/>
              <a:gd name="T4" fmla="*/ 46 w 279"/>
              <a:gd name="T5" fmla="*/ 0 h 256"/>
              <a:gd name="T6" fmla="*/ 46 w 279"/>
              <a:gd name="T7" fmla="*/ 0 h 256"/>
              <a:gd name="T8" fmla="*/ 38 w 279"/>
              <a:gd name="T9" fmla="*/ 1 h 256"/>
              <a:gd name="T10" fmla="*/ 30 w 279"/>
              <a:gd name="T11" fmla="*/ 4 h 256"/>
              <a:gd name="T12" fmla="*/ 22 w 279"/>
              <a:gd name="T13" fmla="*/ 9 h 256"/>
              <a:gd name="T14" fmla="*/ 14 w 279"/>
              <a:gd name="T15" fmla="*/ 14 h 256"/>
              <a:gd name="T16" fmla="*/ 8 w 279"/>
              <a:gd name="T17" fmla="*/ 22 h 256"/>
              <a:gd name="T18" fmla="*/ 4 w 279"/>
              <a:gd name="T19" fmla="*/ 29 h 256"/>
              <a:gd name="T20" fmla="*/ 1 w 279"/>
              <a:gd name="T21" fmla="*/ 38 h 256"/>
              <a:gd name="T22" fmla="*/ 0 w 279"/>
              <a:gd name="T23" fmla="*/ 46 h 256"/>
              <a:gd name="T24" fmla="*/ 0 w 279"/>
              <a:gd name="T25" fmla="*/ 46 h 256"/>
              <a:gd name="T26" fmla="*/ 0 w 279"/>
              <a:gd name="T27" fmla="*/ 139 h 256"/>
              <a:gd name="T28" fmla="*/ 0 w 279"/>
              <a:gd name="T29" fmla="*/ 139 h 256"/>
              <a:gd name="T30" fmla="*/ 1 w 279"/>
              <a:gd name="T31" fmla="*/ 148 h 256"/>
              <a:gd name="T32" fmla="*/ 4 w 279"/>
              <a:gd name="T33" fmla="*/ 157 h 256"/>
              <a:gd name="T34" fmla="*/ 8 w 279"/>
              <a:gd name="T35" fmla="*/ 164 h 256"/>
              <a:gd name="T36" fmla="*/ 14 w 279"/>
              <a:gd name="T37" fmla="*/ 171 h 256"/>
              <a:gd name="T38" fmla="*/ 22 w 279"/>
              <a:gd name="T39" fmla="*/ 177 h 256"/>
              <a:gd name="T40" fmla="*/ 30 w 279"/>
              <a:gd name="T41" fmla="*/ 182 h 256"/>
              <a:gd name="T42" fmla="*/ 38 w 279"/>
              <a:gd name="T43" fmla="*/ 185 h 256"/>
              <a:gd name="T44" fmla="*/ 46 w 279"/>
              <a:gd name="T45" fmla="*/ 186 h 256"/>
              <a:gd name="T46" fmla="*/ 46 w 279"/>
              <a:gd name="T47" fmla="*/ 186 h 256"/>
              <a:gd name="T48" fmla="*/ 45 w 279"/>
              <a:gd name="T49" fmla="*/ 186 h 256"/>
              <a:gd name="T50" fmla="*/ 46 w 279"/>
              <a:gd name="T51" fmla="*/ 186 h 256"/>
              <a:gd name="T52" fmla="*/ 46 w 279"/>
              <a:gd name="T53" fmla="*/ 256 h 256"/>
              <a:gd name="T54" fmla="*/ 116 w 279"/>
              <a:gd name="T55" fmla="*/ 186 h 256"/>
              <a:gd name="T56" fmla="*/ 116 w 279"/>
              <a:gd name="T57" fmla="*/ 186 h 256"/>
              <a:gd name="T58" fmla="*/ 233 w 279"/>
              <a:gd name="T59" fmla="*/ 186 h 256"/>
              <a:gd name="T60" fmla="*/ 233 w 279"/>
              <a:gd name="T61" fmla="*/ 186 h 256"/>
              <a:gd name="T62" fmla="*/ 241 w 279"/>
              <a:gd name="T63" fmla="*/ 185 h 256"/>
              <a:gd name="T64" fmla="*/ 250 w 279"/>
              <a:gd name="T65" fmla="*/ 182 h 256"/>
              <a:gd name="T66" fmla="*/ 259 w 279"/>
              <a:gd name="T67" fmla="*/ 177 h 256"/>
              <a:gd name="T68" fmla="*/ 265 w 279"/>
              <a:gd name="T69" fmla="*/ 171 h 256"/>
              <a:gd name="T70" fmla="*/ 271 w 279"/>
              <a:gd name="T71" fmla="*/ 164 h 256"/>
              <a:gd name="T72" fmla="*/ 276 w 279"/>
              <a:gd name="T73" fmla="*/ 157 h 256"/>
              <a:gd name="T74" fmla="*/ 279 w 279"/>
              <a:gd name="T75" fmla="*/ 148 h 256"/>
              <a:gd name="T76" fmla="*/ 279 w 279"/>
              <a:gd name="T77" fmla="*/ 139 h 256"/>
              <a:gd name="T78" fmla="*/ 279 w 279"/>
              <a:gd name="T79" fmla="*/ 139 h 256"/>
              <a:gd name="T80" fmla="*/ 279 w 279"/>
              <a:gd name="T81" fmla="*/ 46 h 256"/>
              <a:gd name="T82" fmla="*/ 279 w 279"/>
              <a:gd name="T83" fmla="*/ 46 h 256"/>
              <a:gd name="T84" fmla="*/ 279 w 279"/>
              <a:gd name="T85" fmla="*/ 38 h 256"/>
              <a:gd name="T86" fmla="*/ 276 w 279"/>
              <a:gd name="T87" fmla="*/ 29 h 256"/>
              <a:gd name="T88" fmla="*/ 271 w 279"/>
              <a:gd name="T89" fmla="*/ 22 h 256"/>
              <a:gd name="T90" fmla="*/ 265 w 279"/>
              <a:gd name="T91" fmla="*/ 14 h 256"/>
              <a:gd name="T92" fmla="*/ 259 w 279"/>
              <a:gd name="T93" fmla="*/ 9 h 256"/>
              <a:gd name="T94" fmla="*/ 250 w 279"/>
              <a:gd name="T95" fmla="*/ 4 h 256"/>
              <a:gd name="T96" fmla="*/ 241 w 279"/>
              <a:gd name="T97" fmla="*/ 1 h 256"/>
              <a:gd name="T98" fmla="*/ 233 w 279"/>
              <a:gd name="T99" fmla="*/ 0 h 256"/>
              <a:gd name="T100" fmla="*/ 233 w 279"/>
              <a:gd name="T101" fmla="*/ 0 h 2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79" h="256">
                <a:moveTo>
                  <a:pt x="233" y="0"/>
                </a:moveTo>
                <a:lnTo>
                  <a:pt x="233" y="0"/>
                </a:lnTo>
                <a:lnTo>
                  <a:pt x="46" y="0"/>
                </a:lnTo>
                <a:lnTo>
                  <a:pt x="46" y="0"/>
                </a:lnTo>
                <a:lnTo>
                  <a:pt x="38" y="1"/>
                </a:lnTo>
                <a:lnTo>
                  <a:pt x="30" y="4"/>
                </a:lnTo>
                <a:lnTo>
                  <a:pt x="22" y="9"/>
                </a:lnTo>
                <a:lnTo>
                  <a:pt x="14" y="14"/>
                </a:lnTo>
                <a:lnTo>
                  <a:pt x="8" y="22"/>
                </a:lnTo>
                <a:lnTo>
                  <a:pt x="4" y="29"/>
                </a:lnTo>
                <a:lnTo>
                  <a:pt x="1" y="38"/>
                </a:lnTo>
                <a:lnTo>
                  <a:pt x="0" y="46"/>
                </a:lnTo>
                <a:lnTo>
                  <a:pt x="0" y="46"/>
                </a:lnTo>
                <a:lnTo>
                  <a:pt x="0" y="139"/>
                </a:lnTo>
                <a:lnTo>
                  <a:pt x="0" y="139"/>
                </a:lnTo>
                <a:lnTo>
                  <a:pt x="1" y="148"/>
                </a:lnTo>
                <a:lnTo>
                  <a:pt x="4" y="157"/>
                </a:lnTo>
                <a:lnTo>
                  <a:pt x="8" y="164"/>
                </a:lnTo>
                <a:lnTo>
                  <a:pt x="14" y="171"/>
                </a:lnTo>
                <a:lnTo>
                  <a:pt x="22" y="177"/>
                </a:lnTo>
                <a:lnTo>
                  <a:pt x="30" y="182"/>
                </a:lnTo>
                <a:lnTo>
                  <a:pt x="38" y="185"/>
                </a:lnTo>
                <a:lnTo>
                  <a:pt x="46" y="186"/>
                </a:lnTo>
                <a:lnTo>
                  <a:pt x="46" y="186"/>
                </a:lnTo>
                <a:lnTo>
                  <a:pt x="45" y="186"/>
                </a:lnTo>
                <a:lnTo>
                  <a:pt x="46" y="186"/>
                </a:lnTo>
                <a:lnTo>
                  <a:pt x="46" y="256"/>
                </a:lnTo>
                <a:lnTo>
                  <a:pt x="116" y="186"/>
                </a:lnTo>
                <a:lnTo>
                  <a:pt x="116" y="186"/>
                </a:lnTo>
                <a:lnTo>
                  <a:pt x="233" y="186"/>
                </a:lnTo>
                <a:lnTo>
                  <a:pt x="233" y="186"/>
                </a:lnTo>
                <a:lnTo>
                  <a:pt x="241" y="185"/>
                </a:lnTo>
                <a:lnTo>
                  <a:pt x="250" y="182"/>
                </a:lnTo>
                <a:lnTo>
                  <a:pt x="259" y="177"/>
                </a:lnTo>
                <a:lnTo>
                  <a:pt x="265" y="171"/>
                </a:lnTo>
                <a:lnTo>
                  <a:pt x="271" y="164"/>
                </a:lnTo>
                <a:lnTo>
                  <a:pt x="276" y="157"/>
                </a:lnTo>
                <a:lnTo>
                  <a:pt x="279" y="148"/>
                </a:lnTo>
                <a:lnTo>
                  <a:pt x="279" y="139"/>
                </a:lnTo>
                <a:lnTo>
                  <a:pt x="279" y="139"/>
                </a:lnTo>
                <a:lnTo>
                  <a:pt x="279" y="46"/>
                </a:lnTo>
                <a:lnTo>
                  <a:pt x="279" y="46"/>
                </a:lnTo>
                <a:lnTo>
                  <a:pt x="279" y="38"/>
                </a:lnTo>
                <a:lnTo>
                  <a:pt x="276" y="29"/>
                </a:lnTo>
                <a:lnTo>
                  <a:pt x="271" y="22"/>
                </a:lnTo>
                <a:lnTo>
                  <a:pt x="265" y="14"/>
                </a:lnTo>
                <a:lnTo>
                  <a:pt x="259" y="9"/>
                </a:lnTo>
                <a:lnTo>
                  <a:pt x="250" y="4"/>
                </a:lnTo>
                <a:lnTo>
                  <a:pt x="241" y="1"/>
                </a:lnTo>
                <a:lnTo>
                  <a:pt x="233" y="0"/>
                </a:lnTo>
                <a:lnTo>
                  <a:pt x="233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5" name="千图PPT彼岸天：ID 8661124Freeform: Shape 25">
            <a:extLst>
              <a:ext uri="{FF2B5EF4-FFF2-40B4-BE49-F238E27FC236}">
                <a16:creationId xmlns:a16="http://schemas.microsoft.com/office/drawing/2014/main" id="{E52B0FCA-226A-4D16-B401-DD692A475D1C}"/>
              </a:ext>
            </a:extLst>
          </p:cNvPr>
          <p:cNvSpPr>
            <a:spLocks/>
          </p:cNvSpPr>
          <p:nvPr>
            <p:custDataLst>
              <p:tags r:id="rId15"/>
            </p:custDataLst>
          </p:nvPr>
        </p:nvSpPr>
        <p:spPr bwMode="auto">
          <a:xfrm>
            <a:off x="9004859" y="2944272"/>
            <a:ext cx="458869" cy="435495"/>
          </a:xfrm>
          <a:custGeom>
            <a:avLst/>
            <a:gdLst>
              <a:gd name="T0" fmla="*/ 179 w 373"/>
              <a:gd name="T1" fmla="*/ 8 h 354"/>
              <a:gd name="T2" fmla="*/ 185 w 373"/>
              <a:gd name="T3" fmla="*/ 0 h 354"/>
              <a:gd name="T4" fmla="*/ 188 w 373"/>
              <a:gd name="T5" fmla="*/ 0 h 354"/>
              <a:gd name="T6" fmla="*/ 194 w 373"/>
              <a:gd name="T7" fmla="*/ 8 h 354"/>
              <a:gd name="T8" fmla="*/ 227 w 373"/>
              <a:gd name="T9" fmla="*/ 104 h 354"/>
              <a:gd name="T10" fmla="*/ 241 w 373"/>
              <a:gd name="T11" fmla="*/ 120 h 354"/>
              <a:gd name="T12" fmla="*/ 259 w 373"/>
              <a:gd name="T13" fmla="*/ 128 h 354"/>
              <a:gd name="T14" fmla="*/ 361 w 373"/>
              <a:gd name="T15" fmla="*/ 130 h 354"/>
              <a:gd name="T16" fmla="*/ 372 w 373"/>
              <a:gd name="T17" fmla="*/ 133 h 354"/>
              <a:gd name="T18" fmla="*/ 373 w 373"/>
              <a:gd name="T19" fmla="*/ 136 h 354"/>
              <a:gd name="T20" fmla="*/ 366 w 373"/>
              <a:gd name="T21" fmla="*/ 145 h 354"/>
              <a:gd name="T22" fmla="*/ 286 w 373"/>
              <a:gd name="T23" fmla="*/ 206 h 354"/>
              <a:gd name="T24" fmla="*/ 274 w 373"/>
              <a:gd name="T25" fmla="*/ 224 h 354"/>
              <a:gd name="T26" fmla="*/ 273 w 373"/>
              <a:gd name="T27" fmla="*/ 244 h 354"/>
              <a:gd name="T28" fmla="*/ 303 w 373"/>
              <a:gd name="T29" fmla="*/ 341 h 354"/>
              <a:gd name="T30" fmla="*/ 303 w 373"/>
              <a:gd name="T31" fmla="*/ 351 h 354"/>
              <a:gd name="T32" fmla="*/ 300 w 373"/>
              <a:gd name="T33" fmla="*/ 354 h 354"/>
              <a:gd name="T34" fmla="*/ 290 w 373"/>
              <a:gd name="T35" fmla="*/ 350 h 354"/>
              <a:gd name="T36" fmla="*/ 207 w 373"/>
              <a:gd name="T37" fmla="*/ 292 h 354"/>
              <a:gd name="T38" fmla="*/ 187 w 373"/>
              <a:gd name="T39" fmla="*/ 286 h 354"/>
              <a:gd name="T40" fmla="*/ 166 w 373"/>
              <a:gd name="T41" fmla="*/ 292 h 354"/>
              <a:gd name="T42" fmla="*/ 83 w 373"/>
              <a:gd name="T43" fmla="*/ 350 h 354"/>
              <a:gd name="T44" fmla="*/ 73 w 373"/>
              <a:gd name="T45" fmla="*/ 354 h 354"/>
              <a:gd name="T46" fmla="*/ 70 w 373"/>
              <a:gd name="T47" fmla="*/ 351 h 354"/>
              <a:gd name="T48" fmla="*/ 70 w 373"/>
              <a:gd name="T49" fmla="*/ 341 h 354"/>
              <a:gd name="T50" fmla="*/ 101 w 373"/>
              <a:gd name="T51" fmla="*/ 244 h 354"/>
              <a:gd name="T52" fmla="*/ 99 w 373"/>
              <a:gd name="T53" fmla="*/ 224 h 354"/>
              <a:gd name="T54" fmla="*/ 88 w 373"/>
              <a:gd name="T55" fmla="*/ 206 h 354"/>
              <a:gd name="T56" fmla="*/ 8 w 373"/>
              <a:gd name="T57" fmla="*/ 145 h 354"/>
              <a:gd name="T58" fmla="*/ 0 w 373"/>
              <a:gd name="T59" fmla="*/ 136 h 354"/>
              <a:gd name="T60" fmla="*/ 2 w 373"/>
              <a:gd name="T61" fmla="*/ 133 h 354"/>
              <a:gd name="T62" fmla="*/ 12 w 373"/>
              <a:gd name="T63" fmla="*/ 130 h 354"/>
              <a:gd name="T64" fmla="*/ 114 w 373"/>
              <a:gd name="T65" fmla="*/ 128 h 354"/>
              <a:gd name="T66" fmla="*/ 133 w 373"/>
              <a:gd name="T67" fmla="*/ 120 h 354"/>
              <a:gd name="T68" fmla="*/ 146 w 373"/>
              <a:gd name="T69" fmla="*/ 104 h 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373" h="354">
                <a:moveTo>
                  <a:pt x="179" y="8"/>
                </a:moveTo>
                <a:lnTo>
                  <a:pt x="179" y="8"/>
                </a:lnTo>
                <a:lnTo>
                  <a:pt x="182" y="3"/>
                </a:lnTo>
                <a:lnTo>
                  <a:pt x="185" y="0"/>
                </a:lnTo>
                <a:lnTo>
                  <a:pt x="187" y="0"/>
                </a:lnTo>
                <a:lnTo>
                  <a:pt x="188" y="0"/>
                </a:lnTo>
                <a:lnTo>
                  <a:pt x="191" y="3"/>
                </a:lnTo>
                <a:lnTo>
                  <a:pt x="194" y="8"/>
                </a:lnTo>
                <a:lnTo>
                  <a:pt x="227" y="104"/>
                </a:lnTo>
                <a:lnTo>
                  <a:pt x="227" y="104"/>
                </a:lnTo>
                <a:lnTo>
                  <a:pt x="233" y="113"/>
                </a:lnTo>
                <a:lnTo>
                  <a:pt x="241" y="120"/>
                </a:lnTo>
                <a:lnTo>
                  <a:pt x="249" y="126"/>
                </a:lnTo>
                <a:lnTo>
                  <a:pt x="259" y="128"/>
                </a:lnTo>
                <a:lnTo>
                  <a:pt x="361" y="130"/>
                </a:lnTo>
                <a:lnTo>
                  <a:pt x="361" y="130"/>
                </a:lnTo>
                <a:lnTo>
                  <a:pt x="369" y="132"/>
                </a:lnTo>
                <a:lnTo>
                  <a:pt x="372" y="133"/>
                </a:lnTo>
                <a:lnTo>
                  <a:pt x="373" y="135"/>
                </a:lnTo>
                <a:lnTo>
                  <a:pt x="373" y="136"/>
                </a:lnTo>
                <a:lnTo>
                  <a:pt x="372" y="139"/>
                </a:lnTo>
                <a:lnTo>
                  <a:pt x="366" y="145"/>
                </a:lnTo>
                <a:lnTo>
                  <a:pt x="286" y="206"/>
                </a:lnTo>
                <a:lnTo>
                  <a:pt x="286" y="206"/>
                </a:lnTo>
                <a:lnTo>
                  <a:pt x="278" y="213"/>
                </a:lnTo>
                <a:lnTo>
                  <a:pt x="274" y="224"/>
                </a:lnTo>
                <a:lnTo>
                  <a:pt x="273" y="234"/>
                </a:lnTo>
                <a:lnTo>
                  <a:pt x="273" y="244"/>
                </a:lnTo>
                <a:lnTo>
                  <a:pt x="303" y="341"/>
                </a:lnTo>
                <a:lnTo>
                  <a:pt x="303" y="341"/>
                </a:lnTo>
                <a:lnTo>
                  <a:pt x="303" y="349"/>
                </a:lnTo>
                <a:lnTo>
                  <a:pt x="303" y="351"/>
                </a:lnTo>
                <a:lnTo>
                  <a:pt x="302" y="353"/>
                </a:lnTo>
                <a:lnTo>
                  <a:pt x="300" y="354"/>
                </a:lnTo>
                <a:lnTo>
                  <a:pt x="297" y="354"/>
                </a:lnTo>
                <a:lnTo>
                  <a:pt x="290" y="350"/>
                </a:lnTo>
                <a:lnTo>
                  <a:pt x="207" y="292"/>
                </a:lnTo>
                <a:lnTo>
                  <a:pt x="207" y="292"/>
                </a:lnTo>
                <a:lnTo>
                  <a:pt x="197" y="287"/>
                </a:lnTo>
                <a:lnTo>
                  <a:pt x="187" y="286"/>
                </a:lnTo>
                <a:lnTo>
                  <a:pt x="176" y="287"/>
                </a:lnTo>
                <a:lnTo>
                  <a:pt x="166" y="292"/>
                </a:lnTo>
                <a:lnTo>
                  <a:pt x="83" y="350"/>
                </a:lnTo>
                <a:lnTo>
                  <a:pt x="83" y="350"/>
                </a:lnTo>
                <a:lnTo>
                  <a:pt x="76" y="354"/>
                </a:lnTo>
                <a:lnTo>
                  <a:pt x="73" y="354"/>
                </a:lnTo>
                <a:lnTo>
                  <a:pt x="72" y="353"/>
                </a:lnTo>
                <a:lnTo>
                  <a:pt x="70" y="351"/>
                </a:lnTo>
                <a:lnTo>
                  <a:pt x="70" y="349"/>
                </a:lnTo>
                <a:lnTo>
                  <a:pt x="70" y="341"/>
                </a:lnTo>
                <a:lnTo>
                  <a:pt x="101" y="244"/>
                </a:lnTo>
                <a:lnTo>
                  <a:pt x="101" y="244"/>
                </a:lnTo>
                <a:lnTo>
                  <a:pt x="101" y="234"/>
                </a:lnTo>
                <a:lnTo>
                  <a:pt x="99" y="224"/>
                </a:lnTo>
                <a:lnTo>
                  <a:pt x="95" y="213"/>
                </a:lnTo>
                <a:lnTo>
                  <a:pt x="88" y="206"/>
                </a:lnTo>
                <a:lnTo>
                  <a:pt x="8" y="145"/>
                </a:lnTo>
                <a:lnTo>
                  <a:pt x="8" y="145"/>
                </a:lnTo>
                <a:lnTo>
                  <a:pt x="2" y="139"/>
                </a:lnTo>
                <a:lnTo>
                  <a:pt x="0" y="136"/>
                </a:lnTo>
                <a:lnTo>
                  <a:pt x="0" y="135"/>
                </a:lnTo>
                <a:lnTo>
                  <a:pt x="2" y="133"/>
                </a:lnTo>
                <a:lnTo>
                  <a:pt x="5" y="132"/>
                </a:lnTo>
                <a:lnTo>
                  <a:pt x="12" y="130"/>
                </a:lnTo>
                <a:lnTo>
                  <a:pt x="114" y="128"/>
                </a:lnTo>
                <a:lnTo>
                  <a:pt x="114" y="128"/>
                </a:lnTo>
                <a:lnTo>
                  <a:pt x="124" y="126"/>
                </a:lnTo>
                <a:lnTo>
                  <a:pt x="133" y="120"/>
                </a:lnTo>
                <a:lnTo>
                  <a:pt x="140" y="113"/>
                </a:lnTo>
                <a:lnTo>
                  <a:pt x="146" y="104"/>
                </a:lnTo>
                <a:lnTo>
                  <a:pt x="179" y="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6" name="千图PPT彼岸天：ID 8661124Freeform: Shape 26">
            <a:extLst>
              <a:ext uri="{FF2B5EF4-FFF2-40B4-BE49-F238E27FC236}">
                <a16:creationId xmlns:a16="http://schemas.microsoft.com/office/drawing/2014/main" id="{1D8A604F-4C1B-4A8A-B9F5-77D29FA249C2}"/>
              </a:ext>
            </a:extLst>
          </p:cNvPr>
          <p:cNvSpPr>
            <a:spLocks/>
          </p:cNvSpPr>
          <p:nvPr>
            <p:custDataLst>
              <p:tags r:id="rId16"/>
            </p:custDataLst>
          </p:nvPr>
        </p:nvSpPr>
        <p:spPr bwMode="auto">
          <a:xfrm>
            <a:off x="9719847" y="2947944"/>
            <a:ext cx="429508" cy="428150"/>
          </a:xfrm>
          <a:custGeom>
            <a:avLst/>
            <a:gdLst>
              <a:gd name="T0" fmla="*/ 256 w 316"/>
              <a:gd name="T1" fmla="*/ 197 h 315"/>
              <a:gd name="T2" fmla="*/ 256 w 316"/>
              <a:gd name="T3" fmla="*/ 157 h 315"/>
              <a:gd name="T4" fmla="*/ 256 w 316"/>
              <a:gd name="T5" fmla="*/ 138 h 315"/>
              <a:gd name="T6" fmla="*/ 178 w 316"/>
              <a:gd name="T7" fmla="*/ 138 h 315"/>
              <a:gd name="T8" fmla="*/ 178 w 316"/>
              <a:gd name="T9" fmla="*/ 118 h 315"/>
              <a:gd name="T10" fmla="*/ 237 w 316"/>
              <a:gd name="T11" fmla="*/ 118 h 315"/>
              <a:gd name="T12" fmla="*/ 237 w 316"/>
              <a:gd name="T13" fmla="*/ 98 h 315"/>
              <a:gd name="T14" fmla="*/ 237 w 316"/>
              <a:gd name="T15" fmla="*/ 0 h 315"/>
              <a:gd name="T16" fmla="*/ 119 w 316"/>
              <a:gd name="T17" fmla="*/ 0 h 315"/>
              <a:gd name="T18" fmla="*/ 99 w 316"/>
              <a:gd name="T19" fmla="*/ 0 h 315"/>
              <a:gd name="T20" fmla="*/ 99 w 316"/>
              <a:gd name="T21" fmla="*/ 118 h 315"/>
              <a:gd name="T22" fmla="*/ 158 w 316"/>
              <a:gd name="T23" fmla="*/ 118 h 315"/>
              <a:gd name="T24" fmla="*/ 158 w 316"/>
              <a:gd name="T25" fmla="*/ 138 h 315"/>
              <a:gd name="T26" fmla="*/ 60 w 316"/>
              <a:gd name="T27" fmla="*/ 138 h 315"/>
              <a:gd name="T28" fmla="*/ 60 w 316"/>
              <a:gd name="T29" fmla="*/ 157 h 315"/>
              <a:gd name="T30" fmla="*/ 60 w 316"/>
              <a:gd name="T31" fmla="*/ 197 h 315"/>
              <a:gd name="T32" fmla="*/ 20 w 316"/>
              <a:gd name="T33" fmla="*/ 197 h 315"/>
              <a:gd name="T34" fmla="*/ 0 w 316"/>
              <a:gd name="T35" fmla="*/ 197 h 315"/>
              <a:gd name="T36" fmla="*/ 0 w 316"/>
              <a:gd name="T37" fmla="*/ 315 h 315"/>
              <a:gd name="T38" fmla="*/ 138 w 316"/>
              <a:gd name="T39" fmla="*/ 315 h 315"/>
              <a:gd name="T40" fmla="*/ 138 w 316"/>
              <a:gd name="T41" fmla="*/ 295 h 315"/>
              <a:gd name="T42" fmla="*/ 138 w 316"/>
              <a:gd name="T43" fmla="*/ 197 h 315"/>
              <a:gd name="T44" fmla="*/ 79 w 316"/>
              <a:gd name="T45" fmla="*/ 197 h 315"/>
              <a:gd name="T46" fmla="*/ 79 w 316"/>
              <a:gd name="T47" fmla="*/ 157 h 315"/>
              <a:gd name="T48" fmla="*/ 237 w 316"/>
              <a:gd name="T49" fmla="*/ 157 h 315"/>
              <a:gd name="T50" fmla="*/ 237 w 316"/>
              <a:gd name="T51" fmla="*/ 197 h 315"/>
              <a:gd name="T52" fmla="*/ 197 w 316"/>
              <a:gd name="T53" fmla="*/ 197 h 315"/>
              <a:gd name="T54" fmla="*/ 178 w 316"/>
              <a:gd name="T55" fmla="*/ 197 h 315"/>
              <a:gd name="T56" fmla="*/ 178 w 316"/>
              <a:gd name="T57" fmla="*/ 315 h 315"/>
              <a:gd name="T58" fmla="*/ 316 w 316"/>
              <a:gd name="T59" fmla="*/ 315 h 315"/>
              <a:gd name="T60" fmla="*/ 316 w 316"/>
              <a:gd name="T61" fmla="*/ 295 h 315"/>
              <a:gd name="T62" fmla="*/ 316 w 316"/>
              <a:gd name="T63" fmla="*/ 197 h 315"/>
              <a:gd name="T64" fmla="*/ 256 w 316"/>
              <a:gd name="T65" fmla="*/ 197 h 315"/>
              <a:gd name="T66" fmla="*/ 119 w 316"/>
              <a:gd name="T67" fmla="*/ 216 h 315"/>
              <a:gd name="T68" fmla="*/ 119 w 316"/>
              <a:gd name="T69" fmla="*/ 236 h 315"/>
              <a:gd name="T70" fmla="*/ 20 w 316"/>
              <a:gd name="T71" fmla="*/ 236 h 315"/>
              <a:gd name="T72" fmla="*/ 20 w 316"/>
              <a:gd name="T73" fmla="*/ 216 h 315"/>
              <a:gd name="T74" fmla="*/ 119 w 316"/>
              <a:gd name="T75" fmla="*/ 216 h 315"/>
              <a:gd name="T76" fmla="*/ 119 w 316"/>
              <a:gd name="T77" fmla="*/ 39 h 315"/>
              <a:gd name="T78" fmla="*/ 119 w 316"/>
              <a:gd name="T79" fmla="*/ 20 h 315"/>
              <a:gd name="T80" fmla="*/ 217 w 316"/>
              <a:gd name="T81" fmla="*/ 20 h 315"/>
              <a:gd name="T82" fmla="*/ 217 w 316"/>
              <a:gd name="T83" fmla="*/ 39 h 315"/>
              <a:gd name="T84" fmla="*/ 119 w 316"/>
              <a:gd name="T85" fmla="*/ 39 h 315"/>
              <a:gd name="T86" fmla="*/ 296 w 316"/>
              <a:gd name="T87" fmla="*/ 236 h 315"/>
              <a:gd name="T88" fmla="*/ 197 w 316"/>
              <a:gd name="T89" fmla="*/ 236 h 315"/>
              <a:gd name="T90" fmla="*/ 197 w 316"/>
              <a:gd name="T91" fmla="*/ 216 h 315"/>
              <a:gd name="T92" fmla="*/ 296 w 316"/>
              <a:gd name="T93" fmla="*/ 216 h 315"/>
              <a:gd name="T94" fmla="*/ 296 w 316"/>
              <a:gd name="T95" fmla="*/ 236 h 3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316" h="315">
                <a:moveTo>
                  <a:pt x="256" y="197"/>
                </a:moveTo>
                <a:lnTo>
                  <a:pt x="256" y="157"/>
                </a:lnTo>
                <a:lnTo>
                  <a:pt x="256" y="138"/>
                </a:lnTo>
                <a:lnTo>
                  <a:pt x="178" y="138"/>
                </a:lnTo>
                <a:lnTo>
                  <a:pt x="178" y="118"/>
                </a:lnTo>
                <a:lnTo>
                  <a:pt x="237" y="118"/>
                </a:lnTo>
                <a:lnTo>
                  <a:pt x="237" y="98"/>
                </a:lnTo>
                <a:lnTo>
                  <a:pt x="237" y="0"/>
                </a:lnTo>
                <a:lnTo>
                  <a:pt x="119" y="0"/>
                </a:lnTo>
                <a:lnTo>
                  <a:pt x="99" y="0"/>
                </a:lnTo>
                <a:lnTo>
                  <a:pt x="99" y="118"/>
                </a:lnTo>
                <a:lnTo>
                  <a:pt x="158" y="118"/>
                </a:lnTo>
                <a:lnTo>
                  <a:pt x="158" y="138"/>
                </a:lnTo>
                <a:lnTo>
                  <a:pt x="60" y="138"/>
                </a:lnTo>
                <a:lnTo>
                  <a:pt x="60" y="157"/>
                </a:lnTo>
                <a:lnTo>
                  <a:pt x="60" y="197"/>
                </a:lnTo>
                <a:lnTo>
                  <a:pt x="20" y="197"/>
                </a:lnTo>
                <a:lnTo>
                  <a:pt x="0" y="197"/>
                </a:lnTo>
                <a:lnTo>
                  <a:pt x="0" y="315"/>
                </a:lnTo>
                <a:lnTo>
                  <a:pt x="138" y="315"/>
                </a:lnTo>
                <a:lnTo>
                  <a:pt x="138" y="295"/>
                </a:lnTo>
                <a:lnTo>
                  <a:pt x="138" y="197"/>
                </a:lnTo>
                <a:lnTo>
                  <a:pt x="79" y="197"/>
                </a:lnTo>
                <a:lnTo>
                  <a:pt x="79" y="157"/>
                </a:lnTo>
                <a:lnTo>
                  <a:pt x="237" y="157"/>
                </a:lnTo>
                <a:lnTo>
                  <a:pt x="237" y="197"/>
                </a:lnTo>
                <a:lnTo>
                  <a:pt x="197" y="197"/>
                </a:lnTo>
                <a:lnTo>
                  <a:pt x="178" y="197"/>
                </a:lnTo>
                <a:lnTo>
                  <a:pt x="178" y="315"/>
                </a:lnTo>
                <a:lnTo>
                  <a:pt x="316" y="315"/>
                </a:lnTo>
                <a:lnTo>
                  <a:pt x="316" y="295"/>
                </a:lnTo>
                <a:lnTo>
                  <a:pt x="316" y="197"/>
                </a:lnTo>
                <a:lnTo>
                  <a:pt x="256" y="197"/>
                </a:lnTo>
                <a:close/>
                <a:moveTo>
                  <a:pt x="119" y="216"/>
                </a:moveTo>
                <a:lnTo>
                  <a:pt x="119" y="236"/>
                </a:lnTo>
                <a:lnTo>
                  <a:pt x="20" y="236"/>
                </a:lnTo>
                <a:lnTo>
                  <a:pt x="20" y="216"/>
                </a:lnTo>
                <a:lnTo>
                  <a:pt x="119" y="216"/>
                </a:lnTo>
                <a:close/>
                <a:moveTo>
                  <a:pt x="119" y="39"/>
                </a:moveTo>
                <a:lnTo>
                  <a:pt x="119" y="20"/>
                </a:lnTo>
                <a:lnTo>
                  <a:pt x="217" y="20"/>
                </a:lnTo>
                <a:lnTo>
                  <a:pt x="217" y="39"/>
                </a:lnTo>
                <a:lnTo>
                  <a:pt x="119" y="39"/>
                </a:lnTo>
                <a:close/>
                <a:moveTo>
                  <a:pt x="296" y="236"/>
                </a:moveTo>
                <a:lnTo>
                  <a:pt x="197" y="236"/>
                </a:lnTo>
                <a:lnTo>
                  <a:pt x="197" y="216"/>
                </a:lnTo>
                <a:lnTo>
                  <a:pt x="296" y="216"/>
                </a:lnTo>
                <a:lnTo>
                  <a:pt x="296" y="2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3553869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prism isInverted="1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9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9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9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9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500"/>
                            </p:stCondLst>
                            <p:childTnLst>
                              <p:par>
                                <p:cTn id="6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0" grpId="0"/>
      <p:bldP spid="21" grpId="0"/>
      <p:bldP spid="22" grpId="0"/>
      <p:bldP spid="11" grpId="0"/>
      <p:bldP spid="17" grpId="0" animBg="1"/>
      <p:bldP spid="18" grpId="0" animBg="1"/>
      <p:bldP spid="19" grpId="0" animBg="1"/>
      <p:bldP spid="14" grpId="0" animBg="1"/>
      <p:bldP spid="15" grpId="0" animBg="1"/>
      <p:bldP spid="1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千图PPT彼岸天：ID 8661124库_组合 3">
            <a:extLst>
              <a:ext uri="{FF2B5EF4-FFF2-40B4-BE49-F238E27FC236}">
                <a16:creationId xmlns:a16="http://schemas.microsoft.com/office/drawing/2014/main" id="{2F2BD255-3D1A-457F-A510-232297B1E6D7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2352446" y="1519038"/>
            <a:ext cx="5235435" cy="1175947"/>
            <a:chOff x="3306007" y="1985645"/>
            <a:chExt cx="5235435" cy="1175947"/>
          </a:xfrm>
        </p:grpSpPr>
        <p:cxnSp>
          <p:nvCxnSpPr>
            <p:cNvPr id="33" name="直接箭头连接符 32">
              <a:extLst>
                <a:ext uri="{FF2B5EF4-FFF2-40B4-BE49-F238E27FC236}">
                  <a16:creationId xmlns:a16="http://schemas.microsoft.com/office/drawing/2014/main" id="{6C876FB8-C688-40ED-81C5-61A458A2F3B3}"/>
                </a:ext>
              </a:extLst>
            </p:cNvPr>
            <p:cNvCxnSpPr/>
            <p:nvPr/>
          </p:nvCxnSpPr>
          <p:spPr>
            <a:xfrm>
              <a:off x="4274381" y="2411204"/>
              <a:ext cx="954240" cy="0"/>
            </a:xfrm>
            <a:prstGeom prst="straightConnector1">
              <a:avLst/>
            </a:prstGeom>
            <a:ln>
              <a:solidFill>
                <a:schemeClr val="accent1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圆角矩形 10">
              <a:extLst>
                <a:ext uri="{FF2B5EF4-FFF2-40B4-BE49-F238E27FC236}">
                  <a16:creationId xmlns:a16="http://schemas.microsoft.com/office/drawing/2014/main" id="{95368A40-5BDF-48B5-AD9A-10CF57B49C89}"/>
                </a:ext>
              </a:extLst>
            </p:cNvPr>
            <p:cNvSpPr/>
            <p:nvPr/>
          </p:nvSpPr>
          <p:spPr>
            <a:xfrm>
              <a:off x="5291632" y="2235778"/>
              <a:ext cx="3249810" cy="352981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144000" anchor="ctr" anchorCtr="0">
              <a:normAutofit fontScale="62500" lnSpcReduction="20000"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1600" b="1" dirty="0">
                  <a:solidFill>
                    <a:schemeClr val="bg1"/>
                  </a:solidFill>
                </a:rPr>
                <a:t>输入标题文本</a:t>
              </a:r>
            </a:p>
          </p:txBody>
        </p:sp>
        <p:sp>
          <p:nvSpPr>
            <p:cNvPr id="35" name="文本框 12">
              <a:extLst>
                <a:ext uri="{FF2B5EF4-FFF2-40B4-BE49-F238E27FC236}">
                  <a16:creationId xmlns:a16="http://schemas.microsoft.com/office/drawing/2014/main" id="{2F6F6D68-D28A-43C4-B69B-B800606DE106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5291632" y="2588760"/>
              <a:ext cx="3249810" cy="572832"/>
            </a:xfrm>
            <a:prstGeom prst="rect">
              <a:avLst/>
            </a:prstGeom>
          </p:spPr>
          <p:txBody>
            <a:bodyPr wrap="square" lIns="216000" tIns="0" rIns="0" bIns="0" anchor="t" anchorCtr="0">
              <a:normAutofit/>
            </a:bodyPr>
            <a:lstStyle/>
            <a:p>
              <a:pPr marL="0" indent="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请替换文字内容复制你的内容到此</a:t>
              </a:r>
              <a:br>
                <a: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</a:br>
              <a:r>
                <a: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</a:p>
          </p:txBody>
        </p:sp>
        <p:grpSp>
          <p:nvGrpSpPr>
            <p:cNvPr id="36" name="组合 35">
              <a:extLst>
                <a:ext uri="{FF2B5EF4-FFF2-40B4-BE49-F238E27FC236}">
                  <a16:creationId xmlns:a16="http://schemas.microsoft.com/office/drawing/2014/main" id="{C5E34885-E12D-4039-9322-F763B0E50C37}"/>
                </a:ext>
              </a:extLst>
            </p:cNvPr>
            <p:cNvGrpSpPr/>
            <p:nvPr/>
          </p:nvGrpSpPr>
          <p:grpSpPr>
            <a:xfrm>
              <a:off x="3306007" y="1985645"/>
              <a:ext cx="1032574" cy="851116"/>
              <a:chOff x="2531604" y="1628800"/>
              <a:chExt cx="1898423" cy="1564806"/>
            </a:xfrm>
          </p:grpSpPr>
          <p:sp>
            <p:nvSpPr>
              <p:cNvPr id="37" name="圆角矩形 11">
                <a:extLst>
                  <a:ext uri="{FF2B5EF4-FFF2-40B4-BE49-F238E27FC236}">
                    <a16:creationId xmlns:a16="http://schemas.microsoft.com/office/drawing/2014/main" id="{60A03819-4439-4630-8112-C0480B0D2CE6}"/>
                  </a:ext>
                </a:extLst>
              </p:cNvPr>
              <p:cNvSpPr/>
              <p:nvPr/>
            </p:nvSpPr>
            <p:spPr>
              <a:xfrm>
                <a:off x="2531604" y="1628800"/>
                <a:ext cx="1898423" cy="1564806"/>
              </a:xfrm>
              <a:prstGeom prst="roundRect">
                <a:avLst>
                  <a:gd name="adj" fmla="val 46218"/>
                </a:avLst>
              </a:prstGeom>
              <a:solidFill>
                <a:schemeClr val="bg1"/>
              </a:solidFill>
              <a:ln w="76200">
                <a:solidFill>
                  <a:schemeClr val="accent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8" name="任意多边形 14">
                <a:extLst>
                  <a:ext uri="{FF2B5EF4-FFF2-40B4-BE49-F238E27FC236}">
                    <a16:creationId xmlns:a16="http://schemas.microsoft.com/office/drawing/2014/main" id="{4EE03F7C-9BAB-4D87-B4BD-EC34A71ACD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21138" y="2096805"/>
                <a:ext cx="628796" cy="628796"/>
              </a:xfrm>
              <a:custGeom>
                <a:avLst/>
                <a:gdLst>
                  <a:gd name="T0" fmla="*/ 223 w 228"/>
                  <a:gd name="T1" fmla="*/ 95 h 228"/>
                  <a:gd name="T2" fmla="*/ 196 w 228"/>
                  <a:gd name="T3" fmla="*/ 90 h 228"/>
                  <a:gd name="T4" fmla="*/ 189 w 228"/>
                  <a:gd name="T5" fmla="*/ 74 h 228"/>
                  <a:gd name="T6" fmla="*/ 205 w 228"/>
                  <a:gd name="T7" fmla="*/ 50 h 228"/>
                  <a:gd name="T8" fmla="*/ 205 w 228"/>
                  <a:gd name="T9" fmla="*/ 43 h 228"/>
                  <a:gd name="T10" fmla="*/ 185 w 228"/>
                  <a:gd name="T11" fmla="*/ 24 h 228"/>
                  <a:gd name="T12" fmla="*/ 178 w 228"/>
                  <a:gd name="T13" fmla="*/ 23 h 228"/>
                  <a:gd name="T14" fmla="*/ 155 w 228"/>
                  <a:gd name="T15" fmla="*/ 39 h 228"/>
                  <a:gd name="T16" fmla="*/ 138 w 228"/>
                  <a:gd name="T17" fmla="*/ 32 h 228"/>
                  <a:gd name="T18" fmla="*/ 133 w 228"/>
                  <a:gd name="T19" fmla="*/ 5 h 228"/>
                  <a:gd name="T20" fmla="*/ 127 w 228"/>
                  <a:gd name="T21" fmla="*/ 0 h 228"/>
                  <a:gd name="T22" fmla="*/ 100 w 228"/>
                  <a:gd name="T23" fmla="*/ 0 h 228"/>
                  <a:gd name="T24" fmla="*/ 94 w 228"/>
                  <a:gd name="T25" fmla="*/ 5 h 228"/>
                  <a:gd name="T26" fmla="*/ 89 w 228"/>
                  <a:gd name="T27" fmla="*/ 32 h 228"/>
                  <a:gd name="T28" fmla="*/ 73 w 228"/>
                  <a:gd name="T29" fmla="*/ 39 h 228"/>
                  <a:gd name="T30" fmla="*/ 50 w 228"/>
                  <a:gd name="T31" fmla="*/ 23 h 228"/>
                  <a:gd name="T32" fmla="*/ 43 w 228"/>
                  <a:gd name="T33" fmla="*/ 24 h 228"/>
                  <a:gd name="T34" fmla="*/ 23 w 228"/>
                  <a:gd name="T35" fmla="*/ 43 h 228"/>
                  <a:gd name="T36" fmla="*/ 23 w 228"/>
                  <a:gd name="T37" fmla="*/ 51 h 228"/>
                  <a:gd name="T38" fmla="*/ 39 w 228"/>
                  <a:gd name="T39" fmla="*/ 74 h 228"/>
                  <a:gd name="T40" fmla="*/ 32 w 228"/>
                  <a:gd name="T41" fmla="*/ 90 h 228"/>
                  <a:gd name="T42" fmla="*/ 5 w 228"/>
                  <a:gd name="T43" fmla="*/ 95 h 228"/>
                  <a:gd name="T44" fmla="*/ 0 w 228"/>
                  <a:gd name="T45" fmla="*/ 100 h 228"/>
                  <a:gd name="T46" fmla="*/ 0 w 228"/>
                  <a:gd name="T47" fmla="*/ 128 h 228"/>
                  <a:gd name="T48" fmla="*/ 5 w 228"/>
                  <a:gd name="T49" fmla="*/ 134 h 228"/>
                  <a:gd name="T50" fmla="*/ 32 w 228"/>
                  <a:gd name="T51" fmla="*/ 139 h 228"/>
                  <a:gd name="T52" fmla="*/ 39 w 228"/>
                  <a:gd name="T53" fmla="*/ 155 h 228"/>
                  <a:gd name="T54" fmla="*/ 23 w 228"/>
                  <a:gd name="T55" fmla="*/ 178 h 228"/>
                  <a:gd name="T56" fmla="*/ 24 w 228"/>
                  <a:gd name="T57" fmla="*/ 185 h 228"/>
                  <a:gd name="T58" fmla="*/ 43 w 228"/>
                  <a:gd name="T59" fmla="*/ 204 h 228"/>
                  <a:gd name="T60" fmla="*/ 51 w 228"/>
                  <a:gd name="T61" fmla="*/ 205 h 228"/>
                  <a:gd name="T62" fmla="*/ 73 w 228"/>
                  <a:gd name="T63" fmla="*/ 189 h 228"/>
                  <a:gd name="T64" fmla="*/ 89 w 228"/>
                  <a:gd name="T65" fmla="*/ 196 h 228"/>
                  <a:gd name="T66" fmla="*/ 94 w 228"/>
                  <a:gd name="T67" fmla="*/ 223 h 228"/>
                  <a:gd name="T68" fmla="*/ 100 w 228"/>
                  <a:gd name="T69" fmla="*/ 228 h 228"/>
                  <a:gd name="T70" fmla="*/ 127 w 228"/>
                  <a:gd name="T71" fmla="*/ 228 h 228"/>
                  <a:gd name="T72" fmla="*/ 133 w 228"/>
                  <a:gd name="T73" fmla="*/ 223 h 228"/>
                  <a:gd name="T74" fmla="*/ 138 w 228"/>
                  <a:gd name="T75" fmla="*/ 196 h 228"/>
                  <a:gd name="T76" fmla="*/ 154 w 228"/>
                  <a:gd name="T77" fmla="*/ 190 h 228"/>
                  <a:gd name="T78" fmla="*/ 177 w 228"/>
                  <a:gd name="T79" fmla="*/ 205 h 228"/>
                  <a:gd name="T80" fmla="*/ 185 w 228"/>
                  <a:gd name="T81" fmla="*/ 205 h 228"/>
                  <a:gd name="T82" fmla="*/ 204 w 228"/>
                  <a:gd name="T83" fmla="*/ 185 h 228"/>
                  <a:gd name="T84" fmla="*/ 205 w 228"/>
                  <a:gd name="T85" fmla="*/ 178 h 228"/>
                  <a:gd name="T86" fmla="*/ 189 w 228"/>
                  <a:gd name="T87" fmla="*/ 155 h 228"/>
                  <a:gd name="T88" fmla="*/ 196 w 228"/>
                  <a:gd name="T89" fmla="*/ 139 h 228"/>
                  <a:gd name="T90" fmla="*/ 223 w 228"/>
                  <a:gd name="T91" fmla="*/ 134 h 228"/>
                  <a:gd name="T92" fmla="*/ 228 w 228"/>
                  <a:gd name="T93" fmla="*/ 128 h 228"/>
                  <a:gd name="T94" fmla="*/ 228 w 228"/>
                  <a:gd name="T95" fmla="*/ 100 h 228"/>
                  <a:gd name="T96" fmla="*/ 223 w 228"/>
                  <a:gd name="T97" fmla="*/ 95 h 228"/>
                  <a:gd name="T98" fmla="*/ 114 w 228"/>
                  <a:gd name="T99" fmla="*/ 149 h 228"/>
                  <a:gd name="T100" fmla="*/ 79 w 228"/>
                  <a:gd name="T101" fmla="*/ 114 h 228"/>
                  <a:gd name="T102" fmla="*/ 114 w 228"/>
                  <a:gd name="T103" fmla="*/ 79 h 228"/>
                  <a:gd name="T104" fmla="*/ 149 w 228"/>
                  <a:gd name="T105" fmla="*/ 114 h 228"/>
                  <a:gd name="T106" fmla="*/ 114 w 228"/>
                  <a:gd name="T107" fmla="*/ 149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28" h="228">
                    <a:moveTo>
                      <a:pt x="223" y="95"/>
                    </a:moveTo>
                    <a:cubicBezTo>
                      <a:pt x="196" y="90"/>
                      <a:pt x="196" y="90"/>
                      <a:pt x="196" y="90"/>
                    </a:cubicBezTo>
                    <a:cubicBezTo>
                      <a:pt x="194" y="84"/>
                      <a:pt x="192" y="79"/>
                      <a:pt x="189" y="74"/>
                    </a:cubicBezTo>
                    <a:cubicBezTo>
                      <a:pt x="205" y="50"/>
                      <a:pt x="205" y="50"/>
                      <a:pt x="205" y="50"/>
                    </a:cubicBezTo>
                    <a:cubicBezTo>
                      <a:pt x="207" y="48"/>
                      <a:pt x="206" y="45"/>
                      <a:pt x="205" y="43"/>
                    </a:cubicBezTo>
                    <a:cubicBezTo>
                      <a:pt x="185" y="24"/>
                      <a:pt x="185" y="24"/>
                      <a:pt x="185" y="24"/>
                    </a:cubicBezTo>
                    <a:cubicBezTo>
                      <a:pt x="183" y="22"/>
                      <a:pt x="180" y="21"/>
                      <a:pt x="178" y="23"/>
                    </a:cubicBezTo>
                    <a:cubicBezTo>
                      <a:pt x="155" y="39"/>
                      <a:pt x="155" y="39"/>
                      <a:pt x="155" y="39"/>
                    </a:cubicBezTo>
                    <a:cubicBezTo>
                      <a:pt x="149" y="36"/>
                      <a:pt x="144" y="34"/>
                      <a:pt x="138" y="32"/>
                    </a:cubicBezTo>
                    <a:cubicBezTo>
                      <a:pt x="133" y="5"/>
                      <a:pt x="133" y="5"/>
                      <a:pt x="133" y="5"/>
                    </a:cubicBezTo>
                    <a:cubicBezTo>
                      <a:pt x="133" y="2"/>
                      <a:pt x="130" y="0"/>
                      <a:pt x="127" y="0"/>
                    </a:cubicBezTo>
                    <a:cubicBezTo>
                      <a:pt x="100" y="0"/>
                      <a:pt x="100" y="0"/>
                      <a:pt x="100" y="0"/>
                    </a:cubicBezTo>
                    <a:cubicBezTo>
                      <a:pt x="97" y="0"/>
                      <a:pt x="95" y="2"/>
                      <a:pt x="94" y="5"/>
                    </a:cubicBezTo>
                    <a:cubicBezTo>
                      <a:pt x="89" y="32"/>
                      <a:pt x="89" y="32"/>
                      <a:pt x="89" y="32"/>
                    </a:cubicBezTo>
                    <a:cubicBezTo>
                      <a:pt x="83" y="34"/>
                      <a:pt x="78" y="36"/>
                      <a:pt x="73" y="39"/>
                    </a:cubicBezTo>
                    <a:cubicBezTo>
                      <a:pt x="50" y="23"/>
                      <a:pt x="50" y="23"/>
                      <a:pt x="50" y="23"/>
                    </a:cubicBezTo>
                    <a:cubicBezTo>
                      <a:pt x="48" y="22"/>
                      <a:pt x="45" y="22"/>
                      <a:pt x="43" y="24"/>
                    </a:cubicBezTo>
                    <a:cubicBezTo>
                      <a:pt x="23" y="43"/>
                      <a:pt x="23" y="43"/>
                      <a:pt x="23" y="43"/>
                    </a:cubicBezTo>
                    <a:cubicBezTo>
                      <a:pt x="22" y="45"/>
                      <a:pt x="21" y="49"/>
                      <a:pt x="23" y="51"/>
                    </a:cubicBezTo>
                    <a:cubicBezTo>
                      <a:pt x="39" y="74"/>
                      <a:pt x="39" y="74"/>
                      <a:pt x="39" y="74"/>
                    </a:cubicBezTo>
                    <a:cubicBezTo>
                      <a:pt x="36" y="79"/>
                      <a:pt x="34" y="84"/>
                      <a:pt x="32" y="90"/>
                    </a:cubicBezTo>
                    <a:cubicBezTo>
                      <a:pt x="5" y="95"/>
                      <a:pt x="5" y="95"/>
                      <a:pt x="5" y="95"/>
                    </a:cubicBezTo>
                    <a:cubicBezTo>
                      <a:pt x="2" y="95"/>
                      <a:pt x="0" y="98"/>
                      <a:pt x="0" y="100"/>
                    </a:cubicBezTo>
                    <a:cubicBezTo>
                      <a:pt x="0" y="128"/>
                      <a:pt x="0" y="128"/>
                      <a:pt x="0" y="128"/>
                    </a:cubicBezTo>
                    <a:cubicBezTo>
                      <a:pt x="0" y="131"/>
                      <a:pt x="2" y="133"/>
                      <a:pt x="5" y="134"/>
                    </a:cubicBezTo>
                    <a:cubicBezTo>
                      <a:pt x="32" y="139"/>
                      <a:pt x="32" y="139"/>
                      <a:pt x="32" y="139"/>
                    </a:cubicBezTo>
                    <a:cubicBezTo>
                      <a:pt x="34" y="144"/>
                      <a:pt x="36" y="150"/>
                      <a:pt x="39" y="155"/>
                    </a:cubicBezTo>
                    <a:cubicBezTo>
                      <a:pt x="23" y="178"/>
                      <a:pt x="23" y="178"/>
                      <a:pt x="23" y="178"/>
                    </a:cubicBezTo>
                    <a:cubicBezTo>
                      <a:pt x="22" y="180"/>
                      <a:pt x="22" y="183"/>
                      <a:pt x="24" y="185"/>
                    </a:cubicBezTo>
                    <a:cubicBezTo>
                      <a:pt x="43" y="204"/>
                      <a:pt x="43" y="204"/>
                      <a:pt x="43" y="204"/>
                    </a:cubicBezTo>
                    <a:cubicBezTo>
                      <a:pt x="45" y="206"/>
                      <a:pt x="48" y="207"/>
                      <a:pt x="51" y="205"/>
                    </a:cubicBezTo>
                    <a:cubicBezTo>
                      <a:pt x="73" y="189"/>
                      <a:pt x="73" y="189"/>
                      <a:pt x="73" y="189"/>
                    </a:cubicBezTo>
                    <a:cubicBezTo>
                      <a:pt x="78" y="192"/>
                      <a:pt x="84" y="194"/>
                      <a:pt x="89" y="196"/>
                    </a:cubicBezTo>
                    <a:cubicBezTo>
                      <a:pt x="94" y="223"/>
                      <a:pt x="94" y="223"/>
                      <a:pt x="94" y="223"/>
                    </a:cubicBezTo>
                    <a:cubicBezTo>
                      <a:pt x="95" y="226"/>
                      <a:pt x="97" y="228"/>
                      <a:pt x="100" y="228"/>
                    </a:cubicBezTo>
                    <a:cubicBezTo>
                      <a:pt x="127" y="228"/>
                      <a:pt x="127" y="228"/>
                      <a:pt x="127" y="228"/>
                    </a:cubicBezTo>
                    <a:cubicBezTo>
                      <a:pt x="130" y="228"/>
                      <a:pt x="133" y="226"/>
                      <a:pt x="133" y="223"/>
                    </a:cubicBezTo>
                    <a:cubicBezTo>
                      <a:pt x="138" y="196"/>
                      <a:pt x="138" y="196"/>
                      <a:pt x="138" y="196"/>
                    </a:cubicBezTo>
                    <a:cubicBezTo>
                      <a:pt x="144" y="194"/>
                      <a:pt x="149" y="192"/>
                      <a:pt x="154" y="190"/>
                    </a:cubicBezTo>
                    <a:cubicBezTo>
                      <a:pt x="177" y="205"/>
                      <a:pt x="177" y="205"/>
                      <a:pt x="177" y="205"/>
                    </a:cubicBezTo>
                    <a:cubicBezTo>
                      <a:pt x="180" y="207"/>
                      <a:pt x="183" y="207"/>
                      <a:pt x="185" y="205"/>
                    </a:cubicBezTo>
                    <a:cubicBezTo>
                      <a:pt x="204" y="185"/>
                      <a:pt x="204" y="185"/>
                      <a:pt x="204" y="185"/>
                    </a:cubicBezTo>
                    <a:cubicBezTo>
                      <a:pt x="206" y="183"/>
                      <a:pt x="206" y="180"/>
                      <a:pt x="205" y="178"/>
                    </a:cubicBezTo>
                    <a:cubicBezTo>
                      <a:pt x="189" y="155"/>
                      <a:pt x="189" y="155"/>
                      <a:pt x="189" y="155"/>
                    </a:cubicBezTo>
                    <a:cubicBezTo>
                      <a:pt x="192" y="150"/>
                      <a:pt x="194" y="144"/>
                      <a:pt x="196" y="139"/>
                    </a:cubicBezTo>
                    <a:cubicBezTo>
                      <a:pt x="223" y="134"/>
                      <a:pt x="223" y="134"/>
                      <a:pt x="223" y="134"/>
                    </a:cubicBezTo>
                    <a:cubicBezTo>
                      <a:pt x="226" y="133"/>
                      <a:pt x="228" y="131"/>
                      <a:pt x="228" y="128"/>
                    </a:cubicBezTo>
                    <a:cubicBezTo>
                      <a:pt x="228" y="100"/>
                      <a:pt x="228" y="100"/>
                      <a:pt x="228" y="100"/>
                    </a:cubicBezTo>
                    <a:cubicBezTo>
                      <a:pt x="228" y="98"/>
                      <a:pt x="226" y="95"/>
                      <a:pt x="223" y="95"/>
                    </a:cubicBezTo>
                    <a:close/>
                    <a:moveTo>
                      <a:pt x="114" y="149"/>
                    </a:moveTo>
                    <a:cubicBezTo>
                      <a:pt x="95" y="149"/>
                      <a:pt x="79" y="133"/>
                      <a:pt x="79" y="114"/>
                    </a:cubicBezTo>
                    <a:cubicBezTo>
                      <a:pt x="79" y="95"/>
                      <a:pt x="95" y="79"/>
                      <a:pt x="114" y="79"/>
                    </a:cubicBezTo>
                    <a:cubicBezTo>
                      <a:pt x="133" y="79"/>
                      <a:pt x="149" y="95"/>
                      <a:pt x="149" y="114"/>
                    </a:cubicBezTo>
                    <a:cubicBezTo>
                      <a:pt x="149" y="133"/>
                      <a:pt x="133" y="149"/>
                      <a:pt x="114" y="14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5" name="千图PPT彼岸天：ID 8661124库_组合 4">
            <a:extLst>
              <a:ext uri="{FF2B5EF4-FFF2-40B4-BE49-F238E27FC236}">
                <a16:creationId xmlns:a16="http://schemas.microsoft.com/office/drawing/2014/main" id="{E86205F4-ABA5-48B6-9D41-F81354A89830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2991359" y="2390042"/>
            <a:ext cx="5206072" cy="1187180"/>
            <a:chOff x="3944920" y="3145861"/>
            <a:chExt cx="5206072" cy="1187180"/>
          </a:xfrm>
        </p:grpSpPr>
        <p:cxnSp>
          <p:nvCxnSpPr>
            <p:cNvPr id="27" name="直接箭头连接符 26">
              <a:extLst>
                <a:ext uri="{FF2B5EF4-FFF2-40B4-BE49-F238E27FC236}">
                  <a16:creationId xmlns:a16="http://schemas.microsoft.com/office/drawing/2014/main" id="{8DC1F4D6-C1FE-4798-8AC1-F7D6B68E1EBE}"/>
                </a:ext>
              </a:extLst>
            </p:cNvPr>
            <p:cNvCxnSpPr/>
            <p:nvPr/>
          </p:nvCxnSpPr>
          <p:spPr>
            <a:xfrm>
              <a:off x="4879174" y="3571419"/>
              <a:ext cx="954240" cy="0"/>
            </a:xfrm>
            <a:prstGeom prst="straightConnector1">
              <a:avLst/>
            </a:prstGeom>
            <a:ln>
              <a:solidFill>
                <a:schemeClr val="accent2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圆角矩形 9">
              <a:extLst>
                <a:ext uri="{FF2B5EF4-FFF2-40B4-BE49-F238E27FC236}">
                  <a16:creationId xmlns:a16="http://schemas.microsoft.com/office/drawing/2014/main" id="{9961F10D-ED8D-49BB-90AA-32053B01D2F5}"/>
                </a:ext>
              </a:extLst>
            </p:cNvPr>
            <p:cNvSpPr/>
            <p:nvPr/>
          </p:nvSpPr>
          <p:spPr>
            <a:xfrm>
              <a:off x="5901182" y="3394966"/>
              <a:ext cx="3249810" cy="352981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144000" anchor="ctr" anchorCtr="0">
              <a:normAutofit fontScale="62500" lnSpcReduction="20000"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1600" b="1" dirty="0">
                  <a:solidFill>
                    <a:schemeClr val="bg1"/>
                  </a:solidFill>
                </a:rPr>
                <a:t>输入标题文本</a:t>
              </a:r>
            </a:p>
          </p:txBody>
        </p:sp>
        <p:grpSp>
          <p:nvGrpSpPr>
            <p:cNvPr id="29" name="组合 28">
              <a:extLst>
                <a:ext uri="{FF2B5EF4-FFF2-40B4-BE49-F238E27FC236}">
                  <a16:creationId xmlns:a16="http://schemas.microsoft.com/office/drawing/2014/main" id="{6543B721-180C-4212-8288-2DEADE8FA4E0}"/>
                </a:ext>
              </a:extLst>
            </p:cNvPr>
            <p:cNvGrpSpPr/>
            <p:nvPr/>
          </p:nvGrpSpPr>
          <p:grpSpPr>
            <a:xfrm>
              <a:off x="3944920" y="3145861"/>
              <a:ext cx="1032574" cy="851116"/>
              <a:chOff x="3170517" y="2789016"/>
              <a:chExt cx="1898423" cy="1564806"/>
            </a:xfrm>
          </p:grpSpPr>
          <p:sp>
            <p:nvSpPr>
              <p:cNvPr id="31" name="圆角矩形 7">
                <a:extLst>
                  <a:ext uri="{FF2B5EF4-FFF2-40B4-BE49-F238E27FC236}">
                    <a16:creationId xmlns:a16="http://schemas.microsoft.com/office/drawing/2014/main" id="{C2268EA7-3E07-4D37-9170-416809C026B5}"/>
                  </a:ext>
                </a:extLst>
              </p:cNvPr>
              <p:cNvSpPr/>
              <p:nvPr/>
            </p:nvSpPr>
            <p:spPr>
              <a:xfrm>
                <a:off x="3170517" y="2789016"/>
                <a:ext cx="1898423" cy="1564806"/>
              </a:xfrm>
              <a:prstGeom prst="roundRect">
                <a:avLst>
                  <a:gd name="adj" fmla="val 46218"/>
                </a:avLst>
              </a:prstGeom>
              <a:solidFill>
                <a:schemeClr val="bg1"/>
              </a:solidFill>
              <a:ln w="76200">
                <a:solidFill>
                  <a:schemeClr val="accent2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" name="任意多边形 15">
                <a:extLst>
                  <a:ext uri="{FF2B5EF4-FFF2-40B4-BE49-F238E27FC236}">
                    <a16:creationId xmlns:a16="http://schemas.microsoft.com/office/drawing/2014/main" id="{72AEDDD2-C50E-4F05-B2EA-C5981532A2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62607" y="3264117"/>
                <a:ext cx="628796" cy="628796"/>
              </a:xfrm>
              <a:custGeom>
                <a:avLst/>
                <a:gdLst>
                  <a:gd name="T0" fmla="*/ 130 w 236"/>
                  <a:gd name="T1" fmla="*/ 1 h 236"/>
                  <a:gd name="T2" fmla="*/ 118 w 236"/>
                  <a:gd name="T3" fmla="*/ 0 h 236"/>
                  <a:gd name="T4" fmla="*/ 30 w 236"/>
                  <a:gd name="T5" fmla="*/ 40 h 236"/>
                  <a:gd name="T6" fmla="*/ 68 w 236"/>
                  <a:gd name="T7" fmla="*/ 105 h 236"/>
                  <a:gd name="T8" fmla="*/ 130 w 236"/>
                  <a:gd name="T9" fmla="*/ 1 h 236"/>
                  <a:gd name="T10" fmla="*/ 20 w 236"/>
                  <a:gd name="T11" fmla="*/ 52 h 236"/>
                  <a:gd name="T12" fmla="*/ 0 w 236"/>
                  <a:gd name="T13" fmla="*/ 118 h 236"/>
                  <a:gd name="T14" fmla="*/ 5 w 236"/>
                  <a:gd name="T15" fmla="*/ 153 h 236"/>
                  <a:gd name="T16" fmla="*/ 81 w 236"/>
                  <a:gd name="T17" fmla="*/ 153 h 236"/>
                  <a:gd name="T18" fmla="*/ 20 w 236"/>
                  <a:gd name="T19" fmla="*/ 52 h 236"/>
                  <a:gd name="T20" fmla="*/ 225 w 236"/>
                  <a:gd name="T21" fmla="*/ 68 h 236"/>
                  <a:gd name="T22" fmla="*/ 145 w 236"/>
                  <a:gd name="T23" fmla="*/ 3 h 236"/>
                  <a:gd name="T24" fmla="*/ 106 w 236"/>
                  <a:gd name="T25" fmla="*/ 68 h 236"/>
                  <a:gd name="T26" fmla="*/ 225 w 236"/>
                  <a:gd name="T27" fmla="*/ 68 h 236"/>
                  <a:gd name="T28" fmla="*/ 130 w 236"/>
                  <a:gd name="T29" fmla="*/ 167 h 236"/>
                  <a:gd name="T30" fmla="*/ 11 w 236"/>
                  <a:gd name="T31" fmla="*/ 167 h 236"/>
                  <a:gd name="T32" fmla="*/ 96 w 236"/>
                  <a:gd name="T33" fmla="*/ 234 h 236"/>
                  <a:gd name="T34" fmla="*/ 93 w 236"/>
                  <a:gd name="T35" fmla="*/ 232 h 236"/>
                  <a:gd name="T36" fmla="*/ 130 w 236"/>
                  <a:gd name="T37" fmla="*/ 167 h 236"/>
                  <a:gd name="T38" fmla="*/ 230 w 236"/>
                  <a:gd name="T39" fmla="*/ 82 h 236"/>
                  <a:gd name="T40" fmla="*/ 155 w 236"/>
                  <a:gd name="T41" fmla="*/ 82 h 236"/>
                  <a:gd name="T42" fmla="*/ 215 w 236"/>
                  <a:gd name="T43" fmla="*/ 186 h 236"/>
                  <a:gd name="T44" fmla="*/ 236 w 236"/>
                  <a:gd name="T45" fmla="*/ 118 h 236"/>
                  <a:gd name="T46" fmla="*/ 230 w 236"/>
                  <a:gd name="T47" fmla="*/ 82 h 236"/>
                  <a:gd name="T48" fmla="*/ 108 w 236"/>
                  <a:gd name="T49" fmla="*/ 236 h 236"/>
                  <a:gd name="T50" fmla="*/ 118 w 236"/>
                  <a:gd name="T51" fmla="*/ 236 h 236"/>
                  <a:gd name="T52" fmla="*/ 205 w 236"/>
                  <a:gd name="T53" fmla="*/ 198 h 236"/>
                  <a:gd name="T54" fmla="*/ 167 w 236"/>
                  <a:gd name="T55" fmla="*/ 132 h 236"/>
                  <a:gd name="T56" fmla="*/ 108 w 236"/>
                  <a:gd name="T57" fmla="*/ 236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36" h="236">
                    <a:moveTo>
                      <a:pt x="130" y="1"/>
                    </a:moveTo>
                    <a:cubicBezTo>
                      <a:pt x="126" y="0"/>
                      <a:pt x="122" y="0"/>
                      <a:pt x="118" y="0"/>
                    </a:cubicBezTo>
                    <a:cubicBezTo>
                      <a:pt x="83" y="0"/>
                      <a:pt x="51" y="16"/>
                      <a:pt x="30" y="40"/>
                    </a:cubicBezTo>
                    <a:cubicBezTo>
                      <a:pt x="68" y="105"/>
                      <a:pt x="68" y="105"/>
                      <a:pt x="68" y="105"/>
                    </a:cubicBezTo>
                    <a:lnTo>
                      <a:pt x="130" y="1"/>
                    </a:lnTo>
                    <a:close/>
                    <a:moveTo>
                      <a:pt x="20" y="52"/>
                    </a:moveTo>
                    <a:cubicBezTo>
                      <a:pt x="7" y="71"/>
                      <a:pt x="0" y="94"/>
                      <a:pt x="0" y="118"/>
                    </a:cubicBezTo>
                    <a:cubicBezTo>
                      <a:pt x="0" y="130"/>
                      <a:pt x="2" y="142"/>
                      <a:pt x="5" y="153"/>
                    </a:cubicBezTo>
                    <a:cubicBezTo>
                      <a:pt x="81" y="153"/>
                      <a:pt x="81" y="153"/>
                      <a:pt x="81" y="153"/>
                    </a:cubicBezTo>
                    <a:lnTo>
                      <a:pt x="20" y="52"/>
                    </a:lnTo>
                    <a:close/>
                    <a:moveTo>
                      <a:pt x="225" y="68"/>
                    </a:moveTo>
                    <a:cubicBezTo>
                      <a:pt x="210" y="36"/>
                      <a:pt x="180" y="11"/>
                      <a:pt x="145" y="3"/>
                    </a:cubicBezTo>
                    <a:cubicBezTo>
                      <a:pt x="106" y="68"/>
                      <a:pt x="106" y="68"/>
                      <a:pt x="106" y="68"/>
                    </a:cubicBezTo>
                    <a:lnTo>
                      <a:pt x="225" y="68"/>
                    </a:lnTo>
                    <a:close/>
                    <a:moveTo>
                      <a:pt x="130" y="167"/>
                    </a:moveTo>
                    <a:cubicBezTo>
                      <a:pt x="11" y="167"/>
                      <a:pt x="11" y="167"/>
                      <a:pt x="11" y="167"/>
                    </a:cubicBezTo>
                    <a:cubicBezTo>
                      <a:pt x="26" y="201"/>
                      <a:pt x="58" y="227"/>
                      <a:pt x="96" y="234"/>
                    </a:cubicBezTo>
                    <a:cubicBezTo>
                      <a:pt x="93" y="232"/>
                      <a:pt x="93" y="232"/>
                      <a:pt x="93" y="232"/>
                    </a:cubicBezTo>
                    <a:lnTo>
                      <a:pt x="130" y="167"/>
                    </a:lnTo>
                    <a:close/>
                    <a:moveTo>
                      <a:pt x="230" y="82"/>
                    </a:moveTo>
                    <a:cubicBezTo>
                      <a:pt x="155" y="82"/>
                      <a:pt x="155" y="82"/>
                      <a:pt x="155" y="82"/>
                    </a:cubicBezTo>
                    <a:cubicBezTo>
                      <a:pt x="215" y="186"/>
                      <a:pt x="215" y="186"/>
                      <a:pt x="215" y="186"/>
                    </a:cubicBezTo>
                    <a:cubicBezTo>
                      <a:pt x="228" y="167"/>
                      <a:pt x="236" y="143"/>
                      <a:pt x="236" y="118"/>
                    </a:cubicBezTo>
                    <a:cubicBezTo>
                      <a:pt x="236" y="106"/>
                      <a:pt x="234" y="94"/>
                      <a:pt x="230" y="82"/>
                    </a:cubicBezTo>
                    <a:close/>
                    <a:moveTo>
                      <a:pt x="108" y="236"/>
                    </a:moveTo>
                    <a:cubicBezTo>
                      <a:pt x="111" y="236"/>
                      <a:pt x="115" y="236"/>
                      <a:pt x="118" y="236"/>
                    </a:cubicBezTo>
                    <a:cubicBezTo>
                      <a:pt x="152" y="236"/>
                      <a:pt x="183" y="221"/>
                      <a:pt x="205" y="198"/>
                    </a:cubicBezTo>
                    <a:cubicBezTo>
                      <a:pt x="167" y="132"/>
                      <a:pt x="167" y="132"/>
                      <a:pt x="167" y="132"/>
                    </a:cubicBezTo>
                    <a:lnTo>
                      <a:pt x="108" y="236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30" name="文本框 16">
              <a:extLst>
                <a:ext uri="{FF2B5EF4-FFF2-40B4-BE49-F238E27FC236}">
                  <a16:creationId xmlns:a16="http://schemas.microsoft.com/office/drawing/2014/main" id="{0ED72AC8-BA46-419C-94C0-F08FAC25A49D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5901182" y="3760209"/>
              <a:ext cx="3249810" cy="572832"/>
            </a:xfrm>
            <a:prstGeom prst="rect">
              <a:avLst/>
            </a:prstGeom>
          </p:spPr>
          <p:txBody>
            <a:bodyPr wrap="square" lIns="216000" tIns="0" rIns="0" bIns="0" anchor="t" anchorCtr="0">
              <a:normAutofit/>
            </a:bodyPr>
            <a:lstStyle/>
            <a:p>
              <a:pPr marL="0" indent="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请替换文字内容复制你的内容到此</a:t>
              </a:r>
              <a:br>
                <a: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</a:br>
              <a:r>
                <a: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</a:p>
          </p:txBody>
        </p:sp>
      </p:grpSp>
      <p:grpSp>
        <p:nvGrpSpPr>
          <p:cNvPr id="6" name="千图PPT彼岸天：ID 8661124库_组合 5">
            <a:extLst>
              <a:ext uri="{FF2B5EF4-FFF2-40B4-BE49-F238E27FC236}">
                <a16:creationId xmlns:a16="http://schemas.microsoft.com/office/drawing/2014/main" id="{6CE80FDD-36A5-4CD9-A5CC-E4C81130A6A2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3630271" y="3261046"/>
            <a:ext cx="5176710" cy="1173890"/>
            <a:chOff x="4583832" y="4306076"/>
            <a:chExt cx="5176710" cy="1173890"/>
          </a:xfrm>
        </p:grpSpPr>
        <p:cxnSp>
          <p:nvCxnSpPr>
            <p:cNvPr id="21" name="直接箭头连接符 20">
              <a:extLst>
                <a:ext uri="{FF2B5EF4-FFF2-40B4-BE49-F238E27FC236}">
                  <a16:creationId xmlns:a16="http://schemas.microsoft.com/office/drawing/2014/main" id="{DC74713F-253E-48F2-87B6-1946B0249285}"/>
                </a:ext>
              </a:extLst>
            </p:cNvPr>
            <p:cNvCxnSpPr/>
            <p:nvPr/>
          </p:nvCxnSpPr>
          <p:spPr>
            <a:xfrm>
              <a:off x="5483967" y="4731634"/>
              <a:ext cx="954240" cy="0"/>
            </a:xfrm>
            <a:prstGeom prst="straightConnector1">
              <a:avLst/>
            </a:prstGeom>
            <a:ln>
              <a:solidFill>
                <a:schemeClr val="accent3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圆角矩形 8">
              <a:extLst>
                <a:ext uri="{FF2B5EF4-FFF2-40B4-BE49-F238E27FC236}">
                  <a16:creationId xmlns:a16="http://schemas.microsoft.com/office/drawing/2014/main" id="{B957EC12-DA3C-477E-B546-188624425BEC}"/>
                </a:ext>
              </a:extLst>
            </p:cNvPr>
            <p:cNvSpPr/>
            <p:nvPr/>
          </p:nvSpPr>
          <p:spPr>
            <a:xfrm>
              <a:off x="6510732" y="4554153"/>
              <a:ext cx="3249810" cy="352981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144000" anchor="ctr" anchorCtr="0">
              <a:normAutofit fontScale="62500" lnSpcReduction="20000"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1600" b="1" dirty="0">
                  <a:solidFill>
                    <a:schemeClr val="bg1"/>
                  </a:solidFill>
                </a:rPr>
                <a:t>输入标题文本</a:t>
              </a:r>
            </a:p>
          </p:txBody>
        </p:sp>
        <p:grpSp>
          <p:nvGrpSpPr>
            <p:cNvPr id="23" name="组合 22">
              <a:extLst>
                <a:ext uri="{FF2B5EF4-FFF2-40B4-BE49-F238E27FC236}">
                  <a16:creationId xmlns:a16="http://schemas.microsoft.com/office/drawing/2014/main" id="{3A410391-7F98-4C3D-863A-7475EC9AD1B3}"/>
                </a:ext>
              </a:extLst>
            </p:cNvPr>
            <p:cNvGrpSpPr/>
            <p:nvPr/>
          </p:nvGrpSpPr>
          <p:grpSpPr>
            <a:xfrm>
              <a:off x="4583832" y="4306076"/>
              <a:ext cx="1032574" cy="851116"/>
              <a:chOff x="3809429" y="3949231"/>
              <a:chExt cx="1898423" cy="1564806"/>
            </a:xfrm>
          </p:grpSpPr>
          <p:sp>
            <p:nvSpPr>
              <p:cNvPr id="25" name="圆角矩形 6">
                <a:extLst>
                  <a:ext uri="{FF2B5EF4-FFF2-40B4-BE49-F238E27FC236}">
                    <a16:creationId xmlns:a16="http://schemas.microsoft.com/office/drawing/2014/main" id="{92A24775-E5BB-4F00-A245-C0972057DF52}"/>
                  </a:ext>
                </a:extLst>
              </p:cNvPr>
              <p:cNvSpPr/>
              <p:nvPr/>
            </p:nvSpPr>
            <p:spPr>
              <a:xfrm>
                <a:off x="3809429" y="3949231"/>
                <a:ext cx="1898423" cy="1564806"/>
              </a:xfrm>
              <a:prstGeom prst="roundRect">
                <a:avLst>
                  <a:gd name="adj" fmla="val 46218"/>
                </a:avLst>
              </a:prstGeom>
              <a:solidFill>
                <a:schemeClr val="bg1"/>
              </a:solidFill>
              <a:ln w="76200">
                <a:solidFill>
                  <a:schemeClr val="accent3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" name="任意多边形 13">
                <a:extLst>
                  <a:ext uri="{FF2B5EF4-FFF2-40B4-BE49-F238E27FC236}">
                    <a16:creationId xmlns:a16="http://schemas.microsoft.com/office/drawing/2014/main" id="{E02E1F2F-18C5-4A6E-A9C0-FAECF498A4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30027" y="4480651"/>
                <a:ext cx="628796" cy="628796"/>
              </a:xfrm>
              <a:custGeom>
                <a:avLst/>
                <a:gdLst>
                  <a:gd name="T0" fmla="*/ 118 w 236"/>
                  <a:gd name="T1" fmla="*/ 0 h 236"/>
                  <a:gd name="T2" fmla="*/ 0 w 236"/>
                  <a:gd name="T3" fmla="*/ 118 h 236"/>
                  <a:gd name="T4" fmla="*/ 118 w 236"/>
                  <a:gd name="T5" fmla="*/ 236 h 236"/>
                  <a:gd name="T6" fmla="*/ 236 w 236"/>
                  <a:gd name="T7" fmla="*/ 118 h 236"/>
                  <a:gd name="T8" fmla="*/ 118 w 236"/>
                  <a:gd name="T9" fmla="*/ 0 h 236"/>
                  <a:gd name="T10" fmla="*/ 106 w 236"/>
                  <a:gd name="T11" fmla="*/ 171 h 236"/>
                  <a:gd name="T12" fmla="*/ 54 w 236"/>
                  <a:gd name="T13" fmla="*/ 163 h 236"/>
                  <a:gd name="T14" fmla="*/ 54 w 236"/>
                  <a:gd name="T15" fmla="*/ 121 h 236"/>
                  <a:gd name="T16" fmla="*/ 106 w 236"/>
                  <a:gd name="T17" fmla="*/ 121 h 236"/>
                  <a:gd name="T18" fmla="*/ 106 w 236"/>
                  <a:gd name="T19" fmla="*/ 171 h 236"/>
                  <a:gd name="T20" fmla="*/ 106 w 236"/>
                  <a:gd name="T21" fmla="*/ 114 h 236"/>
                  <a:gd name="T22" fmla="*/ 54 w 236"/>
                  <a:gd name="T23" fmla="*/ 114 h 236"/>
                  <a:gd name="T24" fmla="*/ 54 w 236"/>
                  <a:gd name="T25" fmla="*/ 72 h 236"/>
                  <a:gd name="T26" fmla="*/ 106 w 236"/>
                  <a:gd name="T27" fmla="*/ 64 h 236"/>
                  <a:gd name="T28" fmla="*/ 106 w 236"/>
                  <a:gd name="T29" fmla="*/ 114 h 236"/>
                  <a:gd name="T30" fmla="*/ 182 w 236"/>
                  <a:gd name="T31" fmla="*/ 182 h 236"/>
                  <a:gd name="T32" fmla="*/ 113 w 236"/>
                  <a:gd name="T33" fmla="*/ 172 h 236"/>
                  <a:gd name="T34" fmla="*/ 113 w 236"/>
                  <a:gd name="T35" fmla="*/ 121 h 236"/>
                  <a:gd name="T36" fmla="*/ 182 w 236"/>
                  <a:gd name="T37" fmla="*/ 121 h 236"/>
                  <a:gd name="T38" fmla="*/ 182 w 236"/>
                  <a:gd name="T39" fmla="*/ 182 h 236"/>
                  <a:gd name="T40" fmla="*/ 182 w 236"/>
                  <a:gd name="T41" fmla="*/ 114 h 236"/>
                  <a:gd name="T42" fmla="*/ 113 w 236"/>
                  <a:gd name="T43" fmla="*/ 114 h 236"/>
                  <a:gd name="T44" fmla="*/ 113 w 236"/>
                  <a:gd name="T45" fmla="*/ 63 h 236"/>
                  <a:gd name="T46" fmla="*/ 182 w 236"/>
                  <a:gd name="T47" fmla="*/ 53 h 236"/>
                  <a:gd name="T48" fmla="*/ 182 w 236"/>
                  <a:gd name="T49" fmla="*/ 114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36" h="236"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cubicBezTo>
                      <a:pt x="0" y="183"/>
                      <a:pt x="53" y="236"/>
                      <a:pt x="118" y="236"/>
                    </a:cubicBezTo>
                    <a:cubicBezTo>
                      <a:pt x="183" y="236"/>
                      <a:pt x="236" y="183"/>
                      <a:pt x="236" y="118"/>
                    </a:cubicBezTo>
                    <a:cubicBezTo>
                      <a:pt x="236" y="53"/>
                      <a:pt x="183" y="0"/>
                      <a:pt x="118" y="0"/>
                    </a:cubicBezTo>
                    <a:close/>
                    <a:moveTo>
                      <a:pt x="106" y="171"/>
                    </a:moveTo>
                    <a:cubicBezTo>
                      <a:pt x="54" y="163"/>
                      <a:pt x="54" y="163"/>
                      <a:pt x="54" y="163"/>
                    </a:cubicBezTo>
                    <a:cubicBezTo>
                      <a:pt x="54" y="121"/>
                      <a:pt x="54" y="121"/>
                      <a:pt x="54" y="121"/>
                    </a:cubicBezTo>
                    <a:cubicBezTo>
                      <a:pt x="106" y="121"/>
                      <a:pt x="106" y="121"/>
                      <a:pt x="106" y="121"/>
                    </a:cubicBezTo>
                    <a:lnTo>
                      <a:pt x="106" y="171"/>
                    </a:lnTo>
                    <a:close/>
                    <a:moveTo>
                      <a:pt x="106" y="114"/>
                    </a:moveTo>
                    <a:cubicBezTo>
                      <a:pt x="54" y="114"/>
                      <a:pt x="54" y="114"/>
                      <a:pt x="54" y="114"/>
                    </a:cubicBezTo>
                    <a:cubicBezTo>
                      <a:pt x="54" y="72"/>
                      <a:pt x="54" y="72"/>
                      <a:pt x="54" y="72"/>
                    </a:cubicBezTo>
                    <a:cubicBezTo>
                      <a:pt x="106" y="64"/>
                      <a:pt x="106" y="64"/>
                      <a:pt x="106" y="64"/>
                    </a:cubicBezTo>
                    <a:lnTo>
                      <a:pt x="106" y="114"/>
                    </a:lnTo>
                    <a:close/>
                    <a:moveTo>
                      <a:pt x="182" y="182"/>
                    </a:moveTo>
                    <a:cubicBezTo>
                      <a:pt x="113" y="172"/>
                      <a:pt x="113" y="172"/>
                      <a:pt x="113" y="172"/>
                    </a:cubicBezTo>
                    <a:cubicBezTo>
                      <a:pt x="113" y="121"/>
                      <a:pt x="113" y="121"/>
                      <a:pt x="113" y="121"/>
                    </a:cubicBezTo>
                    <a:cubicBezTo>
                      <a:pt x="182" y="121"/>
                      <a:pt x="182" y="121"/>
                      <a:pt x="182" y="121"/>
                    </a:cubicBezTo>
                    <a:lnTo>
                      <a:pt x="182" y="182"/>
                    </a:lnTo>
                    <a:close/>
                    <a:moveTo>
                      <a:pt x="182" y="114"/>
                    </a:moveTo>
                    <a:cubicBezTo>
                      <a:pt x="113" y="114"/>
                      <a:pt x="113" y="114"/>
                      <a:pt x="113" y="114"/>
                    </a:cubicBezTo>
                    <a:cubicBezTo>
                      <a:pt x="113" y="63"/>
                      <a:pt x="113" y="63"/>
                      <a:pt x="113" y="63"/>
                    </a:cubicBezTo>
                    <a:cubicBezTo>
                      <a:pt x="182" y="53"/>
                      <a:pt x="182" y="53"/>
                      <a:pt x="182" y="53"/>
                    </a:cubicBezTo>
                    <a:lnTo>
                      <a:pt x="182" y="114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24" name="文本框 17">
              <a:extLst>
                <a:ext uri="{FF2B5EF4-FFF2-40B4-BE49-F238E27FC236}">
                  <a16:creationId xmlns:a16="http://schemas.microsoft.com/office/drawing/2014/main" id="{BC8296A4-11C0-44A4-90CC-2969190923D0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6510732" y="4907134"/>
              <a:ext cx="3249810" cy="572832"/>
            </a:xfrm>
            <a:prstGeom prst="rect">
              <a:avLst/>
            </a:prstGeom>
          </p:spPr>
          <p:txBody>
            <a:bodyPr wrap="square" lIns="216000" tIns="0" rIns="0" bIns="0" anchor="t" anchorCtr="0">
              <a:normAutofit/>
            </a:bodyPr>
            <a:lstStyle/>
            <a:p>
              <a:pPr marL="0" indent="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请替换文字内容复制你的内容到此</a:t>
              </a:r>
              <a:br>
                <a: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</a:br>
              <a:r>
                <a: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</a:p>
          </p:txBody>
        </p:sp>
      </p:grpSp>
      <p:grpSp>
        <p:nvGrpSpPr>
          <p:cNvPr id="7" name="千图PPT彼岸天：ID 8661124库_组合 6">
            <a:extLst>
              <a:ext uri="{FF2B5EF4-FFF2-40B4-BE49-F238E27FC236}">
                <a16:creationId xmlns:a16="http://schemas.microsoft.com/office/drawing/2014/main" id="{40FC490B-D7C8-4C15-99E3-136813BD9EB2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4134327" y="4185084"/>
            <a:ext cx="5176710" cy="1173890"/>
            <a:chOff x="4583832" y="4306076"/>
            <a:chExt cx="5176710" cy="1173890"/>
          </a:xfrm>
        </p:grpSpPr>
        <p:cxnSp>
          <p:nvCxnSpPr>
            <p:cNvPr id="15" name="直接箭头连接符 14">
              <a:extLst>
                <a:ext uri="{FF2B5EF4-FFF2-40B4-BE49-F238E27FC236}">
                  <a16:creationId xmlns:a16="http://schemas.microsoft.com/office/drawing/2014/main" id="{0476F321-812F-4271-834F-4F04EEC9D99C}"/>
                </a:ext>
              </a:extLst>
            </p:cNvPr>
            <p:cNvCxnSpPr/>
            <p:nvPr/>
          </p:nvCxnSpPr>
          <p:spPr>
            <a:xfrm>
              <a:off x="5483967" y="4731634"/>
              <a:ext cx="954240" cy="0"/>
            </a:xfrm>
            <a:prstGeom prst="straightConnector1">
              <a:avLst/>
            </a:prstGeom>
            <a:ln w="12700" cap="flat" cmpd="sng" algn="ctr">
              <a:solidFill>
                <a:schemeClr val="accent4">
                  <a:lumMod val="100000"/>
                </a:schemeClr>
              </a:solidFill>
              <a:prstDash val="solid"/>
              <a:miter lim="800000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圆角矩形 27">
              <a:extLst>
                <a:ext uri="{FF2B5EF4-FFF2-40B4-BE49-F238E27FC236}">
                  <a16:creationId xmlns:a16="http://schemas.microsoft.com/office/drawing/2014/main" id="{BF49FFC4-4EE6-4752-8379-64F8A37E5EC2}"/>
                </a:ext>
              </a:extLst>
            </p:cNvPr>
            <p:cNvSpPr/>
            <p:nvPr/>
          </p:nvSpPr>
          <p:spPr>
            <a:xfrm>
              <a:off x="6510732" y="4554153"/>
              <a:ext cx="3249810" cy="352981"/>
            </a:xfrm>
            <a:prstGeom prst="roundRect">
              <a:avLst>
                <a:gd name="adj" fmla="val 50000"/>
              </a:avLst>
            </a:prstGeom>
            <a:solidFill>
              <a:schemeClr val="accent4">
                <a:lumMod val="10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144000" anchor="ctr" anchorCtr="0">
              <a:normAutofit fontScale="62500" lnSpcReduction="20000"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1600" b="1" dirty="0">
                  <a:solidFill>
                    <a:schemeClr val="bg1"/>
                  </a:solidFill>
                </a:rPr>
                <a:t>输入标题文本</a:t>
              </a:r>
            </a:p>
          </p:txBody>
        </p:sp>
        <p:grpSp>
          <p:nvGrpSpPr>
            <p:cNvPr id="17" name="组合 16">
              <a:extLst>
                <a:ext uri="{FF2B5EF4-FFF2-40B4-BE49-F238E27FC236}">
                  <a16:creationId xmlns:a16="http://schemas.microsoft.com/office/drawing/2014/main" id="{26D6A292-25F4-4612-92E3-0B869E971EC6}"/>
                </a:ext>
              </a:extLst>
            </p:cNvPr>
            <p:cNvGrpSpPr/>
            <p:nvPr/>
          </p:nvGrpSpPr>
          <p:grpSpPr>
            <a:xfrm>
              <a:off x="4583832" y="4306076"/>
              <a:ext cx="1032574" cy="851116"/>
              <a:chOff x="3809429" y="3949231"/>
              <a:chExt cx="1898423" cy="1564806"/>
            </a:xfrm>
          </p:grpSpPr>
          <p:sp>
            <p:nvSpPr>
              <p:cNvPr id="19" name="圆角矩形 30">
                <a:extLst>
                  <a:ext uri="{FF2B5EF4-FFF2-40B4-BE49-F238E27FC236}">
                    <a16:creationId xmlns:a16="http://schemas.microsoft.com/office/drawing/2014/main" id="{8702402B-01C2-4D40-95C0-280894FD1A6B}"/>
                  </a:ext>
                </a:extLst>
              </p:cNvPr>
              <p:cNvSpPr/>
              <p:nvPr/>
            </p:nvSpPr>
            <p:spPr>
              <a:xfrm>
                <a:off x="3809429" y="3949231"/>
                <a:ext cx="1898423" cy="1564806"/>
              </a:xfrm>
              <a:prstGeom prst="roundRect">
                <a:avLst>
                  <a:gd name="adj" fmla="val 46218"/>
                </a:avLst>
              </a:prstGeom>
              <a:solidFill>
                <a:schemeClr val="bg1"/>
              </a:solidFill>
              <a:ln w="76200">
                <a:solidFill>
                  <a:schemeClr val="accent4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" name="任意多边形 31">
                <a:extLst>
                  <a:ext uri="{FF2B5EF4-FFF2-40B4-BE49-F238E27FC236}">
                    <a16:creationId xmlns:a16="http://schemas.microsoft.com/office/drawing/2014/main" id="{3E6D9775-EA45-40A9-8CC1-B31316F712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30027" y="4480651"/>
                <a:ext cx="628796" cy="628796"/>
              </a:xfrm>
              <a:custGeom>
                <a:avLst/>
                <a:gdLst>
                  <a:gd name="T0" fmla="*/ 118 w 236"/>
                  <a:gd name="T1" fmla="*/ 0 h 236"/>
                  <a:gd name="T2" fmla="*/ 0 w 236"/>
                  <a:gd name="T3" fmla="*/ 118 h 236"/>
                  <a:gd name="T4" fmla="*/ 118 w 236"/>
                  <a:gd name="T5" fmla="*/ 236 h 236"/>
                  <a:gd name="T6" fmla="*/ 236 w 236"/>
                  <a:gd name="T7" fmla="*/ 118 h 236"/>
                  <a:gd name="T8" fmla="*/ 118 w 236"/>
                  <a:gd name="T9" fmla="*/ 0 h 236"/>
                  <a:gd name="T10" fmla="*/ 106 w 236"/>
                  <a:gd name="T11" fmla="*/ 171 h 236"/>
                  <a:gd name="T12" fmla="*/ 54 w 236"/>
                  <a:gd name="T13" fmla="*/ 163 h 236"/>
                  <a:gd name="T14" fmla="*/ 54 w 236"/>
                  <a:gd name="T15" fmla="*/ 121 h 236"/>
                  <a:gd name="T16" fmla="*/ 106 w 236"/>
                  <a:gd name="T17" fmla="*/ 121 h 236"/>
                  <a:gd name="T18" fmla="*/ 106 w 236"/>
                  <a:gd name="T19" fmla="*/ 171 h 236"/>
                  <a:gd name="T20" fmla="*/ 106 w 236"/>
                  <a:gd name="T21" fmla="*/ 114 h 236"/>
                  <a:gd name="T22" fmla="*/ 54 w 236"/>
                  <a:gd name="T23" fmla="*/ 114 h 236"/>
                  <a:gd name="T24" fmla="*/ 54 w 236"/>
                  <a:gd name="T25" fmla="*/ 72 h 236"/>
                  <a:gd name="T26" fmla="*/ 106 w 236"/>
                  <a:gd name="T27" fmla="*/ 64 h 236"/>
                  <a:gd name="T28" fmla="*/ 106 w 236"/>
                  <a:gd name="T29" fmla="*/ 114 h 236"/>
                  <a:gd name="T30" fmla="*/ 182 w 236"/>
                  <a:gd name="T31" fmla="*/ 182 h 236"/>
                  <a:gd name="T32" fmla="*/ 113 w 236"/>
                  <a:gd name="T33" fmla="*/ 172 h 236"/>
                  <a:gd name="T34" fmla="*/ 113 w 236"/>
                  <a:gd name="T35" fmla="*/ 121 h 236"/>
                  <a:gd name="T36" fmla="*/ 182 w 236"/>
                  <a:gd name="T37" fmla="*/ 121 h 236"/>
                  <a:gd name="T38" fmla="*/ 182 w 236"/>
                  <a:gd name="T39" fmla="*/ 182 h 236"/>
                  <a:gd name="T40" fmla="*/ 182 w 236"/>
                  <a:gd name="T41" fmla="*/ 114 h 236"/>
                  <a:gd name="T42" fmla="*/ 113 w 236"/>
                  <a:gd name="T43" fmla="*/ 114 h 236"/>
                  <a:gd name="T44" fmla="*/ 113 w 236"/>
                  <a:gd name="T45" fmla="*/ 63 h 236"/>
                  <a:gd name="T46" fmla="*/ 182 w 236"/>
                  <a:gd name="T47" fmla="*/ 53 h 236"/>
                  <a:gd name="T48" fmla="*/ 182 w 236"/>
                  <a:gd name="T49" fmla="*/ 114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36" h="236"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cubicBezTo>
                      <a:pt x="0" y="183"/>
                      <a:pt x="53" y="236"/>
                      <a:pt x="118" y="236"/>
                    </a:cubicBezTo>
                    <a:cubicBezTo>
                      <a:pt x="183" y="236"/>
                      <a:pt x="236" y="183"/>
                      <a:pt x="236" y="118"/>
                    </a:cubicBezTo>
                    <a:cubicBezTo>
                      <a:pt x="236" y="53"/>
                      <a:pt x="183" y="0"/>
                      <a:pt x="118" y="0"/>
                    </a:cubicBezTo>
                    <a:close/>
                    <a:moveTo>
                      <a:pt x="106" y="171"/>
                    </a:moveTo>
                    <a:cubicBezTo>
                      <a:pt x="54" y="163"/>
                      <a:pt x="54" y="163"/>
                      <a:pt x="54" y="163"/>
                    </a:cubicBezTo>
                    <a:cubicBezTo>
                      <a:pt x="54" y="121"/>
                      <a:pt x="54" y="121"/>
                      <a:pt x="54" y="121"/>
                    </a:cubicBezTo>
                    <a:cubicBezTo>
                      <a:pt x="106" y="121"/>
                      <a:pt x="106" y="121"/>
                      <a:pt x="106" y="121"/>
                    </a:cubicBezTo>
                    <a:lnTo>
                      <a:pt x="106" y="171"/>
                    </a:lnTo>
                    <a:close/>
                    <a:moveTo>
                      <a:pt x="106" y="114"/>
                    </a:moveTo>
                    <a:cubicBezTo>
                      <a:pt x="54" y="114"/>
                      <a:pt x="54" y="114"/>
                      <a:pt x="54" y="114"/>
                    </a:cubicBezTo>
                    <a:cubicBezTo>
                      <a:pt x="54" y="72"/>
                      <a:pt x="54" y="72"/>
                      <a:pt x="54" y="72"/>
                    </a:cubicBezTo>
                    <a:cubicBezTo>
                      <a:pt x="106" y="64"/>
                      <a:pt x="106" y="64"/>
                      <a:pt x="106" y="64"/>
                    </a:cubicBezTo>
                    <a:lnTo>
                      <a:pt x="106" y="114"/>
                    </a:lnTo>
                    <a:close/>
                    <a:moveTo>
                      <a:pt x="182" y="182"/>
                    </a:moveTo>
                    <a:cubicBezTo>
                      <a:pt x="113" y="172"/>
                      <a:pt x="113" y="172"/>
                      <a:pt x="113" y="172"/>
                    </a:cubicBezTo>
                    <a:cubicBezTo>
                      <a:pt x="113" y="121"/>
                      <a:pt x="113" y="121"/>
                      <a:pt x="113" y="121"/>
                    </a:cubicBezTo>
                    <a:cubicBezTo>
                      <a:pt x="182" y="121"/>
                      <a:pt x="182" y="121"/>
                      <a:pt x="182" y="121"/>
                    </a:cubicBezTo>
                    <a:lnTo>
                      <a:pt x="182" y="182"/>
                    </a:lnTo>
                    <a:close/>
                    <a:moveTo>
                      <a:pt x="182" y="114"/>
                    </a:moveTo>
                    <a:cubicBezTo>
                      <a:pt x="113" y="114"/>
                      <a:pt x="113" y="114"/>
                      <a:pt x="113" y="114"/>
                    </a:cubicBezTo>
                    <a:cubicBezTo>
                      <a:pt x="113" y="63"/>
                      <a:pt x="113" y="63"/>
                      <a:pt x="113" y="63"/>
                    </a:cubicBezTo>
                    <a:cubicBezTo>
                      <a:pt x="182" y="53"/>
                      <a:pt x="182" y="53"/>
                      <a:pt x="182" y="53"/>
                    </a:cubicBezTo>
                    <a:lnTo>
                      <a:pt x="182" y="114"/>
                    </a:lnTo>
                    <a:close/>
                  </a:path>
                </a:pathLst>
              </a:custGeom>
              <a:solidFill>
                <a:schemeClr val="accent4">
                  <a:lumMod val="100000"/>
                </a:schemeClr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8" name="文本框 29">
              <a:extLst>
                <a:ext uri="{FF2B5EF4-FFF2-40B4-BE49-F238E27FC236}">
                  <a16:creationId xmlns:a16="http://schemas.microsoft.com/office/drawing/2014/main" id="{BDDE98F6-44B3-4DF8-8CC3-589618F82723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6510732" y="4907134"/>
              <a:ext cx="3249810" cy="572832"/>
            </a:xfrm>
            <a:prstGeom prst="rect">
              <a:avLst/>
            </a:prstGeom>
          </p:spPr>
          <p:txBody>
            <a:bodyPr wrap="square" lIns="216000" tIns="0" rIns="0" bIns="0" anchor="t" anchorCtr="0">
              <a:normAutofit/>
            </a:bodyPr>
            <a:lstStyle/>
            <a:p>
              <a:pPr marL="0" indent="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请替换文字内容复制你的内容到此</a:t>
              </a:r>
              <a:br>
                <a: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</a:br>
              <a:r>
                <a: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</a:p>
          </p:txBody>
        </p:sp>
      </p:grpSp>
      <p:grpSp>
        <p:nvGrpSpPr>
          <p:cNvPr id="8" name="千图PPT彼岸天：ID 8661124库_组合 7">
            <a:extLst>
              <a:ext uri="{FF2B5EF4-FFF2-40B4-BE49-F238E27FC236}">
                <a16:creationId xmlns:a16="http://schemas.microsoft.com/office/drawing/2014/main" id="{E167DB13-C764-4C3F-8A0A-AD0EFE52CF8D}"/>
              </a:ext>
            </a:extLst>
          </p:cNvPr>
          <p:cNvGrpSpPr/>
          <p:nvPr>
            <p:custDataLst>
              <p:tags r:id="rId6"/>
            </p:custDataLst>
          </p:nvPr>
        </p:nvGrpSpPr>
        <p:grpSpPr>
          <a:xfrm>
            <a:off x="4662845" y="5103781"/>
            <a:ext cx="5176710" cy="1173890"/>
            <a:chOff x="4583832" y="4306076"/>
            <a:chExt cx="5176710" cy="1173890"/>
          </a:xfrm>
        </p:grpSpPr>
        <p:cxnSp>
          <p:nvCxnSpPr>
            <p:cNvPr id="9" name="直接箭头连接符 8">
              <a:extLst>
                <a:ext uri="{FF2B5EF4-FFF2-40B4-BE49-F238E27FC236}">
                  <a16:creationId xmlns:a16="http://schemas.microsoft.com/office/drawing/2014/main" id="{2CEA1AA7-43FF-4EB6-B76B-469A6858C2E8}"/>
                </a:ext>
              </a:extLst>
            </p:cNvPr>
            <p:cNvCxnSpPr/>
            <p:nvPr/>
          </p:nvCxnSpPr>
          <p:spPr>
            <a:xfrm>
              <a:off x="5483967" y="4731634"/>
              <a:ext cx="954240" cy="0"/>
            </a:xfrm>
            <a:prstGeom prst="straightConnector1">
              <a:avLst/>
            </a:prstGeom>
            <a:ln w="12700" cap="flat" cmpd="sng" algn="ctr">
              <a:solidFill>
                <a:schemeClr val="accent5"/>
              </a:solidFill>
              <a:prstDash val="solid"/>
              <a:miter lim="800000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圆角矩形 34">
              <a:extLst>
                <a:ext uri="{FF2B5EF4-FFF2-40B4-BE49-F238E27FC236}">
                  <a16:creationId xmlns:a16="http://schemas.microsoft.com/office/drawing/2014/main" id="{7265CD49-EB22-40D3-8B1B-5BE6C4C651C2}"/>
                </a:ext>
              </a:extLst>
            </p:cNvPr>
            <p:cNvSpPr/>
            <p:nvPr/>
          </p:nvSpPr>
          <p:spPr>
            <a:xfrm>
              <a:off x="6510732" y="4554153"/>
              <a:ext cx="3249810" cy="352981"/>
            </a:xfrm>
            <a:prstGeom prst="roundRect">
              <a:avLst>
                <a:gd name="adj" fmla="val 50000"/>
              </a:avLst>
            </a:prstGeom>
            <a:solidFill>
              <a:schemeClr val="accent5">
                <a:lumMod val="10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144000" anchor="ctr" anchorCtr="0">
              <a:normAutofit fontScale="62500" lnSpcReduction="20000"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1600" b="1" dirty="0">
                  <a:solidFill>
                    <a:schemeClr val="bg1"/>
                  </a:solidFill>
                </a:rPr>
                <a:t>输入标题文本</a:t>
              </a:r>
            </a:p>
          </p:txBody>
        </p:sp>
        <p:grpSp>
          <p:nvGrpSpPr>
            <p:cNvPr id="11" name="组合 10">
              <a:extLst>
                <a:ext uri="{FF2B5EF4-FFF2-40B4-BE49-F238E27FC236}">
                  <a16:creationId xmlns:a16="http://schemas.microsoft.com/office/drawing/2014/main" id="{2805EC1B-22DA-48DB-99C7-B31FF00F2430}"/>
                </a:ext>
              </a:extLst>
            </p:cNvPr>
            <p:cNvGrpSpPr/>
            <p:nvPr/>
          </p:nvGrpSpPr>
          <p:grpSpPr>
            <a:xfrm>
              <a:off x="4583832" y="4306076"/>
              <a:ext cx="1032574" cy="851116"/>
              <a:chOff x="3809429" y="3949231"/>
              <a:chExt cx="1898423" cy="1564806"/>
            </a:xfrm>
          </p:grpSpPr>
          <p:sp>
            <p:nvSpPr>
              <p:cNvPr id="13" name="圆角矩形 37">
                <a:extLst>
                  <a:ext uri="{FF2B5EF4-FFF2-40B4-BE49-F238E27FC236}">
                    <a16:creationId xmlns:a16="http://schemas.microsoft.com/office/drawing/2014/main" id="{518BDF1B-91DF-483E-A017-6CC0E12BC431}"/>
                  </a:ext>
                </a:extLst>
              </p:cNvPr>
              <p:cNvSpPr/>
              <p:nvPr/>
            </p:nvSpPr>
            <p:spPr>
              <a:xfrm>
                <a:off x="3809429" y="3949231"/>
                <a:ext cx="1898423" cy="1564806"/>
              </a:xfrm>
              <a:prstGeom prst="roundRect">
                <a:avLst>
                  <a:gd name="adj" fmla="val 46218"/>
                </a:avLst>
              </a:prstGeom>
              <a:solidFill>
                <a:schemeClr val="bg1"/>
              </a:solidFill>
              <a:ln w="76200">
                <a:solidFill>
                  <a:schemeClr val="accent5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" name="任意多边形 38">
                <a:extLst>
                  <a:ext uri="{FF2B5EF4-FFF2-40B4-BE49-F238E27FC236}">
                    <a16:creationId xmlns:a16="http://schemas.microsoft.com/office/drawing/2014/main" id="{D7C394BC-87EE-4DA2-938B-5F4A53E078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30027" y="4480651"/>
                <a:ext cx="628796" cy="628796"/>
              </a:xfrm>
              <a:custGeom>
                <a:avLst/>
                <a:gdLst>
                  <a:gd name="T0" fmla="*/ 118 w 236"/>
                  <a:gd name="T1" fmla="*/ 0 h 236"/>
                  <a:gd name="T2" fmla="*/ 0 w 236"/>
                  <a:gd name="T3" fmla="*/ 118 h 236"/>
                  <a:gd name="T4" fmla="*/ 118 w 236"/>
                  <a:gd name="T5" fmla="*/ 236 h 236"/>
                  <a:gd name="T6" fmla="*/ 236 w 236"/>
                  <a:gd name="T7" fmla="*/ 118 h 236"/>
                  <a:gd name="T8" fmla="*/ 118 w 236"/>
                  <a:gd name="T9" fmla="*/ 0 h 236"/>
                  <a:gd name="T10" fmla="*/ 106 w 236"/>
                  <a:gd name="T11" fmla="*/ 171 h 236"/>
                  <a:gd name="T12" fmla="*/ 54 w 236"/>
                  <a:gd name="T13" fmla="*/ 163 h 236"/>
                  <a:gd name="T14" fmla="*/ 54 w 236"/>
                  <a:gd name="T15" fmla="*/ 121 h 236"/>
                  <a:gd name="T16" fmla="*/ 106 w 236"/>
                  <a:gd name="T17" fmla="*/ 121 h 236"/>
                  <a:gd name="T18" fmla="*/ 106 w 236"/>
                  <a:gd name="T19" fmla="*/ 171 h 236"/>
                  <a:gd name="T20" fmla="*/ 106 w 236"/>
                  <a:gd name="T21" fmla="*/ 114 h 236"/>
                  <a:gd name="T22" fmla="*/ 54 w 236"/>
                  <a:gd name="T23" fmla="*/ 114 h 236"/>
                  <a:gd name="T24" fmla="*/ 54 w 236"/>
                  <a:gd name="T25" fmla="*/ 72 h 236"/>
                  <a:gd name="T26" fmla="*/ 106 w 236"/>
                  <a:gd name="T27" fmla="*/ 64 h 236"/>
                  <a:gd name="T28" fmla="*/ 106 w 236"/>
                  <a:gd name="T29" fmla="*/ 114 h 236"/>
                  <a:gd name="T30" fmla="*/ 182 w 236"/>
                  <a:gd name="T31" fmla="*/ 182 h 236"/>
                  <a:gd name="T32" fmla="*/ 113 w 236"/>
                  <a:gd name="T33" fmla="*/ 172 h 236"/>
                  <a:gd name="T34" fmla="*/ 113 w 236"/>
                  <a:gd name="T35" fmla="*/ 121 h 236"/>
                  <a:gd name="T36" fmla="*/ 182 w 236"/>
                  <a:gd name="T37" fmla="*/ 121 h 236"/>
                  <a:gd name="T38" fmla="*/ 182 w 236"/>
                  <a:gd name="T39" fmla="*/ 182 h 236"/>
                  <a:gd name="T40" fmla="*/ 182 w 236"/>
                  <a:gd name="T41" fmla="*/ 114 h 236"/>
                  <a:gd name="T42" fmla="*/ 113 w 236"/>
                  <a:gd name="T43" fmla="*/ 114 h 236"/>
                  <a:gd name="T44" fmla="*/ 113 w 236"/>
                  <a:gd name="T45" fmla="*/ 63 h 236"/>
                  <a:gd name="T46" fmla="*/ 182 w 236"/>
                  <a:gd name="T47" fmla="*/ 53 h 236"/>
                  <a:gd name="T48" fmla="*/ 182 w 236"/>
                  <a:gd name="T49" fmla="*/ 114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36" h="236"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cubicBezTo>
                      <a:pt x="0" y="183"/>
                      <a:pt x="53" y="236"/>
                      <a:pt x="118" y="236"/>
                    </a:cubicBezTo>
                    <a:cubicBezTo>
                      <a:pt x="183" y="236"/>
                      <a:pt x="236" y="183"/>
                      <a:pt x="236" y="118"/>
                    </a:cubicBezTo>
                    <a:cubicBezTo>
                      <a:pt x="236" y="53"/>
                      <a:pt x="183" y="0"/>
                      <a:pt x="118" y="0"/>
                    </a:cubicBezTo>
                    <a:close/>
                    <a:moveTo>
                      <a:pt x="106" y="171"/>
                    </a:moveTo>
                    <a:cubicBezTo>
                      <a:pt x="54" y="163"/>
                      <a:pt x="54" y="163"/>
                      <a:pt x="54" y="163"/>
                    </a:cubicBezTo>
                    <a:cubicBezTo>
                      <a:pt x="54" y="121"/>
                      <a:pt x="54" y="121"/>
                      <a:pt x="54" y="121"/>
                    </a:cubicBezTo>
                    <a:cubicBezTo>
                      <a:pt x="106" y="121"/>
                      <a:pt x="106" y="121"/>
                      <a:pt x="106" y="121"/>
                    </a:cubicBezTo>
                    <a:lnTo>
                      <a:pt x="106" y="171"/>
                    </a:lnTo>
                    <a:close/>
                    <a:moveTo>
                      <a:pt x="106" y="114"/>
                    </a:moveTo>
                    <a:cubicBezTo>
                      <a:pt x="54" y="114"/>
                      <a:pt x="54" y="114"/>
                      <a:pt x="54" y="114"/>
                    </a:cubicBezTo>
                    <a:cubicBezTo>
                      <a:pt x="54" y="72"/>
                      <a:pt x="54" y="72"/>
                      <a:pt x="54" y="72"/>
                    </a:cubicBezTo>
                    <a:cubicBezTo>
                      <a:pt x="106" y="64"/>
                      <a:pt x="106" y="64"/>
                      <a:pt x="106" y="64"/>
                    </a:cubicBezTo>
                    <a:lnTo>
                      <a:pt x="106" y="114"/>
                    </a:lnTo>
                    <a:close/>
                    <a:moveTo>
                      <a:pt x="182" y="182"/>
                    </a:moveTo>
                    <a:cubicBezTo>
                      <a:pt x="113" y="172"/>
                      <a:pt x="113" y="172"/>
                      <a:pt x="113" y="172"/>
                    </a:cubicBezTo>
                    <a:cubicBezTo>
                      <a:pt x="113" y="121"/>
                      <a:pt x="113" y="121"/>
                      <a:pt x="113" y="121"/>
                    </a:cubicBezTo>
                    <a:cubicBezTo>
                      <a:pt x="182" y="121"/>
                      <a:pt x="182" y="121"/>
                      <a:pt x="182" y="121"/>
                    </a:cubicBezTo>
                    <a:lnTo>
                      <a:pt x="182" y="182"/>
                    </a:lnTo>
                    <a:close/>
                    <a:moveTo>
                      <a:pt x="182" y="114"/>
                    </a:moveTo>
                    <a:cubicBezTo>
                      <a:pt x="113" y="114"/>
                      <a:pt x="113" y="114"/>
                      <a:pt x="113" y="114"/>
                    </a:cubicBezTo>
                    <a:cubicBezTo>
                      <a:pt x="113" y="63"/>
                      <a:pt x="113" y="63"/>
                      <a:pt x="113" y="63"/>
                    </a:cubicBezTo>
                    <a:cubicBezTo>
                      <a:pt x="182" y="53"/>
                      <a:pt x="182" y="53"/>
                      <a:pt x="182" y="53"/>
                    </a:cubicBezTo>
                    <a:lnTo>
                      <a:pt x="182" y="114"/>
                    </a:lnTo>
                    <a:close/>
                  </a:path>
                </a:pathLst>
              </a:custGeom>
              <a:solidFill>
                <a:schemeClr val="accent5">
                  <a:lumMod val="100000"/>
                </a:schemeClr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2" name="文本框 36">
              <a:extLst>
                <a:ext uri="{FF2B5EF4-FFF2-40B4-BE49-F238E27FC236}">
                  <a16:creationId xmlns:a16="http://schemas.microsoft.com/office/drawing/2014/main" id="{D8DC0BEA-27C3-4AD7-86DA-F9413789A692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6510732" y="4907134"/>
              <a:ext cx="3249810" cy="572832"/>
            </a:xfrm>
            <a:prstGeom prst="rect">
              <a:avLst/>
            </a:prstGeom>
          </p:spPr>
          <p:txBody>
            <a:bodyPr wrap="square" lIns="216000" tIns="0" rIns="0" bIns="0" anchor="t" anchorCtr="0">
              <a:normAutofit/>
            </a:bodyPr>
            <a:lstStyle/>
            <a:p>
              <a:pPr marL="0" indent="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请替换文字内容复制你的内容到此</a:t>
              </a:r>
              <a:br>
                <a: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</a:br>
              <a:r>
                <a: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81486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prism isInverted="1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占位符 17">
            <a:extLst>
              <a:ext uri="{FF2B5EF4-FFF2-40B4-BE49-F238E27FC236}">
                <a16:creationId xmlns:a16="http://schemas.microsoft.com/office/drawing/2014/main" id="{29DABCDE-62CA-4705-B4D6-5EFF490E388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>
            <a:fillRect/>
          </a:stretch>
        </p:blipFill>
        <p:spPr/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D8746D5F-37AD-44AA-944A-03085A62C2AF}"/>
              </a:ext>
            </a:extLst>
          </p:cNvPr>
          <p:cNvSpPr/>
          <p:nvPr/>
        </p:nvSpPr>
        <p:spPr>
          <a:xfrm>
            <a:off x="0" y="1796819"/>
            <a:ext cx="12192000" cy="3456000"/>
          </a:xfrm>
          <a:prstGeom prst="rect">
            <a:avLst/>
          </a:prstGeom>
          <a:solidFill>
            <a:srgbClr val="2386D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2AF3D53D-F754-46A6-8F79-F217D7CDD571}"/>
              </a:ext>
            </a:extLst>
          </p:cNvPr>
          <p:cNvCxnSpPr/>
          <p:nvPr/>
        </p:nvCxnSpPr>
        <p:spPr>
          <a:xfrm>
            <a:off x="4410363" y="2180669"/>
            <a:ext cx="0" cy="2688299"/>
          </a:xfrm>
          <a:prstGeom prst="line">
            <a:avLst/>
          </a:prstGeom>
          <a:ln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10">
            <a:extLst>
              <a:ext uri="{FF2B5EF4-FFF2-40B4-BE49-F238E27FC236}">
                <a16:creationId xmlns:a16="http://schemas.microsoft.com/office/drawing/2014/main" id="{153F807A-3AD4-40FB-93B2-E09F6AE271BD}"/>
              </a:ext>
            </a:extLst>
          </p:cNvPr>
          <p:cNvSpPr txBox="1"/>
          <p:nvPr/>
        </p:nvSpPr>
        <p:spPr>
          <a:xfrm>
            <a:off x="4987256" y="2618620"/>
            <a:ext cx="65432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67" b="1" dirty="0">
                <a:solidFill>
                  <a:schemeClr val="bg1"/>
                </a:solidFill>
              </a:rPr>
              <a:t>第二部分 </a:t>
            </a:r>
            <a:r>
              <a:rPr lang="en-US" altLang="zh-CN" sz="3200" b="1" dirty="0">
                <a:solidFill>
                  <a:schemeClr val="bg1"/>
                </a:solidFill>
              </a:rPr>
              <a:t>| </a:t>
            </a:r>
            <a:r>
              <a:rPr lang="zh-CN" altLang="en-US" sz="4800" b="1" dirty="0">
                <a:solidFill>
                  <a:schemeClr val="bg1"/>
                </a:solidFill>
              </a:rPr>
              <a:t>请输入您的标题</a:t>
            </a:r>
          </a:p>
        </p:txBody>
      </p:sp>
      <p:sp>
        <p:nvSpPr>
          <p:cNvPr id="5" name="TextBox 12">
            <a:extLst>
              <a:ext uri="{FF2B5EF4-FFF2-40B4-BE49-F238E27FC236}">
                <a16:creationId xmlns:a16="http://schemas.microsoft.com/office/drawing/2014/main" id="{6DD76B41-5DDB-46BD-8A5E-78EB802FA383}"/>
              </a:ext>
            </a:extLst>
          </p:cNvPr>
          <p:cNvSpPr txBox="1"/>
          <p:nvPr/>
        </p:nvSpPr>
        <p:spPr>
          <a:xfrm>
            <a:off x="5039881" y="3576406"/>
            <a:ext cx="1680000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0990" indent="-380990">
              <a:buFont typeface="Arial" panose="020B0604020202020204" pitchFamily="34" charset="0"/>
              <a:buChar char="•"/>
            </a:pPr>
            <a:r>
              <a:rPr lang="zh-CN" altLang="en-US" sz="1867" dirty="0">
                <a:solidFill>
                  <a:schemeClr val="bg1"/>
                </a:solidFill>
              </a:rPr>
              <a:t>标题一</a:t>
            </a:r>
          </a:p>
        </p:txBody>
      </p:sp>
      <p:sp>
        <p:nvSpPr>
          <p:cNvPr id="6" name="TextBox 13">
            <a:extLst>
              <a:ext uri="{FF2B5EF4-FFF2-40B4-BE49-F238E27FC236}">
                <a16:creationId xmlns:a16="http://schemas.microsoft.com/office/drawing/2014/main" id="{2AD7A0B3-7B90-4E2F-9715-9DE1FF2DA986}"/>
              </a:ext>
            </a:extLst>
          </p:cNvPr>
          <p:cNvSpPr txBox="1"/>
          <p:nvPr/>
        </p:nvSpPr>
        <p:spPr>
          <a:xfrm>
            <a:off x="6846407" y="3576406"/>
            <a:ext cx="1680000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0990" indent="-380990">
              <a:buFont typeface="Arial" panose="020B0604020202020204" pitchFamily="34" charset="0"/>
              <a:buChar char="•"/>
            </a:pPr>
            <a:r>
              <a:rPr lang="zh-CN" altLang="en-US" sz="1867" dirty="0">
                <a:solidFill>
                  <a:schemeClr val="bg1"/>
                </a:solidFill>
              </a:rPr>
              <a:t>标题三</a:t>
            </a:r>
          </a:p>
        </p:txBody>
      </p:sp>
      <p:sp>
        <p:nvSpPr>
          <p:cNvPr id="7" name="TextBox 15">
            <a:extLst>
              <a:ext uri="{FF2B5EF4-FFF2-40B4-BE49-F238E27FC236}">
                <a16:creationId xmlns:a16="http://schemas.microsoft.com/office/drawing/2014/main" id="{350C6AA8-0726-4059-BD7C-4A07790BA4DC}"/>
              </a:ext>
            </a:extLst>
          </p:cNvPr>
          <p:cNvSpPr txBox="1"/>
          <p:nvPr/>
        </p:nvSpPr>
        <p:spPr>
          <a:xfrm>
            <a:off x="5039881" y="3978738"/>
            <a:ext cx="1680000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0990" indent="-380990">
              <a:buFont typeface="Arial" panose="020B0604020202020204" pitchFamily="34" charset="0"/>
              <a:buChar char="•"/>
            </a:pPr>
            <a:r>
              <a:rPr lang="zh-CN" altLang="en-US" sz="1867" dirty="0">
                <a:solidFill>
                  <a:schemeClr val="bg1"/>
                </a:solidFill>
              </a:rPr>
              <a:t>标题二</a:t>
            </a:r>
          </a:p>
        </p:txBody>
      </p:sp>
      <p:sp>
        <p:nvSpPr>
          <p:cNvPr id="8" name="TextBox 16">
            <a:extLst>
              <a:ext uri="{FF2B5EF4-FFF2-40B4-BE49-F238E27FC236}">
                <a16:creationId xmlns:a16="http://schemas.microsoft.com/office/drawing/2014/main" id="{2F2AA431-4384-4D11-8462-B30EAEA6FA02}"/>
              </a:ext>
            </a:extLst>
          </p:cNvPr>
          <p:cNvSpPr txBox="1"/>
          <p:nvPr/>
        </p:nvSpPr>
        <p:spPr>
          <a:xfrm>
            <a:off x="6846407" y="3978738"/>
            <a:ext cx="1680000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0990" indent="-380990">
              <a:buFont typeface="Arial" panose="020B0604020202020204" pitchFamily="34" charset="0"/>
              <a:buChar char="•"/>
            </a:pPr>
            <a:r>
              <a:rPr lang="zh-CN" altLang="en-US" sz="1867" dirty="0">
                <a:solidFill>
                  <a:schemeClr val="bg1"/>
                </a:solidFill>
              </a:rPr>
              <a:t>标题四</a:t>
            </a: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7A048DB9-D906-448F-BC48-239786CCFC38}"/>
              </a:ext>
            </a:extLst>
          </p:cNvPr>
          <p:cNvGrpSpPr/>
          <p:nvPr/>
        </p:nvGrpSpPr>
        <p:grpSpPr>
          <a:xfrm>
            <a:off x="1575173" y="2564819"/>
            <a:ext cx="1920000" cy="1920000"/>
            <a:chOff x="1181380" y="1923614"/>
            <a:chExt cx="1440000" cy="1440000"/>
          </a:xfrm>
        </p:grpSpPr>
        <p:sp>
          <p:nvSpPr>
            <p:cNvPr id="10" name="椭圆 9">
              <a:extLst>
                <a:ext uri="{FF2B5EF4-FFF2-40B4-BE49-F238E27FC236}">
                  <a16:creationId xmlns:a16="http://schemas.microsoft.com/office/drawing/2014/main" id="{E0E17B9A-E4B6-4017-94DD-7FAB88F14BEA}"/>
                </a:ext>
              </a:extLst>
            </p:cNvPr>
            <p:cNvSpPr/>
            <p:nvPr/>
          </p:nvSpPr>
          <p:spPr bwMode="auto">
            <a:xfrm>
              <a:off x="1181380" y="1923614"/>
              <a:ext cx="1440000" cy="1440000"/>
            </a:xfrm>
            <a:prstGeom prst="ellipse">
              <a:avLst/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  <a:tileRect/>
            </a:gradFill>
            <a:ln w="63500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254000" dist="2794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 dirty="0">
                <a:solidFill>
                  <a:prstClr val="white"/>
                </a:solidFill>
              </a:endParaRPr>
            </a:p>
          </p:txBody>
        </p:sp>
        <p:sp>
          <p:nvSpPr>
            <p:cNvPr id="11" name="KSO_Shape">
              <a:extLst>
                <a:ext uri="{FF2B5EF4-FFF2-40B4-BE49-F238E27FC236}">
                  <a16:creationId xmlns:a16="http://schemas.microsoft.com/office/drawing/2014/main" id="{F82317B3-AC48-4D29-BDC3-1C2BCE8599DF}"/>
                </a:ext>
              </a:extLst>
            </p:cNvPr>
            <p:cNvSpPr>
              <a:spLocks/>
            </p:cNvSpPr>
            <p:nvPr/>
          </p:nvSpPr>
          <p:spPr bwMode="auto">
            <a:xfrm>
              <a:off x="1596612" y="2273450"/>
              <a:ext cx="609536" cy="740328"/>
            </a:xfrm>
            <a:custGeom>
              <a:avLst/>
              <a:gdLst>
                <a:gd name="T0" fmla="*/ 440790 w 2792413"/>
                <a:gd name="T1" fmla="*/ 2575798 h 3389313"/>
                <a:gd name="T2" fmla="*/ 1147253 w 2792413"/>
                <a:gd name="T3" fmla="*/ 1201035 h 3389313"/>
                <a:gd name="T4" fmla="*/ 1223433 w 2792413"/>
                <a:gd name="T5" fmla="*/ 1473921 h 3389313"/>
                <a:gd name="T6" fmla="*/ 1315165 w 2792413"/>
                <a:gd name="T7" fmla="*/ 1458373 h 3389313"/>
                <a:gd name="T8" fmla="*/ 1462128 w 2792413"/>
                <a:gd name="T9" fmla="*/ 1368574 h 3389313"/>
                <a:gd name="T10" fmla="*/ 1552274 w 2792413"/>
                <a:gd name="T11" fmla="*/ 1517392 h 3389313"/>
                <a:gd name="T12" fmla="*/ 1632262 w 2792413"/>
                <a:gd name="T13" fmla="*/ 1262910 h 3389313"/>
                <a:gd name="T14" fmla="*/ 1689714 w 2792413"/>
                <a:gd name="T15" fmla="*/ 1093784 h 3389313"/>
                <a:gd name="T16" fmla="*/ 1947454 w 2792413"/>
                <a:gd name="T17" fmla="*/ 1176285 h 3389313"/>
                <a:gd name="T18" fmla="*/ 2040457 w 2792413"/>
                <a:gd name="T19" fmla="*/ 1240064 h 3389313"/>
                <a:gd name="T20" fmla="*/ 2124889 w 2792413"/>
                <a:gd name="T21" fmla="*/ 1394276 h 3389313"/>
                <a:gd name="T22" fmla="*/ 2358823 w 2792413"/>
                <a:gd name="T23" fmla="*/ 1575460 h 3389313"/>
                <a:gd name="T24" fmla="*/ 2669254 w 2792413"/>
                <a:gd name="T25" fmla="*/ 1240381 h 3389313"/>
                <a:gd name="T26" fmla="*/ 2738767 w 2792413"/>
                <a:gd name="T27" fmla="*/ 1227371 h 3389313"/>
                <a:gd name="T28" fmla="*/ 2783840 w 2792413"/>
                <a:gd name="T29" fmla="*/ 1283853 h 3389313"/>
                <a:gd name="T30" fmla="*/ 2705122 w 2792413"/>
                <a:gd name="T31" fmla="*/ 1422200 h 3389313"/>
                <a:gd name="T32" fmla="*/ 2761621 w 2792413"/>
                <a:gd name="T33" fmla="*/ 1492008 h 3389313"/>
                <a:gd name="T34" fmla="*/ 2775270 w 2792413"/>
                <a:gd name="T35" fmla="*/ 1582441 h 3389313"/>
                <a:gd name="T36" fmla="*/ 2740355 w 2792413"/>
                <a:gd name="T37" fmla="*/ 1669383 h 3389313"/>
                <a:gd name="T38" fmla="*/ 2438811 w 2792413"/>
                <a:gd name="T39" fmla="*/ 2001606 h 3389313"/>
                <a:gd name="T40" fmla="*/ 2326447 w 2792413"/>
                <a:gd name="T41" fmla="*/ 2083155 h 3389313"/>
                <a:gd name="T42" fmla="*/ 2234397 w 2792413"/>
                <a:gd name="T43" fmla="*/ 2095530 h 3389313"/>
                <a:gd name="T44" fmla="*/ 2140759 w 2792413"/>
                <a:gd name="T45" fmla="*/ 2059674 h 3389313"/>
                <a:gd name="T46" fmla="*/ 2049979 w 2792413"/>
                <a:gd name="T47" fmla="*/ 1965116 h 3389313"/>
                <a:gd name="T48" fmla="*/ 1428165 w 2792413"/>
                <a:gd name="T49" fmla="*/ 2143126 h 3389313"/>
                <a:gd name="T50" fmla="*/ 1429434 w 2792413"/>
                <a:gd name="T51" fmla="*/ 1759182 h 3389313"/>
                <a:gd name="T52" fmla="*/ 1368174 w 2792413"/>
                <a:gd name="T53" fmla="*/ 1755057 h 3389313"/>
                <a:gd name="T54" fmla="*/ 1337384 w 2792413"/>
                <a:gd name="T55" fmla="*/ 1826769 h 3389313"/>
                <a:gd name="T56" fmla="*/ 852376 w 2792413"/>
                <a:gd name="T57" fmla="*/ 1682710 h 3389313"/>
                <a:gd name="T58" fmla="*/ 784766 w 2792413"/>
                <a:gd name="T59" fmla="*/ 2018424 h 3389313"/>
                <a:gd name="T60" fmla="*/ 485762 w 2792413"/>
                <a:gd name="T61" fmla="*/ 1784884 h 3389313"/>
                <a:gd name="T62" fmla="*/ 583526 w 2792413"/>
                <a:gd name="T63" fmla="*/ 1432036 h 3389313"/>
                <a:gd name="T64" fmla="*/ 667641 w 2792413"/>
                <a:gd name="T65" fmla="*/ 1278141 h 3389313"/>
                <a:gd name="T66" fmla="*/ 848249 w 2792413"/>
                <a:gd name="T67" fmla="*/ 1188343 h 3389313"/>
                <a:gd name="T68" fmla="*/ 1117099 w 2792413"/>
                <a:gd name="T69" fmla="*/ 1090294 h 3389313"/>
                <a:gd name="T70" fmla="*/ 1495426 w 2792413"/>
                <a:gd name="T71" fmla="*/ 10798 h 3389313"/>
                <a:gd name="T72" fmla="*/ 1596073 w 2792413"/>
                <a:gd name="T73" fmla="*/ 50816 h 3389313"/>
                <a:gd name="T74" fmla="*/ 1679258 w 2792413"/>
                <a:gd name="T75" fmla="*/ 116241 h 3389313"/>
                <a:gd name="T76" fmla="*/ 1743076 w 2792413"/>
                <a:gd name="T77" fmla="*/ 203263 h 3389313"/>
                <a:gd name="T78" fmla="*/ 1802448 w 2792413"/>
                <a:gd name="T79" fmla="*/ 402397 h 3389313"/>
                <a:gd name="T80" fmla="*/ 1849121 w 2792413"/>
                <a:gd name="T81" fmla="*/ 458612 h 3389313"/>
                <a:gd name="T82" fmla="*/ 1861186 w 2792413"/>
                <a:gd name="T83" fmla="*/ 526260 h 3389313"/>
                <a:gd name="T84" fmla="*/ 1823086 w 2792413"/>
                <a:gd name="T85" fmla="*/ 626621 h 3389313"/>
                <a:gd name="T86" fmla="*/ 1771651 w 2792413"/>
                <a:gd name="T87" fmla="*/ 681248 h 3389313"/>
                <a:gd name="T88" fmla="*/ 1688148 w 2792413"/>
                <a:gd name="T89" fmla="*/ 863867 h 3389313"/>
                <a:gd name="T90" fmla="*/ 1552576 w 2792413"/>
                <a:gd name="T91" fmla="*/ 992176 h 3389313"/>
                <a:gd name="T92" fmla="*/ 1464628 w 2792413"/>
                <a:gd name="T93" fmla="*/ 1024254 h 3389313"/>
                <a:gd name="T94" fmla="*/ 1364933 w 2792413"/>
                <a:gd name="T95" fmla="*/ 1028383 h 3389313"/>
                <a:gd name="T96" fmla="*/ 1273493 w 2792413"/>
                <a:gd name="T97" fmla="*/ 1003928 h 3389313"/>
                <a:gd name="T98" fmla="*/ 1136333 w 2792413"/>
                <a:gd name="T99" fmla="*/ 893721 h 3389313"/>
                <a:gd name="T100" fmla="*/ 1043305 w 2792413"/>
                <a:gd name="T101" fmla="*/ 719677 h 3389313"/>
                <a:gd name="T102" fmla="*/ 984250 w 2792413"/>
                <a:gd name="T103" fmla="*/ 642183 h 3389313"/>
                <a:gd name="T104" fmla="*/ 943610 w 2792413"/>
                <a:gd name="T105" fmla="*/ 580887 h 3389313"/>
                <a:gd name="T106" fmla="*/ 930275 w 2792413"/>
                <a:gd name="T107" fmla="*/ 508792 h 3389313"/>
                <a:gd name="T108" fmla="*/ 958215 w 2792413"/>
                <a:gd name="T109" fmla="*/ 440826 h 3389313"/>
                <a:gd name="T110" fmla="*/ 1010603 w 2792413"/>
                <a:gd name="T111" fmla="*/ 336019 h 3389313"/>
                <a:gd name="T112" fmla="*/ 1081405 w 2792413"/>
                <a:gd name="T113" fmla="*/ 168327 h 3389313"/>
                <a:gd name="T114" fmla="*/ 1152525 w 2792413"/>
                <a:gd name="T115" fmla="*/ 89245 h 3389313"/>
                <a:gd name="T116" fmla="*/ 1242060 w 2792413"/>
                <a:gd name="T117" fmla="*/ 32713 h 3389313"/>
                <a:gd name="T118" fmla="*/ 1348105 w 2792413"/>
                <a:gd name="T119" fmla="*/ 3494 h 3389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92413" h="3389313">
                  <a:moveTo>
                    <a:pt x="520700" y="2665413"/>
                  </a:moveTo>
                  <a:lnTo>
                    <a:pt x="2271713" y="2665413"/>
                  </a:lnTo>
                  <a:lnTo>
                    <a:pt x="2258063" y="3389313"/>
                  </a:lnTo>
                  <a:lnTo>
                    <a:pt x="534985" y="3389313"/>
                  </a:lnTo>
                  <a:lnTo>
                    <a:pt x="520700" y="2665413"/>
                  </a:lnTo>
                  <a:close/>
                  <a:moveTo>
                    <a:pt x="0" y="2312988"/>
                  </a:moveTo>
                  <a:lnTo>
                    <a:pt x="2792413" y="2312988"/>
                  </a:lnTo>
                  <a:lnTo>
                    <a:pt x="2504058" y="3016251"/>
                  </a:lnTo>
                  <a:lnTo>
                    <a:pt x="2343366" y="3016251"/>
                  </a:lnTo>
                  <a:lnTo>
                    <a:pt x="2351623" y="2575798"/>
                  </a:lnTo>
                  <a:lnTo>
                    <a:pt x="440790" y="2575798"/>
                  </a:lnTo>
                  <a:lnTo>
                    <a:pt x="449047" y="3016251"/>
                  </a:lnTo>
                  <a:lnTo>
                    <a:pt x="288355" y="3016251"/>
                  </a:lnTo>
                  <a:lnTo>
                    <a:pt x="0" y="2312988"/>
                  </a:lnTo>
                  <a:close/>
                  <a:moveTo>
                    <a:pt x="1131065" y="1087438"/>
                  </a:moveTo>
                  <a:lnTo>
                    <a:pt x="1131065" y="1087755"/>
                  </a:lnTo>
                  <a:lnTo>
                    <a:pt x="1131700" y="1087438"/>
                  </a:lnTo>
                  <a:lnTo>
                    <a:pt x="1133287" y="1104890"/>
                  </a:lnTo>
                  <a:lnTo>
                    <a:pt x="1135826" y="1125198"/>
                  </a:lnTo>
                  <a:lnTo>
                    <a:pt x="1138683" y="1148044"/>
                  </a:lnTo>
                  <a:lnTo>
                    <a:pt x="1142492" y="1173112"/>
                  </a:lnTo>
                  <a:lnTo>
                    <a:pt x="1147253" y="1201035"/>
                  </a:lnTo>
                  <a:lnTo>
                    <a:pt x="1153284" y="1231179"/>
                  </a:lnTo>
                  <a:lnTo>
                    <a:pt x="1160267" y="1262910"/>
                  </a:lnTo>
                  <a:lnTo>
                    <a:pt x="1168520" y="1297180"/>
                  </a:lnTo>
                  <a:lnTo>
                    <a:pt x="1178042" y="1333670"/>
                  </a:lnTo>
                  <a:lnTo>
                    <a:pt x="1183439" y="1352074"/>
                  </a:lnTo>
                  <a:lnTo>
                    <a:pt x="1188835" y="1371430"/>
                  </a:lnTo>
                  <a:lnTo>
                    <a:pt x="1195183" y="1391103"/>
                  </a:lnTo>
                  <a:lnTo>
                    <a:pt x="1201531" y="1411094"/>
                  </a:lnTo>
                  <a:lnTo>
                    <a:pt x="1208514" y="1431719"/>
                  </a:lnTo>
                  <a:lnTo>
                    <a:pt x="1215497" y="1452344"/>
                  </a:lnTo>
                  <a:lnTo>
                    <a:pt x="1223433" y="1473921"/>
                  </a:lnTo>
                  <a:lnTo>
                    <a:pt x="1231685" y="1495498"/>
                  </a:lnTo>
                  <a:lnTo>
                    <a:pt x="1240573" y="1517392"/>
                  </a:lnTo>
                  <a:lnTo>
                    <a:pt x="1249461" y="1539604"/>
                  </a:lnTo>
                  <a:lnTo>
                    <a:pt x="1258983" y="1562450"/>
                  </a:lnTo>
                  <a:lnTo>
                    <a:pt x="1269458" y="1585296"/>
                  </a:lnTo>
                  <a:lnTo>
                    <a:pt x="1279932" y="1608460"/>
                  </a:lnTo>
                  <a:lnTo>
                    <a:pt x="1291359" y="1632258"/>
                  </a:lnTo>
                  <a:lnTo>
                    <a:pt x="1294851" y="1601162"/>
                  </a:lnTo>
                  <a:lnTo>
                    <a:pt x="1298977" y="1571018"/>
                  </a:lnTo>
                  <a:lnTo>
                    <a:pt x="1306913" y="1512315"/>
                  </a:lnTo>
                  <a:lnTo>
                    <a:pt x="1315165" y="1458373"/>
                  </a:lnTo>
                  <a:lnTo>
                    <a:pt x="1323101" y="1409824"/>
                  </a:lnTo>
                  <a:lnTo>
                    <a:pt x="1330084" y="1368574"/>
                  </a:lnTo>
                  <a:lnTo>
                    <a:pt x="1336115" y="1335574"/>
                  </a:lnTo>
                  <a:lnTo>
                    <a:pt x="1342780" y="1300670"/>
                  </a:lnTo>
                  <a:lnTo>
                    <a:pt x="1298025" y="1196275"/>
                  </a:lnTo>
                  <a:lnTo>
                    <a:pt x="1370395" y="1127736"/>
                  </a:lnTo>
                  <a:lnTo>
                    <a:pt x="1421817" y="1127736"/>
                  </a:lnTo>
                  <a:lnTo>
                    <a:pt x="1494187" y="1196275"/>
                  </a:lnTo>
                  <a:lnTo>
                    <a:pt x="1449749" y="1300670"/>
                  </a:lnTo>
                  <a:lnTo>
                    <a:pt x="1456415" y="1335574"/>
                  </a:lnTo>
                  <a:lnTo>
                    <a:pt x="1462128" y="1368574"/>
                  </a:lnTo>
                  <a:lnTo>
                    <a:pt x="1469746" y="1409824"/>
                  </a:lnTo>
                  <a:lnTo>
                    <a:pt x="1477364" y="1458373"/>
                  </a:lnTo>
                  <a:lnTo>
                    <a:pt x="1485617" y="1512315"/>
                  </a:lnTo>
                  <a:lnTo>
                    <a:pt x="1493869" y="1571018"/>
                  </a:lnTo>
                  <a:lnTo>
                    <a:pt x="1497678" y="1601162"/>
                  </a:lnTo>
                  <a:lnTo>
                    <a:pt x="1501170" y="1632258"/>
                  </a:lnTo>
                  <a:lnTo>
                    <a:pt x="1512279" y="1608460"/>
                  </a:lnTo>
                  <a:lnTo>
                    <a:pt x="1523072" y="1585296"/>
                  </a:lnTo>
                  <a:lnTo>
                    <a:pt x="1533229" y="1562450"/>
                  </a:lnTo>
                  <a:lnTo>
                    <a:pt x="1542751" y="1539604"/>
                  </a:lnTo>
                  <a:lnTo>
                    <a:pt x="1552274" y="1517392"/>
                  </a:lnTo>
                  <a:lnTo>
                    <a:pt x="1560844" y="1495498"/>
                  </a:lnTo>
                  <a:lnTo>
                    <a:pt x="1568779" y="1473921"/>
                  </a:lnTo>
                  <a:lnTo>
                    <a:pt x="1576715" y="1452344"/>
                  </a:lnTo>
                  <a:lnTo>
                    <a:pt x="1584015" y="1431719"/>
                  </a:lnTo>
                  <a:lnTo>
                    <a:pt x="1590681" y="1411094"/>
                  </a:lnTo>
                  <a:lnTo>
                    <a:pt x="1597346" y="1391103"/>
                  </a:lnTo>
                  <a:lnTo>
                    <a:pt x="1603377" y="1371430"/>
                  </a:lnTo>
                  <a:lnTo>
                    <a:pt x="1609408" y="1352074"/>
                  </a:lnTo>
                  <a:lnTo>
                    <a:pt x="1614487" y="1333670"/>
                  </a:lnTo>
                  <a:lnTo>
                    <a:pt x="1624327" y="1297180"/>
                  </a:lnTo>
                  <a:lnTo>
                    <a:pt x="1632262" y="1262910"/>
                  </a:lnTo>
                  <a:lnTo>
                    <a:pt x="1639563" y="1231179"/>
                  </a:lnTo>
                  <a:lnTo>
                    <a:pt x="1644959" y="1201035"/>
                  </a:lnTo>
                  <a:lnTo>
                    <a:pt x="1649720" y="1173112"/>
                  </a:lnTo>
                  <a:lnTo>
                    <a:pt x="1653846" y="1148044"/>
                  </a:lnTo>
                  <a:lnTo>
                    <a:pt x="1657020" y="1125198"/>
                  </a:lnTo>
                  <a:lnTo>
                    <a:pt x="1659242" y="1104890"/>
                  </a:lnTo>
                  <a:lnTo>
                    <a:pt x="1660829" y="1087438"/>
                  </a:lnTo>
                  <a:lnTo>
                    <a:pt x="1661464" y="1087755"/>
                  </a:lnTo>
                  <a:lnTo>
                    <a:pt x="1661464" y="1087438"/>
                  </a:lnTo>
                  <a:lnTo>
                    <a:pt x="1675430" y="1090294"/>
                  </a:lnTo>
                  <a:lnTo>
                    <a:pt x="1689714" y="1093784"/>
                  </a:lnTo>
                  <a:lnTo>
                    <a:pt x="1703998" y="1097592"/>
                  </a:lnTo>
                  <a:lnTo>
                    <a:pt x="1718916" y="1101400"/>
                  </a:lnTo>
                  <a:lnTo>
                    <a:pt x="1749705" y="1110919"/>
                  </a:lnTo>
                  <a:lnTo>
                    <a:pt x="1782399" y="1120756"/>
                  </a:lnTo>
                  <a:lnTo>
                    <a:pt x="1812871" y="1129640"/>
                  </a:lnTo>
                  <a:lnTo>
                    <a:pt x="1841120" y="1138208"/>
                  </a:lnTo>
                  <a:lnTo>
                    <a:pt x="1866831" y="1146458"/>
                  </a:lnTo>
                  <a:lnTo>
                    <a:pt x="1890002" y="1154390"/>
                  </a:lnTo>
                  <a:lnTo>
                    <a:pt x="1911269" y="1162006"/>
                  </a:lnTo>
                  <a:lnTo>
                    <a:pt x="1930314" y="1168987"/>
                  </a:lnTo>
                  <a:lnTo>
                    <a:pt x="1947454" y="1176285"/>
                  </a:lnTo>
                  <a:lnTo>
                    <a:pt x="1962690" y="1183266"/>
                  </a:lnTo>
                  <a:lnTo>
                    <a:pt x="1976021" y="1189612"/>
                  </a:lnTo>
                  <a:lnTo>
                    <a:pt x="1987766" y="1195958"/>
                  </a:lnTo>
                  <a:lnTo>
                    <a:pt x="1998240" y="1201670"/>
                  </a:lnTo>
                  <a:lnTo>
                    <a:pt x="2006811" y="1207381"/>
                  </a:lnTo>
                  <a:lnTo>
                    <a:pt x="2014111" y="1212775"/>
                  </a:lnTo>
                  <a:lnTo>
                    <a:pt x="2020142" y="1218487"/>
                  </a:lnTo>
                  <a:lnTo>
                    <a:pt x="2025221" y="1223564"/>
                  </a:lnTo>
                  <a:lnTo>
                    <a:pt x="2029030" y="1228641"/>
                  </a:lnTo>
                  <a:lnTo>
                    <a:pt x="2035061" y="1234035"/>
                  </a:lnTo>
                  <a:lnTo>
                    <a:pt x="2040457" y="1240064"/>
                  </a:lnTo>
                  <a:lnTo>
                    <a:pt x="2046170" y="1246410"/>
                  </a:lnTo>
                  <a:lnTo>
                    <a:pt x="2051249" y="1252756"/>
                  </a:lnTo>
                  <a:lnTo>
                    <a:pt x="2056010" y="1259420"/>
                  </a:lnTo>
                  <a:lnTo>
                    <a:pt x="2060771" y="1266401"/>
                  </a:lnTo>
                  <a:lnTo>
                    <a:pt x="2065215" y="1273699"/>
                  </a:lnTo>
                  <a:lnTo>
                    <a:pt x="2068706" y="1281631"/>
                  </a:lnTo>
                  <a:lnTo>
                    <a:pt x="2069976" y="1283535"/>
                  </a:lnTo>
                  <a:lnTo>
                    <a:pt x="2072833" y="1289564"/>
                  </a:lnTo>
                  <a:lnTo>
                    <a:pt x="2083942" y="1312410"/>
                  </a:lnTo>
                  <a:lnTo>
                    <a:pt x="2101717" y="1348584"/>
                  </a:lnTo>
                  <a:lnTo>
                    <a:pt x="2124889" y="1394276"/>
                  </a:lnTo>
                  <a:lnTo>
                    <a:pt x="2151869" y="1446950"/>
                  </a:lnTo>
                  <a:lnTo>
                    <a:pt x="2182341" y="1504382"/>
                  </a:lnTo>
                  <a:lnTo>
                    <a:pt x="2197894" y="1534210"/>
                  </a:lnTo>
                  <a:lnTo>
                    <a:pt x="2214399" y="1563719"/>
                  </a:lnTo>
                  <a:lnTo>
                    <a:pt x="2230588" y="1593229"/>
                  </a:lnTo>
                  <a:lnTo>
                    <a:pt x="2247093" y="1622104"/>
                  </a:lnTo>
                  <a:lnTo>
                    <a:pt x="2260742" y="1645902"/>
                  </a:lnTo>
                  <a:lnTo>
                    <a:pt x="2274073" y="1668431"/>
                  </a:lnTo>
                  <a:lnTo>
                    <a:pt x="2305497" y="1634479"/>
                  </a:lnTo>
                  <a:lnTo>
                    <a:pt x="2332478" y="1604652"/>
                  </a:lnTo>
                  <a:lnTo>
                    <a:pt x="2358823" y="1575460"/>
                  </a:lnTo>
                  <a:lnTo>
                    <a:pt x="2406752" y="1520883"/>
                  </a:lnTo>
                  <a:lnTo>
                    <a:pt x="2443572" y="1478046"/>
                  </a:lnTo>
                  <a:lnTo>
                    <a:pt x="2465157" y="1453296"/>
                  </a:lnTo>
                  <a:lnTo>
                    <a:pt x="2468013" y="1449805"/>
                  </a:lnTo>
                  <a:lnTo>
                    <a:pt x="2471822" y="1445681"/>
                  </a:lnTo>
                  <a:lnTo>
                    <a:pt x="2475631" y="1441555"/>
                  </a:lnTo>
                  <a:lnTo>
                    <a:pt x="2483567" y="1434257"/>
                  </a:lnTo>
                  <a:lnTo>
                    <a:pt x="2491819" y="1427276"/>
                  </a:lnTo>
                  <a:lnTo>
                    <a:pt x="2500390" y="1420930"/>
                  </a:lnTo>
                  <a:lnTo>
                    <a:pt x="2664175" y="1245141"/>
                  </a:lnTo>
                  <a:lnTo>
                    <a:pt x="2669254" y="1240381"/>
                  </a:lnTo>
                  <a:lnTo>
                    <a:pt x="2674967" y="1235939"/>
                  </a:lnTo>
                  <a:lnTo>
                    <a:pt x="2680681" y="1232131"/>
                  </a:lnTo>
                  <a:lnTo>
                    <a:pt x="2686712" y="1229275"/>
                  </a:lnTo>
                  <a:lnTo>
                    <a:pt x="2693060" y="1227054"/>
                  </a:lnTo>
                  <a:lnTo>
                    <a:pt x="2699408" y="1225150"/>
                  </a:lnTo>
                  <a:lnTo>
                    <a:pt x="2706074" y="1224198"/>
                  </a:lnTo>
                  <a:lnTo>
                    <a:pt x="2712422" y="1223247"/>
                  </a:lnTo>
                  <a:lnTo>
                    <a:pt x="2719088" y="1223247"/>
                  </a:lnTo>
                  <a:lnTo>
                    <a:pt x="2725754" y="1224198"/>
                  </a:lnTo>
                  <a:lnTo>
                    <a:pt x="2732419" y="1225468"/>
                  </a:lnTo>
                  <a:lnTo>
                    <a:pt x="2738767" y="1227371"/>
                  </a:lnTo>
                  <a:lnTo>
                    <a:pt x="2745116" y="1229910"/>
                  </a:lnTo>
                  <a:lnTo>
                    <a:pt x="2751147" y="1233400"/>
                  </a:lnTo>
                  <a:lnTo>
                    <a:pt x="2757178" y="1237525"/>
                  </a:lnTo>
                  <a:lnTo>
                    <a:pt x="2762574" y="1241968"/>
                  </a:lnTo>
                  <a:lnTo>
                    <a:pt x="2767335" y="1247045"/>
                  </a:lnTo>
                  <a:lnTo>
                    <a:pt x="2771779" y="1252756"/>
                  </a:lnTo>
                  <a:lnTo>
                    <a:pt x="2775270" y="1258151"/>
                  </a:lnTo>
                  <a:lnTo>
                    <a:pt x="2778444" y="1264497"/>
                  </a:lnTo>
                  <a:lnTo>
                    <a:pt x="2780666" y="1270843"/>
                  </a:lnTo>
                  <a:lnTo>
                    <a:pt x="2782571" y="1277189"/>
                  </a:lnTo>
                  <a:lnTo>
                    <a:pt x="2783840" y="1283853"/>
                  </a:lnTo>
                  <a:lnTo>
                    <a:pt x="2784475" y="1290199"/>
                  </a:lnTo>
                  <a:lnTo>
                    <a:pt x="2784475" y="1296862"/>
                  </a:lnTo>
                  <a:lnTo>
                    <a:pt x="2783840" y="1303526"/>
                  </a:lnTo>
                  <a:lnTo>
                    <a:pt x="2782253" y="1310189"/>
                  </a:lnTo>
                  <a:lnTo>
                    <a:pt x="2780349" y="1316535"/>
                  </a:lnTo>
                  <a:lnTo>
                    <a:pt x="2777492" y="1322882"/>
                  </a:lnTo>
                  <a:lnTo>
                    <a:pt x="2774635" y="1328911"/>
                  </a:lnTo>
                  <a:lnTo>
                    <a:pt x="2770509" y="1334622"/>
                  </a:lnTo>
                  <a:lnTo>
                    <a:pt x="2766065" y="1340334"/>
                  </a:lnTo>
                  <a:lnTo>
                    <a:pt x="2694964" y="1416171"/>
                  </a:lnTo>
                  <a:lnTo>
                    <a:pt x="2705122" y="1422200"/>
                  </a:lnTo>
                  <a:lnTo>
                    <a:pt x="2709883" y="1426007"/>
                  </a:lnTo>
                  <a:lnTo>
                    <a:pt x="2714644" y="1429815"/>
                  </a:lnTo>
                  <a:lnTo>
                    <a:pt x="2721310" y="1435844"/>
                  </a:lnTo>
                  <a:lnTo>
                    <a:pt x="2727658" y="1441873"/>
                  </a:lnTo>
                  <a:lnTo>
                    <a:pt x="2733689" y="1448854"/>
                  </a:lnTo>
                  <a:lnTo>
                    <a:pt x="2739085" y="1455517"/>
                  </a:lnTo>
                  <a:lnTo>
                    <a:pt x="2744481" y="1462498"/>
                  </a:lnTo>
                  <a:lnTo>
                    <a:pt x="2749242" y="1469478"/>
                  </a:lnTo>
                  <a:lnTo>
                    <a:pt x="2753686" y="1476777"/>
                  </a:lnTo>
                  <a:lnTo>
                    <a:pt x="2757812" y="1484392"/>
                  </a:lnTo>
                  <a:lnTo>
                    <a:pt x="2761621" y="1492008"/>
                  </a:lnTo>
                  <a:lnTo>
                    <a:pt x="2764478" y="1499940"/>
                  </a:lnTo>
                  <a:lnTo>
                    <a:pt x="2767335" y="1507873"/>
                  </a:lnTo>
                  <a:lnTo>
                    <a:pt x="2770191" y="1515806"/>
                  </a:lnTo>
                  <a:lnTo>
                    <a:pt x="2771779" y="1524056"/>
                  </a:lnTo>
                  <a:lnTo>
                    <a:pt x="2773683" y="1532306"/>
                  </a:lnTo>
                  <a:lnTo>
                    <a:pt x="2774953" y="1540556"/>
                  </a:lnTo>
                  <a:lnTo>
                    <a:pt x="2775905" y="1548806"/>
                  </a:lnTo>
                  <a:lnTo>
                    <a:pt x="2776222" y="1557373"/>
                  </a:lnTo>
                  <a:lnTo>
                    <a:pt x="2776222" y="1565623"/>
                  </a:lnTo>
                  <a:lnTo>
                    <a:pt x="2775905" y="1574191"/>
                  </a:lnTo>
                  <a:lnTo>
                    <a:pt x="2775270" y="1582441"/>
                  </a:lnTo>
                  <a:lnTo>
                    <a:pt x="2774000" y="1591008"/>
                  </a:lnTo>
                  <a:lnTo>
                    <a:pt x="2772731" y="1598941"/>
                  </a:lnTo>
                  <a:lnTo>
                    <a:pt x="2770826" y="1607508"/>
                  </a:lnTo>
                  <a:lnTo>
                    <a:pt x="2768604" y="1615758"/>
                  </a:lnTo>
                  <a:lnTo>
                    <a:pt x="2765430" y="1623691"/>
                  </a:lnTo>
                  <a:lnTo>
                    <a:pt x="2762574" y="1631624"/>
                  </a:lnTo>
                  <a:lnTo>
                    <a:pt x="2758765" y="1639556"/>
                  </a:lnTo>
                  <a:lnTo>
                    <a:pt x="2754956" y="1647489"/>
                  </a:lnTo>
                  <a:lnTo>
                    <a:pt x="2750194" y="1654787"/>
                  </a:lnTo>
                  <a:lnTo>
                    <a:pt x="2745433" y="1662085"/>
                  </a:lnTo>
                  <a:lnTo>
                    <a:pt x="2740355" y="1669383"/>
                  </a:lnTo>
                  <a:lnTo>
                    <a:pt x="2734641" y="1676364"/>
                  </a:lnTo>
                  <a:lnTo>
                    <a:pt x="2716549" y="1697941"/>
                  </a:lnTo>
                  <a:lnTo>
                    <a:pt x="2670206" y="1751249"/>
                  </a:lnTo>
                  <a:lnTo>
                    <a:pt x="2639417" y="1786470"/>
                  </a:lnTo>
                  <a:lnTo>
                    <a:pt x="2605136" y="1824865"/>
                  </a:lnTo>
                  <a:lnTo>
                    <a:pt x="2569586" y="1864529"/>
                  </a:lnTo>
                  <a:lnTo>
                    <a:pt x="2532766" y="1904827"/>
                  </a:lnTo>
                  <a:lnTo>
                    <a:pt x="2508325" y="1930529"/>
                  </a:lnTo>
                  <a:lnTo>
                    <a:pt x="2484519" y="1955914"/>
                  </a:lnTo>
                  <a:lnTo>
                    <a:pt x="2461030" y="1979712"/>
                  </a:lnTo>
                  <a:lnTo>
                    <a:pt x="2438811" y="2001606"/>
                  </a:lnTo>
                  <a:lnTo>
                    <a:pt x="2426115" y="2013347"/>
                  </a:lnTo>
                  <a:lnTo>
                    <a:pt x="2413418" y="2025087"/>
                  </a:lnTo>
                  <a:lnTo>
                    <a:pt x="2400722" y="2035876"/>
                  </a:lnTo>
                  <a:lnTo>
                    <a:pt x="2387708" y="2046664"/>
                  </a:lnTo>
                  <a:lnTo>
                    <a:pt x="2380090" y="2052376"/>
                  </a:lnTo>
                  <a:lnTo>
                    <a:pt x="2371837" y="2058405"/>
                  </a:lnTo>
                  <a:lnTo>
                    <a:pt x="2362314" y="2064751"/>
                  </a:lnTo>
                  <a:lnTo>
                    <a:pt x="2351205" y="2071414"/>
                  </a:lnTo>
                  <a:lnTo>
                    <a:pt x="2343904" y="2075222"/>
                  </a:lnTo>
                  <a:lnTo>
                    <a:pt x="2335969" y="2079347"/>
                  </a:lnTo>
                  <a:lnTo>
                    <a:pt x="2326447" y="2083155"/>
                  </a:lnTo>
                  <a:lnTo>
                    <a:pt x="2315337" y="2087280"/>
                  </a:lnTo>
                  <a:lnTo>
                    <a:pt x="2307719" y="2089501"/>
                  </a:lnTo>
                  <a:lnTo>
                    <a:pt x="2300101" y="2091405"/>
                  </a:lnTo>
                  <a:lnTo>
                    <a:pt x="2292801" y="2093309"/>
                  </a:lnTo>
                  <a:lnTo>
                    <a:pt x="2284865" y="2094578"/>
                  </a:lnTo>
                  <a:lnTo>
                    <a:pt x="2277565" y="2095530"/>
                  </a:lnTo>
                  <a:lnTo>
                    <a:pt x="2270582" y="2096164"/>
                  </a:lnTo>
                  <a:lnTo>
                    <a:pt x="2262964" y="2096799"/>
                  </a:lnTo>
                  <a:lnTo>
                    <a:pt x="2255981" y="2097116"/>
                  </a:lnTo>
                  <a:lnTo>
                    <a:pt x="2244871" y="2096799"/>
                  </a:lnTo>
                  <a:lnTo>
                    <a:pt x="2234397" y="2095530"/>
                  </a:lnTo>
                  <a:lnTo>
                    <a:pt x="2224557" y="2093943"/>
                  </a:lnTo>
                  <a:lnTo>
                    <a:pt x="2215034" y="2092357"/>
                  </a:lnTo>
                  <a:lnTo>
                    <a:pt x="2206147" y="2090453"/>
                  </a:lnTo>
                  <a:lnTo>
                    <a:pt x="2197894" y="2087597"/>
                  </a:lnTo>
                  <a:lnTo>
                    <a:pt x="2190593" y="2085058"/>
                  </a:lnTo>
                  <a:lnTo>
                    <a:pt x="2183610" y="2082520"/>
                  </a:lnTo>
                  <a:lnTo>
                    <a:pt x="2176945" y="2079982"/>
                  </a:lnTo>
                  <a:lnTo>
                    <a:pt x="2170596" y="2077126"/>
                  </a:lnTo>
                  <a:lnTo>
                    <a:pt x="2159487" y="2071097"/>
                  </a:lnTo>
                  <a:lnTo>
                    <a:pt x="2149647" y="2065385"/>
                  </a:lnTo>
                  <a:lnTo>
                    <a:pt x="2140759" y="2059674"/>
                  </a:lnTo>
                  <a:lnTo>
                    <a:pt x="2133141" y="2053962"/>
                  </a:lnTo>
                  <a:lnTo>
                    <a:pt x="2125841" y="2048251"/>
                  </a:lnTo>
                  <a:lnTo>
                    <a:pt x="2119175" y="2043174"/>
                  </a:lnTo>
                  <a:lnTo>
                    <a:pt x="2113462" y="2037779"/>
                  </a:lnTo>
                  <a:lnTo>
                    <a:pt x="2102670" y="2027308"/>
                  </a:lnTo>
                  <a:lnTo>
                    <a:pt x="2092512" y="2017154"/>
                  </a:lnTo>
                  <a:lnTo>
                    <a:pt x="2083307" y="2006683"/>
                  </a:lnTo>
                  <a:lnTo>
                    <a:pt x="2074737" y="1996847"/>
                  </a:lnTo>
                  <a:lnTo>
                    <a:pt x="2066167" y="1986375"/>
                  </a:lnTo>
                  <a:lnTo>
                    <a:pt x="2057914" y="1975904"/>
                  </a:lnTo>
                  <a:lnTo>
                    <a:pt x="2049979" y="1965116"/>
                  </a:lnTo>
                  <a:lnTo>
                    <a:pt x="2042044" y="1954010"/>
                  </a:lnTo>
                  <a:lnTo>
                    <a:pt x="2026490" y="1931798"/>
                  </a:lnTo>
                  <a:lnTo>
                    <a:pt x="2013476" y="1912125"/>
                  </a:lnTo>
                  <a:lnTo>
                    <a:pt x="2000462" y="1891817"/>
                  </a:lnTo>
                  <a:lnTo>
                    <a:pt x="1987131" y="1870557"/>
                  </a:lnTo>
                  <a:lnTo>
                    <a:pt x="1974117" y="1848663"/>
                  </a:lnTo>
                  <a:lnTo>
                    <a:pt x="1961103" y="1826769"/>
                  </a:lnTo>
                  <a:lnTo>
                    <a:pt x="1948089" y="1803922"/>
                  </a:lnTo>
                  <a:lnTo>
                    <a:pt x="1922061" y="1758547"/>
                  </a:lnTo>
                  <a:lnTo>
                    <a:pt x="1922061" y="2143126"/>
                  </a:lnTo>
                  <a:lnTo>
                    <a:pt x="1428165" y="2143126"/>
                  </a:lnTo>
                  <a:lnTo>
                    <a:pt x="1455462" y="1826769"/>
                  </a:lnTo>
                  <a:lnTo>
                    <a:pt x="1455145" y="1818519"/>
                  </a:lnTo>
                  <a:lnTo>
                    <a:pt x="1454510" y="1810269"/>
                  </a:lnTo>
                  <a:lnTo>
                    <a:pt x="1452923" y="1802653"/>
                  </a:lnTo>
                  <a:lnTo>
                    <a:pt x="1450701" y="1795038"/>
                  </a:lnTo>
                  <a:lnTo>
                    <a:pt x="1448479" y="1788057"/>
                  </a:lnTo>
                  <a:lnTo>
                    <a:pt x="1445623" y="1781076"/>
                  </a:lnTo>
                  <a:lnTo>
                    <a:pt x="1441814" y="1774730"/>
                  </a:lnTo>
                  <a:lnTo>
                    <a:pt x="1438005" y="1769018"/>
                  </a:lnTo>
                  <a:lnTo>
                    <a:pt x="1433878" y="1763941"/>
                  </a:lnTo>
                  <a:lnTo>
                    <a:pt x="1429434" y="1759182"/>
                  </a:lnTo>
                  <a:lnTo>
                    <a:pt x="1424673" y="1755057"/>
                  </a:lnTo>
                  <a:lnTo>
                    <a:pt x="1419595" y="1751566"/>
                  </a:lnTo>
                  <a:lnTo>
                    <a:pt x="1413881" y="1748711"/>
                  </a:lnTo>
                  <a:lnTo>
                    <a:pt x="1408485" y="1746807"/>
                  </a:lnTo>
                  <a:lnTo>
                    <a:pt x="1402454" y="1745538"/>
                  </a:lnTo>
                  <a:lnTo>
                    <a:pt x="1396423" y="1744903"/>
                  </a:lnTo>
                  <a:lnTo>
                    <a:pt x="1390710" y="1745538"/>
                  </a:lnTo>
                  <a:lnTo>
                    <a:pt x="1384679" y="1746807"/>
                  </a:lnTo>
                  <a:lnTo>
                    <a:pt x="1378966" y="1748711"/>
                  </a:lnTo>
                  <a:lnTo>
                    <a:pt x="1373570" y="1751566"/>
                  </a:lnTo>
                  <a:lnTo>
                    <a:pt x="1368174" y="1755057"/>
                  </a:lnTo>
                  <a:lnTo>
                    <a:pt x="1363412" y="1759182"/>
                  </a:lnTo>
                  <a:lnTo>
                    <a:pt x="1358969" y="1763941"/>
                  </a:lnTo>
                  <a:lnTo>
                    <a:pt x="1354842" y="1769018"/>
                  </a:lnTo>
                  <a:lnTo>
                    <a:pt x="1351351" y="1774730"/>
                  </a:lnTo>
                  <a:lnTo>
                    <a:pt x="1347542" y="1781076"/>
                  </a:lnTo>
                  <a:lnTo>
                    <a:pt x="1344367" y="1788057"/>
                  </a:lnTo>
                  <a:lnTo>
                    <a:pt x="1342146" y="1795038"/>
                  </a:lnTo>
                  <a:lnTo>
                    <a:pt x="1339924" y="1802653"/>
                  </a:lnTo>
                  <a:lnTo>
                    <a:pt x="1338971" y="1810269"/>
                  </a:lnTo>
                  <a:lnTo>
                    <a:pt x="1337702" y="1818519"/>
                  </a:lnTo>
                  <a:lnTo>
                    <a:pt x="1337384" y="1826769"/>
                  </a:lnTo>
                  <a:lnTo>
                    <a:pt x="1364999" y="2143126"/>
                  </a:lnTo>
                  <a:lnTo>
                    <a:pt x="870151" y="2143126"/>
                  </a:lnTo>
                  <a:lnTo>
                    <a:pt x="870151" y="1651297"/>
                  </a:lnTo>
                  <a:lnTo>
                    <a:pt x="869833" y="1651297"/>
                  </a:lnTo>
                  <a:lnTo>
                    <a:pt x="868881" y="1652249"/>
                  </a:lnTo>
                  <a:lnTo>
                    <a:pt x="867294" y="1653201"/>
                  </a:lnTo>
                  <a:lnTo>
                    <a:pt x="864755" y="1656691"/>
                  </a:lnTo>
                  <a:lnTo>
                    <a:pt x="861581" y="1661133"/>
                  </a:lnTo>
                  <a:lnTo>
                    <a:pt x="858724" y="1667162"/>
                  </a:lnTo>
                  <a:lnTo>
                    <a:pt x="855867" y="1674143"/>
                  </a:lnTo>
                  <a:lnTo>
                    <a:pt x="852376" y="1682710"/>
                  </a:lnTo>
                  <a:lnTo>
                    <a:pt x="848884" y="1691912"/>
                  </a:lnTo>
                  <a:lnTo>
                    <a:pt x="845710" y="1702701"/>
                  </a:lnTo>
                  <a:lnTo>
                    <a:pt x="839044" y="1726816"/>
                  </a:lnTo>
                  <a:lnTo>
                    <a:pt x="832061" y="1755057"/>
                  </a:lnTo>
                  <a:lnTo>
                    <a:pt x="824443" y="1786153"/>
                  </a:lnTo>
                  <a:lnTo>
                    <a:pt x="817460" y="1820423"/>
                  </a:lnTo>
                  <a:lnTo>
                    <a:pt x="810477" y="1856913"/>
                  </a:lnTo>
                  <a:lnTo>
                    <a:pt x="803811" y="1895308"/>
                  </a:lnTo>
                  <a:lnTo>
                    <a:pt x="797145" y="1935606"/>
                  </a:lnTo>
                  <a:lnTo>
                    <a:pt x="790797" y="1976221"/>
                  </a:lnTo>
                  <a:lnTo>
                    <a:pt x="784766" y="2018424"/>
                  </a:lnTo>
                  <a:lnTo>
                    <a:pt x="779688" y="2060308"/>
                  </a:lnTo>
                  <a:lnTo>
                    <a:pt x="774609" y="2101876"/>
                  </a:lnTo>
                  <a:lnTo>
                    <a:pt x="771118" y="2143126"/>
                  </a:lnTo>
                  <a:lnTo>
                    <a:pt x="438150" y="2143126"/>
                  </a:lnTo>
                  <a:lnTo>
                    <a:pt x="443864" y="2084741"/>
                  </a:lnTo>
                  <a:lnTo>
                    <a:pt x="449894" y="2028577"/>
                  </a:lnTo>
                  <a:lnTo>
                    <a:pt x="455925" y="1975269"/>
                  </a:lnTo>
                  <a:lnTo>
                    <a:pt x="463226" y="1923865"/>
                  </a:lnTo>
                  <a:lnTo>
                    <a:pt x="470209" y="1875317"/>
                  </a:lnTo>
                  <a:lnTo>
                    <a:pt x="478144" y="1828990"/>
                  </a:lnTo>
                  <a:lnTo>
                    <a:pt x="485762" y="1784884"/>
                  </a:lnTo>
                  <a:lnTo>
                    <a:pt x="494015" y="1742682"/>
                  </a:lnTo>
                  <a:lnTo>
                    <a:pt x="502585" y="1702701"/>
                  </a:lnTo>
                  <a:lnTo>
                    <a:pt x="511155" y="1665258"/>
                  </a:lnTo>
                  <a:lnTo>
                    <a:pt x="520043" y="1629085"/>
                  </a:lnTo>
                  <a:lnTo>
                    <a:pt x="528931" y="1595450"/>
                  </a:lnTo>
                  <a:lnTo>
                    <a:pt x="537818" y="1563719"/>
                  </a:lnTo>
                  <a:lnTo>
                    <a:pt x="547023" y="1533892"/>
                  </a:lnTo>
                  <a:lnTo>
                    <a:pt x="556228" y="1505969"/>
                  </a:lnTo>
                  <a:lnTo>
                    <a:pt x="565116" y="1479632"/>
                  </a:lnTo>
                  <a:lnTo>
                    <a:pt x="574638" y="1454882"/>
                  </a:lnTo>
                  <a:lnTo>
                    <a:pt x="583526" y="1432036"/>
                  </a:lnTo>
                  <a:lnTo>
                    <a:pt x="592413" y="1410777"/>
                  </a:lnTo>
                  <a:lnTo>
                    <a:pt x="601301" y="1391420"/>
                  </a:lnTo>
                  <a:lnTo>
                    <a:pt x="609871" y="1373334"/>
                  </a:lnTo>
                  <a:lnTo>
                    <a:pt x="618124" y="1356516"/>
                  </a:lnTo>
                  <a:lnTo>
                    <a:pt x="626059" y="1341920"/>
                  </a:lnTo>
                  <a:lnTo>
                    <a:pt x="633995" y="1327959"/>
                  </a:lnTo>
                  <a:lnTo>
                    <a:pt x="641930" y="1315266"/>
                  </a:lnTo>
                  <a:lnTo>
                    <a:pt x="648913" y="1304160"/>
                  </a:lnTo>
                  <a:lnTo>
                    <a:pt x="655579" y="1294324"/>
                  </a:lnTo>
                  <a:lnTo>
                    <a:pt x="661927" y="1285756"/>
                  </a:lnTo>
                  <a:lnTo>
                    <a:pt x="667641" y="1278141"/>
                  </a:lnTo>
                  <a:lnTo>
                    <a:pt x="673037" y="1271478"/>
                  </a:lnTo>
                  <a:lnTo>
                    <a:pt x="677798" y="1266083"/>
                  </a:lnTo>
                  <a:lnTo>
                    <a:pt x="681924" y="1261641"/>
                  </a:lnTo>
                  <a:lnTo>
                    <a:pt x="699065" y="1252756"/>
                  </a:lnTo>
                  <a:lnTo>
                    <a:pt x="717475" y="1243237"/>
                  </a:lnTo>
                  <a:lnTo>
                    <a:pt x="737154" y="1234035"/>
                  </a:lnTo>
                  <a:lnTo>
                    <a:pt x="758104" y="1224833"/>
                  </a:lnTo>
                  <a:lnTo>
                    <a:pt x="779688" y="1215948"/>
                  </a:lnTo>
                  <a:lnTo>
                    <a:pt x="801907" y="1206746"/>
                  </a:lnTo>
                  <a:lnTo>
                    <a:pt x="824761" y="1197227"/>
                  </a:lnTo>
                  <a:lnTo>
                    <a:pt x="848249" y="1188343"/>
                  </a:lnTo>
                  <a:lnTo>
                    <a:pt x="895544" y="1170891"/>
                  </a:lnTo>
                  <a:lnTo>
                    <a:pt x="942204" y="1154390"/>
                  </a:lnTo>
                  <a:lnTo>
                    <a:pt x="987594" y="1138525"/>
                  </a:lnTo>
                  <a:lnTo>
                    <a:pt x="1030445" y="1124564"/>
                  </a:lnTo>
                  <a:lnTo>
                    <a:pt x="1041554" y="1118217"/>
                  </a:lnTo>
                  <a:lnTo>
                    <a:pt x="1053299" y="1112188"/>
                  </a:lnTo>
                  <a:lnTo>
                    <a:pt x="1065678" y="1107111"/>
                  </a:lnTo>
                  <a:lnTo>
                    <a:pt x="1077740" y="1102352"/>
                  </a:lnTo>
                  <a:lnTo>
                    <a:pt x="1090754" y="1097909"/>
                  </a:lnTo>
                  <a:lnTo>
                    <a:pt x="1103768" y="1094102"/>
                  </a:lnTo>
                  <a:lnTo>
                    <a:pt x="1117099" y="1090294"/>
                  </a:lnTo>
                  <a:lnTo>
                    <a:pt x="1131065" y="1087438"/>
                  </a:lnTo>
                  <a:close/>
                  <a:moveTo>
                    <a:pt x="1401445" y="0"/>
                  </a:moveTo>
                  <a:lnTo>
                    <a:pt x="1412240" y="318"/>
                  </a:lnTo>
                  <a:lnTo>
                    <a:pt x="1423353" y="635"/>
                  </a:lnTo>
                  <a:lnTo>
                    <a:pt x="1433513" y="1588"/>
                  </a:lnTo>
                  <a:lnTo>
                    <a:pt x="1444308" y="2223"/>
                  </a:lnTo>
                  <a:lnTo>
                    <a:pt x="1454786" y="3494"/>
                  </a:lnTo>
                  <a:lnTo>
                    <a:pt x="1465263" y="4764"/>
                  </a:lnTo>
                  <a:lnTo>
                    <a:pt x="1475423" y="6670"/>
                  </a:lnTo>
                  <a:lnTo>
                    <a:pt x="1485266" y="8575"/>
                  </a:lnTo>
                  <a:lnTo>
                    <a:pt x="1495426" y="10798"/>
                  </a:lnTo>
                  <a:lnTo>
                    <a:pt x="1505268" y="13339"/>
                  </a:lnTo>
                  <a:lnTo>
                    <a:pt x="1515111" y="15880"/>
                  </a:lnTo>
                  <a:lnTo>
                    <a:pt x="1524636" y="19056"/>
                  </a:lnTo>
                  <a:lnTo>
                    <a:pt x="1533843" y="22232"/>
                  </a:lnTo>
                  <a:lnTo>
                    <a:pt x="1543368" y="25726"/>
                  </a:lnTo>
                  <a:lnTo>
                    <a:pt x="1552576" y="29219"/>
                  </a:lnTo>
                  <a:lnTo>
                    <a:pt x="1561466" y="33030"/>
                  </a:lnTo>
                  <a:lnTo>
                    <a:pt x="1570356" y="37159"/>
                  </a:lnTo>
                  <a:lnTo>
                    <a:pt x="1578928" y="41605"/>
                  </a:lnTo>
                  <a:lnTo>
                    <a:pt x="1587818" y="46052"/>
                  </a:lnTo>
                  <a:lnTo>
                    <a:pt x="1596073" y="50816"/>
                  </a:lnTo>
                  <a:lnTo>
                    <a:pt x="1604646" y="55897"/>
                  </a:lnTo>
                  <a:lnTo>
                    <a:pt x="1612583" y="60979"/>
                  </a:lnTo>
                  <a:lnTo>
                    <a:pt x="1620521" y="66378"/>
                  </a:lnTo>
                  <a:lnTo>
                    <a:pt x="1628776" y="72095"/>
                  </a:lnTo>
                  <a:lnTo>
                    <a:pt x="1636078" y="77812"/>
                  </a:lnTo>
                  <a:lnTo>
                    <a:pt x="1644016" y="83528"/>
                  </a:lnTo>
                  <a:lnTo>
                    <a:pt x="1651318" y="89880"/>
                  </a:lnTo>
                  <a:lnTo>
                    <a:pt x="1658303" y="96232"/>
                  </a:lnTo>
                  <a:lnTo>
                    <a:pt x="1665606" y="102902"/>
                  </a:lnTo>
                  <a:lnTo>
                    <a:pt x="1672591" y="109571"/>
                  </a:lnTo>
                  <a:lnTo>
                    <a:pt x="1679258" y="116241"/>
                  </a:lnTo>
                  <a:lnTo>
                    <a:pt x="1685926" y="123546"/>
                  </a:lnTo>
                  <a:lnTo>
                    <a:pt x="1692593" y="130851"/>
                  </a:lnTo>
                  <a:lnTo>
                    <a:pt x="1698943" y="138155"/>
                  </a:lnTo>
                  <a:lnTo>
                    <a:pt x="1704976" y="145778"/>
                  </a:lnTo>
                  <a:lnTo>
                    <a:pt x="1710691" y="153400"/>
                  </a:lnTo>
                  <a:lnTo>
                    <a:pt x="1716723" y="161658"/>
                  </a:lnTo>
                  <a:lnTo>
                    <a:pt x="1722438" y="169597"/>
                  </a:lnTo>
                  <a:lnTo>
                    <a:pt x="1727836" y="177537"/>
                  </a:lnTo>
                  <a:lnTo>
                    <a:pt x="1733233" y="186113"/>
                  </a:lnTo>
                  <a:lnTo>
                    <a:pt x="1738313" y="194688"/>
                  </a:lnTo>
                  <a:lnTo>
                    <a:pt x="1743076" y="203263"/>
                  </a:lnTo>
                  <a:lnTo>
                    <a:pt x="1747838" y="212156"/>
                  </a:lnTo>
                  <a:lnTo>
                    <a:pt x="1752283" y="221048"/>
                  </a:lnTo>
                  <a:lnTo>
                    <a:pt x="1760856" y="239469"/>
                  </a:lnTo>
                  <a:lnTo>
                    <a:pt x="1768793" y="258207"/>
                  </a:lnTo>
                  <a:lnTo>
                    <a:pt x="1776096" y="277581"/>
                  </a:lnTo>
                  <a:lnTo>
                    <a:pt x="1782446" y="297272"/>
                  </a:lnTo>
                  <a:lnTo>
                    <a:pt x="1788161" y="317916"/>
                  </a:lnTo>
                  <a:lnTo>
                    <a:pt x="1792923" y="338560"/>
                  </a:lnTo>
                  <a:lnTo>
                    <a:pt x="1797051" y="359521"/>
                  </a:lnTo>
                  <a:lnTo>
                    <a:pt x="1799908" y="380800"/>
                  </a:lnTo>
                  <a:lnTo>
                    <a:pt x="1802448" y="402397"/>
                  </a:lnTo>
                  <a:lnTo>
                    <a:pt x="1804036" y="424946"/>
                  </a:lnTo>
                  <a:lnTo>
                    <a:pt x="1809751" y="426534"/>
                  </a:lnTo>
                  <a:lnTo>
                    <a:pt x="1815148" y="428758"/>
                  </a:lnTo>
                  <a:lnTo>
                    <a:pt x="1819911" y="431616"/>
                  </a:lnTo>
                  <a:lnTo>
                    <a:pt x="1825308" y="434474"/>
                  </a:lnTo>
                  <a:lnTo>
                    <a:pt x="1829753" y="437968"/>
                  </a:lnTo>
                  <a:lnTo>
                    <a:pt x="1834198" y="441144"/>
                  </a:lnTo>
                  <a:lnTo>
                    <a:pt x="1838326" y="445273"/>
                  </a:lnTo>
                  <a:lnTo>
                    <a:pt x="1842453" y="449401"/>
                  </a:lnTo>
                  <a:lnTo>
                    <a:pt x="1845628" y="453848"/>
                  </a:lnTo>
                  <a:lnTo>
                    <a:pt x="1849121" y="458612"/>
                  </a:lnTo>
                  <a:lnTo>
                    <a:pt x="1851978" y="463693"/>
                  </a:lnTo>
                  <a:lnTo>
                    <a:pt x="1854201" y="469728"/>
                  </a:lnTo>
                  <a:lnTo>
                    <a:pt x="1856423" y="475762"/>
                  </a:lnTo>
                  <a:lnTo>
                    <a:pt x="1858328" y="482114"/>
                  </a:lnTo>
                  <a:lnTo>
                    <a:pt x="1859916" y="488784"/>
                  </a:lnTo>
                  <a:lnTo>
                    <a:pt x="1860868" y="496088"/>
                  </a:lnTo>
                  <a:lnTo>
                    <a:pt x="1861503" y="502123"/>
                  </a:lnTo>
                  <a:lnTo>
                    <a:pt x="1862138" y="507839"/>
                  </a:lnTo>
                  <a:lnTo>
                    <a:pt x="1862138" y="513874"/>
                  </a:lnTo>
                  <a:lnTo>
                    <a:pt x="1861503" y="519908"/>
                  </a:lnTo>
                  <a:lnTo>
                    <a:pt x="1861186" y="526260"/>
                  </a:lnTo>
                  <a:lnTo>
                    <a:pt x="1860868" y="532294"/>
                  </a:lnTo>
                  <a:lnTo>
                    <a:pt x="1858963" y="544998"/>
                  </a:lnTo>
                  <a:lnTo>
                    <a:pt x="1856106" y="557385"/>
                  </a:lnTo>
                  <a:lnTo>
                    <a:pt x="1852296" y="569771"/>
                  </a:lnTo>
                  <a:lnTo>
                    <a:pt x="1847851" y="582157"/>
                  </a:lnTo>
                  <a:lnTo>
                    <a:pt x="1842771" y="593908"/>
                  </a:lnTo>
                  <a:lnTo>
                    <a:pt x="1836738" y="605342"/>
                  </a:lnTo>
                  <a:lnTo>
                    <a:pt x="1833881" y="611059"/>
                  </a:lnTo>
                  <a:lnTo>
                    <a:pt x="1830071" y="616140"/>
                  </a:lnTo>
                  <a:lnTo>
                    <a:pt x="1826578" y="621540"/>
                  </a:lnTo>
                  <a:lnTo>
                    <a:pt x="1823086" y="626621"/>
                  </a:lnTo>
                  <a:lnTo>
                    <a:pt x="1818958" y="631385"/>
                  </a:lnTo>
                  <a:lnTo>
                    <a:pt x="1814831" y="635831"/>
                  </a:lnTo>
                  <a:lnTo>
                    <a:pt x="1810703" y="640278"/>
                  </a:lnTo>
                  <a:lnTo>
                    <a:pt x="1806258" y="644407"/>
                  </a:lnTo>
                  <a:lnTo>
                    <a:pt x="1801813" y="648218"/>
                  </a:lnTo>
                  <a:lnTo>
                    <a:pt x="1797051" y="652029"/>
                  </a:lnTo>
                  <a:lnTo>
                    <a:pt x="1792288" y="655205"/>
                  </a:lnTo>
                  <a:lnTo>
                    <a:pt x="1787208" y="658063"/>
                  </a:lnTo>
                  <a:lnTo>
                    <a:pt x="1782128" y="660922"/>
                  </a:lnTo>
                  <a:lnTo>
                    <a:pt x="1777048" y="663145"/>
                  </a:lnTo>
                  <a:lnTo>
                    <a:pt x="1771651" y="681248"/>
                  </a:lnTo>
                  <a:lnTo>
                    <a:pt x="1766571" y="699033"/>
                  </a:lnTo>
                  <a:lnTo>
                    <a:pt x="1760538" y="716501"/>
                  </a:lnTo>
                  <a:lnTo>
                    <a:pt x="1754188" y="733969"/>
                  </a:lnTo>
                  <a:lnTo>
                    <a:pt x="1747521" y="751437"/>
                  </a:lnTo>
                  <a:lnTo>
                    <a:pt x="1740218" y="768587"/>
                  </a:lnTo>
                  <a:lnTo>
                    <a:pt x="1732598" y="785420"/>
                  </a:lnTo>
                  <a:lnTo>
                    <a:pt x="1724661" y="801618"/>
                  </a:lnTo>
                  <a:lnTo>
                    <a:pt x="1716406" y="817497"/>
                  </a:lnTo>
                  <a:lnTo>
                    <a:pt x="1707516" y="833695"/>
                  </a:lnTo>
                  <a:lnTo>
                    <a:pt x="1698308" y="848940"/>
                  </a:lnTo>
                  <a:lnTo>
                    <a:pt x="1688148" y="863867"/>
                  </a:lnTo>
                  <a:lnTo>
                    <a:pt x="1677988" y="878159"/>
                  </a:lnTo>
                  <a:lnTo>
                    <a:pt x="1667511" y="892451"/>
                  </a:lnTo>
                  <a:lnTo>
                    <a:pt x="1656716" y="905790"/>
                  </a:lnTo>
                  <a:lnTo>
                    <a:pt x="1644968" y="918811"/>
                  </a:lnTo>
                  <a:lnTo>
                    <a:pt x="1633221" y="931515"/>
                  </a:lnTo>
                  <a:lnTo>
                    <a:pt x="1620838" y="943266"/>
                  </a:lnTo>
                  <a:lnTo>
                    <a:pt x="1607821" y="954382"/>
                  </a:lnTo>
                  <a:lnTo>
                    <a:pt x="1594803" y="964863"/>
                  </a:lnTo>
                  <a:lnTo>
                    <a:pt x="1581151" y="974709"/>
                  </a:lnTo>
                  <a:lnTo>
                    <a:pt x="1567181" y="983919"/>
                  </a:lnTo>
                  <a:lnTo>
                    <a:pt x="1552576" y="992176"/>
                  </a:lnTo>
                  <a:lnTo>
                    <a:pt x="1545273" y="996305"/>
                  </a:lnTo>
                  <a:lnTo>
                    <a:pt x="1537336" y="1000116"/>
                  </a:lnTo>
                  <a:lnTo>
                    <a:pt x="1530033" y="1003610"/>
                  </a:lnTo>
                  <a:lnTo>
                    <a:pt x="1522096" y="1006786"/>
                  </a:lnTo>
                  <a:lnTo>
                    <a:pt x="1513841" y="1010279"/>
                  </a:lnTo>
                  <a:lnTo>
                    <a:pt x="1506221" y="1012820"/>
                  </a:lnTo>
                  <a:lnTo>
                    <a:pt x="1497966" y="1015679"/>
                  </a:lnTo>
                  <a:lnTo>
                    <a:pt x="1489711" y="1017902"/>
                  </a:lnTo>
                  <a:lnTo>
                    <a:pt x="1481456" y="1020443"/>
                  </a:lnTo>
                  <a:lnTo>
                    <a:pt x="1473201" y="1022348"/>
                  </a:lnTo>
                  <a:lnTo>
                    <a:pt x="1464628" y="1024254"/>
                  </a:lnTo>
                  <a:lnTo>
                    <a:pt x="1455738" y="1025842"/>
                  </a:lnTo>
                  <a:lnTo>
                    <a:pt x="1447166" y="1027112"/>
                  </a:lnTo>
                  <a:lnTo>
                    <a:pt x="1438276" y="1028383"/>
                  </a:lnTo>
                  <a:lnTo>
                    <a:pt x="1429068" y="1029018"/>
                  </a:lnTo>
                  <a:lnTo>
                    <a:pt x="1419860" y="1029971"/>
                  </a:lnTo>
                  <a:lnTo>
                    <a:pt x="1410653" y="1030288"/>
                  </a:lnTo>
                  <a:lnTo>
                    <a:pt x="1401445" y="1030288"/>
                  </a:lnTo>
                  <a:lnTo>
                    <a:pt x="1391920" y="1030288"/>
                  </a:lnTo>
                  <a:lnTo>
                    <a:pt x="1382713" y="1029971"/>
                  </a:lnTo>
                  <a:lnTo>
                    <a:pt x="1373823" y="1029018"/>
                  </a:lnTo>
                  <a:lnTo>
                    <a:pt x="1364933" y="1028383"/>
                  </a:lnTo>
                  <a:lnTo>
                    <a:pt x="1356043" y="1027112"/>
                  </a:lnTo>
                  <a:lnTo>
                    <a:pt x="1347153" y="1025842"/>
                  </a:lnTo>
                  <a:lnTo>
                    <a:pt x="1338580" y="1024254"/>
                  </a:lnTo>
                  <a:lnTo>
                    <a:pt x="1330008" y="1022348"/>
                  </a:lnTo>
                  <a:lnTo>
                    <a:pt x="1321753" y="1020443"/>
                  </a:lnTo>
                  <a:lnTo>
                    <a:pt x="1313180" y="1018219"/>
                  </a:lnTo>
                  <a:lnTo>
                    <a:pt x="1305243" y="1015679"/>
                  </a:lnTo>
                  <a:lnTo>
                    <a:pt x="1297305" y="1013138"/>
                  </a:lnTo>
                  <a:lnTo>
                    <a:pt x="1289050" y="1010279"/>
                  </a:lnTo>
                  <a:lnTo>
                    <a:pt x="1281430" y="1007104"/>
                  </a:lnTo>
                  <a:lnTo>
                    <a:pt x="1273493" y="1003928"/>
                  </a:lnTo>
                  <a:lnTo>
                    <a:pt x="1266190" y="1000434"/>
                  </a:lnTo>
                  <a:lnTo>
                    <a:pt x="1250950" y="992812"/>
                  </a:lnTo>
                  <a:lnTo>
                    <a:pt x="1236345" y="984554"/>
                  </a:lnTo>
                  <a:lnTo>
                    <a:pt x="1222693" y="975344"/>
                  </a:lnTo>
                  <a:lnTo>
                    <a:pt x="1209040" y="965498"/>
                  </a:lnTo>
                  <a:lnTo>
                    <a:pt x="1196023" y="955017"/>
                  </a:lnTo>
                  <a:lnTo>
                    <a:pt x="1183005" y="943901"/>
                  </a:lnTo>
                  <a:lnTo>
                    <a:pt x="1170623" y="932150"/>
                  </a:lnTo>
                  <a:lnTo>
                    <a:pt x="1158875" y="919764"/>
                  </a:lnTo>
                  <a:lnTo>
                    <a:pt x="1147128" y="907378"/>
                  </a:lnTo>
                  <a:lnTo>
                    <a:pt x="1136333" y="893721"/>
                  </a:lnTo>
                  <a:lnTo>
                    <a:pt x="1125538" y="879747"/>
                  </a:lnTo>
                  <a:lnTo>
                    <a:pt x="1115695" y="865455"/>
                  </a:lnTo>
                  <a:lnTo>
                    <a:pt x="1105853" y="850845"/>
                  </a:lnTo>
                  <a:lnTo>
                    <a:pt x="1096645" y="835601"/>
                  </a:lnTo>
                  <a:lnTo>
                    <a:pt x="1087755" y="820038"/>
                  </a:lnTo>
                  <a:lnTo>
                    <a:pt x="1079183" y="803841"/>
                  </a:lnTo>
                  <a:lnTo>
                    <a:pt x="1070928" y="787643"/>
                  </a:lnTo>
                  <a:lnTo>
                    <a:pt x="1063625" y="770811"/>
                  </a:lnTo>
                  <a:lnTo>
                    <a:pt x="1056323" y="753978"/>
                  </a:lnTo>
                  <a:lnTo>
                    <a:pt x="1049655" y="737145"/>
                  </a:lnTo>
                  <a:lnTo>
                    <a:pt x="1043305" y="719677"/>
                  </a:lnTo>
                  <a:lnTo>
                    <a:pt x="1037273" y="702209"/>
                  </a:lnTo>
                  <a:lnTo>
                    <a:pt x="1031558" y="684106"/>
                  </a:lnTo>
                  <a:lnTo>
                    <a:pt x="1026795" y="666321"/>
                  </a:lnTo>
                  <a:lnTo>
                    <a:pt x="1020763" y="664415"/>
                  </a:lnTo>
                  <a:lnTo>
                    <a:pt x="1015365" y="662827"/>
                  </a:lnTo>
                  <a:lnTo>
                    <a:pt x="1009650" y="659969"/>
                  </a:lnTo>
                  <a:lnTo>
                    <a:pt x="1004253" y="657110"/>
                  </a:lnTo>
                  <a:lnTo>
                    <a:pt x="998855" y="653617"/>
                  </a:lnTo>
                  <a:lnTo>
                    <a:pt x="993775" y="650441"/>
                  </a:lnTo>
                  <a:lnTo>
                    <a:pt x="989013" y="646312"/>
                  </a:lnTo>
                  <a:lnTo>
                    <a:pt x="984250" y="642183"/>
                  </a:lnTo>
                  <a:lnTo>
                    <a:pt x="979805" y="637737"/>
                  </a:lnTo>
                  <a:lnTo>
                    <a:pt x="975360" y="632973"/>
                  </a:lnTo>
                  <a:lnTo>
                    <a:pt x="970598" y="627891"/>
                  </a:lnTo>
                  <a:lnTo>
                    <a:pt x="966788" y="622492"/>
                  </a:lnTo>
                  <a:lnTo>
                    <a:pt x="962978" y="617411"/>
                  </a:lnTo>
                  <a:lnTo>
                    <a:pt x="959168" y="611376"/>
                  </a:lnTo>
                  <a:lnTo>
                    <a:pt x="955358" y="605660"/>
                  </a:lnTo>
                  <a:lnTo>
                    <a:pt x="952500" y="599625"/>
                  </a:lnTo>
                  <a:lnTo>
                    <a:pt x="949325" y="593591"/>
                  </a:lnTo>
                  <a:lnTo>
                    <a:pt x="946468" y="587239"/>
                  </a:lnTo>
                  <a:lnTo>
                    <a:pt x="943610" y="580887"/>
                  </a:lnTo>
                  <a:lnTo>
                    <a:pt x="941388" y="574535"/>
                  </a:lnTo>
                  <a:lnTo>
                    <a:pt x="939165" y="567865"/>
                  </a:lnTo>
                  <a:lnTo>
                    <a:pt x="937260" y="561196"/>
                  </a:lnTo>
                  <a:lnTo>
                    <a:pt x="935355" y="554526"/>
                  </a:lnTo>
                  <a:lnTo>
                    <a:pt x="934085" y="547857"/>
                  </a:lnTo>
                  <a:lnTo>
                    <a:pt x="932815" y="541505"/>
                  </a:lnTo>
                  <a:lnTo>
                    <a:pt x="931863" y="534835"/>
                  </a:lnTo>
                  <a:lnTo>
                    <a:pt x="930910" y="528166"/>
                  </a:lnTo>
                  <a:lnTo>
                    <a:pt x="930593" y="521496"/>
                  </a:lnTo>
                  <a:lnTo>
                    <a:pt x="930275" y="515144"/>
                  </a:lnTo>
                  <a:lnTo>
                    <a:pt x="930275" y="508792"/>
                  </a:lnTo>
                  <a:lnTo>
                    <a:pt x="930593" y="502440"/>
                  </a:lnTo>
                  <a:lnTo>
                    <a:pt x="931228" y="496088"/>
                  </a:lnTo>
                  <a:lnTo>
                    <a:pt x="932498" y="488148"/>
                  </a:lnTo>
                  <a:lnTo>
                    <a:pt x="934403" y="480526"/>
                  </a:lnTo>
                  <a:lnTo>
                    <a:pt x="936625" y="473539"/>
                  </a:lnTo>
                  <a:lnTo>
                    <a:pt x="939165" y="466869"/>
                  </a:lnTo>
                  <a:lnTo>
                    <a:pt x="942023" y="460835"/>
                  </a:lnTo>
                  <a:lnTo>
                    <a:pt x="945515" y="455436"/>
                  </a:lnTo>
                  <a:lnTo>
                    <a:pt x="949325" y="450037"/>
                  </a:lnTo>
                  <a:lnTo>
                    <a:pt x="953770" y="445273"/>
                  </a:lnTo>
                  <a:lnTo>
                    <a:pt x="958215" y="440826"/>
                  </a:lnTo>
                  <a:lnTo>
                    <a:pt x="962978" y="437015"/>
                  </a:lnTo>
                  <a:lnTo>
                    <a:pt x="968058" y="433204"/>
                  </a:lnTo>
                  <a:lnTo>
                    <a:pt x="973773" y="430345"/>
                  </a:lnTo>
                  <a:lnTo>
                    <a:pt x="979805" y="427805"/>
                  </a:lnTo>
                  <a:lnTo>
                    <a:pt x="985520" y="425264"/>
                  </a:lnTo>
                  <a:lnTo>
                    <a:pt x="992188" y="423358"/>
                  </a:lnTo>
                  <a:lnTo>
                    <a:pt x="998855" y="421453"/>
                  </a:lnTo>
                  <a:lnTo>
                    <a:pt x="1000443" y="399538"/>
                  </a:lnTo>
                  <a:lnTo>
                    <a:pt x="1002983" y="377942"/>
                  </a:lnTo>
                  <a:lnTo>
                    <a:pt x="1006475" y="356663"/>
                  </a:lnTo>
                  <a:lnTo>
                    <a:pt x="1010603" y="336019"/>
                  </a:lnTo>
                  <a:lnTo>
                    <a:pt x="1015365" y="315057"/>
                  </a:lnTo>
                  <a:lnTo>
                    <a:pt x="1020763" y="295049"/>
                  </a:lnTo>
                  <a:lnTo>
                    <a:pt x="1027748" y="275358"/>
                  </a:lnTo>
                  <a:lnTo>
                    <a:pt x="1034733" y="256302"/>
                  </a:lnTo>
                  <a:lnTo>
                    <a:pt x="1042353" y="237564"/>
                  </a:lnTo>
                  <a:lnTo>
                    <a:pt x="1051243" y="219143"/>
                  </a:lnTo>
                  <a:lnTo>
                    <a:pt x="1060768" y="201675"/>
                  </a:lnTo>
                  <a:lnTo>
                    <a:pt x="1065530" y="193417"/>
                  </a:lnTo>
                  <a:lnTo>
                    <a:pt x="1070610" y="184842"/>
                  </a:lnTo>
                  <a:lnTo>
                    <a:pt x="1076008" y="176585"/>
                  </a:lnTo>
                  <a:lnTo>
                    <a:pt x="1081405" y="168327"/>
                  </a:lnTo>
                  <a:lnTo>
                    <a:pt x="1087120" y="160070"/>
                  </a:lnTo>
                  <a:lnTo>
                    <a:pt x="1092835" y="152447"/>
                  </a:lnTo>
                  <a:lnTo>
                    <a:pt x="1098868" y="144507"/>
                  </a:lnTo>
                  <a:lnTo>
                    <a:pt x="1104900" y="137202"/>
                  </a:lnTo>
                  <a:lnTo>
                    <a:pt x="1111250" y="129580"/>
                  </a:lnTo>
                  <a:lnTo>
                    <a:pt x="1117600" y="122593"/>
                  </a:lnTo>
                  <a:lnTo>
                    <a:pt x="1124268" y="115606"/>
                  </a:lnTo>
                  <a:lnTo>
                    <a:pt x="1131253" y="108619"/>
                  </a:lnTo>
                  <a:lnTo>
                    <a:pt x="1137920" y="101949"/>
                  </a:lnTo>
                  <a:lnTo>
                    <a:pt x="1144905" y="95597"/>
                  </a:lnTo>
                  <a:lnTo>
                    <a:pt x="1152525" y="89245"/>
                  </a:lnTo>
                  <a:lnTo>
                    <a:pt x="1159828" y="82893"/>
                  </a:lnTo>
                  <a:lnTo>
                    <a:pt x="1167130" y="76859"/>
                  </a:lnTo>
                  <a:lnTo>
                    <a:pt x="1175068" y="71460"/>
                  </a:lnTo>
                  <a:lnTo>
                    <a:pt x="1183005" y="65743"/>
                  </a:lnTo>
                  <a:lnTo>
                    <a:pt x="1190943" y="60661"/>
                  </a:lnTo>
                  <a:lnTo>
                    <a:pt x="1198880" y="55262"/>
                  </a:lnTo>
                  <a:lnTo>
                    <a:pt x="1207453" y="50498"/>
                  </a:lnTo>
                  <a:lnTo>
                    <a:pt x="1216025" y="45734"/>
                  </a:lnTo>
                  <a:lnTo>
                    <a:pt x="1224598" y="41288"/>
                  </a:lnTo>
                  <a:lnTo>
                    <a:pt x="1233170" y="36841"/>
                  </a:lnTo>
                  <a:lnTo>
                    <a:pt x="1242060" y="32713"/>
                  </a:lnTo>
                  <a:lnTo>
                    <a:pt x="1250950" y="28902"/>
                  </a:lnTo>
                  <a:lnTo>
                    <a:pt x="1260158" y="25408"/>
                  </a:lnTo>
                  <a:lnTo>
                    <a:pt x="1269365" y="21914"/>
                  </a:lnTo>
                  <a:lnTo>
                    <a:pt x="1278890" y="19056"/>
                  </a:lnTo>
                  <a:lnTo>
                    <a:pt x="1288415" y="15880"/>
                  </a:lnTo>
                  <a:lnTo>
                    <a:pt x="1297940" y="13339"/>
                  </a:lnTo>
                  <a:lnTo>
                    <a:pt x="1307783" y="10798"/>
                  </a:lnTo>
                  <a:lnTo>
                    <a:pt x="1317625" y="8575"/>
                  </a:lnTo>
                  <a:lnTo>
                    <a:pt x="1327785" y="6670"/>
                  </a:lnTo>
                  <a:lnTo>
                    <a:pt x="1337945" y="4764"/>
                  </a:lnTo>
                  <a:lnTo>
                    <a:pt x="1348105" y="3494"/>
                  </a:lnTo>
                  <a:lnTo>
                    <a:pt x="1358583" y="2223"/>
                  </a:lnTo>
                  <a:lnTo>
                    <a:pt x="1369060" y="1588"/>
                  </a:lnTo>
                  <a:lnTo>
                    <a:pt x="1379855" y="635"/>
                  </a:lnTo>
                  <a:lnTo>
                    <a:pt x="1390650" y="318"/>
                  </a:lnTo>
                  <a:lnTo>
                    <a:pt x="1401445" y="0"/>
                  </a:lnTo>
                  <a:close/>
                </a:path>
              </a:pathLst>
            </a:custGeom>
            <a:solidFill>
              <a:srgbClr val="197BC8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2400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19872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4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Horizontal)">
                                          <p:cBhvr>
                                            <p:cTn id="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4" presetID="16" presetClass="entr" presetSubtype="4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Horizontal)">
                                          <p:cBhvr>
                                            <p:cTn id="16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18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1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3" presetID="3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900" decel="100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37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1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900" decel="100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37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900" decel="100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37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900" decel="100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4" grpId="0"/>
          <p:bldP spid="5" grpId="0"/>
          <p:bldP spid="6" grpId="0"/>
          <p:bldP spid="7" grpId="0"/>
          <p:bldP spid="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4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Horizontal)">
                                          <p:cBhvr>
                                            <p:cTn id="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4" presetID="16" presetClass="entr" presetSubtype="4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Horizontal)">
                                          <p:cBhvr>
                                            <p:cTn id="16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18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1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3" presetID="3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900" decel="100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37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1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900" decel="100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37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900" decel="100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37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900" decel="100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4" grpId="0"/>
          <p:bldP spid="5" grpId="0"/>
          <p:bldP spid="6" grpId="0"/>
          <p:bldP spid="7" grpId="0"/>
          <p:bldP spid="8" grpId="0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千图PPT彼岸天：ID 8661124库_组合 1">
            <a:extLst>
              <a:ext uri="{FF2B5EF4-FFF2-40B4-BE49-F238E27FC236}">
                <a16:creationId xmlns:a16="http://schemas.microsoft.com/office/drawing/2014/main" id="{F2B91979-DF8A-49E9-AF34-7681E09F1D61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7138575" y="4553775"/>
            <a:ext cx="3953840" cy="1287493"/>
            <a:chOff x="7138575" y="4553775"/>
            <a:chExt cx="3953840" cy="1287493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53E2FA57-4E79-4C94-A74A-909CDBB0BBF1}"/>
                </a:ext>
              </a:extLst>
            </p:cNvPr>
            <p:cNvSpPr/>
            <p:nvPr/>
          </p:nvSpPr>
          <p:spPr>
            <a:xfrm>
              <a:off x="7169475" y="4908136"/>
              <a:ext cx="3922940" cy="933132"/>
            </a:xfrm>
            <a:prstGeom prst="rect">
              <a:avLst/>
            </a:prstGeom>
          </p:spPr>
          <p:txBody>
            <a:bodyPr wrap="square" anchor="ctr">
              <a:normAutofit/>
            </a:bodyPr>
            <a:lstStyle/>
            <a:p>
              <a:pPr>
                <a:lnSpc>
                  <a:spcPct val="120000"/>
                </a:lnSpc>
                <a:buClr>
                  <a:srgbClr val="E24848"/>
                </a:buClr>
              </a:pPr>
              <a:r>
                <a:rPr lang="zh-CN" altLang="en-US" sz="12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请替换文字内容复制你的内容到此</a:t>
              </a:r>
              <a:br>
                <a:rPr lang="zh-CN" altLang="en-US" sz="12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</a:br>
              <a:endParaRPr lang="zh-CN" altLang="en-US" sz="1200" noProof="1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2A234122-3E41-440F-B996-CAE9FB23EA0C}"/>
                </a:ext>
              </a:extLst>
            </p:cNvPr>
            <p:cNvSpPr/>
            <p:nvPr/>
          </p:nvSpPr>
          <p:spPr>
            <a:xfrm>
              <a:off x="7138575" y="4553775"/>
              <a:ext cx="3487517" cy="400110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pPr>
                <a:buClr>
                  <a:srgbClr val="E24848"/>
                </a:buClr>
              </a:pPr>
              <a:r>
                <a:rPr lang="zh-CN" altLang="en-US" b="1" noProof="1"/>
                <a:t>输入标题文本</a:t>
              </a:r>
            </a:p>
          </p:txBody>
        </p:sp>
      </p:grpSp>
      <p:grpSp>
        <p:nvGrpSpPr>
          <p:cNvPr id="13" name="千图PPT彼岸天：ID 8661124库_组合 12">
            <a:extLst>
              <a:ext uri="{FF2B5EF4-FFF2-40B4-BE49-F238E27FC236}">
                <a16:creationId xmlns:a16="http://schemas.microsoft.com/office/drawing/2014/main" id="{A87B17F8-BABB-47CE-A6AC-C13CDB208454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5036469" y="2116771"/>
            <a:ext cx="2211992" cy="4000808"/>
            <a:chOff x="5102815" y="2116771"/>
            <a:chExt cx="2211992" cy="4000808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73" name="任意多边形: 形状 72">
              <a:extLst>
                <a:ext uri="{FF2B5EF4-FFF2-40B4-BE49-F238E27FC236}">
                  <a16:creationId xmlns:a16="http://schemas.microsoft.com/office/drawing/2014/main" id="{97FF234C-B1F0-4221-9C3D-90A1AD539781}"/>
                </a:ext>
              </a:extLst>
            </p:cNvPr>
            <p:cNvSpPr>
              <a:spLocks/>
            </p:cNvSpPr>
            <p:nvPr/>
          </p:nvSpPr>
          <p:spPr bwMode="auto">
            <a:xfrm>
              <a:off x="6339511" y="4101783"/>
              <a:ext cx="239888" cy="2015796"/>
            </a:xfrm>
            <a:custGeom>
              <a:avLst/>
              <a:gdLst>
                <a:gd name="connsiteX0" fmla="*/ 118953 w 239888"/>
                <a:gd name="connsiteY0" fmla="*/ 0 h 2015796"/>
                <a:gd name="connsiteX1" fmla="*/ 142744 w 239888"/>
                <a:gd name="connsiteY1" fmla="*/ 2107 h 2015796"/>
                <a:gd name="connsiteX2" fmla="*/ 166534 w 239888"/>
                <a:gd name="connsiteY2" fmla="*/ 10536 h 2015796"/>
                <a:gd name="connsiteX3" fmla="*/ 188342 w 239888"/>
                <a:gd name="connsiteY3" fmla="*/ 23179 h 2015796"/>
                <a:gd name="connsiteX4" fmla="*/ 204202 w 239888"/>
                <a:gd name="connsiteY4" fmla="*/ 37929 h 2015796"/>
                <a:gd name="connsiteX5" fmla="*/ 220063 w 239888"/>
                <a:gd name="connsiteY5" fmla="*/ 56894 h 2015796"/>
                <a:gd name="connsiteX6" fmla="*/ 229976 w 239888"/>
                <a:gd name="connsiteY6" fmla="*/ 80073 h 2015796"/>
                <a:gd name="connsiteX7" fmla="*/ 235923 w 239888"/>
                <a:gd name="connsiteY7" fmla="*/ 103252 h 2015796"/>
                <a:gd name="connsiteX8" fmla="*/ 239888 w 239888"/>
                <a:gd name="connsiteY8" fmla="*/ 130645 h 2015796"/>
                <a:gd name="connsiteX9" fmla="*/ 239888 w 239888"/>
                <a:gd name="connsiteY9" fmla="*/ 2015796 h 2015796"/>
                <a:gd name="connsiteX10" fmla="*/ 0 w 239888"/>
                <a:gd name="connsiteY10" fmla="*/ 2015796 h 2015796"/>
                <a:gd name="connsiteX11" fmla="*/ 0 w 239888"/>
                <a:gd name="connsiteY11" fmla="*/ 130645 h 2015796"/>
                <a:gd name="connsiteX12" fmla="*/ 1983 w 239888"/>
                <a:gd name="connsiteY12" fmla="*/ 103252 h 2015796"/>
                <a:gd name="connsiteX13" fmla="*/ 9913 w 239888"/>
                <a:gd name="connsiteY13" fmla="*/ 80073 h 2015796"/>
                <a:gd name="connsiteX14" fmla="*/ 19826 w 239888"/>
                <a:gd name="connsiteY14" fmla="*/ 56894 h 2015796"/>
                <a:gd name="connsiteX15" fmla="*/ 35686 w 239888"/>
                <a:gd name="connsiteY15" fmla="*/ 37929 h 2015796"/>
                <a:gd name="connsiteX16" fmla="*/ 51546 w 239888"/>
                <a:gd name="connsiteY16" fmla="*/ 23179 h 2015796"/>
                <a:gd name="connsiteX17" fmla="*/ 73354 w 239888"/>
                <a:gd name="connsiteY17" fmla="*/ 10536 h 2015796"/>
                <a:gd name="connsiteX18" fmla="*/ 97145 w 239888"/>
                <a:gd name="connsiteY18" fmla="*/ 2107 h 2015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39888" h="2015796">
                  <a:moveTo>
                    <a:pt x="118953" y="0"/>
                  </a:moveTo>
                  <a:lnTo>
                    <a:pt x="142744" y="2107"/>
                  </a:lnTo>
                  <a:lnTo>
                    <a:pt x="166534" y="10536"/>
                  </a:lnTo>
                  <a:lnTo>
                    <a:pt x="188342" y="23179"/>
                  </a:lnTo>
                  <a:lnTo>
                    <a:pt x="204202" y="37929"/>
                  </a:lnTo>
                  <a:lnTo>
                    <a:pt x="220063" y="56894"/>
                  </a:lnTo>
                  <a:lnTo>
                    <a:pt x="229976" y="80073"/>
                  </a:lnTo>
                  <a:lnTo>
                    <a:pt x="235923" y="103252"/>
                  </a:lnTo>
                  <a:lnTo>
                    <a:pt x="239888" y="130645"/>
                  </a:lnTo>
                  <a:lnTo>
                    <a:pt x="239888" y="2015796"/>
                  </a:lnTo>
                  <a:lnTo>
                    <a:pt x="0" y="2015796"/>
                  </a:lnTo>
                  <a:lnTo>
                    <a:pt x="0" y="130645"/>
                  </a:lnTo>
                  <a:lnTo>
                    <a:pt x="1983" y="103252"/>
                  </a:lnTo>
                  <a:lnTo>
                    <a:pt x="9913" y="80073"/>
                  </a:lnTo>
                  <a:lnTo>
                    <a:pt x="19826" y="56894"/>
                  </a:lnTo>
                  <a:lnTo>
                    <a:pt x="35686" y="37929"/>
                  </a:lnTo>
                  <a:lnTo>
                    <a:pt x="51546" y="23179"/>
                  </a:lnTo>
                  <a:lnTo>
                    <a:pt x="73354" y="10536"/>
                  </a:lnTo>
                  <a:lnTo>
                    <a:pt x="97145" y="2107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4" name="任意多边形: 形状 73">
              <a:extLst>
                <a:ext uri="{FF2B5EF4-FFF2-40B4-BE49-F238E27FC236}">
                  <a16:creationId xmlns:a16="http://schemas.microsoft.com/office/drawing/2014/main" id="{6208419B-7DB7-4EFF-B571-F8835A967620}"/>
                </a:ext>
              </a:extLst>
            </p:cNvPr>
            <p:cNvSpPr>
              <a:spLocks/>
            </p:cNvSpPr>
            <p:nvPr/>
          </p:nvSpPr>
          <p:spPr bwMode="auto">
            <a:xfrm>
              <a:off x="5682290" y="3026019"/>
              <a:ext cx="663763" cy="1584602"/>
            </a:xfrm>
            <a:custGeom>
              <a:avLst/>
              <a:gdLst>
                <a:gd name="T0" fmla="*/ 282 w 315"/>
                <a:gd name="T1" fmla="*/ 752 h 752"/>
                <a:gd name="T2" fmla="*/ 282 w 315"/>
                <a:gd name="T3" fmla="*/ 752 h 752"/>
                <a:gd name="T4" fmla="*/ 276 w 315"/>
                <a:gd name="T5" fmla="*/ 752 h 752"/>
                <a:gd name="T6" fmla="*/ 270 w 315"/>
                <a:gd name="T7" fmla="*/ 750 h 752"/>
                <a:gd name="T8" fmla="*/ 264 w 315"/>
                <a:gd name="T9" fmla="*/ 747 h 752"/>
                <a:gd name="T10" fmla="*/ 260 w 315"/>
                <a:gd name="T11" fmla="*/ 743 h 752"/>
                <a:gd name="T12" fmla="*/ 12 w 315"/>
                <a:gd name="T13" fmla="*/ 533 h 752"/>
                <a:gd name="T14" fmla="*/ 12 w 315"/>
                <a:gd name="T15" fmla="*/ 533 h 752"/>
                <a:gd name="T16" fmla="*/ 7 w 315"/>
                <a:gd name="T17" fmla="*/ 528 h 752"/>
                <a:gd name="T18" fmla="*/ 4 w 315"/>
                <a:gd name="T19" fmla="*/ 523 h 752"/>
                <a:gd name="T20" fmla="*/ 1 w 315"/>
                <a:gd name="T21" fmla="*/ 515 h 752"/>
                <a:gd name="T22" fmla="*/ 0 w 315"/>
                <a:gd name="T23" fmla="*/ 508 h 752"/>
                <a:gd name="T24" fmla="*/ 0 w 315"/>
                <a:gd name="T25" fmla="*/ 34 h 752"/>
                <a:gd name="T26" fmla="*/ 0 w 315"/>
                <a:gd name="T27" fmla="*/ 34 h 752"/>
                <a:gd name="T28" fmla="*/ 1 w 315"/>
                <a:gd name="T29" fmla="*/ 27 h 752"/>
                <a:gd name="T30" fmla="*/ 2 w 315"/>
                <a:gd name="T31" fmla="*/ 21 h 752"/>
                <a:gd name="T32" fmla="*/ 6 w 315"/>
                <a:gd name="T33" fmla="*/ 15 h 752"/>
                <a:gd name="T34" fmla="*/ 9 w 315"/>
                <a:gd name="T35" fmla="*/ 9 h 752"/>
                <a:gd name="T36" fmla="*/ 15 w 315"/>
                <a:gd name="T37" fmla="*/ 6 h 752"/>
                <a:gd name="T38" fmla="*/ 20 w 315"/>
                <a:gd name="T39" fmla="*/ 2 h 752"/>
                <a:gd name="T40" fmla="*/ 27 w 315"/>
                <a:gd name="T41" fmla="*/ 1 h 752"/>
                <a:gd name="T42" fmla="*/ 33 w 315"/>
                <a:gd name="T43" fmla="*/ 0 h 752"/>
                <a:gd name="T44" fmla="*/ 33 w 315"/>
                <a:gd name="T45" fmla="*/ 0 h 752"/>
                <a:gd name="T46" fmla="*/ 40 w 315"/>
                <a:gd name="T47" fmla="*/ 1 h 752"/>
                <a:gd name="T48" fmla="*/ 47 w 315"/>
                <a:gd name="T49" fmla="*/ 2 h 752"/>
                <a:gd name="T50" fmla="*/ 52 w 315"/>
                <a:gd name="T51" fmla="*/ 6 h 752"/>
                <a:gd name="T52" fmla="*/ 58 w 315"/>
                <a:gd name="T53" fmla="*/ 9 h 752"/>
                <a:gd name="T54" fmla="*/ 61 w 315"/>
                <a:gd name="T55" fmla="*/ 15 h 752"/>
                <a:gd name="T56" fmla="*/ 65 w 315"/>
                <a:gd name="T57" fmla="*/ 21 h 752"/>
                <a:gd name="T58" fmla="*/ 66 w 315"/>
                <a:gd name="T59" fmla="*/ 27 h 752"/>
                <a:gd name="T60" fmla="*/ 67 w 315"/>
                <a:gd name="T61" fmla="*/ 34 h 752"/>
                <a:gd name="T62" fmla="*/ 67 w 315"/>
                <a:gd name="T63" fmla="*/ 492 h 752"/>
                <a:gd name="T64" fmla="*/ 303 w 315"/>
                <a:gd name="T65" fmla="*/ 693 h 752"/>
                <a:gd name="T66" fmla="*/ 303 w 315"/>
                <a:gd name="T67" fmla="*/ 693 h 752"/>
                <a:gd name="T68" fmla="*/ 308 w 315"/>
                <a:gd name="T69" fmla="*/ 697 h 752"/>
                <a:gd name="T70" fmla="*/ 311 w 315"/>
                <a:gd name="T71" fmla="*/ 703 h 752"/>
                <a:gd name="T72" fmla="*/ 314 w 315"/>
                <a:gd name="T73" fmla="*/ 709 h 752"/>
                <a:gd name="T74" fmla="*/ 315 w 315"/>
                <a:gd name="T75" fmla="*/ 715 h 752"/>
                <a:gd name="T76" fmla="*/ 315 w 315"/>
                <a:gd name="T77" fmla="*/ 722 h 752"/>
                <a:gd name="T78" fmla="*/ 314 w 315"/>
                <a:gd name="T79" fmla="*/ 728 h 752"/>
                <a:gd name="T80" fmla="*/ 311 w 315"/>
                <a:gd name="T81" fmla="*/ 734 h 752"/>
                <a:gd name="T82" fmla="*/ 307 w 315"/>
                <a:gd name="T83" fmla="*/ 740 h 752"/>
                <a:gd name="T84" fmla="*/ 307 w 315"/>
                <a:gd name="T85" fmla="*/ 740 h 752"/>
                <a:gd name="T86" fmla="*/ 302 w 315"/>
                <a:gd name="T87" fmla="*/ 746 h 752"/>
                <a:gd name="T88" fmla="*/ 295 w 315"/>
                <a:gd name="T89" fmla="*/ 749 h 752"/>
                <a:gd name="T90" fmla="*/ 289 w 315"/>
                <a:gd name="T91" fmla="*/ 752 h 752"/>
                <a:gd name="T92" fmla="*/ 282 w 315"/>
                <a:gd name="T93" fmla="*/ 752 h 752"/>
                <a:gd name="T94" fmla="*/ 282 w 315"/>
                <a:gd name="T95" fmla="*/ 752 h 7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15" h="752">
                  <a:moveTo>
                    <a:pt x="282" y="752"/>
                  </a:moveTo>
                  <a:lnTo>
                    <a:pt x="282" y="752"/>
                  </a:lnTo>
                  <a:lnTo>
                    <a:pt x="276" y="752"/>
                  </a:lnTo>
                  <a:lnTo>
                    <a:pt x="270" y="750"/>
                  </a:lnTo>
                  <a:lnTo>
                    <a:pt x="264" y="747"/>
                  </a:lnTo>
                  <a:lnTo>
                    <a:pt x="260" y="743"/>
                  </a:lnTo>
                  <a:lnTo>
                    <a:pt x="12" y="533"/>
                  </a:lnTo>
                  <a:lnTo>
                    <a:pt x="12" y="533"/>
                  </a:lnTo>
                  <a:lnTo>
                    <a:pt x="7" y="528"/>
                  </a:lnTo>
                  <a:lnTo>
                    <a:pt x="4" y="523"/>
                  </a:lnTo>
                  <a:lnTo>
                    <a:pt x="1" y="515"/>
                  </a:lnTo>
                  <a:lnTo>
                    <a:pt x="0" y="508"/>
                  </a:lnTo>
                  <a:lnTo>
                    <a:pt x="0" y="34"/>
                  </a:lnTo>
                  <a:lnTo>
                    <a:pt x="0" y="34"/>
                  </a:lnTo>
                  <a:lnTo>
                    <a:pt x="1" y="27"/>
                  </a:lnTo>
                  <a:lnTo>
                    <a:pt x="2" y="21"/>
                  </a:lnTo>
                  <a:lnTo>
                    <a:pt x="6" y="15"/>
                  </a:lnTo>
                  <a:lnTo>
                    <a:pt x="9" y="9"/>
                  </a:lnTo>
                  <a:lnTo>
                    <a:pt x="15" y="6"/>
                  </a:lnTo>
                  <a:lnTo>
                    <a:pt x="20" y="2"/>
                  </a:lnTo>
                  <a:lnTo>
                    <a:pt x="27" y="1"/>
                  </a:lnTo>
                  <a:lnTo>
                    <a:pt x="33" y="0"/>
                  </a:lnTo>
                  <a:lnTo>
                    <a:pt x="33" y="0"/>
                  </a:lnTo>
                  <a:lnTo>
                    <a:pt x="40" y="1"/>
                  </a:lnTo>
                  <a:lnTo>
                    <a:pt x="47" y="2"/>
                  </a:lnTo>
                  <a:lnTo>
                    <a:pt x="52" y="6"/>
                  </a:lnTo>
                  <a:lnTo>
                    <a:pt x="58" y="9"/>
                  </a:lnTo>
                  <a:lnTo>
                    <a:pt x="61" y="15"/>
                  </a:lnTo>
                  <a:lnTo>
                    <a:pt x="65" y="21"/>
                  </a:lnTo>
                  <a:lnTo>
                    <a:pt x="66" y="27"/>
                  </a:lnTo>
                  <a:lnTo>
                    <a:pt x="67" y="34"/>
                  </a:lnTo>
                  <a:lnTo>
                    <a:pt x="67" y="492"/>
                  </a:lnTo>
                  <a:lnTo>
                    <a:pt x="303" y="693"/>
                  </a:lnTo>
                  <a:lnTo>
                    <a:pt x="303" y="693"/>
                  </a:lnTo>
                  <a:lnTo>
                    <a:pt x="308" y="697"/>
                  </a:lnTo>
                  <a:lnTo>
                    <a:pt x="311" y="703"/>
                  </a:lnTo>
                  <a:lnTo>
                    <a:pt x="314" y="709"/>
                  </a:lnTo>
                  <a:lnTo>
                    <a:pt x="315" y="715"/>
                  </a:lnTo>
                  <a:lnTo>
                    <a:pt x="315" y="722"/>
                  </a:lnTo>
                  <a:lnTo>
                    <a:pt x="314" y="728"/>
                  </a:lnTo>
                  <a:lnTo>
                    <a:pt x="311" y="734"/>
                  </a:lnTo>
                  <a:lnTo>
                    <a:pt x="307" y="740"/>
                  </a:lnTo>
                  <a:lnTo>
                    <a:pt x="307" y="740"/>
                  </a:lnTo>
                  <a:lnTo>
                    <a:pt x="302" y="746"/>
                  </a:lnTo>
                  <a:lnTo>
                    <a:pt x="295" y="749"/>
                  </a:lnTo>
                  <a:lnTo>
                    <a:pt x="289" y="752"/>
                  </a:lnTo>
                  <a:lnTo>
                    <a:pt x="282" y="752"/>
                  </a:lnTo>
                  <a:lnTo>
                    <a:pt x="282" y="752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5" name="任意多边形: 形状 74">
              <a:extLst>
                <a:ext uri="{FF2B5EF4-FFF2-40B4-BE49-F238E27FC236}">
                  <a16:creationId xmlns:a16="http://schemas.microsoft.com/office/drawing/2014/main" id="{A1CAADAE-E75C-48A1-B517-B37EED1217F6}"/>
                </a:ext>
              </a:extLst>
            </p:cNvPr>
            <p:cNvSpPr>
              <a:spLocks/>
            </p:cNvSpPr>
            <p:nvPr/>
          </p:nvSpPr>
          <p:spPr bwMode="auto">
            <a:xfrm>
              <a:off x="6470377" y="2874275"/>
              <a:ext cx="457259" cy="855546"/>
            </a:xfrm>
            <a:custGeom>
              <a:avLst/>
              <a:gdLst>
                <a:gd name="T0" fmla="*/ 34 w 217"/>
                <a:gd name="T1" fmla="*/ 533 h 533"/>
                <a:gd name="T2" fmla="*/ 34 w 217"/>
                <a:gd name="T3" fmla="*/ 533 h 533"/>
                <a:gd name="T4" fmla="*/ 27 w 217"/>
                <a:gd name="T5" fmla="*/ 533 h 533"/>
                <a:gd name="T6" fmla="*/ 20 w 217"/>
                <a:gd name="T7" fmla="*/ 531 h 533"/>
                <a:gd name="T8" fmla="*/ 13 w 217"/>
                <a:gd name="T9" fmla="*/ 526 h 533"/>
                <a:gd name="T10" fmla="*/ 8 w 217"/>
                <a:gd name="T11" fmla="*/ 521 h 533"/>
                <a:gd name="T12" fmla="*/ 8 w 217"/>
                <a:gd name="T13" fmla="*/ 521 h 533"/>
                <a:gd name="T14" fmla="*/ 4 w 217"/>
                <a:gd name="T15" fmla="*/ 515 h 533"/>
                <a:gd name="T16" fmla="*/ 1 w 217"/>
                <a:gd name="T17" fmla="*/ 510 h 533"/>
                <a:gd name="T18" fmla="*/ 0 w 217"/>
                <a:gd name="T19" fmla="*/ 504 h 533"/>
                <a:gd name="T20" fmla="*/ 0 w 217"/>
                <a:gd name="T21" fmla="*/ 497 h 533"/>
                <a:gd name="T22" fmla="*/ 3 w 217"/>
                <a:gd name="T23" fmla="*/ 491 h 533"/>
                <a:gd name="T24" fmla="*/ 5 w 217"/>
                <a:gd name="T25" fmla="*/ 485 h 533"/>
                <a:gd name="T26" fmla="*/ 8 w 217"/>
                <a:gd name="T27" fmla="*/ 479 h 533"/>
                <a:gd name="T28" fmla="*/ 13 w 217"/>
                <a:gd name="T29" fmla="*/ 474 h 533"/>
                <a:gd name="T30" fmla="*/ 150 w 217"/>
                <a:gd name="T31" fmla="*/ 363 h 533"/>
                <a:gd name="T32" fmla="*/ 150 w 217"/>
                <a:gd name="T33" fmla="*/ 34 h 533"/>
                <a:gd name="T34" fmla="*/ 150 w 217"/>
                <a:gd name="T35" fmla="*/ 34 h 533"/>
                <a:gd name="T36" fmla="*/ 151 w 217"/>
                <a:gd name="T37" fmla="*/ 27 h 533"/>
                <a:gd name="T38" fmla="*/ 152 w 217"/>
                <a:gd name="T39" fmla="*/ 21 h 533"/>
                <a:gd name="T40" fmla="*/ 156 w 217"/>
                <a:gd name="T41" fmla="*/ 15 h 533"/>
                <a:gd name="T42" fmla="*/ 160 w 217"/>
                <a:gd name="T43" fmla="*/ 10 h 533"/>
                <a:gd name="T44" fmla="*/ 165 w 217"/>
                <a:gd name="T45" fmla="*/ 6 h 533"/>
                <a:gd name="T46" fmla="*/ 170 w 217"/>
                <a:gd name="T47" fmla="*/ 3 h 533"/>
                <a:gd name="T48" fmla="*/ 177 w 217"/>
                <a:gd name="T49" fmla="*/ 1 h 533"/>
                <a:gd name="T50" fmla="*/ 183 w 217"/>
                <a:gd name="T51" fmla="*/ 0 h 533"/>
                <a:gd name="T52" fmla="*/ 183 w 217"/>
                <a:gd name="T53" fmla="*/ 0 h 533"/>
                <a:gd name="T54" fmla="*/ 190 w 217"/>
                <a:gd name="T55" fmla="*/ 1 h 533"/>
                <a:gd name="T56" fmla="*/ 197 w 217"/>
                <a:gd name="T57" fmla="*/ 3 h 533"/>
                <a:gd name="T58" fmla="*/ 202 w 217"/>
                <a:gd name="T59" fmla="*/ 6 h 533"/>
                <a:gd name="T60" fmla="*/ 208 w 217"/>
                <a:gd name="T61" fmla="*/ 10 h 533"/>
                <a:gd name="T62" fmla="*/ 211 w 217"/>
                <a:gd name="T63" fmla="*/ 15 h 533"/>
                <a:gd name="T64" fmla="*/ 215 w 217"/>
                <a:gd name="T65" fmla="*/ 21 h 533"/>
                <a:gd name="T66" fmla="*/ 216 w 217"/>
                <a:gd name="T67" fmla="*/ 27 h 533"/>
                <a:gd name="T68" fmla="*/ 217 w 217"/>
                <a:gd name="T69" fmla="*/ 34 h 533"/>
                <a:gd name="T70" fmla="*/ 217 w 217"/>
                <a:gd name="T71" fmla="*/ 379 h 533"/>
                <a:gd name="T72" fmla="*/ 217 w 217"/>
                <a:gd name="T73" fmla="*/ 379 h 533"/>
                <a:gd name="T74" fmla="*/ 216 w 217"/>
                <a:gd name="T75" fmla="*/ 387 h 533"/>
                <a:gd name="T76" fmla="*/ 214 w 217"/>
                <a:gd name="T77" fmla="*/ 393 h 533"/>
                <a:gd name="T78" fmla="*/ 210 w 217"/>
                <a:gd name="T79" fmla="*/ 400 h 533"/>
                <a:gd name="T80" fmla="*/ 204 w 217"/>
                <a:gd name="T81" fmla="*/ 404 h 533"/>
                <a:gd name="T82" fmla="*/ 56 w 217"/>
                <a:gd name="T83" fmla="*/ 526 h 533"/>
                <a:gd name="T84" fmla="*/ 56 w 217"/>
                <a:gd name="T85" fmla="*/ 526 h 533"/>
                <a:gd name="T86" fmla="*/ 50 w 217"/>
                <a:gd name="T87" fmla="*/ 530 h 533"/>
                <a:gd name="T88" fmla="*/ 45 w 217"/>
                <a:gd name="T89" fmla="*/ 532 h 533"/>
                <a:gd name="T90" fmla="*/ 39 w 217"/>
                <a:gd name="T91" fmla="*/ 533 h 533"/>
                <a:gd name="T92" fmla="*/ 34 w 217"/>
                <a:gd name="T93" fmla="*/ 533 h 533"/>
                <a:gd name="T94" fmla="*/ 34 w 217"/>
                <a:gd name="T95" fmla="*/ 533 h 5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17" h="533">
                  <a:moveTo>
                    <a:pt x="34" y="533"/>
                  </a:moveTo>
                  <a:lnTo>
                    <a:pt x="34" y="533"/>
                  </a:lnTo>
                  <a:lnTo>
                    <a:pt x="27" y="533"/>
                  </a:lnTo>
                  <a:lnTo>
                    <a:pt x="20" y="531"/>
                  </a:lnTo>
                  <a:lnTo>
                    <a:pt x="13" y="526"/>
                  </a:lnTo>
                  <a:lnTo>
                    <a:pt x="8" y="521"/>
                  </a:lnTo>
                  <a:lnTo>
                    <a:pt x="8" y="521"/>
                  </a:lnTo>
                  <a:lnTo>
                    <a:pt x="4" y="515"/>
                  </a:lnTo>
                  <a:lnTo>
                    <a:pt x="1" y="510"/>
                  </a:lnTo>
                  <a:lnTo>
                    <a:pt x="0" y="504"/>
                  </a:lnTo>
                  <a:lnTo>
                    <a:pt x="0" y="497"/>
                  </a:lnTo>
                  <a:lnTo>
                    <a:pt x="3" y="491"/>
                  </a:lnTo>
                  <a:lnTo>
                    <a:pt x="5" y="485"/>
                  </a:lnTo>
                  <a:lnTo>
                    <a:pt x="8" y="479"/>
                  </a:lnTo>
                  <a:lnTo>
                    <a:pt x="13" y="474"/>
                  </a:lnTo>
                  <a:lnTo>
                    <a:pt x="150" y="363"/>
                  </a:lnTo>
                  <a:lnTo>
                    <a:pt x="150" y="34"/>
                  </a:lnTo>
                  <a:lnTo>
                    <a:pt x="150" y="34"/>
                  </a:lnTo>
                  <a:lnTo>
                    <a:pt x="151" y="27"/>
                  </a:lnTo>
                  <a:lnTo>
                    <a:pt x="152" y="21"/>
                  </a:lnTo>
                  <a:lnTo>
                    <a:pt x="156" y="15"/>
                  </a:lnTo>
                  <a:lnTo>
                    <a:pt x="160" y="10"/>
                  </a:lnTo>
                  <a:lnTo>
                    <a:pt x="165" y="6"/>
                  </a:lnTo>
                  <a:lnTo>
                    <a:pt x="170" y="3"/>
                  </a:lnTo>
                  <a:lnTo>
                    <a:pt x="177" y="1"/>
                  </a:lnTo>
                  <a:lnTo>
                    <a:pt x="183" y="0"/>
                  </a:lnTo>
                  <a:lnTo>
                    <a:pt x="183" y="0"/>
                  </a:lnTo>
                  <a:lnTo>
                    <a:pt x="190" y="1"/>
                  </a:lnTo>
                  <a:lnTo>
                    <a:pt x="197" y="3"/>
                  </a:lnTo>
                  <a:lnTo>
                    <a:pt x="202" y="6"/>
                  </a:lnTo>
                  <a:lnTo>
                    <a:pt x="208" y="10"/>
                  </a:lnTo>
                  <a:lnTo>
                    <a:pt x="211" y="15"/>
                  </a:lnTo>
                  <a:lnTo>
                    <a:pt x="215" y="21"/>
                  </a:lnTo>
                  <a:lnTo>
                    <a:pt x="216" y="27"/>
                  </a:lnTo>
                  <a:lnTo>
                    <a:pt x="217" y="34"/>
                  </a:lnTo>
                  <a:lnTo>
                    <a:pt x="217" y="379"/>
                  </a:lnTo>
                  <a:lnTo>
                    <a:pt x="217" y="379"/>
                  </a:lnTo>
                  <a:lnTo>
                    <a:pt x="216" y="387"/>
                  </a:lnTo>
                  <a:lnTo>
                    <a:pt x="214" y="393"/>
                  </a:lnTo>
                  <a:lnTo>
                    <a:pt x="210" y="400"/>
                  </a:lnTo>
                  <a:lnTo>
                    <a:pt x="204" y="404"/>
                  </a:lnTo>
                  <a:lnTo>
                    <a:pt x="56" y="526"/>
                  </a:lnTo>
                  <a:lnTo>
                    <a:pt x="56" y="526"/>
                  </a:lnTo>
                  <a:lnTo>
                    <a:pt x="50" y="530"/>
                  </a:lnTo>
                  <a:lnTo>
                    <a:pt x="45" y="532"/>
                  </a:lnTo>
                  <a:lnTo>
                    <a:pt x="39" y="533"/>
                  </a:lnTo>
                  <a:lnTo>
                    <a:pt x="34" y="533"/>
                  </a:lnTo>
                  <a:lnTo>
                    <a:pt x="34" y="533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6" name="任意多边形: 形状 75">
              <a:extLst>
                <a:ext uri="{FF2B5EF4-FFF2-40B4-BE49-F238E27FC236}">
                  <a16:creationId xmlns:a16="http://schemas.microsoft.com/office/drawing/2014/main" id="{E837C186-36BA-4D87-A67E-12955C8A6B37}"/>
                </a:ext>
              </a:extLst>
            </p:cNvPr>
            <p:cNvSpPr>
              <a:spLocks/>
            </p:cNvSpPr>
            <p:nvPr/>
          </p:nvSpPr>
          <p:spPr bwMode="auto">
            <a:xfrm>
              <a:off x="5102815" y="3807784"/>
              <a:ext cx="410901" cy="722764"/>
            </a:xfrm>
            <a:custGeom>
              <a:avLst/>
              <a:gdLst>
                <a:gd name="T0" fmla="*/ 173 w 195"/>
                <a:gd name="T1" fmla="*/ 343 h 343"/>
                <a:gd name="T2" fmla="*/ 173 w 195"/>
                <a:gd name="T3" fmla="*/ 343 h 343"/>
                <a:gd name="T4" fmla="*/ 165 w 195"/>
                <a:gd name="T5" fmla="*/ 342 h 343"/>
                <a:gd name="T6" fmla="*/ 158 w 195"/>
                <a:gd name="T7" fmla="*/ 338 h 343"/>
                <a:gd name="T8" fmla="*/ 8 w 195"/>
                <a:gd name="T9" fmla="*/ 217 h 343"/>
                <a:gd name="T10" fmla="*/ 8 w 195"/>
                <a:gd name="T11" fmla="*/ 217 h 343"/>
                <a:gd name="T12" fmla="*/ 5 w 195"/>
                <a:gd name="T13" fmla="*/ 213 h 343"/>
                <a:gd name="T14" fmla="*/ 3 w 195"/>
                <a:gd name="T15" fmla="*/ 210 h 343"/>
                <a:gd name="T16" fmla="*/ 1 w 195"/>
                <a:gd name="T17" fmla="*/ 205 h 343"/>
                <a:gd name="T18" fmla="*/ 0 w 195"/>
                <a:gd name="T19" fmla="*/ 199 h 343"/>
                <a:gd name="T20" fmla="*/ 0 w 195"/>
                <a:gd name="T21" fmla="*/ 22 h 343"/>
                <a:gd name="T22" fmla="*/ 0 w 195"/>
                <a:gd name="T23" fmla="*/ 22 h 343"/>
                <a:gd name="T24" fmla="*/ 0 w 195"/>
                <a:gd name="T25" fmla="*/ 17 h 343"/>
                <a:gd name="T26" fmla="*/ 3 w 195"/>
                <a:gd name="T27" fmla="*/ 13 h 343"/>
                <a:gd name="T28" fmla="*/ 4 w 195"/>
                <a:gd name="T29" fmla="*/ 9 h 343"/>
                <a:gd name="T30" fmla="*/ 7 w 195"/>
                <a:gd name="T31" fmla="*/ 6 h 343"/>
                <a:gd name="T32" fmla="*/ 10 w 195"/>
                <a:gd name="T33" fmla="*/ 3 h 343"/>
                <a:gd name="T34" fmla="*/ 14 w 195"/>
                <a:gd name="T35" fmla="*/ 1 h 343"/>
                <a:gd name="T36" fmla="*/ 18 w 195"/>
                <a:gd name="T37" fmla="*/ 0 h 343"/>
                <a:gd name="T38" fmla="*/ 23 w 195"/>
                <a:gd name="T39" fmla="*/ 0 h 343"/>
                <a:gd name="T40" fmla="*/ 23 w 195"/>
                <a:gd name="T41" fmla="*/ 0 h 343"/>
                <a:gd name="T42" fmla="*/ 27 w 195"/>
                <a:gd name="T43" fmla="*/ 0 h 343"/>
                <a:gd name="T44" fmla="*/ 31 w 195"/>
                <a:gd name="T45" fmla="*/ 1 h 343"/>
                <a:gd name="T46" fmla="*/ 36 w 195"/>
                <a:gd name="T47" fmla="*/ 3 h 343"/>
                <a:gd name="T48" fmla="*/ 38 w 195"/>
                <a:gd name="T49" fmla="*/ 6 h 343"/>
                <a:gd name="T50" fmla="*/ 42 w 195"/>
                <a:gd name="T51" fmla="*/ 9 h 343"/>
                <a:gd name="T52" fmla="*/ 43 w 195"/>
                <a:gd name="T53" fmla="*/ 13 h 343"/>
                <a:gd name="T54" fmla="*/ 45 w 195"/>
                <a:gd name="T55" fmla="*/ 17 h 343"/>
                <a:gd name="T56" fmla="*/ 45 w 195"/>
                <a:gd name="T57" fmla="*/ 22 h 343"/>
                <a:gd name="T58" fmla="*/ 45 w 195"/>
                <a:gd name="T59" fmla="*/ 189 h 343"/>
                <a:gd name="T60" fmla="*/ 187 w 195"/>
                <a:gd name="T61" fmla="*/ 304 h 343"/>
                <a:gd name="T62" fmla="*/ 187 w 195"/>
                <a:gd name="T63" fmla="*/ 304 h 343"/>
                <a:gd name="T64" fmla="*/ 189 w 195"/>
                <a:gd name="T65" fmla="*/ 307 h 343"/>
                <a:gd name="T66" fmla="*/ 193 w 195"/>
                <a:gd name="T67" fmla="*/ 310 h 343"/>
                <a:gd name="T68" fmla="*/ 194 w 195"/>
                <a:gd name="T69" fmla="*/ 315 h 343"/>
                <a:gd name="T70" fmla="*/ 195 w 195"/>
                <a:gd name="T71" fmla="*/ 318 h 343"/>
                <a:gd name="T72" fmla="*/ 195 w 195"/>
                <a:gd name="T73" fmla="*/ 323 h 343"/>
                <a:gd name="T74" fmla="*/ 194 w 195"/>
                <a:gd name="T75" fmla="*/ 327 h 343"/>
                <a:gd name="T76" fmla="*/ 193 w 195"/>
                <a:gd name="T77" fmla="*/ 331 h 343"/>
                <a:gd name="T78" fmla="*/ 190 w 195"/>
                <a:gd name="T79" fmla="*/ 335 h 343"/>
                <a:gd name="T80" fmla="*/ 190 w 195"/>
                <a:gd name="T81" fmla="*/ 335 h 343"/>
                <a:gd name="T82" fmla="*/ 185 w 195"/>
                <a:gd name="T83" fmla="*/ 338 h 343"/>
                <a:gd name="T84" fmla="*/ 182 w 195"/>
                <a:gd name="T85" fmla="*/ 341 h 343"/>
                <a:gd name="T86" fmla="*/ 177 w 195"/>
                <a:gd name="T87" fmla="*/ 343 h 343"/>
                <a:gd name="T88" fmla="*/ 173 w 195"/>
                <a:gd name="T89" fmla="*/ 343 h 343"/>
                <a:gd name="T90" fmla="*/ 173 w 195"/>
                <a:gd name="T91" fmla="*/ 343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95" h="343">
                  <a:moveTo>
                    <a:pt x="173" y="343"/>
                  </a:moveTo>
                  <a:lnTo>
                    <a:pt x="173" y="343"/>
                  </a:lnTo>
                  <a:lnTo>
                    <a:pt x="165" y="342"/>
                  </a:lnTo>
                  <a:lnTo>
                    <a:pt x="158" y="338"/>
                  </a:lnTo>
                  <a:lnTo>
                    <a:pt x="8" y="217"/>
                  </a:lnTo>
                  <a:lnTo>
                    <a:pt x="8" y="217"/>
                  </a:lnTo>
                  <a:lnTo>
                    <a:pt x="5" y="213"/>
                  </a:lnTo>
                  <a:lnTo>
                    <a:pt x="3" y="210"/>
                  </a:lnTo>
                  <a:lnTo>
                    <a:pt x="1" y="205"/>
                  </a:lnTo>
                  <a:lnTo>
                    <a:pt x="0" y="199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17"/>
                  </a:lnTo>
                  <a:lnTo>
                    <a:pt x="3" y="13"/>
                  </a:lnTo>
                  <a:lnTo>
                    <a:pt x="4" y="9"/>
                  </a:lnTo>
                  <a:lnTo>
                    <a:pt x="7" y="6"/>
                  </a:lnTo>
                  <a:lnTo>
                    <a:pt x="10" y="3"/>
                  </a:lnTo>
                  <a:lnTo>
                    <a:pt x="14" y="1"/>
                  </a:lnTo>
                  <a:lnTo>
                    <a:pt x="18" y="0"/>
                  </a:lnTo>
                  <a:lnTo>
                    <a:pt x="23" y="0"/>
                  </a:lnTo>
                  <a:lnTo>
                    <a:pt x="23" y="0"/>
                  </a:lnTo>
                  <a:lnTo>
                    <a:pt x="27" y="0"/>
                  </a:lnTo>
                  <a:lnTo>
                    <a:pt x="31" y="1"/>
                  </a:lnTo>
                  <a:lnTo>
                    <a:pt x="36" y="3"/>
                  </a:lnTo>
                  <a:lnTo>
                    <a:pt x="38" y="6"/>
                  </a:lnTo>
                  <a:lnTo>
                    <a:pt x="42" y="9"/>
                  </a:lnTo>
                  <a:lnTo>
                    <a:pt x="43" y="13"/>
                  </a:lnTo>
                  <a:lnTo>
                    <a:pt x="45" y="17"/>
                  </a:lnTo>
                  <a:lnTo>
                    <a:pt x="45" y="22"/>
                  </a:lnTo>
                  <a:lnTo>
                    <a:pt x="45" y="189"/>
                  </a:lnTo>
                  <a:lnTo>
                    <a:pt x="187" y="304"/>
                  </a:lnTo>
                  <a:lnTo>
                    <a:pt x="187" y="304"/>
                  </a:lnTo>
                  <a:lnTo>
                    <a:pt x="189" y="307"/>
                  </a:lnTo>
                  <a:lnTo>
                    <a:pt x="193" y="310"/>
                  </a:lnTo>
                  <a:lnTo>
                    <a:pt x="194" y="315"/>
                  </a:lnTo>
                  <a:lnTo>
                    <a:pt x="195" y="318"/>
                  </a:lnTo>
                  <a:lnTo>
                    <a:pt x="195" y="323"/>
                  </a:lnTo>
                  <a:lnTo>
                    <a:pt x="194" y="327"/>
                  </a:lnTo>
                  <a:lnTo>
                    <a:pt x="193" y="331"/>
                  </a:lnTo>
                  <a:lnTo>
                    <a:pt x="190" y="335"/>
                  </a:lnTo>
                  <a:lnTo>
                    <a:pt x="190" y="335"/>
                  </a:lnTo>
                  <a:lnTo>
                    <a:pt x="185" y="338"/>
                  </a:lnTo>
                  <a:lnTo>
                    <a:pt x="182" y="341"/>
                  </a:lnTo>
                  <a:lnTo>
                    <a:pt x="177" y="343"/>
                  </a:lnTo>
                  <a:lnTo>
                    <a:pt x="173" y="343"/>
                  </a:lnTo>
                  <a:lnTo>
                    <a:pt x="173" y="343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7" name="任意多边形: 形状 76">
              <a:extLst>
                <a:ext uri="{FF2B5EF4-FFF2-40B4-BE49-F238E27FC236}">
                  <a16:creationId xmlns:a16="http://schemas.microsoft.com/office/drawing/2014/main" id="{70381FF0-086A-47CB-BE62-FC7B43929242}"/>
                </a:ext>
              </a:extLst>
            </p:cNvPr>
            <p:cNvSpPr>
              <a:spLocks/>
            </p:cNvSpPr>
            <p:nvPr/>
          </p:nvSpPr>
          <p:spPr bwMode="auto">
            <a:xfrm>
              <a:off x="6579399" y="3792777"/>
              <a:ext cx="735408" cy="939804"/>
            </a:xfrm>
            <a:custGeom>
              <a:avLst/>
              <a:gdLst>
                <a:gd name="T0" fmla="*/ 22 w 349"/>
                <a:gd name="T1" fmla="*/ 446 h 446"/>
                <a:gd name="T2" fmla="*/ 22 w 349"/>
                <a:gd name="T3" fmla="*/ 446 h 446"/>
                <a:gd name="T4" fmla="*/ 18 w 349"/>
                <a:gd name="T5" fmla="*/ 445 h 446"/>
                <a:gd name="T6" fmla="*/ 13 w 349"/>
                <a:gd name="T7" fmla="*/ 443 h 446"/>
                <a:gd name="T8" fmla="*/ 8 w 349"/>
                <a:gd name="T9" fmla="*/ 441 h 446"/>
                <a:gd name="T10" fmla="*/ 5 w 349"/>
                <a:gd name="T11" fmla="*/ 438 h 446"/>
                <a:gd name="T12" fmla="*/ 5 w 349"/>
                <a:gd name="T13" fmla="*/ 438 h 446"/>
                <a:gd name="T14" fmla="*/ 2 w 349"/>
                <a:gd name="T15" fmla="*/ 433 h 446"/>
                <a:gd name="T16" fmla="*/ 1 w 349"/>
                <a:gd name="T17" fmla="*/ 429 h 446"/>
                <a:gd name="T18" fmla="*/ 0 w 349"/>
                <a:gd name="T19" fmla="*/ 425 h 446"/>
                <a:gd name="T20" fmla="*/ 0 w 349"/>
                <a:gd name="T21" fmla="*/ 421 h 446"/>
                <a:gd name="T22" fmla="*/ 1 w 349"/>
                <a:gd name="T23" fmla="*/ 416 h 446"/>
                <a:gd name="T24" fmla="*/ 2 w 349"/>
                <a:gd name="T25" fmla="*/ 413 h 446"/>
                <a:gd name="T26" fmla="*/ 5 w 349"/>
                <a:gd name="T27" fmla="*/ 409 h 446"/>
                <a:gd name="T28" fmla="*/ 8 w 349"/>
                <a:gd name="T29" fmla="*/ 406 h 446"/>
                <a:gd name="T30" fmla="*/ 204 w 349"/>
                <a:gd name="T31" fmla="*/ 246 h 446"/>
                <a:gd name="T32" fmla="*/ 204 w 349"/>
                <a:gd name="T33" fmla="*/ 100 h 446"/>
                <a:gd name="T34" fmla="*/ 204 w 349"/>
                <a:gd name="T35" fmla="*/ 100 h 446"/>
                <a:gd name="T36" fmla="*/ 204 w 349"/>
                <a:gd name="T37" fmla="*/ 95 h 446"/>
                <a:gd name="T38" fmla="*/ 207 w 349"/>
                <a:gd name="T39" fmla="*/ 91 h 446"/>
                <a:gd name="T40" fmla="*/ 209 w 349"/>
                <a:gd name="T41" fmla="*/ 86 h 446"/>
                <a:gd name="T42" fmla="*/ 212 w 349"/>
                <a:gd name="T43" fmla="*/ 82 h 446"/>
                <a:gd name="T44" fmla="*/ 314 w 349"/>
                <a:gd name="T45" fmla="*/ 4 h 446"/>
                <a:gd name="T46" fmla="*/ 314 w 349"/>
                <a:gd name="T47" fmla="*/ 4 h 446"/>
                <a:gd name="T48" fmla="*/ 317 w 349"/>
                <a:gd name="T49" fmla="*/ 2 h 446"/>
                <a:gd name="T50" fmla="*/ 322 w 349"/>
                <a:gd name="T51" fmla="*/ 0 h 446"/>
                <a:gd name="T52" fmla="*/ 326 w 349"/>
                <a:gd name="T53" fmla="*/ 0 h 446"/>
                <a:gd name="T54" fmla="*/ 330 w 349"/>
                <a:gd name="T55" fmla="*/ 0 h 446"/>
                <a:gd name="T56" fmla="*/ 334 w 349"/>
                <a:gd name="T57" fmla="*/ 1 h 446"/>
                <a:gd name="T58" fmla="*/ 339 w 349"/>
                <a:gd name="T59" fmla="*/ 2 h 446"/>
                <a:gd name="T60" fmla="*/ 342 w 349"/>
                <a:gd name="T61" fmla="*/ 4 h 446"/>
                <a:gd name="T62" fmla="*/ 345 w 349"/>
                <a:gd name="T63" fmla="*/ 8 h 446"/>
                <a:gd name="T64" fmla="*/ 345 w 349"/>
                <a:gd name="T65" fmla="*/ 8 h 446"/>
                <a:gd name="T66" fmla="*/ 348 w 349"/>
                <a:gd name="T67" fmla="*/ 12 h 446"/>
                <a:gd name="T68" fmla="*/ 349 w 349"/>
                <a:gd name="T69" fmla="*/ 16 h 446"/>
                <a:gd name="T70" fmla="*/ 349 w 349"/>
                <a:gd name="T71" fmla="*/ 21 h 446"/>
                <a:gd name="T72" fmla="*/ 349 w 349"/>
                <a:gd name="T73" fmla="*/ 25 h 446"/>
                <a:gd name="T74" fmla="*/ 348 w 349"/>
                <a:gd name="T75" fmla="*/ 29 h 446"/>
                <a:gd name="T76" fmla="*/ 347 w 349"/>
                <a:gd name="T77" fmla="*/ 33 h 446"/>
                <a:gd name="T78" fmla="*/ 345 w 349"/>
                <a:gd name="T79" fmla="*/ 36 h 446"/>
                <a:gd name="T80" fmla="*/ 341 w 349"/>
                <a:gd name="T81" fmla="*/ 40 h 446"/>
                <a:gd name="T82" fmla="*/ 249 w 349"/>
                <a:gd name="T83" fmla="*/ 111 h 446"/>
                <a:gd name="T84" fmla="*/ 249 w 349"/>
                <a:gd name="T85" fmla="*/ 257 h 446"/>
                <a:gd name="T86" fmla="*/ 249 w 349"/>
                <a:gd name="T87" fmla="*/ 257 h 446"/>
                <a:gd name="T88" fmla="*/ 248 w 349"/>
                <a:gd name="T89" fmla="*/ 262 h 446"/>
                <a:gd name="T90" fmla="*/ 247 w 349"/>
                <a:gd name="T91" fmla="*/ 266 h 446"/>
                <a:gd name="T92" fmla="*/ 244 w 349"/>
                <a:gd name="T93" fmla="*/ 270 h 446"/>
                <a:gd name="T94" fmla="*/ 241 w 349"/>
                <a:gd name="T95" fmla="*/ 274 h 446"/>
                <a:gd name="T96" fmla="*/ 37 w 349"/>
                <a:gd name="T97" fmla="*/ 440 h 446"/>
                <a:gd name="T98" fmla="*/ 37 w 349"/>
                <a:gd name="T99" fmla="*/ 440 h 446"/>
                <a:gd name="T100" fmla="*/ 30 w 349"/>
                <a:gd name="T101" fmla="*/ 443 h 446"/>
                <a:gd name="T102" fmla="*/ 22 w 349"/>
                <a:gd name="T103" fmla="*/ 446 h 446"/>
                <a:gd name="T104" fmla="*/ 22 w 349"/>
                <a:gd name="T105" fmla="*/ 446 h 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49" h="446">
                  <a:moveTo>
                    <a:pt x="22" y="446"/>
                  </a:moveTo>
                  <a:lnTo>
                    <a:pt x="22" y="446"/>
                  </a:lnTo>
                  <a:lnTo>
                    <a:pt x="18" y="445"/>
                  </a:lnTo>
                  <a:lnTo>
                    <a:pt x="13" y="443"/>
                  </a:lnTo>
                  <a:lnTo>
                    <a:pt x="8" y="441"/>
                  </a:lnTo>
                  <a:lnTo>
                    <a:pt x="5" y="438"/>
                  </a:lnTo>
                  <a:lnTo>
                    <a:pt x="5" y="438"/>
                  </a:lnTo>
                  <a:lnTo>
                    <a:pt x="2" y="433"/>
                  </a:lnTo>
                  <a:lnTo>
                    <a:pt x="1" y="429"/>
                  </a:lnTo>
                  <a:lnTo>
                    <a:pt x="0" y="425"/>
                  </a:lnTo>
                  <a:lnTo>
                    <a:pt x="0" y="421"/>
                  </a:lnTo>
                  <a:lnTo>
                    <a:pt x="1" y="416"/>
                  </a:lnTo>
                  <a:lnTo>
                    <a:pt x="2" y="413"/>
                  </a:lnTo>
                  <a:lnTo>
                    <a:pt x="5" y="409"/>
                  </a:lnTo>
                  <a:lnTo>
                    <a:pt x="8" y="406"/>
                  </a:lnTo>
                  <a:lnTo>
                    <a:pt x="204" y="246"/>
                  </a:lnTo>
                  <a:lnTo>
                    <a:pt x="204" y="100"/>
                  </a:lnTo>
                  <a:lnTo>
                    <a:pt x="204" y="100"/>
                  </a:lnTo>
                  <a:lnTo>
                    <a:pt x="204" y="95"/>
                  </a:lnTo>
                  <a:lnTo>
                    <a:pt x="207" y="91"/>
                  </a:lnTo>
                  <a:lnTo>
                    <a:pt x="209" y="86"/>
                  </a:lnTo>
                  <a:lnTo>
                    <a:pt x="212" y="82"/>
                  </a:lnTo>
                  <a:lnTo>
                    <a:pt x="314" y="4"/>
                  </a:lnTo>
                  <a:lnTo>
                    <a:pt x="314" y="4"/>
                  </a:lnTo>
                  <a:lnTo>
                    <a:pt x="317" y="2"/>
                  </a:lnTo>
                  <a:lnTo>
                    <a:pt x="322" y="0"/>
                  </a:lnTo>
                  <a:lnTo>
                    <a:pt x="326" y="0"/>
                  </a:lnTo>
                  <a:lnTo>
                    <a:pt x="330" y="0"/>
                  </a:lnTo>
                  <a:lnTo>
                    <a:pt x="334" y="1"/>
                  </a:lnTo>
                  <a:lnTo>
                    <a:pt x="339" y="2"/>
                  </a:lnTo>
                  <a:lnTo>
                    <a:pt x="342" y="4"/>
                  </a:lnTo>
                  <a:lnTo>
                    <a:pt x="345" y="8"/>
                  </a:lnTo>
                  <a:lnTo>
                    <a:pt x="345" y="8"/>
                  </a:lnTo>
                  <a:lnTo>
                    <a:pt x="348" y="12"/>
                  </a:lnTo>
                  <a:lnTo>
                    <a:pt x="349" y="16"/>
                  </a:lnTo>
                  <a:lnTo>
                    <a:pt x="349" y="21"/>
                  </a:lnTo>
                  <a:lnTo>
                    <a:pt x="349" y="25"/>
                  </a:lnTo>
                  <a:lnTo>
                    <a:pt x="348" y="29"/>
                  </a:lnTo>
                  <a:lnTo>
                    <a:pt x="347" y="33"/>
                  </a:lnTo>
                  <a:lnTo>
                    <a:pt x="345" y="36"/>
                  </a:lnTo>
                  <a:lnTo>
                    <a:pt x="341" y="40"/>
                  </a:lnTo>
                  <a:lnTo>
                    <a:pt x="249" y="111"/>
                  </a:lnTo>
                  <a:lnTo>
                    <a:pt x="249" y="257"/>
                  </a:lnTo>
                  <a:lnTo>
                    <a:pt x="249" y="257"/>
                  </a:lnTo>
                  <a:lnTo>
                    <a:pt x="248" y="262"/>
                  </a:lnTo>
                  <a:lnTo>
                    <a:pt x="247" y="266"/>
                  </a:lnTo>
                  <a:lnTo>
                    <a:pt x="244" y="270"/>
                  </a:lnTo>
                  <a:lnTo>
                    <a:pt x="241" y="274"/>
                  </a:lnTo>
                  <a:lnTo>
                    <a:pt x="37" y="440"/>
                  </a:lnTo>
                  <a:lnTo>
                    <a:pt x="37" y="440"/>
                  </a:lnTo>
                  <a:lnTo>
                    <a:pt x="30" y="443"/>
                  </a:lnTo>
                  <a:lnTo>
                    <a:pt x="22" y="446"/>
                  </a:lnTo>
                  <a:lnTo>
                    <a:pt x="22" y="446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8" name="任意多边形: 形状 77">
              <a:extLst>
                <a:ext uri="{FF2B5EF4-FFF2-40B4-BE49-F238E27FC236}">
                  <a16:creationId xmlns:a16="http://schemas.microsoft.com/office/drawing/2014/main" id="{734EEA3B-AE5B-4F47-AB21-8509E71C2743}"/>
                </a:ext>
              </a:extLst>
            </p:cNvPr>
            <p:cNvSpPr>
              <a:spLocks/>
            </p:cNvSpPr>
            <p:nvPr/>
          </p:nvSpPr>
          <p:spPr bwMode="auto">
            <a:xfrm>
              <a:off x="5250288" y="2821623"/>
              <a:ext cx="573154" cy="1089414"/>
            </a:xfrm>
            <a:custGeom>
              <a:avLst/>
              <a:gdLst>
                <a:gd name="T0" fmla="*/ 249 w 272"/>
                <a:gd name="T1" fmla="*/ 517 h 517"/>
                <a:gd name="T2" fmla="*/ 249 w 272"/>
                <a:gd name="T3" fmla="*/ 517 h 517"/>
                <a:gd name="T4" fmla="*/ 242 w 272"/>
                <a:gd name="T5" fmla="*/ 516 h 517"/>
                <a:gd name="T6" fmla="*/ 236 w 272"/>
                <a:gd name="T7" fmla="*/ 514 h 517"/>
                <a:gd name="T8" fmla="*/ 111 w 272"/>
                <a:gd name="T9" fmla="*/ 428 h 517"/>
                <a:gd name="T10" fmla="*/ 111 w 272"/>
                <a:gd name="T11" fmla="*/ 428 h 517"/>
                <a:gd name="T12" fmla="*/ 108 w 272"/>
                <a:gd name="T13" fmla="*/ 424 h 517"/>
                <a:gd name="T14" fmla="*/ 104 w 272"/>
                <a:gd name="T15" fmla="*/ 419 h 517"/>
                <a:gd name="T16" fmla="*/ 103 w 272"/>
                <a:gd name="T17" fmla="*/ 415 h 517"/>
                <a:gd name="T18" fmla="*/ 102 w 272"/>
                <a:gd name="T19" fmla="*/ 409 h 517"/>
                <a:gd name="T20" fmla="*/ 102 w 272"/>
                <a:gd name="T21" fmla="*/ 112 h 517"/>
                <a:gd name="T22" fmla="*/ 10 w 272"/>
                <a:gd name="T23" fmla="*/ 40 h 517"/>
                <a:gd name="T24" fmla="*/ 10 w 272"/>
                <a:gd name="T25" fmla="*/ 40 h 517"/>
                <a:gd name="T26" fmla="*/ 6 w 272"/>
                <a:gd name="T27" fmla="*/ 37 h 517"/>
                <a:gd name="T28" fmla="*/ 4 w 272"/>
                <a:gd name="T29" fmla="*/ 33 h 517"/>
                <a:gd name="T30" fmla="*/ 2 w 272"/>
                <a:gd name="T31" fmla="*/ 30 h 517"/>
                <a:gd name="T32" fmla="*/ 0 w 272"/>
                <a:gd name="T33" fmla="*/ 25 h 517"/>
                <a:gd name="T34" fmla="*/ 0 w 272"/>
                <a:gd name="T35" fmla="*/ 22 h 517"/>
                <a:gd name="T36" fmla="*/ 2 w 272"/>
                <a:gd name="T37" fmla="*/ 17 h 517"/>
                <a:gd name="T38" fmla="*/ 3 w 272"/>
                <a:gd name="T39" fmla="*/ 13 h 517"/>
                <a:gd name="T40" fmla="*/ 5 w 272"/>
                <a:gd name="T41" fmla="*/ 9 h 517"/>
                <a:gd name="T42" fmla="*/ 5 w 272"/>
                <a:gd name="T43" fmla="*/ 9 h 517"/>
                <a:gd name="T44" fmla="*/ 9 w 272"/>
                <a:gd name="T45" fmla="*/ 6 h 517"/>
                <a:gd name="T46" fmla="*/ 12 w 272"/>
                <a:gd name="T47" fmla="*/ 3 h 517"/>
                <a:gd name="T48" fmla="*/ 16 w 272"/>
                <a:gd name="T49" fmla="*/ 2 h 517"/>
                <a:gd name="T50" fmla="*/ 20 w 272"/>
                <a:gd name="T51" fmla="*/ 0 h 517"/>
                <a:gd name="T52" fmla="*/ 25 w 272"/>
                <a:gd name="T53" fmla="*/ 0 h 517"/>
                <a:gd name="T54" fmla="*/ 29 w 272"/>
                <a:gd name="T55" fmla="*/ 2 h 517"/>
                <a:gd name="T56" fmla="*/ 33 w 272"/>
                <a:gd name="T57" fmla="*/ 3 h 517"/>
                <a:gd name="T58" fmla="*/ 37 w 272"/>
                <a:gd name="T59" fmla="*/ 5 h 517"/>
                <a:gd name="T60" fmla="*/ 138 w 272"/>
                <a:gd name="T61" fmla="*/ 83 h 517"/>
                <a:gd name="T62" fmla="*/ 138 w 272"/>
                <a:gd name="T63" fmla="*/ 83 h 517"/>
                <a:gd name="T64" fmla="*/ 142 w 272"/>
                <a:gd name="T65" fmla="*/ 87 h 517"/>
                <a:gd name="T66" fmla="*/ 144 w 272"/>
                <a:gd name="T67" fmla="*/ 91 h 517"/>
                <a:gd name="T68" fmla="*/ 146 w 272"/>
                <a:gd name="T69" fmla="*/ 96 h 517"/>
                <a:gd name="T70" fmla="*/ 147 w 272"/>
                <a:gd name="T71" fmla="*/ 101 h 517"/>
                <a:gd name="T72" fmla="*/ 147 w 272"/>
                <a:gd name="T73" fmla="*/ 397 h 517"/>
                <a:gd name="T74" fmla="*/ 261 w 272"/>
                <a:gd name="T75" fmla="*/ 477 h 517"/>
                <a:gd name="T76" fmla="*/ 261 w 272"/>
                <a:gd name="T77" fmla="*/ 477 h 517"/>
                <a:gd name="T78" fmla="*/ 265 w 272"/>
                <a:gd name="T79" fmla="*/ 480 h 517"/>
                <a:gd name="T80" fmla="*/ 268 w 272"/>
                <a:gd name="T81" fmla="*/ 483 h 517"/>
                <a:gd name="T82" fmla="*/ 269 w 272"/>
                <a:gd name="T83" fmla="*/ 487 h 517"/>
                <a:gd name="T84" fmla="*/ 271 w 272"/>
                <a:gd name="T85" fmla="*/ 491 h 517"/>
                <a:gd name="T86" fmla="*/ 272 w 272"/>
                <a:gd name="T87" fmla="*/ 495 h 517"/>
                <a:gd name="T88" fmla="*/ 271 w 272"/>
                <a:gd name="T89" fmla="*/ 500 h 517"/>
                <a:gd name="T90" fmla="*/ 269 w 272"/>
                <a:gd name="T91" fmla="*/ 504 h 517"/>
                <a:gd name="T92" fmla="*/ 267 w 272"/>
                <a:gd name="T93" fmla="*/ 508 h 517"/>
                <a:gd name="T94" fmla="*/ 267 w 272"/>
                <a:gd name="T95" fmla="*/ 508 h 517"/>
                <a:gd name="T96" fmla="*/ 264 w 272"/>
                <a:gd name="T97" fmla="*/ 513 h 517"/>
                <a:gd name="T98" fmla="*/ 259 w 272"/>
                <a:gd name="T99" fmla="*/ 515 h 517"/>
                <a:gd name="T100" fmla="*/ 254 w 272"/>
                <a:gd name="T101" fmla="*/ 517 h 517"/>
                <a:gd name="T102" fmla="*/ 249 w 272"/>
                <a:gd name="T103" fmla="*/ 517 h 517"/>
                <a:gd name="T104" fmla="*/ 249 w 272"/>
                <a:gd name="T105" fmla="*/ 51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72" h="517">
                  <a:moveTo>
                    <a:pt x="249" y="517"/>
                  </a:moveTo>
                  <a:lnTo>
                    <a:pt x="249" y="517"/>
                  </a:lnTo>
                  <a:lnTo>
                    <a:pt x="242" y="516"/>
                  </a:lnTo>
                  <a:lnTo>
                    <a:pt x="236" y="514"/>
                  </a:lnTo>
                  <a:lnTo>
                    <a:pt x="111" y="428"/>
                  </a:lnTo>
                  <a:lnTo>
                    <a:pt x="111" y="428"/>
                  </a:lnTo>
                  <a:lnTo>
                    <a:pt x="108" y="424"/>
                  </a:lnTo>
                  <a:lnTo>
                    <a:pt x="104" y="419"/>
                  </a:lnTo>
                  <a:lnTo>
                    <a:pt x="103" y="415"/>
                  </a:lnTo>
                  <a:lnTo>
                    <a:pt x="102" y="409"/>
                  </a:lnTo>
                  <a:lnTo>
                    <a:pt x="102" y="112"/>
                  </a:lnTo>
                  <a:lnTo>
                    <a:pt x="10" y="40"/>
                  </a:lnTo>
                  <a:lnTo>
                    <a:pt x="10" y="40"/>
                  </a:lnTo>
                  <a:lnTo>
                    <a:pt x="6" y="37"/>
                  </a:lnTo>
                  <a:lnTo>
                    <a:pt x="4" y="33"/>
                  </a:lnTo>
                  <a:lnTo>
                    <a:pt x="2" y="30"/>
                  </a:lnTo>
                  <a:lnTo>
                    <a:pt x="0" y="25"/>
                  </a:lnTo>
                  <a:lnTo>
                    <a:pt x="0" y="22"/>
                  </a:lnTo>
                  <a:lnTo>
                    <a:pt x="2" y="17"/>
                  </a:lnTo>
                  <a:lnTo>
                    <a:pt x="3" y="13"/>
                  </a:lnTo>
                  <a:lnTo>
                    <a:pt x="5" y="9"/>
                  </a:lnTo>
                  <a:lnTo>
                    <a:pt x="5" y="9"/>
                  </a:lnTo>
                  <a:lnTo>
                    <a:pt x="9" y="6"/>
                  </a:lnTo>
                  <a:lnTo>
                    <a:pt x="12" y="3"/>
                  </a:lnTo>
                  <a:lnTo>
                    <a:pt x="16" y="2"/>
                  </a:lnTo>
                  <a:lnTo>
                    <a:pt x="20" y="0"/>
                  </a:lnTo>
                  <a:lnTo>
                    <a:pt x="25" y="0"/>
                  </a:lnTo>
                  <a:lnTo>
                    <a:pt x="29" y="2"/>
                  </a:lnTo>
                  <a:lnTo>
                    <a:pt x="33" y="3"/>
                  </a:lnTo>
                  <a:lnTo>
                    <a:pt x="37" y="5"/>
                  </a:lnTo>
                  <a:lnTo>
                    <a:pt x="138" y="83"/>
                  </a:lnTo>
                  <a:lnTo>
                    <a:pt x="138" y="83"/>
                  </a:lnTo>
                  <a:lnTo>
                    <a:pt x="142" y="87"/>
                  </a:lnTo>
                  <a:lnTo>
                    <a:pt x="144" y="91"/>
                  </a:lnTo>
                  <a:lnTo>
                    <a:pt x="146" y="96"/>
                  </a:lnTo>
                  <a:lnTo>
                    <a:pt x="147" y="101"/>
                  </a:lnTo>
                  <a:lnTo>
                    <a:pt x="147" y="397"/>
                  </a:lnTo>
                  <a:lnTo>
                    <a:pt x="261" y="477"/>
                  </a:lnTo>
                  <a:lnTo>
                    <a:pt x="261" y="477"/>
                  </a:lnTo>
                  <a:lnTo>
                    <a:pt x="265" y="480"/>
                  </a:lnTo>
                  <a:lnTo>
                    <a:pt x="268" y="483"/>
                  </a:lnTo>
                  <a:lnTo>
                    <a:pt x="269" y="487"/>
                  </a:lnTo>
                  <a:lnTo>
                    <a:pt x="271" y="491"/>
                  </a:lnTo>
                  <a:lnTo>
                    <a:pt x="272" y="495"/>
                  </a:lnTo>
                  <a:lnTo>
                    <a:pt x="271" y="500"/>
                  </a:lnTo>
                  <a:lnTo>
                    <a:pt x="269" y="504"/>
                  </a:lnTo>
                  <a:lnTo>
                    <a:pt x="267" y="508"/>
                  </a:lnTo>
                  <a:lnTo>
                    <a:pt x="267" y="508"/>
                  </a:lnTo>
                  <a:lnTo>
                    <a:pt x="264" y="513"/>
                  </a:lnTo>
                  <a:lnTo>
                    <a:pt x="259" y="515"/>
                  </a:lnTo>
                  <a:lnTo>
                    <a:pt x="254" y="517"/>
                  </a:lnTo>
                  <a:lnTo>
                    <a:pt x="249" y="517"/>
                  </a:lnTo>
                  <a:lnTo>
                    <a:pt x="249" y="517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9" name="任意多边形: 形状 78">
              <a:extLst>
                <a:ext uri="{FF2B5EF4-FFF2-40B4-BE49-F238E27FC236}">
                  <a16:creationId xmlns:a16="http://schemas.microsoft.com/office/drawing/2014/main" id="{CA5F995F-829B-4820-97CF-F8A044370590}"/>
                </a:ext>
              </a:extLst>
            </p:cNvPr>
            <p:cNvSpPr>
              <a:spLocks/>
            </p:cNvSpPr>
            <p:nvPr/>
          </p:nvSpPr>
          <p:spPr bwMode="auto">
            <a:xfrm>
              <a:off x="6237028" y="4461011"/>
              <a:ext cx="126431" cy="1652222"/>
            </a:xfrm>
            <a:custGeom>
              <a:avLst/>
              <a:gdLst>
                <a:gd name="connsiteX0" fmla="*/ 0 w 126431"/>
                <a:gd name="connsiteY0" fmla="*/ 0 h 1652222"/>
                <a:gd name="connsiteX1" fmla="*/ 25286 w 126431"/>
                <a:gd name="connsiteY1" fmla="*/ 2107 h 1652222"/>
                <a:gd name="connsiteX2" fmla="*/ 50573 w 126431"/>
                <a:gd name="connsiteY2" fmla="*/ 10536 h 1652222"/>
                <a:gd name="connsiteX3" fmla="*/ 71644 w 126431"/>
                <a:gd name="connsiteY3" fmla="*/ 23179 h 1652222"/>
                <a:gd name="connsiteX4" fmla="*/ 88502 w 126431"/>
                <a:gd name="connsiteY4" fmla="*/ 37930 h 1652222"/>
                <a:gd name="connsiteX5" fmla="*/ 107467 w 126431"/>
                <a:gd name="connsiteY5" fmla="*/ 56894 h 1652222"/>
                <a:gd name="connsiteX6" fmla="*/ 115895 w 126431"/>
                <a:gd name="connsiteY6" fmla="*/ 77966 h 1652222"/>
                <a:gd name="connsiteX7" fmla="*/ 124324 w 126431"/>
                <a:gd name="connsiteY7" fmla="*/ 101145 h 1652222"/>
                <a:gd name="connsiteX8" fmla="*/ 126431 w 126431"/>
                <a:gd name="connsiteY8" fmla="*/ 126431 h 1652222"/>
                <a:gd name="connsiteX9" fmla="*/ 126431 w 126431"/>
                <a:gd name="connsiteY9" fmla="*/ 1652222 h 1652222"/>
                <a:gd name="connsiteX10" fmla="*/ 0 w 126431"/>
                <a:gd name="connsiteY10" fmla="*/ 1652222 h 1652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6431" h="1652222">
                  <a:moveTo>
                    <a:pt x="0" y="0"/>
                  </a:moveTo>
                  <a:lnTo>
                    <a:pt x="25286" y="2107"/>
                  </a:lnTo>
                  <a:lnTo>
                    <a:pt x="50573" y="10536"/>
                  </a:lnTo>
                  <a:lnTo>
                    <a:pt x="71644" y="23179"/>
                  </a:lnTo>
                  <a:lnTo>
                    <a:pt x="88502" y="37930"/>
                  </a:lnTo>
                  <a:lnTo>
                    <a:pt x="107467" y="56894"/>
                  </a:lnTo>
                  <a:lnTo>
                    <a:pt x="115895" y="77966"/>
                  </a:lnTo>
                  <a:lnTo>
                    <a:pt x="124324" y="101145"/>
                  </a:lnTo>
                  <a:lnTo>
                    <a:pt x="126431" y="126431"/>
                  </a:lnTo>
                  <a:lnTo>
                    <a:pt x="126431" y="1652222"/>
                  </a:lnTo>
                  <a:lnTo>
                    <a:pt x="0" y="1652222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0" name="任意多边形: 形状 79">
              <a:extLst>
                <a:ext uri="{FF2B5EF4-FFF2-40B4-BE49-F238E27FC236}">
                  <a16:creationId xmlns:a16="http://schemas.microsoft.com/office/drawing/2014/main" id="{7241769C-F539-4AD3-83E0-0EC64051396B}"/>
                </a:ext>
              </a:extLst>
            </p:cNvPr>
            <p:cNvSpPr>
              <a:spLocks/>
            </p:cNvSpPr>
            <p:nvPr/>
          </p:nvSpPr>
          <p:spPr bwMode="auto">
            <a:xfrm>
              <a:off x="6579401" y="4610623"/>
              <a:ext cx="98489" cy="1502610"/>
            </a:xfrm>
            <a:custGeom>
              <a:avLst/>
              <a:gdLst>
                <a:gd name="connsiteX0" fmla="*/ 98489 w 98489"/>
                <a:gd name="connsiteY0" fmla="*/ 0 h 1502610"/>
                <a:gd name="connsiteX1" fmla="*/ 98489 w 98489"/>
                <a:gd name="connsiteY1" fmla="*/ 1502610 h 1502610"/>
                <a:gd name="connsiteX2" fmla="*/ 0 w 98489"/>
                <a:gd name="connsiteY2" fmla="*/ 1502610 h 1502610"/>
                <a:gd name="connsiteX3" fmla="*/ 0 w 98489"/>
                <a:gd name="connsiteY3" fmla="*/ 99716 h 1502610"/>
                <a:gd name="connsiteX4" fmla="*/ 1642 w 98489"/>
                <a:gd name="connsiteY4" fmla="*/ 78808 h 1502610"/>
                <a:gd name="connsiteX5" fmla="*/ 8208 w 98489"/>
                <a:gd name="connsiteY5" fmla="*/ 61116 h 1502610"/>
                <a:gd name="connsiteX6" fmla="*/ 16415 w 98489"/>
                <a:gd name="connsiteY6" fmla="*/ 43425 h 1502610"/>
                <a:gd name="connsiteX7" fmla="*/ 29547 w 98489"/>
                <a:gd name="connsiteY7" fmla="*/ 28950 h 1502610"/>
                <a:gd name="connsiteX8" fmla="*/ 42679 w 98489"/>
                <a:gd name="connsiteY8" fmla="*/ 17692 h 1502610"/>
                <a:gd name="connsiteX9" fmla="*/ 59094 w 98489"/>
                <a:gd name="connsiteY9" fmla="*/ 8042 h 1502610"/>
                <a:gd name="connsiteX10" fmla="*/ 78791 w 98489"/>
                <a:gd name="connsiteY10" fmla="*/ 1609 h 1502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8489" h="1502610">
                  <a:moveTo>
                    <a:pt x="98489" y="0"/>
                  </a:moveTo>
                  <a:lnTo>
                    <a:pt x="98489" y="1502610"/>
                  </a:lnTo>
                  <a:lnTo>
                    <a:pt x="0" y="1502610"/>
                  </a:lnTo>
                  <a:lnTo>
                    <a:pt x="0" y="99716"/>
                  </a:lnTo>
                  <a:lnTo>
                    <a:pt x="1642" y="78808"/>
                  </a:lnTo>
                  <a:lnTo>
                    <a:pt x="8208" y="61116"/>
                  </a:lnTo>
                  <a:lnTo>
                    <a:pt x="16415" y="43425"/>
                  </a:lnTo>
                  <a:lnTo>
                    <a:pt x="29547" y="28950"/>
                  </a:lnTo>
                  <a:lnTo>
                    <a:pt x="42679" y="17692"/>
                  </a:lnTo>
                  <a:lnTo>
                    <a:pt x="59094" y="8042"/>
                  </a:lnTo>
                  <a:lnTo>
                    <a:pt x="78791" y="1609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1" name="任意多边形: 形状 80">
              <a:extLst>
                <a:ext uri="{FF2B5EF4-FFF2-40B4-BE49-F238E27FC236}">
                  <a16:creationId xmlns:a16="http://schemas.microsoft.com/office/drawing/2014/main" id="{ECFB4A66-BEBA-4178-99DF-A710112A3B77}"/>
                </a:ext>
              </a:extLst>
            </p:cNvPr>
            <p:cNvSpPr>
              <a:spLocks/>
            </p:cNvSpPr>
            <p:nvPr/>
          </p:nvSpPr>
          <p:spPr bwMode="auto">
            <a:xfrm>
              <a:off x="6003035" y="2116771"/>
              <a:ext cx="579477" cy="2454869"/>
            </a:xfrm>
            <a:custGeom>
              <a:avLst/>
              <a:gdLst>
                <a:gd name="T0" fmla="*/ 210 w 267"/>
                <a:gd name="T1" fmla="*/ 1165 h 1165"/>
                <a:gd name="T2" fmla="*/ 210 w 267"/>
                <a:gd name="T3" fmla="*/ 1165 h 1165"/>
                <a:gd name="T4" fmla="*/ 200 w 267"/>
                <a:gd name="T5" fmla="*/ 1163 h 1165"/>
                <a:gd name="T6" fmla="*/ 189 w 267"/>
                <a:gd name="T7" fmla="*/ 1160 h 1165"/>
                <a:gd name="T8" fmla="*/ 180 w 267"/>
                <a:gd name="T9" fmla="*/ 1155 h 1165"/>
                <a:gd name="T10" fmla="*/ 172 w 267"/>
                <a:gd name="T11" fmla="*/ 1148 h 1165"/>
                <a:gd name="T12" fmla="*/ 164 w 267"/>
                <a:gd name="T13" fmla="*/ 1140 h 1165"/>
                <a:gd name="T14" fmla="*/ 160 w 267"/>
                <a:gd name="T15" fmla="*/ 1130 h 1165"/>
                <a:gd name="T16" fmla="*/ 156 w 267"/>
                <a:gd name="T17" fmla="*/ 1120 h 1165"/>
                <a:gd name="T18" fmla="*/ 155 w 267"/>
                <a:gd name="T19" fmla="*/ 1108 h 1165"/>
                <a:gd name="T20" fmla="*/ 155 w 267"/>
                <a:gd name="T21" fmla="*/ 779 h 1165"/>
                <a:gd name="T22" fmla="*/ 22 w 267"/>
                <a:gd name="T23" fmla="*/ 674 h 1165"/>
                <a:gd name="T24" fmla="*/ 22 w 267"/>
                <a:gd name="T25" fmla="*/ 674 h 1165"/>
                <a:gd name="T26" fmla="*/ 17 w 267"/>
                <a:gd name="T27" fmla="*/ 669 h 1165"/>
                <a:gd name="T28" fmla="*/ 13 w 267"/>
                <a:gd name="T29" fmla="*/ 664 h 1165"/>
                <a:gd name="T30" fmla="*/ 6 w 267"/>
                <a:gd name="T31" fmla="*/ 655 h 1165"/>
                <a:gd name="T32" fmla="*/ 2 w 267"/>
                <a:gd name="T33" fmla="*/ 642 h 1165"/>
                <a:gd name="T34" fmla="*/ 2 w 267"/>
                <a:gd name="T35" fmla="*/ 636 h 1165"/>
                <a:gd name="T36" fmla="*/ 0 w 267"/>
                <a:gd name="T37" fmla="*/ 630 h 1165"/>
                <a:gd name="T38" fmla="*/ 0 w 267"/>
                <a:gd name="T39" fmla="*/ 55 h 1165"/>
                <a:gd name="T40" fmla="*/ 0 w 267"/>
                <a:gd name="T41" fmla="*/ 55 h 1165"/>
                <a:gd name="T42" fmla="*/ 2 w 267"/>
                <a:gd name="T43" fmla="*/ 45 h 1165"/>
                <a:gd name="T44" fmla="*/ 5 w 267"/>
                <a:gd name="T45" fmla="*/ 34 h 1165"/>
                <a:gd name="T46" fmla="*/ 10 w 267"/>
                <a:gd name="T47" fmla="*/ 25 h 1165"/>
                <a:gd name="T48" fmla="*/ 17 w 267"/>
                <a:gd name="T49" fmla="*/ 16 h 1165"/>
                <a:gd name="T50" fmla="*/ 25 w 267"/>
                <a:gd name="T51" fmla="*/ 9 h 1165"/>
                <a:gd name="T52" fmla="*/ 35 w 267"/>
                <a:gd name="T53" fmla="*/ 3 h 1165"/>
                <a:gd name="T54" fmla="*/ 45 w 267"/>
                <a:gd name="T55" fmla="*/ 1 h 1165"/>
                <a:gd name="T56" fmla="*/ 57 w 267"/>
                <a:gd name="T57" fmla="*/ 0 h 1165"/>
                <a:gd name="T58" fmla="*/ 57 w 267"/>
                <a:gd name="T59" fmla="*/ 0 h 1165"/>
                <a:gd name="T60" fmla="*/ 68 w 267"/>
                <a:gd name="T61" fmla="*/ 1 h 1165"/>
                <a:gd name="T62" fmla="*/ 78 w 267"/>
                <a:gd name="T63" fmla="*/ 3 h 1165"/>
                <a:gd name="T64" fmla="*/ 88 w 267"/>
                <a:gd name="T65" fmla="*/ 9 h 1165"/>
                <a:gd name="T66" fmla="*/ 96 w 267"/>
                <a:gd name="T67" fmla="*/ 16 h 1165"/>
                <a:gd name="T68" fmla="*/ 103 w 267"/>
                <a:gd name="T69" fmla="*/ 25 h 1165"/>
                <a:gd name="T70" fmla="*/ 109 w 267"/>
                <a:gd name="T71" fmla="*/ 34 h 1165"/>
                <a:gd name="T72" fmla="*/ 111 w 267"/>
                <a:gd name="T73" fmla="*/ 45 h 1165"/>
                <a:gd name="T74" fmla="*/ 113 w 267"/>
                <a:gd name="T75" fmla="*/ 55 h 1165"/>
                <a:gd name="T76" fmla="*/ 113 w 267"/>
                <a:gd name="T77" fmla="*/ 603 h 1165"/>
                <a:gd name="T78" fmla="*/ 246 w 267"/>
                <a:gd name="T79" fmla="*/ 708 h 1165"/>
                <a:gd name="T80" fmla="*/ 246 w 267"/>
                <a:gd name="T81" fmla="*/ 708 h 1165"/>
                <a:gd name="T82" fmla="*/ 251 w 267"/>
                <a:gd name="T83" fmla="*/ 711 h 1165"/>
                <a:gd name="T84" fmla="*/ 254 w 267"/>
                <a:gd name="T85" fmla="*/ 716 h 1165"/>
                <a:gd name="T86" fmla="*/ 261 w 267"/>
                <a:gd name="T87" fmla="*/ 727 h 1165"/>
                <a:gd name="T88" fmla="*/ 266 w 267"/>
                <a:gd name="T89" fmla="*/ 739 h 1165"/>
                <a:gd name="T90" fmla="*/ 267 w 267"/>
                <a:gd name="T91" fmla="*/ 745 h 1165"/>
                <a:gd name="T92" fmla="*/ 267 w 267"/>
                <a:gd name="T93" fmla="*/ 752 h 1165"/>
                <a:gd name="T94" fmla="*/ 267 w 267"/>
                <a:gd name="T95" fmla="*/ 1108 h 1165"/>
                <a:gd name="T96" fmla="*/ 267 w 267"/>
                <a:gd name="T97" fmla="*/ 1108 h 1165"/>
                <a:gd name="T98" fmla="*/ 266 w 267"/>
                <a:gd name="T99" fmla="*/ 1120 h 1165"/>
                <a:gd name="T100" fmla="*/ 262 w 267"/>
                <a:gd name="T101" fmla="*/ 1130 h 1165"/>
                <a:gd name="T102" fmla="*/ 258 w 267"/>
                <a:gd name="T103" fmla="*/ 1140 h 1165"/>
                <a:gd name="T104" fmla="*/ 251 w 267"/>
                <a:gd name="T105" fmla="*/ 1148 h 1165"/>
                <a:gd name="T106" fmla="*/ 242 w 267"/>
                <a:gd name="T107" fmla="*/ 1155 h 1165"/>
                <a:gd name="T108" fmla="*/ 233 w 267"/>
                <a:gd name="T109" fmla="*/ 1160 h 1165"/>
                <a:gd name="T110" fmla="*/ 222 w 267"/>
                <a:gd name="T111" fmla="*/ 1163 h 1165"/>
                <a:gd name="T112" fmla="*/ 210 w 267"/>
                <a:gd name="T113" fmla="*/ 1165 h 1165"/>
                <a:gd name="T114" fmla="*/ 210 w 267"/>
                <a:gd name="T115" fmla="*/ 1165 h 1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67" h="1165">
                  <a:moveTo>
                    <a:pt x="210" y="1165"/>
                  </a:moveTo>
                  <a:lnTo>
                    <a:pt x="210" y="1165"/>
                  </a:lnTo>
                  <a:lnTo>
                    <a:pt x="200" y="1163"/>
                  </a:lnTo>
                  <a:lnTo>
                    <a:pt x="189" y="1160"/>
                  </a:lnTo>
                  <a:lnTo>
                    <a:pt x="180" y="1155"/>
                  </a:lnTo>
                  <a:lnTo>
                    <a:pt x="172" y="1148"/>
                  </a:lnTo>
                  <a:lnTo>
                    <a:pt x="164" y="1140"/>
                  </a:lnTo>
                  <a:lnTo>
                    <a:pt x="160" y="1130"/>
                  </a:lnTo>
                  <a:lnTo>
                    <a:pt x="156" y="1120"/>
                  </a:lnTo>
                  <a:lnTo>
                    <a:pt x="155" y="1108"/>
                  </a:lnTo>
                  <a:lnTo>
                    <a:pt x="155" y="779"/>
                  </a:lnTo>
                  <a:lnTo>
                    <a:pt x="22" y="674"/>
                  </a:lnTo>
                  <a:lnTo>
                    <a:pt x="22" y="674"/>
                  </a:lnTo>
                  <a:lnTo>
                    <a:pt x="17" y="669"/>
                  </a:lnTo>
                  <a:lnTo>
                    <a:pt x="13" y="664"/>
                  </a:lnTo>
                  <a:lnTo>
                    <a:pt x="6" y="655"/>
                  </a:lnTo>
                  <a:lnTo>
                    <a:pt x="2" y="642"/>
                  </a:lnTo>
                  <a:lnTo>
                    <a:pt x="2" y="636"/>
                  </a:lnTo>
                  <a:lnTo>
                    <a:pt x="0" y="630"/>
                  </a:lnTo>
                  <a:lnTo>
                    <a:pt x="0" y="55"/>
                  </a:lnTo>
                  <a:lnTo>
                    <a:pt x="0" y="55"/>
                  </a:lnTo>
                  <a:lnTo>
                    <a:pt x="2" y="45"/>
                  </a:lnTo>
                  <a:lnTo>
                    <a:pt x="5" y="34"/>
                  </a:lnTo>
                  <a:lnTo>
                    <a:pt x="10" y="25"/>
                  </a:lnTo>
                  <a:lnTo>
                    <a:pt x="17" y="16"/>
                  </a:lnTo>
                  <a:lnTo>
                    <a:pt x="25" y="9"/>
                  </a:lnTo>
                  <a:lnTo>
                    <a:pt x="35" y="3"/>
                  </a:lnTo>
                  <a:lnTo>
                    <a:pt x="45" y="1"/>
                  </a:lnTo>
                  <a:lnTo>
                    <a:pt x="57" y="0"/>
                  </a:lnTo>
                  <a:lnTo>
                    <a:pt x="57" y="0"/>
                  </a:lnTo>
                  <a:lnTo>
                    <a:pt x="68" y="1"/>
                  </a:lnTo>
                  <a:lnTo>
                    <a:pt x="78" y="3"/>
                  </a:lnTo>
                  <a:lnTo>
                    <a:pt x="88" y="9"/>
                  </a:lnTo>
                  <a:lnTo>
                    <a:pt x="96" y="16"/>
                  </a:lnTo>
                  <a:lnTo>
                    <a:pt x="103" y="25"/>
                  </a:lnTo>
                  <a:lnTo>
                    <a:pt x="109" y="34"/>
                  </a:lnTo>
                  <a:lnTo>
                    <a:pt x="111" y="45"/>
                  </a:lnTo>
                  <a:lnTo>
                    <a:pt x="113" y="55"/>
                  </a:lnTo>
                  <a:lnTo>
                    <a:pt x="113" y="603"/>
                  </a:lnTo>
                  <a:lnTo>
                    <a:pt x="246" y="708"/>
                  </a:lnTo>
                  <a:lnTo>
                    <a:pt x="246" y="708"/>
                  </a:lnTo>
                  <a:lnTo>
                    <a:pt x="251" y="711"/>
                  </a:lnTo>
                  <a:lnTo>
                    <a:pt x="254" y="716"/>
                  </a:lnTo>
                  <a:lnTo>
                    <a:pt x="261" y="727"/>
                  </a:lnTo>
                  <a:lnTo>
                    <a:pt x="266" y="739"/>
                  </a:lnTo>
                  <a:lnTo>
                    <a:pt x="267" y="745"/>
                  </a:lnTo>
                  <a:lnTo>
                    <a:pt x="267" y="752"/>
                  </a:lnTo>
                  <a:lnTo>
                    <a:pt x="267" y="1108"/>
                  </a:lnTo>
                  <a:lnTo>
                    <a:pt x="267" y="1108"/>
                  </a:lnTo>
                  <a:lnTo>
                    <a:pt x="266" y="1120"/>
                  </a:lnTo>
                  <a:lnTo>
                    <a:pt x="262" y="1130"/>
                  </a:lnTo>
                  <a:lnTo>
                    <a:pt x="258" y="1140"/>
                  </a:lnTo>
                  <a:lnTo>
                    <a:pt x="251" y="1148"/>
                  </a:lnTo>
                  <a:lnTo>
                    <a:pt x="242" y="1155"/>
                  </a:lnTo>
                  <a:lnTo>
                    <a:pt x="233" y="1160"/>
                  </a:lnTo>
                  <a:lnTo>
                    <a:pt x="222" y="1163"/>
                  </a:lnTo>
                  <a:lnTo>
                    <a:pt x="210" y="1165"/>
                  </a:lnTo>
                  <a:lnTo>
                    <a:pt x="210" y="1165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2" name="任意多边形: 形状 81">
              <a:extLst>
                <a:ext uri="{FF2B5EF4-FFF2-40B4-BE49-F238E27FC236}">
                  <a16:creationId xmlns:a16="http://schemas.microsoft.com/office/drawing/2014/main" id="{7BA90DBB-5E13-426E-867D-D181EB2F8309}"/>
                </a:ext>
              </a:extLst>
            </p:cNvPr>
            <p:cNvSpPr>
              <a:spLocks/>
            </p:cNvSpPr>
            <p:nvPr/>
          </p:nvSpPr>
          <p:spPr bwMode="auto">
            <a:xfrm>
              <a:off x="5406249" y="3883645"/>
              <a:ext cx="1074663" cy="1670997"/>
            </a:xfrm>
            <a:custGeom>
              <a:avLst/>
              <a:gdLst>
                <a:gd name="T0" fmla="*/ 477 w 510"/>
                <a:gd name="T1" fmla="*/ 793 h 793"/>
                <a:gd name="T2" fmla="*/ 477 w 510"/>
                <a:gd name="T3" fmla="*/ 793 h 793"/>
                <a:gd name="T4" fmla="*/ 471 w 510"/>
                <a:gd name="T5" fmla="*/ 792 h 793"/>
                <a:gd name="T6" fmla="*/ 465 w 510"/>
                <a:gd name="T7" fmla="*/ 791 h 793"/>
                <a:gd name="T8" fmla="*/ 460 w 510"/>
                <a:gd name="T9" fmla="*/ 789 h 793"/>
                <a:gd name="T10" fmla="*/ 456 w 510"/>
                <a:gd name="T11" fmla="*/ 785 h 793"/>
                <a:gd name="T12" fmla="*/ 12 w 510"/>
                <a:gd name="T13" fmla="*/ 405 h 793"/>
                <a:gd name="T14" fmla="*/ 12 w 510"/>
                <a:gd name="T15" fmla="*/ 405 h 793"/>
                <a:gd name="T16" fmla="*/ 7 w 510"/>
                <a:gd name="T17" fmla="*/ 399 h 793"/>
                <a:gd name="T18" fmla="*/ 4 w 510"/>
                <a:gd name="T19" fmla="*/ 393 h 793"/>
                <a:gd name="T20" fmla="*/ 1 w 510"/>
                <a:gd name="T21" fmla="*/ 386 h 793"/>
                <a:gd name="T22" fmla="*/ 0 w 510"/>
                <a:gd name="T23" fmla="*/ 379 h 793"/>
                <a:gd name="T24" fmla="*/ 0 w 510"/>
                <a:gd name="T25" fmla="*/ 35 h 793"/>
                <a:gd name="T26" fmla="*/ 0 w 510"/>
                <a:gd name="T27" fmla="*/ 35 h 793"/>
                <a:gd name="T28" fmla="*/ 1 w 510"/>
                <a:gd name="T29" fmla="*/ 27 h 793"/>
                <a:gd name="T30" fmla="*/ 3 w 510"/>
                <a:gd name="T31" fmla="*/ 22 h 793"/>
                <a:gd name="T32" fmla="*/ 6 w 510"/>
                <a:gd name="T33" fmla="*/ 16 h 793"/>
                <a:gd name="T34" fmla="*/ 10 w 510"/>
                <a:gd name="T35" fmla="*/ 11 h 793"/>
                <a:gd name="T36" fmla="*/ 14 w 510"/>
                <a:gd name="T37" fmla="*/ 6 h 793"/>
                <a:gd name="T38" fmla="*/ 20 w 510"/>
                <a:gd name="T39" fmla="*/ 4 h 793"/>
                <a:gd name="T40" fmla="*/ 27 w 510"/>
                <a:gd name="T41" fmla="*/ 1 h 793"/>
                <a:gd name="T42" fmla="*/ 33 w 510"/>
                <a:gd name="T43" fmla="*/ 0 h 793"/>
                <a:gd name="T44" fmla="*/ 33 w 510"/>
                <a:gd name="T45" fmla="*/ 0 h 793"/>
                <a:gd name="T46" fmla="*/ 40 w 510"/>
                <a:gd name="T47" fmla="*/ 1 h 793"/>
                <a:gd name="T48" fmla="*/ 46 w 510"/>
                <a:gd name="T49" fmla="*/ 4 h 793"/>
                <a:gd name="T50" fmla="*/ 52 w 510"/>
                <a:gd name="T51" fmla="*/ 6 h 793"/>
                <a:gd name="T52" fmla="*/ 57 w 510"/>
                <a:gd name="T53" fmla="*/ 11 h 793"/>
                <a:gd name="T54" fmla="*/ 62 w 510"/>
                <a:gd name="T55" fmla="*/ 16 h 793"/>
                <a:gd name="T56" fmla="*/ 65 w 510"/>
                <a:gd name="T57" fmla="*/ 22 h 793"/>
                <a:gd name="T58" fmla="*/ 66 w 510"/>
                <a:gd name="T59" fmla="*/ 27 h 793"/>
                <a:gd name="T60" fmla="*/ 67 w 510"/>
                <a:gd name="T61" fmla="*/ 35 h 793"/>
                <a:gd name="T62" fmla="*/ 67 w 510"/>
                <a:gd name="T63" fmla="*/ 364 h 793"/>
                <a:gd name="T64" fmla="*/ 499 w 510"/>
                <a:gd name="T65" fmla="*/ 734 h 793"/>
                <a:gd name="T66" fmla="*/ 499 w 510"/>
                <a:gd name="T67" fmla="*/ 734 h 793"/>
                <a:gd name="T68" fmla="*/ 504 w 510"/>
                <a:gd name="T69" fmla="*/ 739 h 793"/>
                <a:gd name="T70" fmla="*/ 508 w 510"/>
                <a:gd name="T71" fmla="*/ 745 h 793"/>
                <a:gd name="T72" fmla="*/ 510 w 510"/>
                <a:gd name="T73" fmla="*/ 751 h 793"/>
                <a:gd name="T74" fmla="*/ 510 w 510"/>
                <a:gd name="T75" fmla="*/ 757 h 793"/>
                <a:gd name="T76" fmla="*/ 510 w 510"/>
                <a:gd name="T77" fmla="*/ 764 h 793"/>
                <a:gd name="T78" fmla="*/ 509 w 510"/>
                <a:gd name="T79" fmla="*/ 770 h 793"/>
                <a:gd name="T80" fmla="*/ 506 w 510"/>
                <a:gd name="T81" fmla="*/ 776 h 793"/>
                <a:gd name="T82" fmla="*/ 503 w 510"/>
                <a:gd name="T83" fmla="*/ 782 h 793"/>
                <a:gd name="T84" fmla="*/ 503 w 510"/>
                <a:gd name="T85" fmla="*/ 782 h 793"/>
                <a:gd name="T86" fmla="*/ 497 w 510"/>
                <a:gd name="T87" fmla="*/ 786 h 793"/>
                <a:gd name="T88" fmla="*/ 491 w 510"/>
                <a:gd name="T89" fmla="*/ 790 h 793"/>
                <a:gd name="T90" fmla="*/ 484 w 510"/>
                <a:gd name="T91" fmla="*/ 792 h 793"/>
                <a:gd name="T92" fmla="*/ 477 w 510"/>
                <a:gd name="T93" fmla="*/ 793 h 793"/>
                <a:gd name="T94" fmla="*/ 477 w 510"/>
                <a:gd name="T95" fmla="*/ 793 h 7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510" h="793">
                  <a:moveTo>
                    <a:pt x="477" y="793"/>
                  </a:moveTo>
                  <a:lnTo>
                    <a:pt x="477" y="793"/>
                  </a:lnTo>
                  <a:lnTo>
                    <a:pt x="471" y="792"/>
                  </a:lnTo>
                  <a:lnTo>
                    <a:pt x="465" y="791"/>
                  </a:lnTo>
                  <a:lnTo>
                    <a:pt x="460" y="789"/>
                  </a:lnTo>
                  <a:lnTo>
                    <a:pt x="456" y="785"/>
                  </a:lnTo>
                  <a:lnTo>
                    <a:pt x="12" y="405"/>
                  </a:lnTo>
                  <a:lnTo>
                    <a:pt x="12" y="405"/>
                  </a:lnTo>
                  <a:lnTo>
                    <a:pt x="7" y="399"/>
                  </a:lnTo>
                  <a:lnTo>
                    <a:pt x="4" y="393"/>
                  </a:lnTo>
                  <a:lnTo>
                    <a:pt x="1" y="386"/>
                  </a:lnTo>
                  <a:lnTo>
                    <a:pt x="0" y="379"/>
                  </a:lnTo>
                  <a:lnTo>
                    <a:pt x="0" y="35"/>
                  </a:lnTo>
                  <a:lnTo>
                    <a:pt x="0" y="35"/>
                  </a:lnTo>
                  <a:lnTo>
                    <a:pt x="1" y="27"/>
                  </a:lnTo>
                  <a:lnTo>
                    <a:pt x="3" y="22"/>
                  </a:lnTo>
                  <a:lnTo>
                    <a:pt x="6" y="16"/>
                  </a:lnTo>
                  <a:lnTo>
                    <a:pt x="10" y="11"/>
                  </a:lnTo>
                  <a:lnTo>
                    <a:pt x="14" y="6"/>
                  </a:lnTo>
                  <a:lnTo>
                    <a:pt x="20" y="4"/>
                  </a:lnTo>
                  <a:lnTo>
                    <a:pt x="27" y="1"/>
                  </a:lnTo>
                  <a:lnTo>
                    <a:pt x="33" y="0"/>
                  </a:lnTo>
                  <a:lnTo>
                    <a:pt x="33" y="0"/>
                  </a:lnTo>
                  <a:lnTo>
                    <a:pt x="40" y="1"/>
                  </a:lnTo>
                  <a:lnTo>
                    <a:pt x="46" y="4"/>
                  </a:lnTo>
                  <a:lnTo>
                    <a:pt x="52" y="6"/>
                  </a:lnTo>
                  <a:lnTo>
                    <a:pt x="57" y="11"/>
                  </a:lnTo>
                  <a:lnTo>
                    <a:pt x="62" y="16"/>
                  </a:lnTo>
                  <a:lnTo>
                    <a:pt x="65" y="22"/>
                  </a:lnTo>
                  <a:lnTo>
                    <a:pt x="66" y="27"/>
                  </a:lnTo>
                  <a:lnTo>
                    <a:pt x="67" y="35"/>
                  </a:lnTo>
                  <a:lnTo>
                    <a:pt x="67" y="364"/>
                  </a:lnTo>
                  <a:lnTo>
                    <a:pt x="499" y="734"/>
                  </a:lnTo>
                  <a:lnTo>
                    <a:pt x="499" y="734"/>
                  </a:lnTo>
                  <a:lnTo>
                    <a:pt x="504" y="739"/>
                  </a:lnTo>
                  <a:lnTo>
                    <a:pt x="508" y="745"/>
                  </a:lnTo>
                  <a:lnTo>
                    <a:pt x="510" y="751"/>
                  </a:lnTo>
                  <a:lnTo>
                    <a:pt x="510" y="757"/>
                  </a:lnTo>
                  <a:lnTo>
                    <a:pt x="510" y="764"/>
                  </a:lnTo>
                  <a:lnTo>
                    <a:pt x="509" y="770"/>
                  </a:lnTo>
                  <a:lnTo>
                    <a:pt x="506" y="776"/>
                  </a:lnTo>
                  <a:lnTo>
                    <a:pt x="503" y="782"/>
                  </a:lnTo>
                  <a:lnTo>
                    <a:pt x="503" y="782"/>
                  </a:lnTo>
                  <a:lnTo>
                    <a:pt x="497" y="786"/>
                  </a:lnTo>
                  <a:lnTo>
                    <a:pt x="491" y="790"/>
                  </a:lnTo>
                  <a:lnTo>
                    <a:pt x="484" y="792"/>
                  </a:lnTo>
                  <a:lnTo>
                    <a:pt x="477" y="793"/>
                  </a:lnTo>
                  <a:lnTo>
                    <a:pt x="477" y="793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7" name="千图PPT彼岸天：ID 8661124库_组合 16">
            <a:extLst>
              <a:ext uri="{FF2B5EF4-FFF2-40B4-BE49-F238E27FC236}">
                <a16:creationId xmlns:a16="http://schemas.microsoft.com/office/drawing/2014/main" id="{0B4B95F2-AB73-4BB1-9FD4-BA2ACAC3C832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5683974" y="1778185"/>
            <a:ext cx="741729" cy="741729"/>
            <a:chOff x="5750320" y="1734643"/>
            <a:chExt cx="741729" cy="741729"/>
          </a:xfrm>
        </p:grpSpPr>
        <p:sp>
          <p:nvSpPr>
            <p:cNvPr id="71" name="任意多边形: 形状 70">
              <a:extLst>
                <a:ext uri="{FF2B5EF4-FFF2-40B4-BE49-F238E27FC236}">
                  <a16:creationId xmlns:a16="http://schemas.microsoft.com/office/drawing/2014/main" id="{7CEEAFFF-C884-46BA-986E-ADA1B15CBD17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0320" y="1734643"/>
              <a:ext cx="741729" cy="741729"/>
            </a:xfrm>
            <a:custGeom>
              <a:avLst/>
              <a:gdLst>
                <a:gd name="T0" fmla="*/ 0 w 320"/>
                <a:gd name="T1" fmla="*/ 159 h 320"/>
                <a:gd name="T2" fmla="*/ 3 w 320"/>
                <a:gd name="T3" fmla="*/ 127 h 320"/>
                <a:gd name="T4" fmla="*/ 13 w 320"/>
                <a:gd name="T5" fmla="*/ 98 h 320"/>
                <a:gd name="T6" fmla="*/ 27 w 320"/>
                <a:gd name="T7" fmla="*/ 70 h 320"/>
                <a:gd name="T8" fmla="*/ 47 w 320"/>
                <a:gd name="T9" fmla="*/ 46 h 320"/>
                <a:gd name="T10" fmla="*/ 70 w 320"/>
                <a:gd name="T11" fmla="*/ 27 h 320"/>
                <a:gd name="T12" fmla="*/ 97 w 320"/>
                <a:gd name="T13" fmla="*/ 12 h 320"/>
                <a:gd name="T14" fmla="*/ 127 w 320"/>
                <a:gd name="T15" fmla="*/ 2 h 320"/>
                <a:gd name="T16" fmla="*/ 160 w 320"/>
                <a:gd name="T17" fmla="*/ 0 h 320"/>
                <a:gd name="T18" fmla="*/ 177 w 320"/>
                <a:gd name="T19" fmla="*/ 0 h 320"/>
                <a:gd name="T20" fmla="*/ 207 w 320"/>
                <a:gd name="T21" fmla="*/ 7 h 320"/>
                <a:gd name="T22" fmla="*/ 237 w 320"/>
                <a:gd name="T23" fmla="*/ 19 h 320"/>
                <a:gd name="T24" fmla="*/ 261 w 320"/>
                <a:gd name="T25" fmla="*/ 37 h 320"/>
                <a:gd name="T26" fmla="*/ 284 w 320"/>
                <a:gd name="T27" fmla="*/ 58 h 320"/>
                <a:gd name="T28" fmla="*/ 300 w 320"/>
                <a:gd name="T29" fmla="*/ 84 h 320"/>
                <a:gd name="T30" fmla="*/ 313 w 320"/>
                <a:gd name="T31" fmla="*/ 112 h 320"/>
                <a:gd name="T32" fmla="*/ 319 w 320"/>
                <a:gd name="T33" fmla="*/ 144 h 320"/>
                <a:gd name="T34" fmla="*/ 320 w 320"/>
                <a:gd name="T35" fmla="*/ 159 h 320"/>
                <a:gd name="T36" fmla="*/ 317 w 320"/>
                <a:gd name="T37" fmla="*/ 192 h 320"/>
                <a:gd name="T38" fmla="*/ 308 w 320"/>
                <a:gd name="T39" fmla="*/ 222 h 320"/>
                <a:gd name="T40" fmla="*/ 292 w 320"/>
                <a:gd name="T41" fmla="*/ 249 h 320"/>
                <a:gd name="T42" fmla="*/ 273 w 320"/>
                <a:gd name="T43" fmla="*/ 274 h 320"/>
                <a:gd name="T44" fmla="*/ 250 w 320"/>
                <a:gd name="T45" fmla="*/ 293 h 320"/>
                <a:gd name="T46" fmla="*/ 223 w 320"/>
                <a:gd name="T47" fmla="*/ 308 h 320"/>
                <a:gd name="T48" fmla="*/ 192 w 320"/>
                <a:gd name="T49" fmla="*/ 317 h 320"/>
                <a:gd name="T50" fmla="*/ 160 w 320"/>
                <a:gd name="T51" fmla="*/ 320 h 320"/>
                <a:gd name="T52" fmla="*/ 143 w 320"/>
                <a:gd name="T53" fmla="*/ 320 h 320"/>
                <a:gd name="T54" fmla="*/ 112 w 320"/>
                <a:gd name="T55" fmla="*/ 313 h 320"/>
                <a:gd name="T56" fmla="*/ 83 w 320"/>
                <a:gd name="T57" fmla="*/ 301 h 320"/>
                <a:gd name="T58" fmla="*/ 57 w 320"/>
                <a:gd name="T59" fmla="*/ 283 h 320"/>
                <a:gd name="T60" fmla="*/ 36 w 320"/>
                <a:gd name="T61" fmla="*/ 262 h 320"/>
                <a:gd name="T62" fmla="*/ 18 w 320"/>
                <a:gd name="T63" fmla="*/ 236 h 320"/>
                <a:gd name="T64" fmla="*/ 7 w 320"/>
                <a:gd name="T65" fmla="*/ 208 h 320"/>
                <a:gd name="T66" fmla="*/ 1 w 320"/>
                <a:gd name="T67" fmla="*/ 176 h 320"/>
                <a:gd name="T68" fmla="*/ 0 w 320"/>
                <a:gd name="T69" fmla="*/ 159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20" h="320">
                  <a:moveTo>
                    <a:pt x="0" y="159"/>
                  </a:moveTo>
                  <a:lnTo>
                    <a:pt x="0" y="159"/>
                  </a:lnTo>
                  <a:lnTo>
                    <a:pt x="1" y="144"/>
                  </a:lnTo>
                  <a:lnTo>
                    <a:pt x="3" y="127"/>
                  </a:lnTo>
                  <a:lnTo>
                    <a:pt x="7" y="112"/>
                  </a:lnTo>
                  <a:lnTo>
                    <a:pt x="13" y="98"/>
                  </a:lnTo>
                  <a:lnTo>
                    <a:pt x="18" y="84"/>
                  </a:lnTo>
                  <a:lnTo>
                    <a:pt x="27" y="70"/>
                  </a:lnTo>
                  <a:lnTo>
                    <a:pt x="36" y="58"/>
                  </a:lnTo>
                  <a:lnTo>
                    <a:pt x="47" y="46"/>
                  </a:lnTo>
                  <a:lnTo>
                    <a:pt x="57" y="37"/>
                  </a:lnTo>
                  <a:lnTo>
                    <a:pt x="70" y="27"/>
                  </a:lnTo>
                  <a:lnTo>
                    <a:pt x="83" y="19"/>
                  </a:lnTo>
                  <a:lnTo>
                    <a:pt x="97" y="12"/>
                  </a:lnTo>
                  <a:lnTo>
                    <a:pt x="112" y="7"/>
                  </a:lnTo>
                  <a:lnTo>
                    <a:pt x="127" y="2"/>
                  </a:lnTo>
                  <a:lnTo>
                    <a:pt x="143" y="0"/>
                  </a:lnTo>
                  <a:lnTo>
                    <a:pt x="160" y="0"/>
                  </a:lnTo>
                  <a:lnTo>
                    <a:pt x="160" y="0"/>
                  </a:lnTo>
                  <a:lnTo>
                    <a:pt x="177" y="0"/>
                  </a:lnTo>
                  <a:lnTo>
                    <a:pt x="192" y="2"/>
                  </a:lnTo>
                  <a:lnTo>
                    <a:pt x="207" y="7"/>
                  </a:lnTo>
                  <a:lnTo>
                    <a:pt x="223" y="12"/>
                  </a:lnTo>
                  <a:lnTo>
                    <a:pt x="237" y="19"/>
                  </a:lnTo>
                  <a:lnTo>
                    <a:pt x="250" y="27"/>
                  </a:lnTo>
                  <a:lnTo>
                    <a:pt x="261" y="37"/>
                  </a:lnTo>
                  <a:lnTo>
                    <a:pt x="273" y="46"/>
                  </a:lnTo>
                  <a:lnTo>
                    <a:pt x="284" y="58"/>
                  </a:lnTo>
                  <a:lnTo>
                    <a:pt x="292" y="70"/>
                  </a:lnTo>
                  <a:lnTo>
                    <a:pt x="300" y="84"/>
                  </a:lnTo>
                  <a:lnTo>
                    <a:pt x="308" y="98"/>
                  </a:lnTo>
                  <a:lnTo>
                    <a:pt x="313" y="112"/>
                  </a:lnTo>
                  <a:lnTo>
                    <a:pt x="317" y="127"/>
                  </a:lnTo>
                  <a:lnTo>
                    <a:pt x="319" y="144"/>
                  </a:lnTo>
                  <a:lnTo>
                    <a:pt x="320" y="159"/>
                  </a:lnTo>
                  <a:lnTo>
                    <a:pt x="320" y="159"/>
                  </a:lnTo>
                  <a:lnTo>
                    <a:pt x="319" y="176"/>
                  </a:lnTo>
                  <a:lnTo>
                    <a:pt x="317" y="192"/>
                  </a:lnTo>
                  <a:lnTo>
                    <a:pt x="313" y="208"/>
                  </a:lnTo>
                  <a:lnTo>
                    <a:pt x="308" y="222"/>
                  </a:lnTo>
                  <a:lnTo>
                    <a:pt x="300" y="236"/>
                  </a:lnTo>
                  <a:lnTo>
                    <a:pt x="292" y="249"/>
                  </a:lnTo>
                  <a:lnTo>
                    <a:pt x="284" y="262"/>
                  </a:lnTo>
                  <a:lnTo>
                    <a:pt x="273" y="274"/>
                  </a:lnTo>
                  <a:lnTo>
                    <a:pt x="261" y="283"/>
                  </a:lnTo>
                  <a:lnTo>
                    <a:pt x="250" y="293"/>
                  </a:lnTo>
                  <a:lnTo>
                    <a:pt x="237" y="301"/>
                  </a:lnTo>
                  <a:lnTo>
                    <a:pt x="223" y="308"/>
                  </a:lnTo>
                  <a:lnTo>
                    <a:pt x="207" y="313"/>
                  </a:lnTo>
                  <a:lnTo>
                    <a:pt x="192" y="317"/>
                  </a:lnTo>
                  <a:lnTo>
                    <a:pt x="177" y="320"/>
                  </a:lnTo>
                  <a:lnTo>
                    <a:pt x="160" y="320"/>
                  </a:lnTo>
                  <a:lnTo>
                    <a:pt x="160" y="320"/>
                  </a:lnTo>
                  <a:lnTo>
                    <a:pt x="143" y="320"/>
                  </a:lnTo>
                  <a:lnTo>
                    <a:pt x="127" y="317"/>
                  </a:lnTo>
                  <a:lnTo>
                    <a:pt x="112" y="313"/>
                  </a:lnTo>
                  <a:lnTo>
                    <a:pt x="97" y="308"/>
                  </a:lnTo>
                  <a:lnTo>
                    <a:pt x="83" y="301"/>
                  </a:lnTo>
                  <a:lnTo>
                    <a:pt x="70" y="293"/>
                  </a:lnTo>
                  <a:lnTo>
                    <a:pt x="57" y="283"/>
                  </a:lnTo>
                  <a:lnTo>
                    <a:pt x="47" y="274"/>
                  </a:lnTo>
                  <a:lnTo>
                    <a:pt x="36" y="262"/>
                  </a:lnTo>
                  <a:lnTo>
                    <a:pt x="27" y="249"/>
                  </a:lnTo>
                  <a:lnTo>
                    <a:pt x="18" y="236"/>
                  </a:lnTo>
                  <a:lnTo>
                    <a:pt x="13" y="222"/>
                  </a:lnTo>
                  <a:lnTo>
                    <a:pt x="7" y="208"/>
                  </a:lnTo>
                  <a:lnTo>
                    <a:pt x="3" y="192"/>
                  </a:lnTo>
                  <a:lnTo>
                    <a:pt x="1" y="176"/>
                  </a:lnTo>
                  <a:lnTo>
                    <a:pt x="0" y="159"/>
                  </a:lnTo>
                  <a:lnTo>
                    <a:pt x="0" y="159"/>
                  </a:ln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2" name="任意多边形: 形状 71">
              <a:extLst>
                <a:ext uri="{FF2B5EF4-FFF2-40B4-BE49-F238E27FC236}">
                  <a16:creationId xmlns:a16="http://schemas.microsoft.com/office/drawing/2014/main" id="{1DA02335-40E8-4C6B-A9B2-5E442343407F}"/>
                </a:ext>
              </a:extLst>
            </p:cNvPr>
            <p:cNvSpPr>
              <a:spLocks/>
            </p:cNvSpPr>
            <p:nvPr/>
          </p:nvSpPr>
          <p:spPr bwMode="auto">
            <a:xfrm>
              <a:off x="5914918" y="1877816"/>
              <a:ext cx="412028" cy="439496"/>
            </a:xfrm>
            <a:custGeom>
              <a:avLst/>
              <a:gdLst>
                <a:gd name="connsiteX0" fmla="*/ 6350 w 309563"/>
                <a:gd name="connsiteY0" fmla="*/ 309562 h 330200"/>
                <a:gd name="connsiteX1" fmla="*/ 303213 w 309563"/>
                <a:gd name="connsiteY1" fmla="*/ 309562 h 330200"/>
                <a:gd name="connsiteX2" fmla="*/ 303213 w 309563"/>
                <a:gd name="connsiteY2" fmla="*/ 330200 h 330200"/>
                <a:gd name="connsiteX3" fmla="*/ 6350 w 309563"/>
                <a:gd name="connsiteY3" fmla="*/ 330200 h 330200"/>
                <a:gd name="connsiteX4" fmla="*/ 157162 w 309563"/>
                <a:gd name="connsiteY4" fmla="*/ 196850 h 330200"/>
                <a:gd name="connsiteX5" fmla="*/ 157162 w 309563"/>
                <a:gd name="connsiteY5" fmla="*/ 228600 h 330200"/>
                <a:gd name="connsiteX6" fmla="*/ 167322 w 309563"/>
                <a:gd name="connsiteY6" fmla="*/ 222250 h 330200"/>
                <a:gd name="connsiteX7" fmla="*/ 169862 w 309563"/>
                <a:gd name="connsiteY7" fmla="*/ 212090 h 330200"/>
                <a:gd name="connsiteX8" fmla="*/ 167322 w 309563"/>
                <a:gd name="connsiteY8" fmla="*/ 203200 h 330200"/>
                <a:gd name="connsiteX9" fmla="*/ 157162 w 309563"/>
                <a:gd name="connsiteY9" fmla="*/ 196850 h 330200"/>
                <a:gd name="connsiteX10" fmla="*/ 146050 w 309563"/>
                <a:gd name="connsiteY10" fmla="*/ 141287 h 330200"/>
                <a:gd name="connsiteX11" fmla="*/ 139104 w 309563"/>
                <a:gd name="connsiteY11" fmla="*/ 146483 h 330200"/>
                <a:gd name="connsiteX12" fmla="*/ 134937 w 309563"/>
                <a:gd name="connsiteY12" fmla="*/ 155575 h 330200"/>
                <a:gd name="connsiteX13" fmla="*/ 137715 w 309563"/>
                <a:gd name="connsiteY13" fmla="*/ 163368 h 330200"/>
                <a:gd name="connsiteX14" fmla="*/ 146050 w 309563"/>
                <a:gd name="connsiteY14" fmla="*/ 169862 h 330200"/>
                <a:gd name="connsiteX15" fmla="*/ 146050 w 309563"/>
                <a:gd name="connsiteY15" fmla="*/ 141287 h 330200"/>
                <a:gd name="connsiteX16" fmla="*/ 244475 w 309563"/>
                <a:gd name="connsiteY16" fmla="*/ 123825 h 330200"/>
                <a:gd name="connsiteX17" fmla="*/ 265113 w 309563"/>
                <a:gd name="connsiteY17" fmla="*/ 123825 h 330200"/>
                <a:gd name="connsiteX18" fmla="*/ 265113 w 309563"/>
                <a:gd name="connsiteY18" fmla="*/ 285750 h 330200"/>
                <a:gd name="connsiteX19" fmla="*/ 244475 w 309563"/>
                <a:gd name="connsiteY19" fmla="*/ 285750 h 330200"/>
                <a:gd name="connsiteX20" fmla="*/ 44450 w 309563"/>
                <a:gd name="connsiteY20" fmla="*/ 123825 h 330200"/>
                <a:gd name="connsiteX21" fmla="*/ 65088 w 309563"/>
                <a:gd name="connsiteY21" fmla="*/ 123825 h 330200"/>
                <a:gd name="connsiteX22" fmla="*/ 65088 w 309563"/>
                <a:gd name="connsiteY22" fmla="*/ 285750 h 330200"/>
                <a:gd name="connsiteX23" fmla="*/ 44450 w 309563"/>
                <a:gd name="connsiteY23" fmla="*/ 285750 h 330200"/>
                <a:gd name="connsiteX24" fmla="*/ 145673 w 309563"/>
                <a:gd name="connsiteY24" fmla="*/ 115887 h 330200"/>
                <a:gd name="connsiteX25" fmla="*/ 157539 w 309563"/>
                <a:gd name="connsiteY25" fmla="*/ 115887 h 330200"/>
                <a:gd name="connsiteX26" fmla="*/ 157539 w 309563"/>
                <a:gd name="connsiteY26" fmla="*/ 123626 h 330200"/>
                <a:gd name="connsiteX27" fmla="*/ 178634 w 309563"/>
                <a:gd name="connsiteY27" fmla="*/ 132655 h 330200"/>
                <a:gd name="connsiteX28" fmla="*/ 187863 w 309563"/>
                <a:gd name="connsiteY28" fmla="*/ 152003 h 330200"/>
                <a:gd name="connsiteX29" fmla="*/ 166768 w 309563"/>
                <a:gd name="connsiteY29" fmla="*/ 154583 h 330200"/>
                <a:gd name="connsiteX30" fmla="*/ 157539 w 309563"/>
                <a:gd name="connsiteY30" fmla="*/ 141684 h 330200"/>
                <a:gd name="connsiteX31" fmla="*/ 157539 w 309563"/>
                <a:gd name="connsiteY31" fmla="*/ 173930 h 330200"/>
                <a:gd name="connsiteX32" fmla="*/ 183908 w 309563"/>
                <a:gd name="connsiteY32" fmla="*/ 186829 h 330200"/>
                <a:gd name="connsiteX33" fmla="*/ 190500 w 309563"/>
                <a:gd name="connsiteY33" fmla="*/ 208756 h 330200"/>
                <a:gd name="connsiteX34" fmla="*/ 182589 w 309563"/>
                <a:gd name="connsiteY34" fmla="*/ 233263 h 330200"/>
                <a:gd name="connsiteX35" fmla="*/ 157539 w 309563"/>
                <a:gd name="connsiteY35" fmla="*/ 246162 h 330200"/>
                <a:gd name="connsiteX36" fmla="*/ 157539 w 309563"/>
                <a:gd name="connsiteY36" fmla="*/ 260350 h 330200"/>
                <a:gd name="connsiteX37" fmla="*/ 145673 w 309563"/>
                <a:gd name="connsiteY37" fmla="*/ 260350 h 330200"/>
                <a:gd name="connsiteX38" fmla="*/ 145673 w 309563"/>
                <a:gd name="connsiteY38" fmla="*/ 246162 h 330200"/>
                <a:gd name="connsiteX39" fmla="*/ 123260 w 309563"/>
                <a:gd name="connsiteY39" fmla="*/ 235843 h 330200"/>
                <a:gd name="connsiteX40" fmla="*/ 112712 w 309563"/>
                <a:gd name="connsiteY40" fmla="*/ 211336 h 330200"/>
                <a:gd name="connsiteX41" fmla="*/ 133807 w 309563"/>
                <a:gd name="connsiteY41" fmla="*/ 208756 h 330200"/>
                <a:gd name="connsiteX42" fmla="*/ 137762 w 309563"/>
                <a:gd name="connsiteY42" fmla="*/ 220365 h 330200"/>
                <a:gd name="connsiteX43" fmla="*/ 145673 w 309563"/>
                <a:gd name="connsiteY43" fmla="*/ 226814 h 330200"/>
                <a:gd name="connsiteX44" fmla="*/ 145673 w 309563"/>
                <a:gd name="connsiteY44" fmla="*/ 193278 h 330200"/>
                <a:gd name="connsiteX45" fmla="*/ 123260 w 309563"/>
                <a:gd name="connsiteY45" fmla="*/ 179090 h 330200"/>
                <a:gd name="connsiteX46" fmla="*/ 115349 w 309563"/>
                <a:gd name="connsiteY46" fmla="*/ 157162 h 330200"/>
                <a:gd name="connsiteX47" fmla="*/ 123260 w 309563"/>
                <a:gd name="connsiteY47" fmla="*/ 133945 h 330200"/>
                <a:gd name="connsiteX48" fmla="*/ 145673 w 309563"/>
                <a:gd name="connsiteY48" fmla="*/ 123626 h 330200"/>
                <a:gd name="connsiteX49" fmla="*/ 145673 w 309563"/>
                <a:gd name="connsiteY49" fmla="*/ 115887 h 330200"/>
                <a:gd name="connsiteX50" fmla="*/ 155575 w 309563"/>
                <a:gd name="connsiteY50" fmla="*/ 0 h 330200"/>
                <a:gd name="connsiteX51" fmla="*/ 309563 w 309563"/>
                <a:gd name="connsiteY51" fmla="*/ 96837 h 330200"/>
                <a:gd name="connsiteX52" fmla="*/ 298450 w 309563"/>
                <a:gd name="connsiteY52" fmla="*/ 114300 h 330200"/>
                <a:gd name="connsiteX53" fmla="*/ 155575 w 309563"/>
                <a:gd name="connsiteY53" fmla="*/ 23812 h 330200"/>
                <a:gd name="connsiteX54" fmla="*/ 11113 w 309563"/>
                <a:gd name="connsiteY54" fmla="*/ 114300 h 330200"/>
                <a:gd name="connsiteX55" fmla="*/ 0 w 309563"/>
                <a:gd name="connsiteY55" fmla="*/ 96837 h 33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309563" h="330200">
                  <a:moveTo>
                    <a:pt x="6350" y="309562"/>
                  </a:moveTo>
                  <a:lnTo>
                    <a:pt x="303213" y="309562"/>
                  </a:lnTo>
                  <a:lnTo>
                    <a:pt x="303213" y="330200"/>
                  </a:lnTo>
                  <a:lnTo>
                    <a:pt x="6350" y="330200"/>
                  </a:lnTo>
                  <a:close/>
                  <a:moveTo>
                    <a:pt x="157162" y="196850"/>
                  </a:moveTo>
                  <a:lnTo>
                    <a:pt x="157162" y="228600"/>
                  </a:lnTo>
                  <a:cubicBezTo>
                    <a:pt x="160972" y="227330"/>
                    <a:pt x="164782" y="226060"/>
                    <a:pt x="167322" y="222250"/>
                  </a:cubicBezTo>
                  <a:cubicBezTo>
                    <a:pt x="168592" y="219710"/>
                    <a:pt x="169862" y="215900"/>
                    <a:pt x="169862" y="212090"/>
                  </a:cubicBezTo>
                  <a:cubicBezTo>
                    <a:pt x="169862" y="208280"/>
                    <a:pt x="169862" y="205740"/>
                    <a:pt x="167322" y="203200"/>
                  </a:cubicBezTo>
                  <a:cubicBezTo>
                    <a:pt x="164782" y="200660"/>
                    <a:pt x="162242" y="198120"/>
                    <a:pt x="157162" y="196850"/>
                  </a:cubicBezTo>
                  <a:close/>
                  <a:moveTo>
                    <a:pt x="146050" y="141287"/>
                  </a:moveTo>
                  <a:cubicBezTo>
                    <a:pt x="143272" y="142586"/>
                    <a:pt x="140494" y="143885"/>
                    <a:pt x="139104" y="146483"/>
                  </a:cubicBezTo>
                  <a:cubicBezTo>
                    <a:pt x="136326" y="149080"/>
                    <a:pt x="134937" y="151678"/>
                    <a:pt x="134937" y="155575"/>
                  </a:cubicBezTo>
                  <a:cubicBezTo>
                    <a:pt x="134937" y="158172"/>
                    <a:pt x="136326" y="160770"/>
                    <a:pt x="137715" y="163368"/>
                  </a:cubicBezTo>
                  <a:cubicBezTo>
                    <a:pt x="140494" y="165966"/>
                    <a:pt x="143272" y="167265"/>
                    <a:pt x="146050" y="169862"/>
                  </a:cubicBezTo>
                  <a:cubicBezTo>
                    <a:pt x="146050" y="169862"/>
                    <a:pt x="146050" y="169862"/>
                    <a:pt x="146050" y="141287"/>
                  </a:cubicBezTo>
                  <a:close/>
                  <a:moveTo>
                    <a:pt x="244475" y="123825"/>
                  </a:moveTo>
                  <a:lnTo>
                    <a:pt x="265113" y="123825"/>
                  </a:lnTo>
                  <a:lnTo>
                    <a:pt x="265113" y="285750"/>
                  </a:lnTo>
                  <a:lnTo>
                    <a:pt x="244475" y="285750"/>
                  </a:lnTo>
                  <a:close/>
                  <a:moveTo>
                    <a:pt x="44450" y="123825"/>
                  </a:moveTo>
                  <a:lnTo>
                    <a:pt x="65088" y="123825"/>
                  </a:lnTo>
                  <a:lnTo>
                    <a:pt x="65088" y="285750"/>
                  </a:lnTo>
                  <a:lnTo>
                    <a:pt x="44450" y="285750"/>
                  </a:lnTo>
                  <a:close/>
                  <a:moveTo>
                    <a:pt x="145673" y="115887"/>
                  </a:moveTo>
                  <a:cubicBezTo>
                    <a:pt x="145673" y="115887"/>
                    <a:pt x="145673" y="115887"/>
                    <a:pt x="157539" y="115887"/>
                  </a:cubicBezTo>
                  <a:cubicBezTo>
                    <a:pt x="157539" y="115887"/>
                    <a:pt x="157539" y="115887"/>
                    <a:pt x="157539" y="123626"/>
                  </a:cubicBezTo>
                  <a:cubicBezTo>
                    <a:pt x="166768" y="124916"/>
                    <a:pt x="173360" y="127495"/>
                    <a:pt x="178634" y="132655"/>
                  </a:cubicBezTo>
                  <a:cubicBezTo>
                    <a:pt x="182589" y="137814"/>
                    <a:pt x="186545" y="144264"/>
                    <a:pt x="187863" y="152003"/>
                  </a:cubicBezTo>
                  <a:cubicBezTo>
                    <a:pt x="187863" y="152003"/>
                    <a:pt x="187863" y="152003"/>
                    <a:pt x="166768" y="154583"/>
                  </a:cubicBezTo>
                  <a:cubicBezTo>
                    <a:pt x="166768" y="148133"/>
                    <a:pt x="162813" y="144264"/>
                    <a:pt x="157539" y="141684"/>
                  </a:cubicBezTo>
                  <a:cubicBezTo>
                    <a:pt x="157539" y="141684"/>
                    <a:pt x="157539" y="141684"/>
                    <a:pt x="157539" y="173930"/>
                  </a:cubicBezTo>
                  <a:cubicBezTo>
                    <a:pt x="170723" y="176510"/>
                    <a:pt x="179952" y="181670"/>
                    <a:pt x="183908" y="186829"/>
                  </a:cubicBezTo>
                  <a:cubicBezTo>
                    <a:pt x="189182" y="193278"/>
                    <a:pt x="190500" y="199727"/>
                    <a:pt x="190500" y="208756"/>
                  </a:cubicBezTo>
                  <a:cubicBezTo>
                    <a:pt x="190500" y="217785"/>
                    <a:pt x="187863" y="226814"/>
                    <a:pt x="182589" y="233263"/>
                  </a:cubicBezTo>
                  <a:cubicBezTo>
                    <a:pt x="175997" y="239713"/>
                    <a:pt x="168087" y="243582"/>
                    <a:pt x="157539" y="246162"/>
                  </a:cubicBezTo>
                  <a:cubicBezTo>
                    <a:pt x="157539" y="246162"/>
                    <a:pt x="157539" y="246162"/>
                    <a:pt x="157539" y="260350"/>
                  </a:cubicBezTo>
                  <a:cubicBezTo>
                    <a:pt x="157539" y="260350"/>
                    <a:pt x="157539" y="260350"/>
                    <a:pt x="145673" y="260350"/>
                  </a:cubicBezTo>
                  <a:cubicBezTo>
                    <a:pt x="145673" y="260350"/>
                    <a:pt x="145673" y="260350"/>
                    <a:pt x="145673" y="246162"/>
                  </a:cubicBezTo>
                  <a:cubicBezTo>
                    <a:pt x="136444" y="244872"/>
                    <a:pt x="129852" y="241003"/>
                    <a:pt x="123260" y="235843"/>
                  </a:cubicBezTo>
                  <a:cubicBezTo>
                    <a:pt x="117986" y="229394"/>
                    <a:pt x="114030" y="221655"/>
                    <a:pt x="112712" y="211336"/>
                  </a:cubicBezTo>
                  <a:cubicBezTo>
                    <a:pt x="112712" y="211336"/>
                    <a:pt x="112712" y="211336"/>
                    <a:pt x="133807" y="208756"/>
                  </a:cubicBezTo>
                  <a:cubicBezTo>
                    <a:pt x="133807" y="212626"/>
                    <a:pt x="136444" y="216495"/>
                    <a:pt x="137762" y="220365"/>
                  </a:cubicBezTo>
                  <a:cubicBezTo>
                    <a:pt x="140399" y="222945"/>
                    <a:pt x="143036" y="225524"/>
                    <a:pt x="145673" y="226814"/>
                  </a:cubicBezTo>
                  <a:cubicBezTo>
                    <a:pt x="145673" y="226814"/>
                    <a:pt x="145673" y="226814"/>
                    <a:pt x="145673" y="193278"/>
                  </a:cubicBezTo>
                  <a:cubicBezTo>
                    <a:pt x="135126" y="189409"/>
                    <a:pt x="127215" y="185539"/>
                    <a:pt x="123260" y="179090"/>
                  </a:cubicBezTo>
                  <a:cubicBezTo>
                    <a:pt x="117986" y="172641"/>
                    <a:pt x="115349" y="164901"/>
                    <a:pt x="115349" y="157162"/>
                  </a:cubicBezTo>
                  <a:cubicBezTo>
                    <a:pt x="115349" y="148133"/>
                    <a:pt x="117986" y="140394"/>
                    <a:pt x="123260" y="133945"/>
                  </a:cubicBezTo>
                  <a:cubicBezTo>
                    <a:pt x="129852" y="128785"/>
                    <a:pt x="136444" y="124916"/>
                    <a:pt x="145673" y="123626"/>
                  </a:cubicBezTo>
                  <a:cubicBezTo>
                    <a:pt x="145673" y="123626"/>
                    <a:pt x="145673" y="123626"/>
                    <a:pt x="145673" y="115887"/>
                  </a:cubicBezTo>
                  <a:close/>
                  <a:moveTo>
                    <a:pt x="155575" y="0"/>
                  </a:moveTo>
                  <a:lnTo>
                    <a:pt x="309563" y="96837"/>
                  </a:lnTo>
                  <a:lnTo>
                    <a:pt x="298450" y="114300"/>
                  </a:lnTo>
                  <a:lnTo>
                    <a:pt x="155575" y="23812"/>
                  </a:lnTo>
                  <a:lnTo>
                    <a:pt x="11113" y="114300"/>
                  </a:lnTo>
                  <a:lnTo>
                    <a:pt x="0" y="9683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8" name="千图PPT彼岸天：ID 8661124库_组合 17">
            <a:extLst>
              <a:ext uri="{FF2B5EF4-FFF2-40B4-BE49-F238E27FC236}">
                <a16:creationId xmlns:a16="http://schemas.microsoft.com/office/drawing/2014/main" id="{F17E0270-7150-4461-843C-D6840ED0EA4A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4770245" y="2446382"/>
            <a:ext cx="691538" cy="691538"/>
            <a:chOff x="4836591" y="2402840"/>
            <a:chExt cx="691538" cy="691538"/>
          </a:xfrm>
        </p:grpSpPr>
        <p:sp>
          <p:nvSpPr>
            <p:cNvPr id="67" name="椭圆 66">
              <a:extLst>
                <a:ext uri="{FF2B5EF4-FFF2-40B4-BE49-F238E27FC236}">
                  <a16:creationId xmlns:a16="http://schemas.microsoft.com/office/drawing/2014/main" id="{99C72B69-F671-4DFC-855D-A30552F403B5}"/>
                </a:ext>
              </a:extLst>
            </p:cNvPr>
            <p:cNvSpPr/>
            <p:nvPr/>
          </p:nvSpPr>
          <p:spPr>
            <a:xfrm>
              <a:off x="4836591" y="2402840"/>
              <a:ext cx="691538" cy="691538"/>
            </a:xfrm>
            <a:prstGeom prst="ellipse">
              <a:avLst/>
            </a:prstGeom>
            <a:solidFill>
              <a:schemeClr val="accent2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68" name="组合 67">
              <a:extLst>
                <a:ext uri="{FF2B5EF4-FFF2-40B4-BE49-F238E27FC236}">
                  <a16:creationId xmlns:a16="http://schemas.microsoft.com/office/drawing/2014/main" id="{262FA2DA-3B64-4CE7-986A-A76C7D80AA77}"/>
                </a:ext>
              </a:extLst>
            </p:cNvPr>
            <p:cNvGrpSpPr/>
            <p:nvPr/>
          </p:nvGrpSpPr>
          <p:grpSpPr>
            <a:xfrm>
              <a:off x="5021983" y="2567730"/>
              <a:ext cx="325421" cy="377851"/>
              <a:chOff x="3680588" y="2753915"/>
              <a:chExt cx="393760" cy="457200"/>
            </a:xfrm>
            <a:solidFill>
              <a:schemeClr val="bg1"/>
            </a:solidFill>
          </p:grpSpPr>
          <p:sp>
            <p:nvSpPr>
              <p:cNvPr id="69" name="任意多边形: 形状 68">
                <a:extLst>
                  <a:ext uri="{FF2B5EF4-FFF2-40B4-BE49-F238E27FC236}">
                    <a16:creationId xmlns:a16="http://schemas.microsoft.com/office/drawing/2014/main" id="{D2E9A8DC-B27B-4C09-B283-3C3058CA10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80588" y="2753915"/>
                <a:ext cx="393760" cy="457200"/>
              </a:xfrm>
              <a:custGeom>
                <a:avLst/>
                <a:gdLst>
                  <a:gd name="connsiteX0" fmla="*/ 216694 w 285750"/>
                  <a:gd name="connsiteY0" fmla="*/ 153987 h 331788"/>
                  <a:gd name="connsiteX1" fmla="*/ 206375 w 285750"/>
                  <a:gd name="connsiteY1" fmla="*/ 165100 h 331788"/>
                  <a:gd name="connsiteX2" fmla="*/ 216694 w 285750"/>
                  <a:gd name="connsiteY2" fmla="*/ 176213 h 331788"/>
                  <a:gd name="connsiteX3" fmla="*/ 227013 w 285750"/>
                  <a:gd name="connsiteY3" fmla="*/ 165100 h 331788"/>
                  <a:gd name="connsiteX4" fmla="*/ 216694 w 285750"/>
                  <a:gd name="connsiteY4" fmla="*/ 153987 h 331788"/>
                  <a:gd name="connsiteX5" fmla="*/ 224703 w 285750"/>
                  <a:gd name="connsiteY5" fmla="*/ 77497 h 331788"/>
                  <a:gd name="connsiteX6" fmla="*/ 231198 w 285750"/>
                  <a:gd name="connsiteY6" fmla="*/ 89174 h 331788"/>
                  <a:gd name="connsiteX7" fmla="*/ 226002 w 285750"/>
                  <a:gd name="connsiteY7" fmla="*/ 121609 h 331788"/>
                  <a:gd name="connsiteX8" fmla="*/ 226002 w 285750"/>
                  <a:gd name="connsiteY8" fmla="*/ 122906 h 331788"/>
                  <a:gd name="connsiteX9" fmla="*/ 262371 w 285750"/>
                  <a:gd name="connsiteY9" fmla="*/ 173505 h 331788"/>
                  <a:gd name="connsiteX10" fmla="*/ 271463 w 285750"/>
                  <a:gd name="connsiteY10" fmla="*/ 173505 h 331788"/>
                  <a:gd name="connsiteX11" fmla="*/ 285750 w 285750"/>
                  <a:gd name="connsiteY11" fmla="*/ 187777 h 331788"/>
                  <a:gd name="connsiteX12" fmla="*/ 285750 w 285750"/>
                  <a:gd name="connsiteY12" fmla="*/ 220212 h 331788"/>
                  <a:gd name="connsiteX13" fmla="*/ 271463 w 285750"/>
                  <a:gd name="connsiteY13" fmla="*/ 233186 h 331788"/>
                  <a:gd name="connsiteX14" fmla="*/ 262371 w 285750"/>
                  <a:gd name="connsiteY14" fmla="*/ 233186 h 331788"/>
                  <a:gd name="connsiteX15" fmla="*/ 231198 w 285750"/>
                  <a:gd name="connsiteY15" fmla="*/ 282487 h 331788"/>
                  <a:gd name="connsiteX16" fmla="*/ 229899 w 285750"/>
                  <a:gd name="connsiteY16" fmla="*/ 282487 h 331788"/>
                  <a:gd name="connsiteX17" fmla="*/ 228600 w 285750"/>
                  <a:gd name="connsiteY17" fmla="*/ 283784 h 331788"/>
                  <a:gd name="connsiteX18" fmla="*/ 214313 w 285750"/>
                  <a:gd name="connsiteY18" fmla="*/ 313625 h 331788"/>
                  <a:gd name="connsiteX19" fmla="*/ 214313 w 285750"/>
                  <a:gd name="connsiteY19" fmla="*/ 324004 h 331788"/>
                  <a:gd name="connsiteX20" fmla="*/ 206519 w 285750"/>
                  <a:gd name="connsiteY20" fmla="*/ 331788 h 331788"/>
                  <a:gd name="connsiteX21" fmla="*/ 162358 w 285750"/>
                  <a:gd name="connsiteY21" fmla="*/ 331788 h 331788"/>
                  <a:gd name="connsiteX22" fmla="*/ 155863 w 285750"/>
                  <a:gd name="connsiteY22" fmla="*/ 324004 h 331788"/>
                  <a:gd name="connsiteX23" fmla="*/ 155863 w 285750"/>
                  <a:gd name="connsiteY23" fmla="*/ 314922 h 331788"/>
                  <a:gd name="connsiteX24" fmla="*/ 140277 w 285750"/>
                  <a:gd name="connsiteY24" fmla="*/ 314922 h 331788"/>
                  <a:gd name="connsiteX25" fmla="*/ 120794 w 285750"/>
                  <a:gd name="connsiteY25" fmla="*/ 313625 h 331788"/>
                  <a:gd name="connsiteX26" fmla="*/ 120794 w 285750"/>
                  <a:gd name="connsiteY26" fmla="*/ 324004 h 331788"/>
                  <a:gd name="connsiteX27" fmla="*/ 114300 w 285750"/>
                  <a:gd name="connsiteY27" fmla="*/ 331788 h 331788"/>
                  <a:gd name="connsiteX28" fmla="*/ 70138 w 285750"/>
                  <a:gd name="connsiteY28" fmla="*/ 331788 h 331788"/>
                  <a:gd name="connsiteX29" fmla="*/ 62345 w 285750"/>
                  <a:gd name="connsiteY29" fmla="*/ 325301 h 331788"/>
                  <a:gd name="connsiteX30" fmla="*/ 62345 w 285750"/>
                  <a:gd name="connsiteY30" fmla="*/ 321409 h 331788"/>
                  <a:gd name="connsiteX31" fmla="*/ 46759 w 285750"/>
                  <a:gd name="connsiteY31" fmla="*/ 282487 h 331788"/>
                  <a:gd name="connsiteX32" fmla="*/ 24678 w 285750"/>
                  <a:gd name="connsiteY32" fmla="*/ 250052 h 331788"/>
                  <a:gd name="connsiteX33" fmla="*/ 16885 w 285750"/>
                  <a:gd name="connsiteY33" fmla="*/ 227996 h 331788"/>
                  <a:gd name="connsiteX34" fmla="*/ 14287 w 285750"/>
                  <a:gd name="connsiteY34" fmla="*/ 204643 h 331788"/>
                  <a:gd name="connsiteX35" fmla="*/ 23379 w 285750"/>
                  <a:gd name="connsiteY35" fmla="*/ 163126 h 331788"/>
                  <a:gd name="connsiteX36" fmla="*/ 84426 w 285750"/>
                  <a:gd name="connsiteY36" fmla="*/ 183884 h 331788"/>
                  <a:gd name="connsiteX37" fmla="*/ 181841 w 285750"/>
                  <a:gd name="connsiteY37" fmla="*/ 107337 h 331788"/>
                  <a:gd name="connsiteX38" fmla="*/ 192232 w 285750"/>
                  <a:gd name="connsiteY38" fmla="*/ 90471 h 331788"/>
                  <a:gd name="connsiteX39" fmla="*/ 224703 w 285750"/>
                  <a:gd name="connsiteY39" fmla="*/ 77497 h 331788"/>
                  <a:gd name="connsiteX40" fmla="*/ 79893 w 285750"/>
                  <a:gd name="connsiteY40" fmla="*/ 26987 h 331788"/>
                  <a:gd name="connsiteX41" fmla="*/ 76005 w 285750"/>
                  <a:gd name="connsiteY41" fmla="*/ 30840 h 331788"/>
                  <a:gd name="connsiteX42" fmla="*/ 76005 w 285750"/>
                  <a:gd name="connsiteY42" fmla="*/ 35977 h 331788"/>
                  <a:gd name="connsiteX43" fmla="*/ 72118 w 285750"/>
                  <a:gd name="connsiteY43" fmla="*/ 42398 h 331788"/>
                  <a:gd name="connsiteX44" fmla="*/ 53975 w 285750"/>
                  <a:gd name="connsiteY44" fmla="*/ 64231 h 331788"/>
                  <a:gd name="connsiteX45" fmla="*/ 66934 w 285750"/>
                  <a:gd name="connsiteY45" fmla="*/ 84779 h 331788"/>
                  <a:gd name="connsiteX46" fmla="*/ 83781 w 285750"/>
                  <a:gd name="connsiteY46" fmla="*/ 92485 h 331788"/>
                  <a:gd name="connsiteX47" fmla="*/ 88965 w 285750"/>
                  <a:gd name="connsiteY47" fmla="*/ 96337 h 331788"/>
                  <a:gd name="connsiteX48" fmla="*/ 87669 w 285750"/>
                  <a:gd name="connsiteY48" fmla="*/ 110464 h 331788"/>
                  <a:gd name="connsiteX49" fmla="*/ 77301 w 285750"/>
                  <a:gd name="connsiteY49" fmla="*/ 111749 h 331788"/>
                  <a:gd name="connsiteX50" fmla="*/ 61750 w 285750"/>
                  <a:gd name="connsiteY50" fmla="*/ 106612 h 331788"/>
                  <a:gd name="connsiteX51" fmla="*/ 56567 w 285750"/>
                  <a:gd name="connsiteY51" fmla="*/ 109180 h 331788"/>
                  <a:gd name="connsiteX52" fmla="*/ 53975 w 285750"/>
                  <a:gd name="connsiteY52" fmla="*/ 116886 h 331788"/>
                  <a:gd name="connsiteX53" fmla="*/ 56567 w 285750"/>
                  <a:gd name="connsiteY53" fmla="*/ 123307 h 331788"/>
                  <a:gd name="connsiteX54" fmla="*/ 70822 w 285750"/>
                  <a:gd name="connsiteY54" fmla="*/ 127160 h 331788"/>
                  <a:gd name="connsiteX55" fmla="*/ 74710 w 285750"/>
                  <a:gd name="connsiteY55" fmla="*/ 131013 h 331788"/>
                  <a:gd name="connsiteX56" fmla="*/ 74710 w 285750"/>
                  <a:gd name="connsiteY56" fmla="*/ 137434 h 331788"/>
                  <a:gd name="connsiteX57" fmla="*/ 78597 w 285750"/>
                  <a:gd name="connsiteY57" fmla="*/ 140003 h 331788"/>
                  <a:gd name="connsiteX58" fmla="*/ 86373 w 285750"/>
                  <a:gd name="connsiteY58" fmla="*/ 140003 h 331788"/>
                  <a:gd name="connsiteX59" fmla="*/ 90261 w 285750"/>
                  <a:gd name="connsiteY59" fmla="*/ 137434 h 331788"/>
                  <a:gd name="connsiteX60" fmla="*/ 90261 w 285750"/>
                  <a:gd name="connsiteY60" fmla="*/ 129728 h 331788"/>
                  <a:gd name="connsiteX61" fmla="*/ 92852 w 285750"/>
                  <a:gd name="connsiteY61" fmla="*/ 125876 h 331788"/>
                  <a:gd name="connsiteX62" fmla="*/ 107108 w 285750"/>
                  <a:gd name="connsiteY62" fmla="*/ 116886 h 331788"/>
                  <a:gd name="connsiteX63" fmla="*/ 99332 w 285750"/>
                  <a:gd name="connsiteY63" fmla="*/ 78358 h 331788"/>
                  <a:gd name="connsiteX64" fmla="*/ 85077 w 285750"/>
                  <a:gd name="connsiteY64" fmla="*/ 71936 h 331788"/>
                  <a:gd name="connsiteX65" fmla="*/ 77301 w 285750"/>
                  <a:gd name="connsiteY65" fmla="*/ 68084 h 331788"/>
                  <a:gd name="connsiteX66" fmla="*/ 79893 w 285750"/>
                  <a:gd name="connsiteY66" fmla="*/ 56525 h 331788"/>
                  <a:gd name="connsiteX67" fmla="*/ 83781 w 285750"/>
                  <a:gd name="connsiteY67" fmla="*/ 55241 h 331788"/>
                  <a:gd name="connsiteX68" fmla="*/ 101924 w 285750"/>
                  <a:gd name="connsiteY68" fmla="*/ 59094 h 331788"/>
                  <a:gd name="connsiteX69" fmla="*/ 105812 w 285750"/>
                  <a:gd name="connsiteY69" fmla="*/ 56525 h 331788"/>
                  <a:gd name="connsiteX70" fmla="*/ 109699 w 285750"/>
                  <a:gd name="connsiteY70" fmla="*/ 47535 h 331788"/>
                  <a:gd name="connsiteX71" fmla="*/ 107108 w 285750"/>
                  <a:gd name="connsiteY71" fmla="*/ 43682 h 331788"/>
                  <a:gd name="connsiteX72" fmla="*/ 95444 w 285750"/>
                  <a:gd name="connsiteY72" fmla="*/ 39830 h 331788"/>
                  <a:gd name="connsiteX73" fmla="*/ 90261 w 285750"/>
                  <a:gd name="connsiteY73" fmla="*/ 34692 h 331788"/>
                  <a:gd name="connsiteX74" fmla="*/ 83781 w 285750"/>
                  <a:gd name="connsiteY74" fmla="*/ 26987 h 331788"/>
                  <a:gd name="connsiteX75" fmla="*/ 79893 w 285750"/>
                  <a:gd name="connsiteY75" fmla="*/ 26987 h 331788"/>
                  <a:gd name="connsiteX76" fmla="*/ 83344 w 285750"/>
                  <a:gd name="connsiteY76" fmla="*/ 0 h 331788"/>
                  <a:gd name="connsiteX77" fmla="*/ 166688 w 285750"/>
                  <a:gd name="connsiteY77" fmla="*/ 83344 h 331788"/>
                  <a:gd name="connsiteX78" fmla="*/ 83344 w 285750"/>
                  <a:gd name="connsiteY78" fmla="*/ 166688 h 331788"/>
                  <a:gd name="connsiteX79" fmla="*/ 0 w 285750"/>
                  <a:gd name="connsiteY79" fmla="*/ 83344 h 331788"/>
                  <a:gd name="connsiteX80" fmla="*/ 83344 w 285750"/>
                  <a:gd name="connsiteY80" fmla="*/ 0 h 3317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</a:cxnLst>
                <a:rect l="l" t="t" r="r" b="b"/>
                <a:pathLst>
                  <a:path w="285750" h="331788">
                    <a:moveTo>
                      <a:pt x="216694" y="153987"/>
                    </a:moveTo>
                    <a:cubicBezTo>
                      <a:pt x="210995" y="153987"/>
                      <a:pt x="206375" y="158962"/>
                      <a:pt x="206375" y="165100"/>
                    </a:cubicBezTo>
                    <a:cubicBezTo>
                      <a:pt x="206375" y="171238"/>
                      <a:pt x="210995" y="176213"/>
                      <a:pt x="216694" y="176213"/>
                    </a:cubicBezTo>
                    <a:cubicBezTo>
                      <a:pt x="222393" y="176213"/>
                      <a:pt x="227013" y="171238"/>
                      <a:pt x="227013" y="165100"/>
                    </a:cubicBezTo>
                    <a:cubicBezTo>
                      <a:pt x="227013" y="158962"/>
                      <a:pt x="222393" y="153987"/>
                      <a:pt x="216694" y="153987"/>
                    </a:cubicBezTo>
                    <a:close/>
                    <a:moveTo>
                      <a:pt x="224703" y="77497"/>
                    </a:moveTo>
                    <a:cubicBezTo>
                      <a:pt x="231198" y="76200"/>
                      <a:pt x="235094" y="83984"/>
                      <a:pt x="231198" y="89174"/>
                    </a:cubicBezTo>
                    <a:cubicBezTo>
                      <a:pt x="227301" y="96958"/>
                      <a:pt x="222106" y="108635"/>
                      <a:pt x="226002" y="121609"/>
                    </a:cubicBezTo>
                    <a:cubicBezTo>
                      <a:pt x="226002" y="121609"/>
                      <a:pt x="226002" y="122906"/>
                      <a:pt x="226002" y="122906"/>
                    </a:cubicBezTo>
                    <a:cubicBezTo>
                      <a:pt x="242888" y="137178"/>
                      <a:pt x="255876" y="154044"/>
                      <a:pt x="262371" y="173505"/>
                    </a:cubicBezTo>
                    <a:cubicBezTo>
                      <a:pt x="262371" y="173505"/>
                      <a:pt x="262371" y="173505"/>
                      <a:pt x="271463" y="173505"/>
                    </a:cubicBezTo>
                    <a:cubicBezTo>
                      <a:pt x="279256" y="173505"/>
                      <a:pt x="285750" y="179992"/>
                      <a:pt x="285750" y="187777"/>
                    </a:cubicBezTo>
                    <a:cubicBezTo>
                      <a:pt x="285750" y="187777"/>
                      <a:pt x="285750" y="187777"/>
                      <a:pt x="285750" y="220212"/>
                    </a:cubicBezTo>
                    <a:cubicBezTo>
                      <a:pt x="285750" y="226699"/>
                      <a:pt x="279256" y="233186"/>
                      <a:pt x="271463" y="233186"/>
                    </a:cubicBezTo>
                    <a:cubicBezTo>
                      <a:pt x="271463" y="233186"/>
                      <a:pt x="271463" y="233186"/>
                      <a:pt x="262371" y="233186"/>
                    </a:cubicBezTo>
                    <a:cubicBezTo>
                      <a:pt x="257175" y="251349"/>
                      <a:pt x="245485" y="268215"/>
                      <a:pt x="231198" y="282487"/>
                    </a:cubicBezTo>
                    <a:cubicBezTo>
                      <a:pt x="231198" y="282487"/>
                      <a:pt x="229899" y="282487"/>
                      <a:pt x="229899" y="282487"/>
                    </a:cubicBezTo>
                    <a:cubicBezTo>
                      <a:pt x="229899" y="282487"/>
                      <a:pt x="229899" y="282487"/>
                      <a:pt x="228600" y="283784"/>
                    </a:cubicBezTo>
                    <a:cubicBezTo>
                      <a:pt x="215611" y="295461"/>
                      <a:pt x="214313" y="309732"/>
                      <a:pt x="214313" y="313625"/>
                    </a:cubicBezTo>
                    <a:cubicBezTo>
                      <a:pt x="214313" y="313625"/>
                      <a:pt x="214313" y="313625"/>
                      <a:pt x="214313" y="324004"/>
                    </a:cubicBezTo>
                    <a:cubicBezTo>
                      <a:pt x="214313" y="329193"/>
                      <a:pt x="210416" y="331788"/>
                      <a:pt x="206519" y="331788"/>
                    </a:cubicBezTo>
                    <a:cubicBezTo>
                      <a:pt x="206519" y="331788"/>
                      <a:pt x="206519" y="331788"/>
                      <a:pt x="162358" y="331788"/>
                    </a:cubicBezTo>
                    <a:cubicBezTo>
                      <a:pt x="158461" y="331788"/>
                      <a:pt x="155863" y="327896"/>
                      <a:pt x="155863" y="324004"/>
                    </a:cubicBezTo>
                    <a:cubicBezTo>
                      <a:pt x="155863" y="324004"/>
                      <a:pt x="155863" y="324004"/>
                      <a:pt x="155863" y="314922"/>
                    </a:cubicBezTo>
                    <a:cubicBezTo>
                      <a:pt x="150668" y="314922"/>
                      <a:pt x="145472" y="314922"/>
                      <a:pt x="140277" y="314922"/>
                    </a:cubicBezTo>
                    <a:cubicBezTo>
                      <a:pt x="133783" y="314922"/>
                      <a:pt x="127288" y="314922"/>
                      <a:pt x="120794" y="313625"/>
                    </a:cubicBezTo>
                    <a:cubicBezTo>
                      <a:pt x="120794" y="313625"/>
                      <a:pt x="120794" y="313625"/>
                      <a:pt x="120794" y="324004"/>
                    </a:cubicBezTo>
                    <a:cubicBezTo>
                      <a:pt x="120794" y="329193"/>
                      <a:pt x="118196" y="331788"/>
                      <a:pt x="114300" y="331788"/>
                    </a:cubicBezTo>
                    <a:cubicBezTo>
                      <a:pt x="114300" y="331788"/>
                      <a:pt x="114300" y="331788"/>
                      <a:pt x="70138" y="331788"/>
                    </a:cubicBezTo>
                    <a:cubicBezTo>
                      <a:pt x="66242" y="331788"/>
                      <a:pt x="63644" y="329193"/>
                      <a:pt x="62345" y="325301"/>
                    </a:cubicBezTo>
                    <a:cubicBezTo>
                      <a:pt x="62345" y="325301"/>
                      <a:pt x="62345" y="325301"/>
                      <a:pt x="62345" y="321409"/>
                    </a:cubicBezTo>
                    <a:cubicBezTo>
                      <a:pt x="62345" y="313625"/>
                      <a:pt x="59747" y="296758"/>
                      <a:pt x="46759" y="282487"/>
                    </a:cubicBezTo>
                    <a:cubicBezTo>
                      <a:pt x="36368" y="272108"/>
                      <a:pt x="29873" y="260431"/>
                      <a:pt x="24678" y="250052"/>
                    </a:cubicBezTo>
                    <a:cubicBezTo>
                      <a:pt x="20781" y="242267"/>
                      <a:pt x="18183" y="235780"/>
                      <a:pt x="16885" y="227996"/>
                    </a:cubicBezTo>
                    <a:cubicBezTo>
                      <a:pt x="14287" y="220212"/>
                      <a:pt x="14287" y="212427"/>
                      <a:pt x="14287" y="204643"/>
                    </a:cubicBezTo>
                    <a:cubicBezTo>
                      <a:pt x="14287" y="190371"/>
                      <a:pt x="16885" y="176100"/>
                      <a:pt x="23379" y="163126"/>
                    </a:cubicBezTo>
                    <a:cubicBezTo>
                      <a:pt x="40264" y="176100"/>
                      <a:pt x="61046" y="183884"/>
                      <a:pt x="84426" y="183884"/>
                    </a:cubicBezTo>
                    <a:cubicBezTo>
                      <a:pt x="131185" y="183884"/>
                      <a:pt x="171450" y="151449"/>
                      <a:pt x="181841" y="107337"/>
                    </a:cubicBezTo>
                    <a:cubicBezTo>
                      <a:pt x="183139" y="100850"/>
                      <a:pt x="187036" y="94363"/>
                      <a:pt x="192232" y="90471"/>
                    </a:cubicBezTo>
                    <a:cubicBezTo>
                      <a:pt x="198726" y="83984"/>
                      <a:pt x="209117" y="78795"/>
                      <a:pt x="224703" y="77497"/>
                    </a:cubicBezTo>
                    <a:close/>
                    <a:moveTo>
                      <a:pt x="79893" y="26987"/>
                    </a:moveTo>
                    <a:cubicBezTo>
                      <a:pt x="77301" y="26987"/>
                      <a:pt x="76005" y="28271"/>
                      <a:pt x="76005" y="30840"/>
                    </a:cubicBezTo>
                    <a:cubicBezTo>
                      <a:pt x="76005" y="30840"/>
                      <a:pt x="76005" y="30840"/>
                      <a:pt x="76005" y="35977"/>
                    </a:cubicBezTo>
                    <a:cubicBezTo>
                      <a:pt x="76005" y="39830"/>
                      <a:pt x="76005" y="39830"/>
                      <a:pt x="72118" y="42398"/>
                    </a:cubicBezTo>
                    <a:cubicBezTo>
                      <a:pt x="61750" y="44967"/>
                      <a:pt x="55271" y="52672"/>
                      <a:pt x="53975" y="64231"/>
                    </a:cubicBezTo>
                    <a:cubicBezTo>
                      <a:pt x="53975" y="73221"/>
                      <a:pt x="59159" y="80926"/>
                      <a:pt x="66934" y="84779"/>
                    </a:cubicBezTo>
                    <a:cubicBezTo>
                      <a:pt x="72118" y="88632"/>
                      <a:pt x="78597" y="89916"/>
                      <a:pt x="83781" y="92485"/>
                    </a:cubicBezTo>
                    <a:cubicBezTo>
                      <a:pt x="85077" y="93769"/>
                      <a:pt x="87669" y="95053"/>
                      <a:pt x="88965" y="96337"/>
                    </a:cubicBezTo>
                    <a:cubicBezTo>
                      <a:pt x="94148" y="100190"/>
                      <a:pt x="94148" y="107896"/>
                      <a:pt x="87669" y="110464"/>
                    </a:cubicBezTo>
                    <a:cubicBezTo>
                      <a:pt x="83781" y="111749"/>
                      <a:pt x="81189" y="111749"/>
                      <a:pt x="77301" y="111749"/>
                    </a:cubicBezTo>
                    <a:cubicBezTo>
                      <a:pt x="72118" y="110464"/>
                      <a:pt x="66934" y="109180"/>
                      <a:pt x="61750" y="106612"/>
                    </a:cubicBezTo>
                    <a:cubicBezTo>
                      <a:pt x="59159" y="105327"/>
                      <a:pt x="57863" y="105327"/>
                      <a:pt x="56567" y="109180"/>
                    </a:cubicBezTo>
                    <a:cubicBezTo>
                      <a:pt x="55271" y="111749"/>
                      <a:pt x="55271" y="114317"/>
                      <a:pt x="53975" y="116886"/>
                    </a:cubicBezTo>
                    <a:cubicBezTo>
                      <a:pt x="53975" y="120739"/>
                      <a:pt x="53975" y="120739"/>
                      <a:pt x="56567" y="123307"/>
                    </a:cubicBezTo>
                    <a:cubicBezTo>
                      <a:pt x="61750" y="124591"/>
                      <a:pt x="66934" y="125876"/>
                      <a:pt x="70822" y="127160"/>
                    </a:cubicBezTo>
                    <a:cubicBezTo>
                      <a:pt x="74710" y="127160"/>
                      <a:pt x="74710" y="127160"/>
                      <a:pt x="74710" y="131013"/>
                    </a:cubicBezTo>
                    <a:cubicBezTo>
                      <a:pt x="74710" y="133581"/>
                      <a:pt x="74710" y="134866"/>
                      <a:pt x="74710" y="137434"/>
                    </a:cubicBezTo>
                    <a:cubicBezTo>
                      <a:pt x="74710" y="138718"/>
                      <a:pt x="76005" y="140003"/>
                      <a:pt x="78597" y="140003"/>
                    </a:cubicBezTo>
                    <a:cubicBezTo>
                      <a:pt x="81189" y="141287"/>
                      <a:pt x="83781" y="141287"/>
                      <a:pt x="86373" y="140003"/>
                    </a:cubicBezTo>
                    <a:cubicBezTo>
                      <a:pt x="88965" y="140003"/>
                      <a:pt x="90261" y="140003"/>
                      <a:pt x="90261" y="137434"/>
                    </a:cubicBezTo>
                    <a:cubicBezTo>
                      <a:pt x="90261" y="134866"/>
                      <a:pt x="90261" y="132297"/>
                      <a:pt x="90261" y="129728"/>
                    </a:cubicBezTo>
                    <a:cubicBezTo>
                      <a:pt x="90261" y="127160"/>
                      <a:pt x="91557" y="125876"/>
                      <a:pt x="92852" y="125876"/>
                    </a:cubicBezTo>
                    <a:cubicBezTo>
                      <a:pt x="99332" y="124591"/>
                      <a:pt x="103220" y="120739"/>
                      <a:pt x="107108" y="116886"/>
                    </a:cubicBezTo>
                    <a:cubicBezTo>
                      <a:pt x="117475" y="104043"/>
                      <a:pt x="113587" y="87348"/>
                      <a:pt x="99332" y="78358"/>
                    </a:cubicBezTo>
                    <a:cubicBezTo>
                      <a:pt x="94148" y="75789"/>
                      <a:pt x="90261" y="74505"/>
                      <a:pt x="85077" y="71936"/>
                    </a:cubicBezTo>
                    <a:cubicBezTo>
                      <a:pt x="82485" y="71936"/>
                      <a:pt x="79893" y="70652"/>
                      <a:pt x="77301" y="68084"/>
                    </a:cubicBezTo>
                    <a:cubicBezTo>
                      <a:pt x="73414" y="64231"/>
                      <a:pt x="73414" y="59094"/>
                      <a:pt x="79893" y="56525"/>
                    </a:cubicBezTo>
                    <a:cubicBezTo>
                      <a:pt x="81189" y="55241"/>
                      <a:pt x="82485" y="55241"/>
                      <a:pt x="83781" y="55241"/>
                    </a:cubicBezTo>
                    <a:cubicBezTo>
                      <a:pt x="90261" y="55241"/>
                      <a:pt x="95444" y="56525"/>
                      <a:pt x="101924" y="59094"/>
                    </a:cubicBezTo>
                    <a:cubicBezTo>
                      <a:pt x="104516" y="60378"/>
                      <a:pt x="105812" y="60378"/>
                      <a:pt x="105812" y="56525"/>
                    </a:cubicBezTo>
                    <a:cubicBezTo>
                      <a:pt x="107108" y="53957"/>
                      <a:pt x="108403" y="51388"/>
                      <a:pt x="109699" y="47535"/>
                    </a:cubicBezTo>
                    <a:cubicBezTo>
                      <a:pt x="109699" y="46251"/>
                      <a:pt x="108403" y="44967"/>
                      <a:pt x="107108" y="43682"/>
                    </a:cubicBezTo>
                    <a:cubicBezTo>
                      <a:pt x="103220" y="42398"/>
                      <a:pt x="99332" y="41114"/>
                      <a:pt x="95444" y="39830"/>
                    </a:cubicBezTo>
                    <a:cubicBezTo>
                      <a:pt x="90261" y="39830"/>
                      <a:pt x="90261" y="39830"/>
                      <a:pt x="90261" y="34692"/>
                    </a:cubicBezTo>
                    <a:cubicBezTo>
                      <a:pt x="90261" y="26987"/>
                      <a:pt x="90261" y="26987"/>
                      <a:pt x="83781" y="26987"/>
                    </a:cubicBezTo>
                    <a:cubicBezTo>
                      <a:pt x="83781" y="26987"/>
                      <a:pt x="83781" y="26987"/>
                      <a:pt x="79893" y="26987"/>
                    </a:cubicBezTo>
                    <a:close/>
                    <a:moveTo>
                      <a:pt x="83344" y="0"/>
                    </a:moveTo>
                    <a:cubicBezTo>
                      <a:pt x="129374" y="0"/>
                      <a:pt x="166688" y="37314"/>
                      <a:pt x="166688" y="83344"/>
                    </a:cubicBezTo>
                    <a:cubicBezTo>
                      <a:pt x="166688" y="129374"/>
                      <a:pt x="129374" y="166688"/>
                      <a:pt x="83344" y="166688"/>
                    </a:cubicBezTo>
                    <a:cubicBezTo>
                      <a:pt x="37314" y="166688"/>
                      <a:pt x="0" y="129374"/>
                      <a:pt x="0" y="83344"/>
                    </a:cubicBezTo>
                    <a:cubicBezTo>
                      <a:pt x="0" y="37314"/>
                      <a:pt x="37314" y="0"/>
                      <a:pt x="8334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0" name="任意多边形: 形状 69">
                <a:extLst>
                  <a:ext uri="{FF2B5EF4-FFF2-40B4-BE49-F238E27FC236}">
                    <a16:creationId xmlns:a16="http://schemas.microsoft.com/office/drawing/2014/main" id="{AC620BAE-C77C-4FFC-A589-43C159B0B4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4606" y="2825353"/>
                <a:ext cx="106363" cy="107950"/>
              </a:xfrm>
              <a:custGeom>
                <a:avLst/>
                <a:gdLst>
                  <a:gd name="T0" fmla="*/ 239 w 270"/>
                  <a:gd name="T1" fmla="*/ 0 h 270"/>
                  <a:gd name="T2" fmla="*/ 214 w 270"/>
                  <a:gd name="T3" fmla="*/ 3 h 270"/>
                  <a:gd name="T4" fmla="*/ 189 w 270"/>
                  <a:gd name="T5" fmla="*/ 8 h 270"/>
                  <a:gd name="T6" fmla="*/ 165 w 270"/>
                  <a:gd name="T7" fmla="*/ 15 h 270"/>
                  <a:gd name="T8" fmla="*/ 142 w 270"/>
                  <a:gd name="T9" fmla="*/ 25 h 270"/>
                  <a:gd name="T10" fmla="*/ 121 w 270"/>
                  <a:gd name="T11" fmla="*/ 37 h 270"/>
                  <a:gd name="T12" fmla="*/ 101 w 270"/>
                  <a:gd name="T13" fmla="*/ 50 h 270"/>
                  <a:gd name="T14" fmla="*/ 83 w 270"/>
                  <a:gd name="T15" fmla="*/ 66 h 270"/>
                  <a:gd name="T16" fmla="*/ 66 w 270"/>
                  <a:gd name="T17" fmla="*/ 82 h 270"/>
                  <a:gd name="T18" fmla="*/ 50 w 270"/>
                  <a:gd name="T19" fmla="*/ 102 h 270"/>
                  <a:gd name="T20" fmla="*/ 37 w 270"/>
                  <a:gd name="T21" fmla="*/ 121 h 270"/>
                  <a:gd name="T22" fmla="*/ 25 w 270"/>
                  <a:gd name="T23" fmla="*/ 143 h 270"/>
                  <a:gd name="T24" fmla="*/ 15 w 270"/>
                  <a:gd name="T25" fmla="*/ 165 h 270"/>
                  <a:gd name="T26" fmla="*/ 7 w 270"/>
                  <a:gd name="T27" fmla="*/ 189 h 270"/>
                  <a:gd name="T28" fmla="*/ 3 w 270"/>
                  <a:gd name="T29" fmla="*/ 214 h 270"/>
                  <a:gd name="T30" fmla="*/ 0 w 270"/>
                  <a:gd name="T31" fmla="*/ 239 h 270"/>
                  <a:gd name="T32" fmla="*/ 0 w 270"/>
                  <a:gd name="T33" fmla="*/ 256 h 270"/>
                  <a:gd name="T34" fmla="*/ 3 w 270"/>
                  <a:gd name="T35" fmla="*/ 262 h 270"/>
                  <a:gd name="T36" fmla="*/ 7 w 270"/>
                  <a:gd name="T37" fmla="*/ 267 h 270"/>
                  <a:gd name="T38" fmla="*/ 14 w 270"/>
                  <a:gd name="T39" fmla="*/ 270 h 270"/>
                  <a:gd name="T40" fmla="*/ 21 w 270"/>
                  <a:gd name="T41" fmla="*/ 270 h 270"/>
                  <a:gd name="T42" fmla="*/ 28 w 270"/>
                  <a:gd name="T43" fmla="*/ 267 h 270"/>
                  <a:gd name="T44" fmla="*/ 33 w 270"/>
                  <a:gd name="T45" fmla="*/ 262 h 270"/>
                  <a:gd name="T46" fmla="*/ 35 w 270"/>
                  <a:gd name="T47" fmla="*/ 256 h 270"/>
                  <a:gd name="T48" fmla="*/ 37 w 270"/>
                  <a:gd name="T49" fmla="*/ 241 h 270"/>
                  <a:gd name="T50" fmla="*/ 39 w 270"/>
                  <a:gd name="T51" fmla="*/ 219 h 270"/>
                  <a:gd name="T52" fmla="*/ 45 w 270"/>
                  <a:gd name="T53" fmla="*/ 188 h 270"/>
                  <a:gd name="T54" fmla="*/ 62 w 270"/>
                  <a:gd name="T55" fmla="*/ 149 h 270"/>
                  <a:gd name="T56" fmla="*/ 85 w 270"/>
                  <a:gd name="T57" fmla="*/ 114 h 270"/>
                  <a:gd name="T58" fmla="*/ 114 w 270"/>
                  <a:gd name="T59" fmla="*/ 85 h 270"/>
                  <a:gd name="T60" fmla="*/ 149 w 270"/>
                  <a:gd name="T61" fmla="*/ 62 h 270"/>
                  <a:gd name="T62" fmla="*/ 188 w 270"/>
                  <a:gd name="T63" fmla="*/ 45 h 270"/>
                  <a:gd name="T64" fmla="*/ 219 w 270"/>
                  <a:gd name="T65" fmla="*/ 39 h 270"/>
                  <a:gd name="T66" fmla="*/ 241 w 270"/>
                  <a:gd name="T67" fmla="*/ 37 h 270"/>
                  <a:gd name="T68" fmla="*/ 256 w 270"/>
                  <a:gd name="T69" fmla="*/ 36 h 270"/>
                  <a:gd name="T70" fmla="*/ 262 w 270"/>
                  <a:gd name="T71" fmla="*/ 32 h 270"/>
                  <a:gd name="T72" fmla="*/ 267 w 270"/>
                  <a:gd name="T73" fmla="*/ 28 h 270"/>
                  <a:gd name="T74" fmla="*/ 270 w 270"/>
                  <a:gd name="T75" fmla="*/ 22 h 270"/>
                  <a:gd name="T76" fmla="*/ 270 w 270"/>
                  <a:gd name="T77" fmla="*/ 14 h 270"/>
                  <a:gd name="T78" fmla="*/ 267 w 270"/>
                  <a:gd name="T79" fmla="*/ 8 h 270"/>
                  <a:gd name="T80" fmla="*/ 262 w 270"/>
                  <a:gd name="T81" fmla="*/ 3 h 270"/>
                  <a:gd name="T82" fmla="*/ 256 w 270"/>
                  <a:gd name="T83" fmla="*/ 0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70" h="270">
                    <a:moveTo>
                      <a:pt x="251" y="0"/>
                    </a:moveTo>
                    <a:lnTo>
                      <a:pt x="239" y="0"/>
                    </a:lnTo>
                    <a:lnTo>
                      <a:pt x="227" y="1"/>
                    </a:lnTo>
                    <a:lnTo>
                      <a:pt x="214" y="3"/>
                    </a:lnTo>
                    <a:lnTo>
                      <a:pt x="201" y="5"/>
                    </a:lnTo>
                    <a:lnTo>
                      <a:pt x="189" y="8"/>
                    </a:lnTo>
                    <a:lnTo>
                      <a:pt x="177" y="11"/>
                    </a:lnTo>
                    <a:lnTo>
                      <a:pt x="165" y="15"/>
                    </a:lnTo>
                    <a:lnTo>
                      <a:pt x="154" y="19"/>
                    </a:lnTo>
                    <a:lnTo>
                      <a:pt x="142" y="25"/>
                    </a:lnTo>
                    <a:lnTo>
                      <a:pt x="132" y="30"/>
                    </a:lnTo>
                    <a:lnTo>
                      <a:pt x="121" y="37"/>
                    </a:lnTo>
                    <a:lnTo>
                      <a:pt x="111" y="43"/>
                    </a:lnTo>
                    <a:lnTo>
                      <a:pt x="101" y="50"/>
                    </a:lnTo>
                    <a:lnTo>
                      <a:pt x="92" y="57"/>
                    </a:lnTo>
                    <a:lnTo>
                      <a:pt x="83" y="66"/>
                    </a:lnTo>
                    <a:lnTo>
                      <a:pt x="73" y="73"/>
                    </a:lnTo>
                    <a:lnTo>
                      <a:pt x="66" y="82"/>
                    </a:lnTo>
                    <a:lnTo>
                      <a:pt x="57" y="92"/>
                    </a:lnTo>
                    <a:lnTo>
                      <a:pt x="50" y="102"/>
                    </a:lnTo>
                    <a:lnTo>
                      <a:pt x="43" y="111"/>
                    </a:lnTo>
                    <a:lnTo>
                      <a:pt x="37" y="121"/>
                    </a:lnTo>
                    <a:lnTo>
                      <a:pt x="30" y="132"/>
                    </a:lnTo>
                    <a:lnTo>
                      <a:pt x="25" y="143"/>
                    </a:lnTo>
                    <a:lnTo>
                      <a:pt x="19" y="153"/>
                    </a:lnTo>
                    <a:lnTo>
                      <a:pt x="15" y="165"/>
                    </a:lnTo>
                    <a:lnTo>
                      <a:pt x="12" y="177"/>
                    </a:lnTo>
                    <a:lnTo>
                      <a:pt x="7" y="189"/>
                    </a:lnTo>
                    <a:lnTo>
                      <a:pt x="5" y="201"/>
                    </a:lnTo>
                    <a:lnTo>
                      <a:pt x="3" y="214"/>
                    </a:lnTo>
                    <a:lnTo>
                      <a:pt x="1" y="226"/>
                    </a:lnTo>
                    <a:lnTo>
                      <a:pt x="0" y="239"/>
                    </a:lnTo>
                    <a:lnTo>
                      <a:pt x="0" y="252"/>
                    </a:lnTo>
                    <a:lnTo>
                      <a:pt x="0" y="256"/>
                    </a:lnTo>
                    <a:lnTo>
                      <a:pt x="1" y="259"/>
                    </a:lnTo>
                    <a:lnTo>
                      <a:pt x="3" y="262"/>
                    </a:lnTo>
                    <a:lnTo>
                      <a:pt x="5" y="265"/>
                    </a:lnTo>
                    <a:lnTo>
                      <a:pt x="7" y="267"/>
                    </a:lnTo>
                    <a:lnTo>
                      <a:pt x="11" y="269"/>
                    </a:lnTo>
                    <a:lnTo>
                      <a:pt x="14" y="270"/>
                    </a:lnTo>
                    <a:lnTo>
                      <a:pt x="18" y="270"/>
                    </a:lnTo>
                    <a:lnTo>
                      <a:pt x="21" y="270"/>
                    </a:lnTo>
                    <a:lnTo>
                      <a:pt x="25" y="269"/>
                    </a:lnTo>
                    <a:lnTo>
                      <a:pt x="28" y="267"/>
                    </a:lnTo>
                    <a:lnTo>
                      <a:pt x="31" y="265"/>
                    </a:lnTo>
                    <a:lnTo>
                      <a:pt x="33" y="262"/>
                    </a:lnTo>
                    <a:lnTo>
                      <a:pt x="34" y="259"/>
                    </a:lnTo>
                    <a:lnTo>
                      <a:pt x="35" y="256"/>
                    </a:lnTo>
                    <a:lnTo>
                      <a:pt x="35" y="252"/>
                    </a:lnTo>
                    <a:lnTo>
                      <a:pt x="37" y="241"/>
                    </a:lnTo>
                    <a:lnTo>
                      <a:pt x="37" y="230"/>
                    </a:lnTo>
                    <a:lnTo>
                      <a:pt x="39" y="219"/>
                    </a:lnTo>
                    <a:lnTo>
                      <a:pt x="41" y="208"/>
                    </a:lnTo>
                    <a:lnTo>
                      <a:pt x="45" y="188"/>
                    </a:lnTo>
                    <a:lnTo>
                      <a:pt x="53" y="167"/>
                    </a:lnTo>
                    <a:lnTo>
                      <a:pt x="62" y="149"/>
                    </a:lnTo>
                    <a:lnTo>
                      <a:pt x="73" y="131"/>
                    </a:lnTo>
                    <a:lnTo>
                      <a:pt x="85" y="114"/>
                    </a:lnTo>
                    <a:lnTo>
                      <a:pt x="99" y="99"/>
                    </a:lnTo>
                    <a:lnTo>
                      <a:pt x="114" y="85"/>
                    </a:lnTo>
                    <a:lnTo>
                      <a:pt x="132" y="72"/>
                    </a:lnTo>
                    <a:lnTo>
                      <a:pt x="149" y="62"/>
                    </a:lnTo>
                    <a:lnTo>
                      <a:pt x="168" y="53"/>
                    </a:lnTo>
                    <a:lnTo>
                      <a:pt x="188" y="45"/>
                    </a:lnTo>
                    <a:lnTo>
                      <a:pt x="208" y="40"/>
                    </a:lnTo>
                    <a:lnTo>
                      <a:pt x="219" y="39"/>
                    </a:lnTo>
                    <a:lnTo>
                      <a:pt x="230" y="37"/>
                    </a:lnTo>
                    <a:lnTo>
                      <a:pt x="241" y="37"/>
                    </a:lnTo>
                    <a:lnTo>
                      <a:pt x="251" y="36"/>
                    </a:lnTo>
                    <a:lnTo>
                      <a:pt x="256" y="36"/>
                    </a:lnTo>
                    <a:lnTo>
                      <a:pt x="259" y="35"/>
                    </a:lnTo>
                    <a:lnTo>
                      <a:pt x="262" y="32"/>
                    </a:lnTo>
                    <a:lnTo>
                      <a:pt x="264" y="30"/>
                    </a:lnTo>
                    <a:lnTo>
                      <a:pt x="267" y="28"/>
                    </a:lnTo>
                    <a:lnTo>
                      <a:pt x="269" y="25"/>
                    </a:lnTo>
                    <a:lnTo>
                      <a:pt x="270" y="22"/>
                    </a:lnTo>
                    <a:lnTo>
                      <a:pt x="270" y="18"/>
                    </a:lnTo>
                    <a:lnTo>
                      <a:pt x="270" y="14"/>
                    </a:lnTo>
                    <a:lnTo>
                      <a:pt x="269" y="11"/>
                    </a:lnTo>
                    <a:lnTo>
                      <a:pt x="267" y="8"/>
                    </a:lnTo>
                    <a:lnTo>
                      <a:pt x="264" y="5"/>
                    </a:lnTo>
                    <a:lnTo>
                      <a:pt x="262" y="3"/>
                    </a:lnTo>
                    <a:lnTo>
                      <a:pt x="259" y="1"/>
                    </a:lnTo>
                    <a:lnTo>
                      <a:pt x="256" y="0"/>
                    </a:lnTo>
                    <a:lnTo>
                      <a:pt x="25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19" name="千图PPT彼岸天：ID 8661124库_组合 18">
            <a:extLst>
              <a:ext uri="{FF2B5EF4-FFF2-40B4-BE49-F238E27FC236}">
                <a16:creationId xmlns:a16="http://schemas.microsoft.com/office/drawing/2014/main" id="{5523E995-1A34-43D5-B59F-2053069B7EEE}"/>
              </a:ext>
            </a:extLst>
          </p:cNvPr>
          <p:cNvGrpSpPr/>
          <p:nvPr>
            <p:custDataLst>
              <p:tags r:id="rId6"/>
            </p:custDataLst>
          </p:nvPr>
        </p:nvGrpSpPr>
        <p:grpSpPr>
          <a:xfrm>
            <a:off x="4790456" y="3422593"/>
            <a:ext cx="591065" cy="593383"/>
            <a:chOff x="4856802" y="3379051"/>
            <a:chExt cx="591065" cy="593383"/>
          </a:xfrm>
        </p:grpSpPr>
        <p:sp>
          <p:nvSpPr>
            <p:cNvPr id="65" name="任意多边形: 形状 64">
              <a:extLst>
                <a:ext uri="{FF2B5EF4-FFF2-40B4-BE49-F238E27FC236}">
                  <a16:creationId xmlns:a16="http://schemas.microsoft.com/office/drawing/2014/main" id="{6E64F2CF-DEC7-4C55-83AE-6FE6BE9742BD}"/>
                </a:ext>
              </a:extLst>
            </p:cNvPr>
            <p:cNvSpPr>
              <a:spLocks/>
            </p:cNvSpPr>
            <p:nvPr/>
          </p:nvSpPr>
          <p:spPr bwMode="auto">
            <a:xfrm>
              <a:off x="4856802" y="3379051"/>
              <a:ext cx="591065" cy="593383"/>
            </a:xfrm>
            <a:custGeom>
              <a:avLst/>
              <a:gdLst>
                <a:gd name="T0" fmla="*/ 128 w 255"/>
                <a:gd name="T1" fmla="*/ 256 h 256"/>
                <a:gd name="T2" fmla="*/ 102 w 255"/>
                <a:gd name="T3" fmla="*/ 252 h 256"/>
                <a:gd name="T4" fmla="*/ 78 w 255"/>
                <a:gd name="T5" fmla="*/ 245 h 256"/>
                <a:gd name="T6" fmla="*/ 56 w 255"/>
                <a:gd name="T7" fmla="*/ 233 h 256"/>
                <a:gd name="T8" fmla="*/ 37 w 255"/>
                <a:gd name="T9" fmla="*/ 218 h 256"/>
                <a:gd name="T10" fmla="*/ 22 w 255"/>
                <a:gd name="T11" fmla="*/ 199 h 256"/>
                <a:gd name="T12" fmla="*/ 10 w 255"/>
                <a:gd name="T13" fmla="*/ 177 h 256"/>
                <a:gd name="T14" fmla="*/ 3 w 255"/>
                <a:gd name="T15" fmla="*/ 153 h 256"/>
                <a:gd name="T16" fmla="*/ 0 w 255"/>
                <a:gd name="T17" fmla="*/ 127 h 256"/>
                <a:gd name="T18" fmla="*/ 0 w 255"/>
                <a:gd name="T19" fmla="*/ 114 h 256"/>
                <a:gd name="T20" fmla="*/ 5 w 255"/>
                <a:gd name="T21" fmla="*/ 89 h 256"/>
                <a:gd name="T22" fmla="*/ 16 w 255"/>
                <a:gd name="T23" fmla="*/ 67 h 256"/>
                <a:gd name="T24" fmla="*/ 29 w 255"/>
                <a:gd name="T25" fmla="*/ 47 h 256"/>
                <a:gd name="T26" fmla="*/ 46 w 255"/>
                <a:gd name="T27" fmla="*/ 29 h 256"/>
                <a:gd name="T28" fmla="*/ 66 w 255"/>
                <a:gd name="T29" fmla="*/ 15 h 256"/>
                <a:gd name="T30" fmla="*/ 90 w 255"/>
                <a:gd name="T31" fmla="*/ 6 h 256"/>
                <a:gd name="T32" fmla="*/ 115 w 255"/>
                <a:gd name="T33" fmla="*/ 1 h 256"/>
                <a:gd name="T34" fmla="*/ 128 w 255"/>
                <a:gd name="T35" fmla="*/ 0 h 256"/>
                <a:gd name="T36" fmla="*/ 154 w 255"/>
                <a:gd name="T37" fmla="*/ 2 h 256"/>
                <a:gd name="T38" fmla="*/ 177 w 255"/>
                <a:gd name="T39" fmla="*/ 10 h 256"/>
                <a:gd name="T40" fmla="*/ 199 w 255"/>
                <a:gd name="T41" fmla="*/ 22 h 256"/>
                <a:gd name="T42" fmla="*/ 218 w 255"/>
                <a:gd name="T43" fmla="*/ 38 h 256"/>
                <a:gd name="T44" fmla="*/ 233 w 255"/>
                <a:gd name="T45" fmla="*/ 56 h 256"/>
                <a:gd name="T46" fmla="*/ 245 w 255"/>
                <a:gd name="T47" fmla="*/ 78 h 256"/>
                <a:gd name="T48" fmla="*/ 253 w 255"/>
                <a:gd name="T49" fmla="*/ 102 h 256"/>
                <a:gd name="T50" fmla="*/ 255 w 255"/>
                <a:gd name="T51" fmla="*/ 127 h 256"/>
                <a:gd name="T52" fmla="*/ 254 w 255"/>
                <a:gd name="T53" fmla="*/ 140 h 256"/>
                <a:gd name="T54" fmla="*/ 249 w 255"/>
                <a:gd name="T55" fmla="*/ 166 h 256"/>
                <a:gd name="T56" fmla="*/ 240 w 255"/>
                <a:gd name="T57" fmla="*/ 189 h 256"/>
                <a:gd name="T58" fmla="*/ 226 w 255"/>
                <a:gd name="T59" fmla="*/ 209 h 256"/>
                <a:gd name="T60" fmla="*/ 209 w 255"/>
                <a:gd name="T61" fmla="*/ 226 h 256"/>
                <a:gd name="T62" fmla="*/ 188 w 255"/>
                <a:gd name="T63" fmla="*/ 239 h 256"/>
                <a:gd name="T64" fmla="*/ 166 w 255"/>
                <a:gd name="T65" fmla="*/ 250 h 256"/>
                <a:gd name="T66" fmla="*/ 141 w 255"/>
                <a:gd name="T67" fmla="*/ 255 h 256"/>
                <a:gd name="T68" fmla="*/ 128 w 255"/>
                <a:gd name="T69" fmla="*/ 256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55" h="256">
                  <a:moveTo>
                    <a:pt x="128" y="256"/>
                  </a:moveTo>
                  <a:lnTo>
                    <a:pt x="128" y="256"/>
                  </a:lnTo>
                  <a:lnTo>
                    <a:pt x="115" y="255"/>
                  </a:lnTo>
                  <a:lnTo>
                    <a:pt x="102" y="252"/>
                  </a:lnTo>
                  <a:lnTo>
                    <a:pt x="90" y="250"/>
                  </a:lnTo>
                  <a:lnTo>
                    <a:pt x="78" y="245"/>
                  </a:lnTo>
                  <a:lnTo>
                    <a:pt x="66" y="239"/>
                  </a:lnTo>
                  <a:lnTo>
                    <a:pt x="56" y="233"/>
                  </a:lnTo>
                  <a:lnTo>
                    <a:pt x="46" y="226"/>
                  </a:lnTo>
                  <a:lnTo>
                    <a:pt x="37" y="218"/>
                  </a:lnTo>
                  <a:lnTo>
                    <a:pt x="29" y="209"/>
                  </a:lnTo>
                  <a:lnTo>
                    <a:pt x="22" y="199"/>
                  </a:lnTo>
                  <a:lnTo>
                    <a:pt x="16" y="189"/>
                  </a:lnTo>
                  <a:lnTo>
                    <a:pt x="10" y="177"/>
                  </a:lnTo>
                  <a:lnTo>
                    <a:pt x="5" y="166"/>
                  </a:lnTo>
                  <a:lnTo>
                    <a:pt x="3" y="153"/>
                  </a:lnTo>
                  <a:lnTo>
                    <a:pt x="0" y="140"/>
                  </a:lnTo>
                  <a:lnTo>
                    <a:pt x="0" y="127"/>
                  </a:lnTo>
                  <a:lnTo>
                    <a:pt x="0" y="127"/>
                  </a:lnTo>
                  <a:lnTo>
                    <a:pt x="0" y="114"/>
                  </a:lnTo>
                  <a:lnTo>
                    <a:pt x="3" y="102"/>
                  </a:lnTo>
                  <a:lnTo>
                    <a:pt x="5" y="89"/>
                  </a:lnTo>
                  <a:lnTo>
                    <a:pt x="10" y="78"/>
                  </a:lnTo>
                  <a:lnTo>
                    <a:pt x="16" y="67"/>
                  </a:lnTo>
                  <a:lnTo>
                    <a:pt x="22" y="56"/>
                  </a:lnTo>
                  <a:lnTo>
                    <a:pt x="29" y="47"/>
                  </a:lnTo>
                  <a:lnTo>
                    <a:pt x="37" y="38"/>
                  </a:lnTo>
                  <a:lnTo>
                    <a:pt x="46" y="29"/>
                  </a:lnTo>
                  <a:lnTo>
                    <a:pt x="56" y="22"/>
                  </a:lnTo>
                  <a:lnTo>
                    <a:pt x="66" y="15"/>
                  </a:lnTo>
                  <a:lnTo>
                    <a:pt x="78" y="10"/>
                  </a:lnTo>
                  <a:lnTo>
                    <a:pt x="90" y="6"/>
                  </a:lnTo>
                  <a:lnTo>
                    <a:pt x="102" y="2"/>
                  </a:lnTo>
                  <a:lnTo>
                    <a:pt x="115" y="1"/>
                  </a:lnTo>
                  <a:lnTo>
                    <a:pt x="128" y="0"/>
                  </a:lnTo>
                  <a:lnTo>
                    <a:pt x="128" y="0"/>
                  </a:lnTo>
                  <a:lnTo>
                    <a:pt x="141" y="1"/>
                  </a:lnTo>
                  <a:lnTo>
                    <a:pt x="154" y="2"/>
                  </a:lnTo>
                  <a:lnTo>
                    <a:pt x="166" y="6"/>
                  </a:lnTo>
                  <a:lnTo>
                    <a:pt x="177" y="10"/>
                  </a:lnTo>
                  <a:lnTo>
                    <a:pt x="188" y="15"/>
                  </a:lnTo>
                  <a:lnTo>
                    <a:pt x="199" y="22"/>
                  </a:lnTo>
                  <a:lnTo>
                    <a:pt x="209" y="29"/>
                  </a:lnTo>
                  <a:lnTo>
                    <a:pt x="218" y="38"/>
                  </a:lnTo>
                  <a:lnTo>
                    <a:pt x="226" y="47"/>
                  </a:lnTo>
                  <a:lnTo>
                    <a:pt x="233" y="56"/>
                  </a:lnTo>
                  <a:lnTo>
                    <a:pt x="240" y="67"/>
                  </a:lnTo>
                  <a:lnTo>
                    <a:pt x="245" y="78"/>
                  </a:lnTo>
                  <a:lnTo>
                    <a:pt x="249" y="89"/>
                  </a:lnTo>
                  <a:lnTo>
                    <a:pt x="253" y="102"/>
                  </a:lnTo>
                  <a:lnTo>
                    <a:pt x="254" y="114"/>
                  </a:lnTo>
                  <a:lnTo>
                    <a:pt x="255" y="127"/>
                  </a:lnTo>
                  <a:lnTo>
                    <a:pt x="255" y="127"/>
                  </a:lnTo>
                  <a:lnTo>
                    <a:pt x="254" y="140"/>
                  </a:lnTo>
                  <a:lnTo>
                    <a:pt x="253" y="153"/>
                  </a:lnTo>
                  <a:lnTo>
                    <a:pt x="249" y="166"/>
                  </a:lnTo>
                  <a:lnTo>
                    <a:pt x="245" y="177"/>
                  </a:lnTo>
                  <a:lnTo>
                    <a:pt x="240" y="189"/>
                  </a:lnTo>
                  <a:lnTo>
                    <a:pt x="233" y="199"/>
                  </a:lnTo>
                  <a:lnTo>
                    <a:pt x="226" y="209"/>
                  </a:lnTo>
                  <a:lnTo>
                    <a:pt x="218" y="218"/>
                  </a:lnTo>
                  <a:lnTo>
                    <a:pt x="209" y="226"/>
                  </a:lnTo>
                  <a:lnTo>
                    <a:pt x="199" y="233"/>
                  </a:lnTo>
                  <a:lnTo>
                    <a:pt x="188" y="239"/>
                  </a:lnTo>
                  <a:lnTo>
                    <a:pt x="177" y="245"/>
                  </a:lnTo>
                  <a:lnTo>
                    <a:pt x="166" y="250"/>
                  </a:lnTo>
                  <a:lnTo>
                    <a:pt x="154" y="252"/>
                  </a:lnTo>
                  <a:lnTo>
                    <a:pt x="141" y="255"/>
                  </a:lnTo>
                  <a:lnTo>
                    <a:pt x="128" y="256"/>
                  </a:lnTo>
                  <a:lnTo>
                    <a:pt x="128" y="256"/>
                  </a:ln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6" name="任意多边形: 形状 65">
              <a:extLst>
                <a:ext uri="{FF2B5EF4-FFF2-40B4-BE49-F238E27FC236}">
                  <a16:creationId xmlns:a16="http://schemas.microsoft.com/office/drawing/2014/main" id="{7D396326-0D2A-4D14-A11D-56B2FAA0E62D}"/>
                </a:ext>
              </a:extLst>
            </p:cNvPr>
            <p:cNvSpPr>
              <a:spLocks/>
            </p:cNvSpPr>
            <p:nvPr/>
          </p:nvSpPr>
          <p:spPr bwMode="auto">
            <a:xfrm>
              <a:off x="4969322" y="3522326"/>
              <a:ext cx="312274" cy="312274"/>
            </a:xfrm>
            <a:custGeom>
              <a:avLst/>
              <a:gdLst>
                <a:gd name="T0" fmla="*/ 600 w 1152"/>
                <a:gd name="T1" fmla="*/ 944 h 1153"/>
                <a:gd name="T2" fmla="*/ 578 w 1152"/>
                <a:gd name="T3" fmla="*/ 940 h 1153"/>
                <a:gd name="T4" fmla="*/ 908 w 1152"/>
                <a:gd name="T5" fmla="*/ 1066 h 1153"/>
                <a:gd name="T6" fmla="*/ 367 w 1152"/>
                <a:gd name="T7" fmla="*/ 868 h 1153"/>
                <a:gd name="T8" fmla="*/ 1049 w 1152"/>
                <a:gd name="T9" fmla="*/ 137 h 1153"/>
                <a:gd name="T10" fmla="*/ 367 w 1152"/>
                <a:gd name="T11" fmla="*/ 868 h 1153"/>
                <a:gd name="T12" fmla="*/ 947 w 1152"/>
                <a:gd name="T13" fmla="*/ 193 h 1153"/>
                <a:gd name="T14" fmla="*/ 336 w 1152"/>
                <a:gd name="T15" fmla="*/ 838 h 1153"/>
                <a:gd name="T16" fmla="*/ 113 w 1152"/>
                <a:gd name="T17" fmla="*/ 749 h 1153"/>
                <a:gd name="T18" fmla="*/ 1131 w 1152"/>
                <a:gd name="T19" fmla="*/ 4 h 1153"/>
                <a:gd name="T20" fmla="*/ 1121 w 1152"/>
                <a:gd name="T21" fmla="*/ 1 h 1153"/>
                <a:gd name="T22" fmla="*/ 1110 w 1152"/>
                <a:gd name="T23" fmla="*/ 1 h 1153"/>
                <a:gd name="T24" fmla="*/ 1101 w 1152"/>
                <a:gd name="T25" fmla="*/ 5 h 1153"/>
                <a:gd name="T26" fmla="*/ 16 w 1152"/>
                <a:gd name="T27" fmla="*/ 727 h 1153"/>
                <a:gd name="T28" fmla="*/ 9 w 1152"/>
                <a:gd name="T29" fmla="*/ 734 h 1153"/>
                <a:gd name="T30" fmla="*/ 3 w 1152"/>
                <a:gd name="T31" fmla="*/ 741 h 1153"/>
                <a:gd name="T32" fmla="*/ 0 w 1152"/>
                <a:gd name="T33" fmla="*/ 751 h 1153"/>
                <a:gd name="T34" fmla="*/ 0 w 1152"/>
                <a:gd name="T35" fmla="*/ 761 h 1153"/>
                <a:gd name="T36" fmla="*/ 2 w 1152"/>
                <a:gd name="T37" fmla="*/ 770 h 1153"/>
                <a:gd name="T38" fmla="*/ 8 w 1152"/>
                <a:gd name="T39" fmla="*/ 779 h 1153"/>
                <a:gd name="T40" fmla="*/ 14 w 1152"/>
                <a:gd name="T41" fmla="*/ 785 h 1153"/>
                <a:gd name="T42" fmla="*/ 23 w 1152"/>
                <a:gd name="T43" fmla="*/ 790 h 1153"/>
                <a:gd name="T44" fmla="*/ 436 w 1152"/>
                <a:gd name="T45" fmla="*/ 1134 h 1153"/>
                <a:gd name="T46" fmla="*/ 443 w 1152"/>
                <a:gd name="T47" fmla="*/ 1142 h 1153"/>
                <a:gd name="T48" fmla="*/ 449 w 1152"/>
                <a:gd name="T49" fmla="*/ 1148 h 1153"/>
                <a:gd name="T50" fmla="*/ 458 w 1152"/>
                <a:gd name="T51" fmla="*/ 1152 h 1153"/>
                <a:gd name="T52" fmla="*/ 468 w 1152"/>
                <a:gd name="T53" fmla="*/ 1153 h 1153"/>
                <a:gd name="T54" fmla="*/ 473 w 1152"/>
                <a:gd name="T55" fmla="*/ 1153 h 1153"/>
                <a:gd name="T56" fmla="*/ 482 w 1152"/>
                <a:gd name="T57" fmla="*/ 1150 h 1153"/>
                <a:gd name="T58" fmla="*/ 489 w 1152"/>
                <a:gd name="T59" fmla="*/ 1145 h 1153"/>
                <a:gd name="T60" fmla="*/ 496 w 1152"/>
                <a:gd name="T61" fmla="*/ 1139 h 1153"/>
                <a:gd name="T62" fmla="*/ 573 w 1152"/>
                <a:gd name="T63" fmla="*/ 1010 h 1153"/>
                <a:gd name="T64" fmla="*/ 929 w 1152"/>
                <a:gd name="T65" fmla="*/ 1153 h 1153"/>
                <a:gd name="T66" fmla="*/ 941 w 1152"/>
                <a:gd name="T67" fmla="*/ 1153 h 1153"/>
                <a:gd name="T68" fmla="*/ 949 w 1152"/>
                <a:gd name="T69" fmla="*/ 1150 h 1153"/>
                <a:gd name="T70" fmla="*/ 960 w 1152"/>
                <a:gd name="T71" fmla="*/ 1143 h 1153"/>
                <a:gd name="T72" fmla="*/ 969 w 1152"/>
                <a:gd name="T73" fmla="*/ 1130 h 1153"/>
                <a:gd name="T74" fmla="*/ 1151 w 1152"/>
                <a:gd name="T75" fmla="*/ 42 h 1153"/>
                <a:gd name="T76" fmla="*/ 1151 w 1152"/>
                <a:gd name="T77" fmla="*/ 33 h 1153"/>
                <a:gd name="T78" fmla="*/ 1149 w 1152"/>
                <a:gd name="T79" fmla="*/ 22 h 1153"/>
                <a:gd name="T80" fmla="*/ 1144 w 1152"/>
                <a:gd name="T81" fmla="*/ 13 h 1153"/>
                <a:gd name="T82" fmla="*/ 1135 w 1152"/>
                <a:gd name="T83" fmla="*/ 7 h 1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152" h="1153">
                  <a:moveTo>
                    <a:pt x="908" y="1066"/>
                  </a:moveTo>
                  <a:lnTo>
                    <a:pt x="600" y="944"/>
                  </a:lnTo>
                  <a:lnTo>
                    <a:pt x="590" y="941"/>
                  </a:lnTo>
                  <a:lnTo>
                    <a:pt x="578" y="940"/>
                  </a:lnTo>
                  <a:lnTo>
                    <a:pt x="1051" y="205"/>
                  </a:lnTo>
                  <a:lnTo>
                    <a:pt x="908" y="1066"/>
                  </a:lnTo>
                  <a:close/>
                  <a:moveTo>
                    <a:pt x="367" y="868"/>
                  </a:moveTo>
                  <a:lnTo>
                    <a:pt x="367" y="868"/>
                  </a:lnTo>
                  <a:lnTo>
                    <a:pt x="366" y="866"/>
                  </a:lnTo>
                  <a:lnTo>
                    <a:pt x="1049" y="137"/>
                  </a:lnTo>
                  <a:lnTo>
                    <a:pt x="468" y="1042"/>
                  </a:lnTo>
                  <a:lnTo>
                    <a:pt x="367" y="868"/>
                  </a:lnTo>
                  <a:close/>
                  <a:moveTo>
                    <a:pt x="113" y="749"/>
                  </a:moveTo>
                  <a:lnTo>
                    <a:pt x="947" y="193"/>
                  </a:lnTo>
                  <a:lnTo>
                    <a:pt x="340" y="842"/>
                  </a:lnTo>
                  <a:lnTo>
                    <a:pt x="336" y="838"/>
                  </a:lnTo>
                  <a:lnTo>
                    <a:pt x="332" y="836"/>
                  </a:lnTo>
                  <a:lnTo>
                    <a:pt x="113" y="749"/>
                  </a:lnTo>
                  <a:close/>
                  <a:moveTo>
                    <a:pt x="1135" y="7"/>
                  </a:moveTo>
                  <a:lnTo>
                    <a:pt x="1131" y="4"/>
                  </a:lnTo>
                  <a:lnTo>
                    <a:pt x="1126" y="2"/>
                  </a:lnTo>
                  <a:lnTo>
                    <a:pt x="1121" y="1"/>
                  </a:lnTo>
                  <a:lnTo>
                    <a:pt x="1116" y="0"/>
                  </a:lnTo>
                  <a:lnTo>
                    <a:pt x="1110" y="1"/>
                  </a:lnTo>
                  <a:lnTo>
                    <a:pt x="1106" y="2"/>
                  </a:lnTo>
                  <a:lnTo>
                    <a:pt x="1101" y="5"/>
                  </a:lnTo>
                  <a:lnTo>
                    <a:pt x="1096" y="7"/>
                  </a:lnTo>
                  <a:lnTo>
                    <a:pt x="16" y="727"/>
                  </a:lnTo>
                  <a:lnTo>
                    <a:pt x="12" y="730"/>
                  </a:lnTo>
                  <a:lnTo>
                    <a:pt x="9" y="734"/>
                  </a:lnTo>
                  <a:lnTo>
                    <a:pt x="5" y="737"/>
                  </a:lnTo>
                  <a:lnTo>
                    <a:pt x="3" y="741"/>
                  </a:lnTo>
                  <a:lnTo>
                    <a:pt x="2" y="745"/>
                  </a:lnTo>
                  <a:lnTo>
                    <a:pt x="0" y="751"/>
                  </a:lnTo>
                  <a:lnTo>
                    <a:pt x="0" y="755"/>
                  </a:lnTo>
                  <a:lnTo>
                    <a:pt x="0" y="761"/>
                  </a:lnTo>
                  <a:lnTo>
                    <a:pt x="1" y="765"/>
                  </a:lnTo>
                  <a:lnTo>
                    <a:pt x="2" y="770"/>
                  </a:lnTo>
                  <a:lnTo>
                    <a:pt x="4" y="775"/>
                  </a:lnTo>
                  <a:lnTo>
                    <a:pt x="8" y="779"/>
                  </a:lnTo>
                  <a:lnTo>
                    <a:pt x="11" y="782"/>
                  </a:lnTo>
                  <a:lnTo>
                    <a:pt x="14" y="785"/>
                  </a:lnTo>
                  <a:lnTo>
                    <a:pt x="18" y="788"/>
                  </a:lnTo>
                  <a:lnTo>
                    <a:pt x="23" y="790"/>
                  </a:lnTo>
                  <a:lnTo>
                    <a:pt x="305" y="903"/>
                  </a:lnTo>
                  <a:lnTo>
                    <a:pt x="436" y="1134"/>
                  </a:lnTo>
                  <a:lnTo>
                    <a:pt x="440" y="1139"/>
                  </a:lnTo>
                  <a:lnTo>
                    <a:pt x="443" y="1142"/>
                  </a:lnTo>
                  <a:lnTo>
                    <a:pt x="446" y="1145"/>
                  </a:lnTo>
                  <a:lnTo>
                    <a:pt x="449" y="1148"/>
                  </a:lnTo>
                  <a:lnTo>
                    <a:pt x="454" y="1149"/>
                  </a:lnTo>
                  <a:lnTo>
                    <a:pt x="458" y="1152"/>
                  </a:lnTo>
                  <a:lnTo>
                    <a:pt x="463" y="1153"/>
                  </a:lnTo>
                  <a:lnTo>
                    <a:pt x="468" y="1153"/>
                  </a:lnTo>
                  <a:lnTo>
                    <a:pt x="468" y="1153"/>
                  </a:lnTo>
                  <a:lnTo>
                    <a:pt x="473" y="1153"/>
                  </a:lnTo>
                  <a:lnTo>
                    <a:pt x="477" y="1152"/>
                  </a:lnTo>
                  <a:lnTo>
                    <a:pt x="482" y="1150"/>
                  </a:lnTo>
                  <a:lnTo>
                    <a:pt x="486" y="1148"/>
                  </a:lnTo>
                  <a:lnTo>
                    <a:pt x="489" y="1145"/>
                  </a:lnTo>
                  <a:lnTo>
                    <a:pt x="494" y="1143"/>
                  </a:lnTo>
                  <a:lnTo>
                    <a:pt x="496" y="1139"/>
                  </a:lnTo>
                  <a:lnTo>
                    <a:pt x="499" y="1135"/>
                  </a:lnTo>
                  <a:lnTo>
                    <a:pt x="573" y="1010"/>
                  </a:lnTo>
                  <a:lnTo>
                    <a:pt x="922" y="1150"/>
                  </a:lnTo>
                  <a:lnTo>
                    <a:pt x="929" y="1153"/>
                  </a:lnTo>
                  <a:lnTo>
                    <a:pt x="936" y="1153"/>
                  </a:lnTo>
                  <a:lnTo>
                    <a:pt x="941" y="1153"/>
                  </a:lnTo>
                  <a:lnTo>
                    <a:pt x="945" y="1152"/>
                  </a:lnTo>
                  <a:lnTo>
                    <a:pt x="949" y="1150"/>
                  </a:lnTo>
                  <a:lnTo>
                    <a:pt x="954" y="1148"/>
                  </a:lnTo>
                  <a:lnTo>
                    <a:pt x="960" y="1143"/>
                  </a:lnTo>
                  <a:lnTo>
                    <a:pt x="966" y="1138"/>
                  </a:lnTo>
                  <a:lnTo>
                    <a:pt x="969" y="1130"/>
                  </a:lnTo>
                  <a:lnTo>
                    <a:pt x="972" y="1122"/>
                  </a:lnTo>
                  <a:lnTo>
                    <a:pt x="1151" y="42"/>
                  </a:lnTo>
                  <a:lnTo>
                    <a:pt x="1152" y="37"/>
                  </a:lnTo>
                  <a:lnTo>
                    <a:pt x="1151" y="33"/>
                  </a:lnTo>
                  <a:lnTo>
                    <a:pt x="1150" y="27"/>
                  </a:lnTo>
                  <a:lnTo>
                    <a:pt x="1149" y="22"/>
                  </a:lnTo>
                  <a:lnTo>
                    <a:pt x="1147" y="18"/>
                  </a:lnTo>
                  <a:lnTo>
                    <a:pt x="1144" y="13"/>
                  </a:lnTo>
                  <a:lnTo>
                    <a:pt x="1139" y="10"/>
                  </a:lnTo>
                  <a:lnTo>
                    <a:pt x="1135" y="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0" name="千图PPT彼岸天：ID 8661124库_组合 19">
            <a:extLst>
              <a:ext uri="{FF2B5EF4-FFF2-40B4-BE49-F238E27FC236}">
                <a16:creationId xmlns:a16="http://schemas.microsoft.com/office/drawing/2014/main" id="{732AAFB4-6065-469E-97C2-2DD050095E45}"/>
              </a:ext>
            </a:extLst>
          </p:cNvPr>
          <p:cNvGrpSpPr/>
          <p:nvPr>
            <p:custDataLst>
              <p:tags r:id="rId7"/>
            </p:custDataLst>
          </p:nvPr>
        </p:nvGrpSpPr>
        <p:grpSpPr>
          <a:xfrm>
            <a:off x="6476390" y="2684041"/>
            <a:ext cx="642522" cy="639973"/>
            <a:chOff x="6542736" y="2462688"/>
            <a:chExt cx="642522" cy="639973"/>
          </a:xfrm>
        </p:grpSpPr>
        <p:sp>
          <p:nvSpPr>
            <p:cNvPr id="61" name="任意多边形: 形状 60">
              <a:extLst>
                <a:ext uri="{FF2B5EF4-FFF2-40B4-BE49-F238E27FC236}">
                  <a16:creationId xmlns:a16="http://schemas.microsoft.com/office/drawing/2014/main" id="{A40E1906-A5CF-42B8-8C66-AFA96AB4F264}"/>
                </a:ext>
              </a:extLst>
            </p:cNvPr>
            <p:cNvSpPr>
              <a:spLocks/>
            </p:cNvSpPr>
            <p:nvPr/>
          </p:nvSpPr>
          <p:spPr bwMode="auto">
            <a:xfrm>
              <a:off x="6542736" y="2462688"/>
              <a:ext cx="642522" cy="639973"/>
            </a:xfrm>
            <a:custGeom>
              <a:avLst/>
              <a:gdLst>
                <a:gd name="T0" fmla="*/ 0 w 252"/>
                <a:gd name="T1" fmla="*/ 126 h 251"/>
                <a:gd name="T2" fmla="*/ 4 w 252"/>
                <a:gd name="T3" fmla="*/ 150 h 251"/>
                <a:gd name="T4" fmla="*/ 11 w 252"/>
                <a:gd name="T5" fmla="*/ 174 h 251"/>
                <a:gd name="T6" fmla="*/ 23 w 252"/>
                <a:gd name="T7" fmla="*/ 195 h 251"/>
                <a:gd name="T8" fmla="*/ 38 w 252"/>
                <a:gd name="T9" fmla="*/ 214 h 251"/>
                <a:gd name="T10" fmla="*/ 56 w 252"/>
                <a:gd name="T11" fmla="*/ 229 h 251"/>
                <a:gd name="T12" fmla="*/ 77 w 252"/>
                <a:gd name="T13" fmla="*/ 241 h 251"/>
                <a:gd name="T14" fmla="*/ 101 w 252"/>
                <a:gd name="T15" fmla="*/ 248 h 251"/>
                <a:gd name="T16" fmla="*/ 127 w 252"/>
                <a:gd name="T17" fmla="*/ 251 h 251"/>
                <a:gd name="T18" fmla="*/ 140 w 252"/>
                <a:gd name="T19" fmla="*/ 251 h 251"/>
                <a:gd name="T20" fmla="*/ 164 w 252"/>
                <a:gd name="T21" fmla="*/ 246 h 251"/>
                <a:gd name="T22" fmla="*/ 187 w 252"/>
                <a:gd name="T23" fmla="*/ 235 h 251"/>
                <a:gd name="T24" fmla="*/ 207 w 252"/>
                <a:gd name="T25" fmla="*/ 222 h 251"/>
                <a:gd name="T26" fmla="*/ 223 w 252"/>
                <a:gd name="T27" fmla="*/ 206 h 251"/>
                <a:gd name="T28" fmla="*/ 236 w 252"/>
                <a:gd name="T29" fmla="*/ 186 h 251"/>
                <a:gd name="T30" fmla="*/ 246 w 252"/>
                <a:gd name="T31" fmla="*/ 163 h 251"/>
                <a:gd name="T32" fmla="*/ 252 w 252"/>
                <a:gd name="T33" fmla="*/ 138 h 251"/>
                <a:gd name="T34" fmla="*/ 252 w 252"/>
                <a:gd name="T35" fmla="*/ 126 h 251"/>
                <a:gd name="T36" fmla="*/ 249 w 252"/>
                <a:gd name="T37" fmla="*/ 100 h 251"/>
                <a:gd name="T38" fmla="*/ 242 w 252"/>
                <a:gd name="T39" fmla="*/ 77 h 251"/>
                <a:gd name="T40" fmla="*/ 230 w 252"/>
                <a:gd name="T41" fmla="*/ 55 h 251"/>
                <a:gd name="T42" fmla="*/ 215 w 252"/>
                <a:gd name="T43" fmla="*/ 37 h 251"/>
                <a:gd name="T44" fmla="*/ 196 w 252"/>
                <a:gd name="T45" fmla="*/ 22 h 251"/>
                <a:gd name="T46" fmla="*/ 175 w 252"/>
                <a:gd name="T47" fmla="*/ 10 h 251"/>
                <a:gd name="T48" fmla="*/ 151 w 252"/>
                <a:gd name="T49" fmla="*/ 3 h 251"/>
                <a:gd name="T50" fmla="*/ 127 w 252"/>
                <a:gd name="T51" fmla="*/ 0 h 251"/>
                <a:gd name="T52" fmla="*/ 114 w 252"/>
                <a:gd name="T53" fmla="*/ 0 h 251"/>
                <a:gd name="T54" fmla="*/ 89 w 252"/>
                <a:gd name="T55" fmla="*/ 5 h 251"/>
                <a:gd name="T56" fmla="*/ 66 w 252"/>
                <a:gd name="T57" fmla="*/ 15 h 251"/>
                <a:gd name="T58" fmla="*/ 46 w 252"/>
                <a:gd name="T59" fmla="*/ 29 h 251"/>
                <a:gd name="T60" fmla="*/ 30 w 252"/>
                <a:gd name="T61" fmla="*/ 45 h 251"/>
                <a:gd name="T62" fmla="*/ 16 w 252"/>
                <a:gd name="T63" fmla="*/ 65 h 251"/>
                <a:gd name="T64" fmla="*/ 6 w 252"/>
                <a:gd name="T65" fmla="*/ 88 h 251"/>
                <a:gd name="T66" fmla="*/ 2 w 252"/>
                <a:gd name="T67" fmla="*/ 113 h 251"/>
                <a:gd name="T68" fmla="*/ 0 w 252"/>
                <a:gd name="T69" fmla="*/ 126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52" h="251">
                  <a:moveTo>
                    <a:pt x="0" y="126"/>
                  </a:moveTo>
                  <a:lnTo>
                    <a:pt x="0" y="126"/>
                  </a:lnTo>
                  <a:lnTo>
                    <a:pt x="2" y="138"/>
                  </a:lnTo>
                  <a:lnTo>
                    <a:pt x="4" y="150"/>
                  </a:lnTo>
                  <a:lnTo>
                    <a:pt x="6" y="163"/>
                  </a:lnTo>
                  <a:lnTo>
                    <a:pt x="11" y="174"/>
                  </a:lnTo>
                  <a:lnTo>
                    <a:pt x="16" y="186"/>
                  </a:lnTo>
                  <a:lnTo>
                    <a:pt x="23" y="195"/>
                  </a:lnTo>
                  <a:lnTo>
                    <a:pt x="30" y="206"/>
                  </a:lnTo>
                  <a:lnTo>
                    <a:pt x="38" y="214"/>
                  </a:lnTo>
                  <a:lnTo>
                    <a:pt x="46" y="222"/>
                  </a:lnTo>
                  <a:lnTo>
                    <a:pt x="56" y="229"/>
                  </a:lnTo>
                  <a:lnTo>
                    <a:pt x="66" y="235"/>
                  </a:lnTo>
                  <a:lnTo>
                    <a:pt x="77" y="241"/>
                  </a:lnTo>
                  <a:lnTo>
                    <a:pt x="89" y="246"/>
                  </a:lnTo>
                  <a:lnTo>
                    <a:pt x="101" y="248"/>
                  </a:lnTo>
                  <a:lnTo>
                    <a:pt x="114" y="251"/>
                  </a:lnTo>
                  <a:lnTo>
                    <a:pt x="127" y="251"/>
                  </a:lnTo>
                  <a:lnTo>
                    <a:pt x="127" y="251"/>
                  </a:lnTo>
                  <a:lnTo>
                    <a:pt x="140" y="251"/>
                  </a:lnTo>
                  <a:lnTo>
                    <a:pt x="151" y="248"/>
                  </a:lnTo>
                  <a:lnTo>
                    <a:pt x="164" y="246"/>
                  </a:lnTo>
                  <a:lnTo>
                    <a:pt x="175" y="241"/>
                  </a:lnTo>
                  <a:lnTo>
                    <a:pt x="187" y="235"/>
                  </a:lnTo>
                  <a:lnTo>
                    <a:pt x="196" y="229"/>
                  </a:lnTo>
                  <a:lnTo>
                    <a:pt x="207" y="222"/>
                  </a:lnTo>
                  <a:lnTo>
                    <a:pt x="215" y="214"/>
                  </a:lnTo>
                  <a:lnTo>
                    <a:pt x="223" y="206"/>
                  </a:lnTo>
                  <a:lnTo>
                    <a:pt x="230" y="195"/>
                  </a:lnTo>
                  <a:lnTo>
                    <a:pt x="236" y="186"/>
                  </a:lnTo>
                  <a:lnTo>
                    <a:pt x="242" y="174"/>
                  </a:lnTo>
                  <a:lnTo>
                    <a:pt x="246" y="163"/>
                  </a:lnTo>
                  <a:lnTo>
                    <a:pt x="249" y="150"/>
                  </a:lnTo>
                  <a:lnTo>
                    <a:pt x="252" y="138"/>
                  </a:lnTo>
                  <a:lnTo>
                    <a:pt x="252" y="126"/>
                  </a:lnTo>
                  <a:lnTo>
                    <a:pt x="252" y="126"/>
                  </a:lnTo>
                  <a:lnTo>
                    <a:pt x="252" y="113"/>
                  </a:lnTo>
                  <a:lnTo>
                    <a:pt x="249" y="100"/>
                  </a:lnTo>
                  <a:lnTo>
                    <a:pt x="246" y="88"/>
                  </a:lnTo>
                  <a:lnTo>
                    <a:pt x="242" y="77"/>
                  </a:lnTo>
                  <a:lnTo>
                    <a:pt x="236" y="65"/>
                  </a:lnTo>
                  <a:lnTo>
                    <a:pt x="230" y="55"/>
                  </a:lnTo>
                  <a:lnTo>
                    <a:pt x="223" y="45"/>
                  </a:lnTo>
                  <a:lnTo>
                    <a:pt x="215" y="37"/>
                  </a:lnTo>
                  <a:lnTo>
                    <a:pt x="207" y="29"/>
                  </a:lnTo>
                  <a:lnTo>
                    <a:pt x="196" y="22"/>
                  </a:lnTo>
                  <a:lnTo>
                    <a:pt x="187" y="15"/>
                  </a:lnTo>
                  <a:lnTo>
                    <a:pt x="175" y="10"/>
                  </a:lnTo>
                  <a:lnTo>
                    <a:pt x="164" y="5"/>
                  </a:lnTo>
                  <a:lnTo>
                    <a:pt x="151" y="3"/>
                  </a:lnTo>
                  <a:lnTo>
                    <a:pt x="140" y="0"/>
                  </a:lnTo>
                  <a:lnTo>
                    <a:pt x="127" y="0"/>
                  </a:lnTo>
                  <a:lnTo>
                    <a:pt x="127" y="0"/>
                  </a:lnTo>
                  <a:lnTo>
                    <a:pt x="114" y="0"/>
                  </a:lnTo>
                  <a:lnTo>
                    <a:pt x="101" y="3"/>
                  </a:lnTo>
                  <a:lnTo>
                    <a:pt x="89" y="5"/>
                  </a:lnTo>
                  <a:lnTo>
                    <a:pt x="77" y="10"/>
                  </a:lnTo>
                  <a:lnTo>
                    <a:pt x="66" y="15"/>
                  </a:lnTo>
                  <a:lnTo>
                    <a:pt x="56" y="22"/>
                  </a:lnTo>
                  <a:lnTo>
                    <a:pt x="46" y="29"/>
                  </a:lnTo>
                  <a:lnTo>
                    <a:pt x="38" y="37"/>
                  </a:lnTo>
                  <a:lnTo>
                    <a:pt x="30" y="45"/>
                  </a:lnTo>
                  <a:lnTo>
                    <a:pt x="23" y="55"/>
                  </a:lnTo>
                  <a:lnTo>
                    <a:pt x="16" y="65"/>
                  </a:lnTo>
                  <a:lnTo>
                    <a:pt x="11" y="77"/>
                  </a:lnTo>
                  <a:lnTo>
                    <a:pt x="6" y="88"/>
                  </a:lnTo>
                  <a:lnTo>
                    <a:pt x="4" y="100"/>
                  </a:lnTo>
                  <a:lnTo>
                    <a:pt x="2" y="113"/>
                  </a:lnTo>
                  <a:lnTo>
                    <a:pt x="0" y="126"/>
                  </a:lnTo>
                  <a:lnTo>
                    <a:pt x="0" y="126"/>
                  </a:lnTo>
                  <a:close/>
                </a:path>
              </a:pathLst>
            </a:custGeom>
            <a:solidFill>
              <a:schemeClr val="accent4">
                <a:lumMod val="100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62" name="组合 61">
              <a:extLst>
                <a:ext uri="{FF2B5EF4-FFF2-40B4-BE49-F238E27FC236}">
                  <a16:creationId xmlns:a16="http://schemas.microsoft.com/office/drawing/2014/main" id="{24D6201C-8C5E-4DCB-92F6-4242B58393D8}"/>
                </a:ext>
              </a:extLst>
            </p:cNvPr>
            <p:cNvGrpSpPr/>
            <p:nvPr/>
          </p:nvGrpSpPr>
          <p:grpSpPr>
            <a:xfrm>
              <a:off x="6732720" y="2592959"/>
              <a:ext cx="257010" cy="373023"/>
              <a:chOff x="5079289" y="3762422"/>
              <a:chExt cx="310982" cy="451357"/>
            </a:xfrm>
            <a:solidFill>
              <a:schemeClr val="bg1"/>
            </a:solidFill>
          </p:grpSpPr>
          <p:sp>
            <p:nvSpPr>
              <p:cNvPr id="63" name="任意多边形: 形状 62">
                <a:extLst>
                  <a:ext uri="{FF2B5EF4-FFF2-40B4-BE49-F238E27FC236}">
                    <a16:creationId xmlns:a16="http://schemas.microsoft.com/office/drawing/2014/main" id="{04CC8AD8-521F-4813-BA86-96B6230DBF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79289" y="3762422"/>
                <a:ext cx="310982" cy="451357"/>
              </a:xfrm>
              <a:custGeom>
                <a:avLst/>
                <a:gdLst>
                  <a:gd name="connsiteX0" fmla="*/ 146050 w 228600"/>
                  <a:gd name="connsiteY0" fmla="*/ 228600 h 331788"/>
                  <a:gd name="connsiteX1" fmla="*/ 146050 w 228600"/>
                  <a:gd name="connsiteY1" fmla="*/ 242888 h 331788"/>
                  <a:gd name="connsiteX2" fmla="*/ 149225 w 228600"/>
                  <a:gd name="connsiteY2" fmla="*/ 235744 h 331788"/>
                  <a:gd name="connsiteX3" fmla="*/ 147108 w 228600"/>
                  <a:gd name="connsiteY3" fmla="*/ 228600 h 331788"/>
                  <a:gd name="connsiteX4" fmla="*/ 146050 w 228600"/>
                  <a:gd name="connsiteY4" fmla="*/ 228600 h 331788"/>
                  <a:gd name="connsiteX5" fmla="*/ 123825 w 228600"/>
                  <a:gd name="connsiteY5" fmla="*/ 193675 h 331788"/>
                  <a:gd name="connsiteX6" fmla="*/ 160656 w 228600"/>
                  <a:gd name="connsiteY6" fmla="*/ 214159 h 331788"/>
                  <a:gd name="connsiteX7" fmla="*/ 169863 w 228600"/>
                  <a:gd name="connsiteY7" fmla="*/ 235923 h 331788"/>
                  <a:gd name="connsiteX8" fmla="*/ 156709 w 228600"/>
                  <a:gd name="connsiteY8" fmla="*/ 260248 h 331788"/>
                  <a:gd name="connsiteX9" fmla="*/ 123825 w 228600"/>
                  <a:gd name="connsiteY9" fmla="*/ 273050 h 331788"/>
                  <a:gd name="connsiteX10" fmla="*/ 123825 w 228600"/>
                  <a:gd name="connsiteY10" fmla="*/ 193675 h 331788"/>
                  <a:gd name="connsiteX11" fmla="*/ 100630 w 228600"/>
                  <a:gd name="connsiteY11" fmla="*/ 57150 h 331788"/>
                  <a:gd name="connsiteX12" fmla="*/ 103188 w 228600"/>
                  <a:gd name="connsiteY12" fmla="*/ 57150 h 331788"/>
                  <a:gd name="connsiteX13" fmla="*/ 103188 w 228600"/>
                  <a:gd name="connsiteY13" fmla="*/ 136525 h 331788"/>
                  <a:gd name="connsiteX14" fmla="*/ 100630 w 228600"/>
                  <a:gd name="connsiteY14" fmla="*/ 135224 h 331788"/>
                  <a:gd name="connsiteX15" fmla="*/ 57150 w 228600"/>
                  <a:gd name="connsiteY15" fmla="*/ 93584 h 331788"/>
                  <a:gd name="connsiteX16" fmla="*/ 69938 w 228600"/>
                  <a:gd name="connsiteY16" fmla="*/ 68861 h 331788"/>
                  <a:gd name="connsiteX17" fmla="*/ 100630 w 228600"/>
                  <a:gd name="connsiteY17" fmla="*/ 57150 h 331788"/>
                  <a:gd name="connsiteX18" fmla="*/ 103893 w 228600"/>
                  <a:gd name="connsiteY18" fmla="*/ 20637 h 331788"/>
                  <a:gd name="connsiteX19" fmla="*/ 103893 w 228600"/>
                  <a:gd name="connsiteY19" fmla="*/ 41388 h 331788"/>
                  <a:gd name="connsiteX20" fmla="*/ 101292 w 228600"/>
                  <a:gd name="connsiteY20" fmla="*/ 41388 h 331788"/>
                  <a:gd name="connsiteX21" fmla="*/ 45354 w 228600"/>
                  <a:gd name="connsiteY21" fmla="*/ 63436 h 331788"/>
                  <a:gd name="connsiteX22" fmla="*/ 24540 w 228600"/>
                  <a:gd name="connsiteY22" fmla="*/ 108828 h 331788"/>
                  <a:gd name="connsiteX23" fmla="*/ 31045 w 228600"/>
                  <a:gd name="connsiteY23" fmla="*/ 138658 h 331788"/>
                  <a:gd name="connsiteX24" fmla="*/ 51859 w 228600"/>
                  <a:gd name="connsiteY24" fmla="*/ 162003 h 331788"/>
                  <a:gd name="connsiteX25" fmla="*/ 101292 w 228600"/>
                  <a:gd name="connsiteY25" fmla="*/ 185347 h 331788"/>
                  <a:gd name="connsiteX26" fmla="*/ 103893 w 228600"/>
                  <a:gd name="connsiteY26" fmla="*/ 185347 h 331788"/>
                  <a:gd name="connsiteX27" fmla="*/ 103893 w 228600"/>
                  <a:gd name="connsiteY27" fmla="*/ 274836 h 331788"/>
                  <a:gd name="connsiteX28" fmla="*/ 101292 w 228600"/>
                  <a:gd name="connsiteY28" fmla="*/ 274836 h 331788"/>
                  <a:gd name="connsiteX29" fmla="*/ 67469 w 228600"/>
                  <a:gd name="connsiteY29" fmla="*/ 269648 h 331788"/>
                  <a:gd name="connsiteX30" fmla="*/ 59664 w 228600"/>
                  <a:gd name="connsiteY30" fmla="*/ 260570 h 331788"/>
                  <a:gd name="connsiteX31" fmla="*/ 60965 w 228600"/>
                  <a:gd name="connsiteY31" fmla="*/ 257976 h 331788"/>
                  <a:gd name="connsiteX32" fmla="*/ 67469 w 228600"/>
                  <a:gd name="connsiteY32" fmla="*/ 254085 h 331788"/>
                  <a:gd name="connsiteX33" fmla="*/ 80478 w 228600"/>
                  <a:gd name="connsiteY33" fmla="*/ 230740 h 331788"/>
                  <a:gd name="connsiteX34" fmla="*/ 72673 w 228600"/>
                  <a:gd name="connsiteY34" fmla="*/ 212583 h 331788"/>
                  <a:gd name="connsiteX35" fmla="*/ 51859 w 228600"/>
                  <a:gd name="connsiteY35" fmla="*/ 206098 h 331788"/>
                  <a:gd name="connsiteX36" fmla="*/ 29744 w 228600"/>
                  <a:gd name="connsiteY36" fmla="*/ 213880 h 331788"/>
                  <a:gd name="connsiteX37" fmla="*/ 20638 w 228600"/>
                  <a:gd name="connsiteY37" fmla="*/ 237225 h 331788"/>
                  <a:gd name="connsiteX38" fmla="*/ 44053 w 228600"/>
                  <a:gd name="connsiteY38" fmla="*/ 276133 h 331788"/>
                  <a:gd name="connsiteX39" fmla="*/ 101292 w 228600"/>
                  <a:gd name="connsiteY39" fmla="*/ 290399 h 331788"/>
                  <a:gd name="connsiteX40" fmla="*/ 103893 w 228600"/>
                  <a:gd name="connsiteY40" fmla="*/ 290399 h 331788"/>
                  <a:gd name="connsiteX41" fmla="*/ 103893 w 228600"/>
                  <a:gd name="connsiteY41" fmla="*/ 311150 h 331788"/>
                  <a:gd name="connsiteX42" fmla="*/ 124707 w 228600"/>
                  <a:gd name="connsiteY42" fmla="*/ 311150 h 331788"/>
                  <a:gd name="connsiteX43" fmla="*/ 124707 w 228600"/>
                  <a:gd name="connsiteY43" fmla="*/ 290399 h 331788"/>
                  <a:gd name="connsiteX44" fmla="*/ 185848 w 228600"/>
                  <a:gd name="connsiteY44" fmla="*/ 265757 h 331788"/>
                  <a:gd name="connsiteX45" fmla="*/ 207963 w 228600"/>
                  <a:gd name="connsiteY45" fmla="*/ 219068 h 331788"/>
                  <a:gd name="connsiteX46" fmla="*/ 184548 w 228600"/>
                  <a:gd name="connsiteY46" fmla="*/ 174972 h 331788"/>
                  <a:gd name="connsiteX47" fmla="*/ 124707 w 228600"/>
                  <a:gd name="connsiteY47" fmla="*/ 143846 h 331788"/>
                  <a:gd name="connsiteX48" fmla="*/ 124707 w 228600"/>
                  <a:gd name="connsiteY48" fmla="*/ 56951 h 331788"/>
                  <a:gd name="connsiteX49" fmla="*/ 146822 w 228600"/>
                  <a:gd name="connsiteY49" fmla="*/ 62139 h 331788"/>
                  <a:gd name="connsiteX50" fmla="*/ 155928 w 228600"/>
                  <a:gd name="connsiteY50" fmla="*/ 71217 h 331788"/>
                  <a:gd name="connsiteX51" fmla="*/ 149424 w 228600"/>
                  <a:gd name="connsiteY51" fmla="*/ 82890 h 331788"/>
                  <a:gd name="connsiteX52" fmla="*/ 142919 w 228600"/>
                  <a:gd name="connsiteY52" fmla="*/ 98453 h 331788"/>
                  <a:gd name="connsiteX53" fmla="*/ 150725 w 228600"/>
                  <a:gd name="connsiteY53" fmla="*/ 114016 h 331788"/>
                  <a:gd name="connsiteX54" fmla="*/ 168937 w 228600"/>
                  <a:gd name="connsiteY54" fmla="*/ 120501 h 331788"/>
                  <a:gd name="connsiteX55" fmla="*/ 189751 w 228600"/>
                  <a:gd name="connsiteY55" fmla="*/ 112719 h 331788"/>
                  <a:gd name="connsiteX56" fmla="*/ 198857 w 228600"/>
                  <a:gd name="connsiteY56" fmla="*/ 91968 h 331788"/>
                  <a:gd name="connsiteX57" fmla="*/ 187149 w 228600"/>
                  <a:gd name="connsiteY57" fmla="*/ 64733 h 331788"/>
                  <a:gd name="connsiteX58" fmla="*/ 155928 w 228600"/>
                  <a:gd name="connsiteY58" fmla="*/ 46576 h 331788"/>
                  <a:gd name="connsiteX59" fmla="*/ 124707 w 228600"/>
                  <a:gd name="connsiteY59" fmla="*/ 41388 h 331788"/>
                  <a:gd name="connsiteX60" fmla="*/ 124707 w 228600"/>
                  <a:gd name="connsiteY60" fmla="*/ 20637 h 331788"/>
                  <a:gd name="connsiteX61" fmla="*/ 103893 w 228600"/>
                  <a:gd name="connsiteY61" fmla="*/ 20637 h 331788"/>
                  <a:gd name="connsiteX62" fmla="*/ 83127 w 228600"/>
                  <a:gd name="connsiteY62" fmla="*/ 0 h 331788"/>
                  <a:gd name="connsiteX63" fmla="*/ 145473 w 228600"/>
                  <a:gd name="connsiteY63" fmla="*/ 0 h 331788"/>
                  <a:gd name="connsiteX64" fmla="*/ 145473 w 228600"/>
                  <a:gd name="connsiteY64" fmla="*/ 23329 h 331788"/>
                  <a:gd name="connsiteX65" fmla="*/ 161059 w 228600"/>
                  <a:gd name="connsiteY65" fmla="*/ 27217 h 331788"/>
                  <a:gd name="connsiteX66" fmla="*/ 201324 w 228600"/>
                  <a:gd name="connsiteY66" fmla="*/ 50546 h 331788"/>
                  <a:gd name="connsiteX67" fmla="*/ 219508 w 228600"/>
                  <a:gd name="connsiteY67" fmla="*/ 92019 h 331788"/>
                  <a:gd name="connsiteX68" fmla="*/ 203922 w 228600"/>
                  <a:gd name="connsiteY68" fmla="*/ 127013 h 331788"/>
                  <a:gd name="connsiteX69" fmla="*/ 171450 w 228600"/>
                  <a:gd name="connsiteY69" fmla="*/ 141269 h 331788"/>
                  <a:gd name="connsiteX70" fmla="*/ 198726 w 228600"/>
                  <a:gd name="connsiteY70" fmla="*/ 158118 h 331788"/>
                  <a:gd name="connsiteX71" fmla="*/ 228600 w 228600"/>
                  <a:gd name="connsiteY71" fmla="*/ 219032 h 331788"/>
                  <a:gd name="connsiteX72" fmla="*/ 198726 w 228600"/>
                  <a:gd name="connsiteY72" fmla="*/ 281242 h 331788"/>
                  <a:gd name="connsiteX73" fmla="*/ 145473 w 228600"/>
                  <a:gd name="connsiteY73" fmla="*/ 307163 h 331788"/>
                  <a:gd name="connsiteX74" fmla="*/ 145473 w 228600"/>
                  <a:gd name="connsiteY74" fmla="*/ 331788 h 331788"/>
                  <a:gd name="connsiteX75" fmla="*/ 83127 w 228600"/>
                  <a:gd name="connsiteY75" fmla="*/ 331788 h 331788"/>
                  <a:gd name="connsiteX76" fmla="*/ 83127 w 228600"/>
                  <a:gd name="connsiteY76" fmla="*/ 309755 h 331788"/>
                  <a:gd name="connsiteX77" fmla="*/ 32471 w 228600"/>
                  <a:gd name="connsiteY77" fmla="*/ 292907 h 331788"/>
                  <a:gd name="connsiteX78" fmla="*/ 0 w 228600"/>
                  <a:gd name="connsiteY78" fmla="*/ 237177 h 331788"/>
                  <a:gd name="connsiteX79" fmla="*/ 15586 w 228600"/>
                  <a:gd name="connsiteY79" fmla="*/ 199591 h 331788"/>
                  <a:gd name="connsiteX80" fmla="*/ 50656 w 228600"/>
                  <a:gd name="connsiteY80" fmla="*/ 185335 h 331788"/>
                  <a:gd name="connsiteX81" fmla="*/ 40265 w 228600"/>
                  <a:gd name="connsiteY81" fmla="*/ 178854 h 331788"/>
                  <a:gd name="connsiteX82" fmla="*/ 12989 w 228600"/>
                  <a:gd name="connsiteY82" fmla="*/ 149045 h 331788"/>
                  <a:gd name="connsiteX83" fmla="*/ 3896 w 228600"/>
                  <a:gd name="connsiteY83" fmla="*/ 108868 h 331788"/>
                  <a:gd name="connsiteX84" fmla="*/ 31173 w 228600"/>
                  <a:gd name="connsiteY84" fmla="*/ 47954 h 331788"/>
                  <a:gd name="connsiteX85" fmla="*/ 83127 w 228600"/>
                  <a:gd name="connsiteY85" fmla="*/ 23329 h 331788"/>
                  <a:gd name="connsiteX86" fmla="*/ 83127 w 228600"/>
                  <a:gd name="connsiteY86" fmla="*/ 0 h 3317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</a:cxnLst>
                <a:rect l="l" t="t" r="r" b="b"/>
                <a:pathLst>
                  <a:path w="228600" h="331788">
                    <a:moveTo>
                      <a:pt x="146050" y="228600"/>
                    </a:moveTo>
                    <a:cubicBezTo>
                      <a:pt x="146050" y="228600"/>
                      <a:pt x="146050" y="228600"/>
                      <a:pt x="146050" y="242888"/>
                    </a:cubicBezTo>
                    <a:cubicBezTo>
                      <a:pt x="148167" y="240507"/>
                      <a:pt x="149225" y="238125"/>
                      <a:pt x="149225" y="235744"/>
                    </a:cubicBezTo>
                    <a:cubicBezTo>
                      <a:pt x="149225" y="234553"/>
                      <a:pt x="149225" y="232172"/>
                      <a:pt x="147108" y="228600"/>
                    </a:cubicBezTo>
                    <a:cubicBezTo>
                      <a:pt x="146050" y="228600"/>
                      <a:pt x="146050" y="228600"/>
                      <a:pt x="146050" y="228600"/>
                    </a:cubicBezTo>
                    <a:close/>
                    <a:moveTo>
                      <a:pt x="123825" y="193675"/>
                    </a:moveTo>
                    <a:cubicBezTo>
                      <a:pt x="142240" y="201356"/>
                      <a:pt x="155394" y="207758"/>
                      <a:pt x="160656" y="214159"/>
                    </a:cubicBezTo>
                    <a:cubicBezTo>
                      <a:pt x="167232" y="220560"/>
                      <a:pt x="169863" y="228242"/>
                      <a:pt x="169863" y="235923"/>
                    </a:cubicBezTo>
                    <a:cubicBezTo>
                      <a:pt x="169863" y="244885"/>
                      <a:pt x="165917" y="253846"/>
                      <a:pt x="156709" y="260248"/>
                    </a:cubicBezTo>
                    <a:cubicBezTo>
                      <a:pt x="148817" y="267929"/>
                      <a:pt x="136979" y="271770"/>
                      <a:pt x="123825" y="273050"/>
                    </a:cubicBezTo>
                    <a:cubicBezTo>
                      <a:pt x="123825" y="273050"/>
                      <a:pt x="123825" y="273050"/>
                      <a:pt x="123825" y="193675"/>
                    </a:cubicBezTo>
                    <a:close/>
                    <a:moveTo>
                      <a:pt x="100630" y="57150"/>
                    </a:moveTo>
                    <a:cubicBezTo>
                      <a:pt x="100630" y="57150"/>
                      <a:pt x="100630" y="57150"/>
                      <a:pt x="103188" y="57150"/>
                    </a:cubicBezTo>
                    <a:cubicBezTo>
                      <a:pt x="103188" y="57150"/>
                      <a:pt x="103188" y="57150"/>
                      <a:pt x="103188" y="136525"/>
                    </a:cubicBezTo>
                    <a:cubicBezTo>
                      <a:pt x="103188" y="136525"/>
                      <a:pt x="103188" y="136525"/>
                      <a:pt x="100630" y="135224"/>
                    </a:cubicBezTo>
                    <a:cubicBezTo>
                      <a:pt x="72496" y="124814"/>
                      <a:pt x="57150" y="110500"/>
                      <a:pt x="57150" y="93584"/>
                    </a:cubicBezTo>
                    <a:cubicBezTo>
                      <a:pt x="57150" y="84476"/>
                      <a:pt x="60986" y="76668"/>
                      <a:pt x="69938" y="68861"/>
                    </a:cubicBezTo>
                    <a:cubicBezTo>
                      <a:pt x="77611" y="62355"/>
                      <a:pt x="87842" y="58451"/>
                      <a:pt x="100630" y="57150"/>
                    </a:cubicBezTo>
                    <a:close/>
                    <a:moveTo>
                      <a:pt x="103893" y="20637"/>
                    </a:moveTo>
                    <a:cubicBezTo>
                      <a:pt x="103893" y="20637"/>
                      <a:pt x="103893" y="20637"/>
                      <a:pt x="103893" y="41388"/>
                    </a:cubicBezTo>
                    <a:cubicBezTo>
                      <a:pt x="103893" y="41388"/>
                      <a:pt x="103893" y="41388"/>
                      <a:pt x="101292" y="41388"/>
                    </a:cubicBezTo>
                    <a:cubicBezTo>
                      <a:pt x="77876" y="43982"/>
                      <a:pt x="59664" y="50466"/>
                      <a:pt x="45354" y="63436"/>
                    </a:cubicBezTo>
                    <a:cubicBezTo>
                      <a:pt x="31045" y="76405"/>
                      <a:pt x="24540" y="90671"/>
                      <a:pt x="24540" y="108828"/>
                    </a:cubicBezTo>
                    <a:cubicBezTo>
                      <a:pt x="24540" y="119204"/>
                      <a:pt x="27142" y="129579"/>
                      <a:pt x="31045" y="138658"/>
                    </a:cubicBezTo>
                    <a:cubicBezTo>
                      <a:pt x="36248" y="147736"/>
                      <a:pt x="42753" y="155518"/>
                      <a:pt x="51859" y="162003"/>
                    </a:cubicBezTo>
                    <a:cubicBezTo>
                      <a:pt x="60965" y="167190"/>
                      <a:pt x="76575" y="174972"/>
                      <a:pt x="101292" y="185347"/>
                    </a:cubicBezTo>
                    <a:cubicBezTo>
                      <a:pt x="101292" y="185347"/>
                      <a:pt x="101292" y="185347"/>
                      <a:pt x="103893" y="185347"/>
                    </a:cubicBezTo>
                    <a:cubicBezTo>
                      <a:pt x="103893" y="185347"/>
                      <a:pt x="103893" y="185347"/>
                      <a:pt x="103893" y="274836"/>
                    </a:cubicBezTo>
                    <a:cubicBezTo>
                      <a:pt x="103893" y="274836"/>
                      <a:pt x="103893" y="274836"/>
                      <a:pt x="101292" y="274836"/>
                    </a:cubicBezTo>
                    <a:cubicBezTo>
                      <a:pt x="85681" y="274836"/>
                      <a:pt x="75274" y="272242"/>
                      <a:pt x="67469" y="269648"/>
                    </a:cubicBezTo>
                    <a:cubicBezTo>
                      <a:pt x="62266" y="267054"/>
                      <a:pt x="59664" y="264460"/>
                      <a:pt x="59664" y="260570"/>
                    </a:cubicBezTo>
                    <a:cubicBezTo>
                      <a:pt x="59664" y="260570"/>
                      <a:pt x="60965" y="259273"/>
                      <a:pt x="60965" y="257976"/>
                    </a:cubicBezTo>
                    <a:cubicBezTo>
                      <a:pt x="62266" y="256679"/>
                      <a:pt x="63567" y="255382"/>
                      <a:pt x="67469" y="254085"/>
                    </a:cubicBezTo>
                    <a:cubicBezTo>
                      <a:pt x="76575" y="247600"/>
                      <a:pt x="80478" y="239819"/>
                      <a:pt x="80478" y="230740"/>
                    </a:cubicBezTo>
                    <a:cubicBezTo>
                      <a:pt x="80478" y="222959"/>
                      <a:pt x="77876" y="217771"/>
                      <a:pt x="72673" y="212583"/>
                    </a:cubicBezTo>
                    <a:cubicBezTo>
                      <a:pt x="67469" y="208692"/>
                      <a:pt x="60965" y="206098"/>
                      <a:pt x="51859" y="206098"/>
                    </a:cubicBezTo>
                    <a:cubicBezTo>
                      <a:pt x="42753" y="206098"/>
                      <a:pt x="36248" y="208692"/>
                      <a:pt x="29744" y="213880"/>
                    </a:cubicBezTo>
                    <a:cubicBezTo>
                      <a:pt x="23240" y="220365"/>
                      <a:pt x="20638" y="226849"/>
                      <a:pt x="20638" y="237225"/>
                    </a:cubicBezTo>
                    <a:cubicBezTo>
                      <a:pt x="20638" y="252788"/>
                      <a:pt x="28443" y="265757"/>
                      <a:pt x="44053" y="276133"/>
                    </a:cubicBezTo>
                    <a:cubicBezTo>
                      <a:pt x="59664" y="285211"/>
                      <a:pt x="77876" y="290399"/>
                      <a:pt x="101292" y="290399"/>
                    </a:cubicBezTo>
                    <a:cubicBezTo>
                      <a:pt x="101292" y="290399"/>
                      <a:pt x="101292" y="290399"/>
                      <a:pt x="103893" y="290399"/>
                    </a:cubicBezTo>
                    <a:cubicBezTo>
                      <a:pt x="103893" y="290399"/>
                      <a:pt x="103893" y="290399"/>
                      <a:pt x="103893" y="311150"/>
                    </a:cubicBezTo>
                    <a:cubicBezTo>
                      <a:pt x="103893" y="311150"/>
                      <a:pt x="103893" y="311150"/>
                      <a:pt x="124707" y="311150"/>
                    </a:cubicBezTo>
                    <a:cubicBezTo>
                      <a:pt x="124707" y="311150"/>
                      <a:pt x="124707" y="311150"/>
                      <a:pt x="124707" y="290399"/>
                    </a:cubicBezTo>
                    <a:cubicBezTo>
                      <a:pt x="150725" y="286508"/>
                      <a:pt x="171539" y="278727"/>
                      <a:pt x="185848" y="265757"/>
                    </a:cubicBezTo>
                    <a:cubicBezTo>
                      <a:pt x="200158" y="252788"/>
                      <a:pt x="207963" y="237225"/>
                      <a:pt x="207963" y="219068"/>
                    </a:cubicBezTo>
                    <a:cubicBezTo>
                      <a:pt x="207963" y="202208"/>
                      <a:pt x="200158" y="187941"/>
                      <a:pt x="184548" y="174972"/>
                    </a:cubicBezTo>
                    <a:cubicBezTo>
                      <a:pt x="174141" y="164597"/>
                      <a:pt x="153327" y="154221"/>
                      <a:pt x="124707" y="143846"/>
                    </a:cubicBezTo>
                    <a:cubicBezTo>
                      <a:pt x="124707" y="143846"/>
                      <a:pt x="124707" y="143846"/>
                      <a:pt x="124707" y="56951"/>
                    </a:cubicBezTo>
                    <a:cubicBezTo>
                      <a:pt x="133813" y="56951"/>
                      <a:pt x="141619" y="58248"/>
                      <a:pt x="146822" y="62139"/>
                    </a:cubicBezTo>
                    <a:cubicBezTo>
                      <a:pt x="153327" y="64733"/>
                      <a:pt x="155928" y="67327"/>
                      <a:pt x="155928" y="71217"/>
                    </a:cubicBezTo>
                    <a:cubicBezTo>
                      <a:pt x="155928" y="73811"/>
                      <a:pt x="153327" y="77702"/>
                      <a:pt x="149424" y="82890"/>
                    </a:cubicBezTo>
                    <a:cubicBezTo>
                      <a:pt x="145521" y="89374"/>
                      <a:pt x="142919" y="94562"/>
                      <a:pt x="142919" y="98453"/>
                    </a:cubicBezTo>
                    <a:cubicBezTo>
                      <a:pt x="142919" y="104938"/>
                      <a:pt x="145521" y="110125"/>
                      <a:pt x="150725" y="114016"/>
                    </a:cubicBezTo>
                    <a:cubicBezTo>
                      <a:pt x="155928" y="119204"/>
                      <a:pt x="162433" y="120501"/>
                      <a:pt x="168937" y="120501"/>
                    </a:cubicBezTo>
                    <a:cubicBezTo>
                      <a:pt x="176742" y="120501"/>
                      <a:pt x="184548" y="117907"/>
                      <a:pt x="189751" y="112719"/>
                    </a:cubicBezTo>
                    <a:cubicBezTo>
                      <a:pt x="196255" y="106235"/>
                      <a:pt x="198857" y="99750"/>
                      <a:pt x="198857" y="91968"/>
                    </a:cubicBezTo>
                    <a:cubicBezTo>
                      <a:pt x="198857" y="82890"/>
                      <a:pt x="194954" y="73811"/>
                      <a:pt x="187149" y="64733"/>
                    </a:cubicBezTo>
                    <a:cubicBezTo>
                      <a:pt x="178043" y="56951"/>
                      <a:pt x="167636" y="50466"/>
                      <a:pt x="155928" y="46576"/>
                    </a:cubicBezTo>
                    <a:cubicBezTo>
                      <a:pt x="144220" y="43982"/>
                      <a:pt x="133813" y="41388"/>
                      <a:pt x="124707" y="41388"/>
                    </a:cubicBezTo>
                    <a:cubicBezTo>
                      <a:pt x="124707" y="41388"/>
                      <a:pt x="124707" y="41388"/>
                      <a:pt x="124707" y="20637"/>
                    </a:cubicBezTo>
                    <a:cubicBezTo>
                      <a:pt x="124707" y="20637"/>
                      <a:pt x="124707" y="20637"/>
                      <a:pt x="103893" y="20637"/>
                    </a:cubicBezTo>
                    <a:close/>
                    <a:moveTo>
                      <a:pt x="83127" y="0"/>
                    </a:moveTo>
                    <a:cubicBezTo>
                      <a:pt x="83127" y="0"/>
                      <a:pt x="83127" y="0"/>
                      <a:pt x="145473" y="0"/>
                    </a:cubicBezTo>
                    <a:cubicBezTo>
                      <a:pt x="145473" y="0"/>
                      <a:pt x="145473" y="0"/>
                      <a:pt x="145473" y="23329"/>
                    </a:cubicBezTo>
                    <a:cubicBezTo>
                      <a:pt x="150668" y="24625"/>
                      <a:pt x="155864" y="25921"/>
                      <a:pt x="161059" y="27217"/>
                    </a:cubicBezTo>
                    <a:cubicBezTo>
                      <a:pt x="176646" y="31105"/>
                      <a:pt x="190933" y="40177"/>
                      <a:pt x="201324" y="50546"/>
                    </a:cubicBezTo>
                    <a:cubicBezTo>
                      <a:pt x="214313" y="63506"/>
                      <a:pt x="219508" y="76467"/>
                      <a:pt x="219508" y="92019"/>
                    </a:cubicBezTo>
                    <a:cubicBezTo>
                      <a:pt x="219508" y="104980"/>
                      <a:pt x="214313" y="117940"/>
                      <a:pt x="203922" y="127013"/>
                    </a:cubicBezTo>
                    <a:cubicBezTo>
                      <a:pt x="194830" y="136085"/>
                      <a:pt x="184439" y="141269"/>
                      <a:pt x="171450" y="141269"/>
                    </a:cubicBezTo>
                    <a:cubicBezTo>
                      <a:pt x="183140" y="147749"/>
                      <a:pt x="192232" y="152934"/>
                      <a:pt x="198726" y="158118"/>
                    </a:cubicBezTo>
                    <a:cubicBezTo>
                      <a:pt x="218209" y="176262"/>
                      <a:pt x="228600" y="195703"/>
                      <a:pt x="228600" y="219032"/>
                    </a:cubicBezTo>
                    <a:cubicBezTo>
                      <a:pt x="228600" y="243657"/>
                      <a:pt x="218209" y="264394"/>
                      <a:pt x="198726" y="281242"/>
                    </a:cubicBezTo>
                    <a:cubicBezTo>
                      <a:pt x="185738" y="294203"/>
                      <a:pt x="167554" y="301979"/>
                      <a:pt x="145473" y="307163"/>
                    </a:cubicBezTo>
                    <a:cubicBezTo>
                      <a:pt x="145473" y="307163"/>
                      <a:pt x="145473" y="307163"/>
                      <a:pt x="145473" y="331788"/>
                    </a:cubicBezTo>
                    <a:cubicBezTo>
                      <a:pt x="145473" y="331788"/>
                      <a:pt x="145473" y="331788"/>
                      <a:pt x="83127" y="331788"/>
                    </a:cubicBezTo>
                    <a:cubicBezTo>
                      <a:pt x="83127" y="331788"/>
                      <a:pt x="83127" y="331788"/>
                      <a:pt x="83127" y="309755"/>
                    </a:cubicBezTo>
                    <a:cubicBezTo>
                      <a:pt x="63644" y="308459"/>
                      <a:pt x="46759" y="301979"/>
                      <a:pt x="32471" y="292907"/>
                    </a:cubicBezTo>
                    <a:cubicBezTo>
                      <a:pt x="5195" y="276058"/>
                      <a:pt x="0" y="252729"/>
                      <a:pt x="0" y="237177"/>
                    </a:cubicBezTo>
                    <a:cubicBezTo>
                      <a:pt x="0" y="221624"/>
                      <a:pt x="5195" y="208664"/>
                      <a:pt x="15586" y="199591"/>
                    </a:cubicBezTo>
                    <a:cubicBezTo>
                      <a:pt x="24678" y="190519"/>
                      <a:pt x="36368" y="185335"/>
                      <a:pt x="50656" y="185335"/>
                    </a:cubicBezTo>
                    <a:cubicBezTo>
                      <a:pt x="46759" y="182743"/>
                      <a:pt x="42862" y="180151"/>
                      <a:pt x="40265" y="178854"/>
                    </a:cubicBezTo>
                    <a:cubicBezTo>
                      <a:pt x="28575" y="171078"/>
                      <a:pt x="19483" y="160710"/>
                      <a:pt x="12989" y="149045"/>
                    </a:cubicBezTo>
                    <a:cubicBezTo>
                      <a:pt x="6494" y="136085"/>
                      <a:pt x="3896" y="123124"/>
                      <a:pt x="3896" y="108868"/>
                    </a:cubicBezTo>
                    <a:cubicBezTo>
                      <a:pt x="3896" y="85539"/>
                      <a:pt x="12989" y="64802"/>
                      <a:pt x="31173" y="47954"/>
                    </a:cubicBezTo>
                    <a:cubicBezTo>
                      <a:pt x="45460" y="36289"/>
                      <a:pt x="62345" y="27217"/>
                      <a:pt x="83127" y="23329"/>
                    </a:cubicBezTo>
                    <a:cubicBezTo>
                      <a:pt x="83127" y="23329"/>
                      <a:pt x="83127" y="23329"/>
                      <a:pt x="8312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4" name="任意多边形: 形状 63">
                <a:extLst>
                  <a:ext uri="{FF2B5EF4-FFF2-40B4-BE49-F238E27FC236}">
                    <a16:creationId xmlns:a16="http://schemas.microsoft.com/office/drawing/2014/main" id="{ABEC9499-48F6-476B-B7B6-D50EE220BB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0870" y="3894917"/>
                <a:ext cx="187823" cy="186367"/>
              </a:xfrm>
              <a:custGeom>
                <a:avLst/>
                <a:gdLst>
                  <a:gd name="T0" fmla="*/ 161 w 386"/>
                  <a:gd name="T1" fmla="*/ 42 h 386"/>
                  <a:gd name="T2" fmla="*/ 119 w 386"/>
                  <a:gd name="T3" fmla="*/ 58 h 386"/>
                  <a:gd name="T4" fmla="*/ 83 w 386"/>
                  <a:gd name="T5" fmla="*/ 84 h 386"/>
                  <a:gd name="T6" fmla="*/ 56 w 386"/>
                  <a:gd name="T7" fmla="*/ 120 h 386"/>
                  <a:gd name="T8" fmla="*/ 42 w 386"/>
                  <a:gd name="T9" fmla="*/ 162 h 386"/>
                  <a:gd name="T10" fmla="*/ 39 w 386"/>
                  <a:gd name="T11" fmla="*/ 209 h 386"/>
                  <a:gd name="T12" fmla="*/ 50 w 386"/>
                  <a:gd name="T13" fmla="*/ 254 h 386"/>
                  <a:gd name="T14" fmla="*/ 73 w 386"/>
                  <a:gd name="T15" fmla="*/ 291 h 386"/>
                  <a:gd name="T16" fmla="*/ 107 w 386"/>
                  <a:gd name="T17" fmla="*/ 321 h 386"/>
                  <a:gd name="T18" fmla="*/ 147 w 386"/>
                  <a:gd name="T19" fmla="*/ 342 h 386"/>
                  <a:gd name="T20" fmla="*/ 193 w 386"/>
                  <a:gd name="T21" fmla="*/ 347 h 386"/>
                  <a:gd name="T22" fmla="*/ 239 w 386"/>
                  <a:gd name="T23" fmla="*/ 342 h 386"/>
                  <a:gd name="T24" fmla="*/ 279 w 386"/>
                  <a:gd name="T25" fmla="*/ 321 h 386"/>
                  <a:gd name="T26" fmla="*/ 311 w 386"/>
                  <a:gd name="T27" fmla="*/ 291 h 386"/>
                  <a:gd name="T28" fmla="*/ 335 w 386"/>
                  <a:gd name="T29" fmla="*/ 254 h 386"/>
                  <a:gd name="T30" fmla="*/ 346 w 386"/>
                  <a:gd name="T31" fmla="*/ 209 h 386"/>
                  <a:gd name="T32" fmla="*/ 344 w 386"/>
                  <a:gd name="T33" fmla="*/ 162 h 386"/>
                  <a:gd name="T34" fmla="*/ 328 w 386"/>
                  <a:gd name="T35" fmla="*/ 120 h 386"/>
                  <a:gd name="T36" fmla="*/ 302 w 386"/>
                  <a:gd name="T37" fmla="*/ 84 h 386"/>
                  <a:gd name="T38" fmla="*/ 266 w 386"/>
                  <a:gd name="T39" fmla="*/ 58 h 386"/>
                  <a:gd name="T40" fmla="*/ 223 w 386"/>
                  <a:gd name="T41" fmla="*/ 42 h 386"/>
                  <a:gd name="T42" fmla="*/ 193 w 386"/>
                  <a:gd name="T43" fmla="*/ 386 h 386"/>
                  <a:gd name="T44" fmla="*/ 135 w 386"/>
                  <a:gd name="T45" fmla="*/ 378 h 386"/>
                  <a:gd name="T46" fmla="*/ 85 w 386"/>
                  <a:gd name="T47" fmla="*/ 353 h 386"/>
                  <a:gd name="T48" fmla="*/ 43 w 386"/>
                  <a:gd name="T49" fmla="*/ 316 h 386"/>
                  <a:gd name="T50" fmla="*/ 14 w 386"/>
                  <a:gd name="T51" fmla="*/ 268 h 386"/>
                  <a:gd name="T52" fmla="*/ 0 w 386"/>
                  <a:gd name="T53" fmla="*/ 213 h 386"/>
                  <a:gd name="T54" fmla="*/ 3 w 386"/>
                  <a:gd name="T55" fmla="*/ 154 h 386"/>
                  <a:gd name="T56" fmla="*/ 23 w 386"/>
                  <a:gd name="T57" fmla="*/ 101 h 386"/>
                  <a:gd name="T58" fmla="*/ 56 w 386"/>
                  <a:gd name="T59" fmla="*/ 56 h 386"/>
                  <a:gd name="T60" fmla="*/ 101 w 386"/>
                  <a:gd name="T61" fmla="*/ 23 h 386"/>
                  <a:gd name="T62" fmla="*/ 154 w 386"/>
                  <a:gd name="T63" fmla="*/ 5 h 386"/>
                  <a:gd name="T64" fmla="*/ 212 w 386"/>
                  <a:gd name="T65" fmla="*/ 2 h 386"/>
                  <a:gd name="T66" fmla="*/ 268 w 386"/>
                  <a:gd name="T67" fmla="*/ 16 h 386"/>
                  <a:gd name="T68" fmla="*/ 315 w 386"/>
                  <a:gd name="T69" fmla="*/ 45 h 386"/>
                  <a:gd name="T70" fmla="*/ 353 w 386"/>
                  <a:gd name="T71" fmla="*/ 85 h 386"/>
                  <a:gd name="T72" fmla="*/ 377 w 386"/>
                  <a:gd name="T73" fmla="*/ 136 h 386"/>
                  <a:gd name="T74" fmla="*/ 386 w 386"/>
                  <a:gd name="T75" fmla="*/ 193 h 386"/>
                  <a:gd name="T76" fmla="*/ 377 w 386"/>
                  <a:gd name="T77" fmla="*/ 251 h 386"/>
                  <a:gd name="T78" fmla="*/ 353 w 386"/>
                  <a:gd name="T79" fmla="*/ 301 h 386"/>
                  <a:gd name="T80" fmla="*/ 315 w 386"/>
                  <a:gd name="T81" fmla="*/ 343 h 386"/>
                  <a:gd name="T82" fmla="*/ 268 w 386"/>
                  <a:gd name="T83" fmla="*/ 372 h 386"/>
                  <a:gd name="T84" fmla="*/ 212 w 386"/>
                  <a:gd name="T85" fmla="*/ 385 h 3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386" h="386">
                    <a:moveTo>
                      <a:pt x="193" y="39"/>
                    </a:moveTo>
                    <a:lnTo>
                      <a:pt x="177" y="39"/>
                    </a:lnTo>
                    <a:lnTo>
                      <a:pt x="161" y="42"/>
                    </a:lnTo>
                    <a:lnTo>
                      <a:pt x="147" y="46"/>
                    </a:lnTo>
                    <a:lnTo>
                      <a:pt x="132" y="51"/>
                    </a:lnTo>
                    <a:lnTo>
                      <a:pt x="119" y="58"/>
                    </a:lnTo>
                    <a:lnTo>
                      <a:pt x="107" y="65"/>
                    </a:lnTo>
                    <a:lnTo>
                      <a:pt x="95" y="74"/>
                    </a:lnTo>
                    <a:lnTo>
                      <a:pt x="83" y="84"/>
                    </a:lnTo>
                    <a:lnTo>
                      <a:pt x="73" y="95"/>
                    </a:lnTo>
                    <a:lnTo>
                      <a:pt x="65" y="107"/>
                    </a:lnTo>
                    <a:lnTo>
                      <a:pt x="56" y="120"/>
                    </a:lnTo>
                    <a:lnTo>
                      <a:pt x="50" y="133"/>
                    </a:lnTo>
                    <a:lnTo>
                      <a:pt x="45" y="147"/>
                    </a:lnTo>
                    <a:lnTo>
                      <a:pt x="42" y="162"/>
                    </a:lnTo>
                    <a:lnTo>
                      <a:pt x="39" y="177"/>
                    </a:lnTo>
                    <a:lnTo>
                      <a:pt x="37" y="193"/>
                    </a:lnTo>
                    <a:lnTo>
                      <a:pt x="39" y="209"/>
                    </a:lnTo>
                    <a:lnTo>
                      <a:pt x="42" y="225"/>
                    </a:lnTo>
                    <a:lnTo>
                      <a:pt x="45" y="239"/>
                    </a:lnTo>
                    <a:lnTo>
                      <a:pt x="50" y="254"/>
                    </a:lnTo>
                    <a:lnTo>
                      <a:pt x="56" y="267"/>
                    </a:lnTo>
                    <a:lnTo>
                      <a:pt x="65" y="280"/>
                    </a:lnTo>
                    <a:lnTo>
                      <a:pt x="73" y="291"/>
                    </a:lnTo>
                    <a:lnTo>
                      <a:pt x="83" y="303"/>
                    </a:lnTo>
                    <a:lnTo>
                      <a:pt x="95" y="313"/>
                    </a:lnTo>
                    <a:lnTo>
                      <a:pt x="107" y="321"/>
                    </a:lnTo>
                    <a:lnTo>
                      <a:pt x="119" y="329"/>
                    </a:lnTo>
                    <a:lnTo>
                      <a:pt x="132" y="336"/>
                    </a:lnTo>
                    <a:lnTo>
                      <a:pt x="147" y="342"/>
                    </a:lnTo>
                    <a:lnTo>
                      <a:pt x="161" y="345"/>
                    </a:lnTo>
                    <a:lnTo>
                      <a:pt x="177" y="347"/>
                    </a:lnTo>
                    <a:lnTo>
                      <a:pt x="193" y="347"/>
                    </a:lnTo>
                    <a:lnTo>
                      <a:pt x="209" y="347"/>
                    </a:lnTo>
                    <a:lnTo>
                      <a:pt x="223" y="345"/>
                    </a:lnTo>
                    <a:lnTo>
                      <a:pt x="239" y="342"/>
                    </a:lnTo>
                    <a:lnTo>
                      <a:pt x="252" y="336"/>
                    </a:lnTo>
                    <a:lnTo>
                      <a:pt x="266" y="329"/>
                    </a:lnTo>
                    <a:lnTo>
                      <a:pt x="279" y="321"/>
                    </a:lnTo>
                    <a:lnTo>
                      <a:pt x="291" y="313"/>
                    </a:lnTo>
                    <a:lnTo>
                      <a:pt x="302" y="303"/>
                    </a:lnTo>
                    <a:lnTo>
                      <a:pt x="311" y="291"/>
                    </a:lnTo>
                    <a:lnTo>
                      <a:pt x="321" y="280"/>
                    </a:lnTo>
                    <a:lnTo>
                      <a:pt x="328" y="267"/>
                    </a:lnTo>
                    <a:lnTo>
                      <a:pt x="335" y="254"/>
                    </a:lnTo>
                    <a:lnTo>
                      <a:pt x="340" y="239"/>
                    </a:lnTo>
                    <a:lnTo>
                      <a:pt x="344" y="225"/>
                    </a:lnTo>
                    <a:lnTo>
                      <a:pt x="346" y="209"/>
                    </a:lnTo>
                    <a:lnTo>
                      <a:pt x="347" y="193"/>
                    </a:lnTo>
                    <a:lnTo>
                      <a:pt x="346" y="177"/>
                    </a:lnTo>
                    <a:lnTo>
                      <a:pt x="344" y="162"/>
                    </a:lnTo>
                    <a:lnTo>
                      <a:pt x="340" y="147"/>
                    </a:lnTo>
                    <a:lnTo>
                      <a:pt x="335" y="133"/>
                    </a:lnTo>
                    <a:lnTo>
                      <a:pt x="328" y="120"/>
                    </a:lnTo>
                    <a:lnTo>
                      <a:pt x="321" y="107"/>
                    </a:lnTo>
                    <a:lnTo>
                      <a:pt x="311" y="95"/>
                    </a:lnTo>
                    <a:lnTo>
                      <a:pt x="302" y="84"/>
                    </a:lnTo>
                    <a:lnTo>
                      <a:pt x="291" y="74"/>
                    </a:lnTo>
                    <a:lnTo>
                      <a:pt x="279" y="65"/>
                    </a:lnTo>
                    <a:lnTo>
                      <a:pt x="266" y="58"/>
                    </a:lnTo>
                    <a:lnTo>
                      <a:pt x="252" y="51"/>
                    </a:lnTo>
                    <a:lnTo>
                      <a:pt x="239" y="46"/>
                    </a:lnTo>
                    <a:lnTo>
                      <a:pt x="223" y="42"/>
                    </a:lnTo>
                    <a:lnTo>
                      <a:pt x="209" y="39"/>
                    </a:lnTo>
                    <a:lnTo>
                      <a:pt x="193" y="39"/>
                    </a:lnTo>
                    <a:close/>
                    <a:moveTo>
                      <a:pt x="193" y="386"/>
                    </a:moveTo>
                    <a:lnTo>
                      <a:pt x="173" y="385"/>
                    </a:lnTo>
                    <a:lnTo>
                      <a:pt x="154" y="382"/>
                    </a:lnTo>
                    <a:lnTo>
                      <a:pt x="135" y="378"/>
                    </a:lnTo>
                    <a:lnTo>
                      <a:pt x="118" y="372"/>
                    </a:lnTo>
                    <a:lnTo>
                      <a:pt x="101" y="363"/>
                    </a:lnTo>
                    <a:lnTo>
                      <a:pt x="85" y="353"/>
                    </a:lnTo>
                    <a:lnTo>
                      <a:pt x="69" y="343"/>
                    </a:lnTo>
                    <a:lnTo>
                      <a:pt x="56" y="330"/>
                    </a:lnTo>
                    <a:lnTo>
                      <a:pt x="43" y="316"/>
                    </a:lnTo>
                    <a:lnTo>
                      <a:pt x="33" y="301"/>
                    </a:lnTo>
                    <a:lnTo>
                      <a:pt x="23" y="285"/>
                    </a:lnTo>
                    <a:lnTo>
                      <a:pt x="14" y="268"/>
                    </a:lnTo>
                    <a:lnTo>
                      <a:pt x="9" y="251"/>
                    </a:lnTo>
                    <a:lnTo>
                      <a:pt x="3" y="232"/>
                    </a:lnTo>
                    <a:lnTo>
                      <a:pt x="0" y="213"/>
                    </a:lnTo>
                    <a:lnTo>
                      <a:pt x="0" y="193"/>
                    </a:lnTo>
                    <a:lnTo>
                      <a:pt x="0" y="173"/>
                    </a:lnTo>
                    <a:lnTo>
                      <a:pt x="3" y="154"/>
                    </a:lnTo>
                    <a:lnTo>
                      <a:pt x="9" y="136"/>
                    </a:lnTo>
                    <a:lnTo>
                      <a:pt x="14" y="118"/>
                    </a:lnTo>
                    <a:lnTo>
                      <a:pt x="23" y="101"/>
                    </a:lnTo>
                    <a:lnTo>
                      <a:pt x="33" y="85"/>
                    </a:lnTo>
                    <a:lnTo>
                      <a:pt x="43" y="71"/>
                    </a:lnTo>
                    <a:lnTo>
                      <a:pt x="56" y="56"/>
                    </a:lnTo>
                    <a:lnTo>
                      <a:pt x="69" y="45"/>
                    </a:lnTo>
                    <a:lnTo>
                      <a:pt x="85" y="33"/>
                    </a:lnTo>
                    <a:lnTo>
                      <a:pt x="101" y="23"/>
                    </a:lnTo>
                    <a:lnTo>
                      <a:pt x="118" y="16"/>
                    </a:lnTo>
                    <a:lnTo>
                      <a:pt x="135" y="9"/>
                    </a:lnTo>
                    <a:lnTo>
                      <a:pt x="154" y="5"/>
                    </a:lnTo>
                    <a:lnTo>
                      <a:pt x="173" y="2"/>
                    </a:lnTo>
                    <a:lnTo>
                      <a:pt x="193" y="0"/>
                    </a:lnTo>
                    <a:lnTo>
                      <a:pt x="212" y="2"/>
                    </a:lnTo>
                    <a:lnTo>
                      <a:pt x="232" y="5"/>
                    </a:lnTo>
                    <a:lnTo>
                      <a:pt x="251" y="9"/>
                    </a:lnTo>
                    <a:lnTo>
                      <a:pt x="268" y="16"/>
                    </a:lnTo>
                    <a:lnTo>
                      <a:pt x="285" y="23"/>
                    </a:lnTo>
                    <a:lnTo>
                      <a:pt x="301" y="33"/>
                    </a:lnTo>
                    <a:lnTo>
                      <a:pt x="315" y="45"/>
                    </a:lnTo>
                    <a:lnTo>
                      <a:pt x="330" y="56"/>
                    </a:lnTo>
                    <a:lnTo>
                      <a:pt x="341" y="71"/>
                    </a:lnTo>
                    <a:lnTo>
                      <a:pt x="353" y="85"/>
                    </a:lnTo>
                    <a:lnTo>
                      <a:pt x="363" y="101"/>
                    </a:lnTo>
                    <a:lnTo>
                      <a:pt x="370" y="118"/>
                    </a:lnTo>
                    <a:lnTo>
                      <a:pt x="377" y="136"/>
                    </a:lnTo>
                    <a:lnTo>
                      <a:pt x="382" y="154"/>
                    </a:lnTo>
                    <a:lnTo>
                      <a:pt x="384" y="173"/>
                    </a:lnTo>
                    <a:lnTo>
                      <a:pt x="386" y="193"/>
                    </a:lnTo>
                    <a:lnTo>
                      <a:pt x="384" y="213"/>
                    </a:lnTo>
                    <a:lnTo>
                      <a:pt x="382" y="232"/>
                    </a:lnTo>
                    <a:lnTo>
                      <a:pt x="377" y="251"/>
                    </a:lnTo>
                    <a:lnTo>
                      <a:pt x="370" y="268"/>
                    </a:lnTo>
                    <a:lnTo>
                      <a:pt x="363" y="285"/>
                    </a:lnTo>
                    <a:lnTo>
                      <a:pt x="353" y="301"/>
                    </a:lnTo>
                    <a:lnTo>
                      <a:pt x="341" y="316"/>
                    </a:lnTo>
                    <a:lnTo>
                      <a:pt x="330" y="330"/>
                    </a:lnTo>
                    <a:lnTo>
                      <a:pt x="315" y="343"/>
                    </a:lnTo>
                    <a:lnTo>
                      <a:pt x="301" y="353"/>
                    </a:lnTo>
                    <a:lnTo>
                      <a:pt x="285" y="363"/>
                    </a:lnTo>
                    <a:lnTo>
                      <a:pt x="268" y="372"/>
                    </a:lnTo>
                    <a:lnTo>
                      <a:pt x="251" y="378"/>
                    </a:lnTo>
                    <a:lnTo>
                      <a:pt x="232" y="382"/>
                    </a:lnTo>
                    <a:lnTo>
                      <a:pt x="212" y="385"/>
                    </a:lnTo>
                    <a:lnTo>
                      <a:pt x="193" y="38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21" name="千图PPT彼岸天：ID 8661124库_组合 20">
            <a:extLst>
              <a:ext uri="{FF2B5EF4-FFF2-40B4-BE49-F238E27FC236}">
                <a16:creationId xmlns:a16="http://schemas.microsoft.com/office/drawing/2014/main" id="{6A89FA38-46D7-4286-8BE8-8DFB0F38DCF7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6694378" y="3570304"/>
            <a:ext cx="593383" cy="595702"/>
            <a:chOff x="6760724" y="3526762"/>
            <a:chExt cx="593383" cy="595702"/>
          </a:xfrm>
        </p:grpSpPr>
        <p:sp>
          <p:nvSpPr>
            <p:cNvPr id="53" name="任意多边形: 形状 52">
              <a:extLst>
                <a:ext uri="{FF2B5EF4-FFF2-40B4-BE49-F238E27FC236}">
                  <a16:creationId xmlns:a16="http://schemas.microsoft.com/office/drawing/2014/main" id="{088F4605-243C-4F75-93F9-F03BDBA3BF84}"/>
                </a:ext>
              </a:extLst>
            </p:cNvPr>
            <p:cNvSpPr>
              <a:spLocks/>
            </p:cNvSpPr>
            <p:nvPr/>
          </p:nvSpPr>
          <p:spPr bwMode="auto">
            <a:xfrm>
              <a:off x="6760724" y="3526762"/>
              <a:ext cx="593383" cy="595702"/>
            </a:xfrm>
            <a:custGeom>
              <a:avLst/>
              <a:gdLst>
                <a:gd name="T0" fmla="*/ 127 w 256"/>
                <a:gd name="T1" fmla="*/ 0 h 257"/>
                <a:gd name="T2" fmla="*/ 153 w 256"/>
                <a:gd name="T3" fmla="*/ 3 h 257"/>
                <a:gd name="T4" fmla="*/ 178 w 256"/>
                <a:gd name="T5" fmla="*/ 11 h 257"/>
                <a:gd name="T6" fmla="*/ 199 w 256"/>
                <a:gd name="T7" fmla="*/ 23 h 257"/>
                <a:gd name="T8" fmla="*/ 218 w 256"/>
                <a:gd name="T9" fmla="*/ 38 h 257"/>
                <a:gd name="T10" fmla="*/ 233 w 256"/>
                <a:gd name="T11" fmla="*/ 57 h 257"/>
                <a:gd name="T12" fmla="*/ 245 w 256"/>
                <a:gd name="T13" fmla="*/ 78 h 257"/>
                <a:gd name="T14" fmla="*/ 252 w 256"/>
                <a:gd name="T15" fmla="*/ 103 h 257"/>
                <a:gd name="T16" fmla="*/ 256 w 256"/>
                <a:gd name="T17" fmla="*/ 128 h 257"/>
                <a:gd name="T18" fmla="*/ 255 w 256"/>
                <a:gd name="T19" fmla="*/ 142 h 257"/>
                <a:gd name="T20" fmla="*/ 250 w 256"/>
                <a:gd name="T21" fmla="*/ 167 h 257"/>
                <a:gd name="T22" fmla="*/ 240 w 256"/>
                <a:gd name="T23" fmla="*/ 189 h 257"/>
                <a:gd name="T24" fmla="*/ 226 w 256"/>
                <a:gd name="T25" fmla="*/ 209 h 257"/>
                <a:gd name="T26" fmla="*/ 209 w 256"/>
                <a:gd name="T27" fmla="*/ 227 h 257"/>
                <a:gd name="T28" fmla="*/ 189 w 256"/>
                <a:gd name="T29" fmla="*/ 241 h 257"/>
                <a:gd name="T30" fmla="*/ 166 w 256"/>
                <a:gd name="T31" fmla="*/ 251 h 257"/>
                <a:gd name="T32" fmla="*/ 141 w 256"/>
                <a:gd name="T33" fmla="*/ 255 h 257"/>
                <a:gd name="T34" fmla="*/ 127 w 256"/>
                <a:gd name="T35" fmla="*/ 257 h 257"/>
                <a:gd name="T36" fmla="*/ 102 w 256"/>
                <a:gd name="T37" fmla="*/ 253 h 257"/>
                <a:gd name="T38" fmla="*/ 78 w 256"/>
                <a:gd name="T39" fmla="*/ 246 h 257"/>
                <a:gd name="T40" fmla="*/ 56 w 256"/>
                <a:gd name="T41" fmla="*/ 234 h 257"/>
                <a:gd name="T42" fmla="*/ 37 w 256"/>
                <a:gd name="T43" fmla="*/ 219 h 257"/>
                <a:gd name="T44" fmla="*/ 22 w 256"/>
                <a:gd name="T45" fmla="*/ 200 h 257"/>
                <a:gd name="T46" fmla="*/ 10 w 256"/>
                <a:gd name="T47" fmla="*/ 179 h 257"/>
                <a:gd name="T48" fmla="*/ 2 w 256"/>
                <a:gd name="T49" fmla="*/ 154 h 257"/>
                <a:gd name="T50" fmla="*/ 0 w 256"/>
                <a:gd name="T51" fmla="*/ 128 h 257"/>
                <a:gd name="T52" fmla="*/ 1 w 256"/>
                <a:gd name="T53" fmla="*/ 115 h 257"/>
                <a:gd name="T54" fmla="*/ 6 w 256"/>
                <a:gd name="T55" fmla="*/ 90 h 257"/>
                <a:gd name="T56" fmla="*/ 15 w 256"/>
                <a:gd name="T57" fmla="*/ 68 h 257"/>
                <a:gd name="T58" fmla="*/ 29 w 256"/>
                <a:gd name="T59" fmla="*/ 48 h 257"/>
                <a:gd name="T60" fmla="*/ 47 w 256"/>
                <a:gd name="T61" fmla="*/ 30 h 257"/>
                <a:gd name="T62" fmla="*/ 67 w 256"/>
                <a:gd name="T63" fmla="*/ 16 h 257"/>
                <a:gd name="T64" fmla="*/ 89 w 256"/>
                <a:gd name="T65" fmla="*/ 6 h 257"/>
                <a:gd name="T66" fmla="*/ 114 w 256"/>
                <a:gd name="T67" fmla="*/ 2 h 257"/>
                <a:gd name="T68" fmla="*/ 127 w 256"/>
                <a:gd name="T69" fmla="*/ 0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56" h="257">
                  <a:moveTo>
                    <a:pt x="127" y="0"/>
                  </a:moveTo>
                  <a:lnTo>
                    <a:pt x="127" y="0"/>
                  </a:lnTo>
                  <a:lnTo>
                    <a:pt x="141" y="2"/>
                  </a:lnTo>
                  <a:lnTo>
                    <a:pt x="153" y="3"/>
                  </a:lnTo>
                  <a:lnTo>
                    <a:pt x="166" y="6"/>
                  </a:lnTo>
                  <a:lnTo>
                    <a:pt x="178" y="11"/>
                  </a:lnTo>
                  <a:lnTo>
                    <a:pt x="189" y="16"/>
                  </a:lnTo>
                  <a:lnTo>
                    <a:pt x="199" y="23"/>
                  </a:lnTo>
                  <a:lnTo>
                    <a:pt x="209" y="30"/>
                  </a:lnTo>
                  <a:lnTo>
                    <a:pt x="218" y="38"/>
                  </a:lnTo>
                  <a:lnTo>
                    <a:pt x="226" y="48"/>
                  </a:lnTo>
                  <a:lnTo>
                    <a:pt x="233" y="57"/>
                  </a:lnTo>
                  <a:lnTo>
                    <a:pt x="240" y="68"/>
                  </a:lnTo>
                  <a:lnTo>
                    <a:pt x="245" y="78"/>
                  </a:lnTo>
                  <a:lnTo>
                    <a:pt x="250" y="90"/>
                  </a:lnTo>
                  <a:lnTo>
                    <a:pt x="252" y="103"/>
                  </a:lnTo>
                  <a:lnTo>
                    <a:pt x="255" y="115"/>
                  </a:lnTo>
                  <a:lnTo>
                    <a:pt x="256" y="128"/>
                  </a:lnTo>
                  <a:lnTo>
                    <a:pt x="256" y="128"/>
                  </a:lnTo>
                  <a:lnTo>
                    <a:pt x="255" y="142"/>
                  </a:lnTo>
                  <a:lnTo>
                    <a:pt x="252" y="154"/>
                  </a:lnTo>
                  <a:lnTo>
                    <a:pt x="250" y="167"/>
                  </a:lnTo>
                  <a:lnTo>
                    <a:pt x="245" y="179"/>
                  </a:lnTo>
                  <a:lnTo>
                    <a:pt x="240" y="189"/>
                  </a:lnTo>
                  <a:lnTo>
                    <a:pt x="233" y="200"/>
                  </a:lnTo>
                  <a:lnTo>
                    <a:pt x="226" y="209"/>
                  </a:lnTo>
                  <a:lnTo>
                    <a:pt x="218" y="219"/>
                  </a:lnTo>
                  <a:lnTo>
                    <a:pt x="209" y="227"/>
                  </a:lnTo>
                  <a:lnTo>
                    <a:pt x="199" y="234"/>
                  </a:lnTo>
                  <a:lnTo>
                    <a:pt x="189" y="241"/>
                  </a:lnTo>
                  <a:lnTo>
                    <a:pt x="178" y="246"/>
                  </a:lnTo>
                  <a:lnTo>
                    <a:pt x="166" y="251"/>
                  </a:lnTo>
                  <a:lnTo>
                    <a:pt x="153" y="253"/>
                  </a:lnTo>
                  <a:lnTo>
                    <a:pt x="141" y="255"/>
                  </a:lnTo>
                  <a:lnTo>
                    <a:pt x="127" y="257"/>
                  </a:lnTo>
                  <a:lnTo>
                    <a:pt x="127" y="257"/>
                  </a:lnTo>
                  <a:lnTo>
                    <a:pt x="114" y="255"/>
                  </a:lnTo>
                  <a:lnTo>
                    <a:pt x="102" y="253"/>
                  </a:lnTo>
                  <a:lnTo>
                    <a:pt x="89" y="251"/>
                  </a:lnTo>
                  <a:lnTo>
                    <a:pt x="78" y="246"/>
                  </a:lnTo>
                  <a:lnTo>
                    <a:pt x="67" y="241"/>
                  </a:lnTo>
                  <a:lnTo>
                    <a:pt x="56" y="234"/>
                  </a:lnTo>
                  <a:lnTo>
                    <a:pt x="47" y="227"/>
                  </a:lnTo>
                  <a:lnTo>
                    <a:pt x="37" y="219"/>
                  </a:lnTo>
                  <a:lnTo>
                    <a:pt x="29" y="209"/>
                  </a:lnTo>
                  <a:lnTo>
                    <a:pt x="22" y="200"/>
                  </a:lnTo>
                  <a:lnTo>
                    <a:pt x="15" y="189"/>
                  </a:lnTo>
                  <a:lnTo>
                    <a:pt x="10" y="179"/>
                  </a:lnTo>
                  <a:lnTo>
                    <a:pt x="6" y="167"/>
                  </a:lnTo>
                  <a:lnTo>
                    <a:pt x="2" y="154"/>
                  </a:lnTo>
                  <a:lnTo>
                    <a:pt x="1" y="142"/>
                  </a:lnTo>
                  <a:lnTo>
                    <a:pt x="0" y="128"/>
                  </a:lnTo>
                  <a:lnTo>
                    <a:pt x="0" y="128"/>
                  </a:lnTo>
                  <a:lnTo>
                    <a:pt x="1" y="115"/>
                  </a:lnTo>
                  <a:lnTo>
                    <a:pt x="2" y="103"/>
                  </a:lnTo>
                  <a:lnTo>
                    <a:pt x="6" y="90"/>
                  </a:lnTo>
                  <a:lnTo>
                    <a:pt x="10" y="78"/>
                  </a:lnTo>
                  <a:lnTo>
                    <a:pt x="15" y="68"/>
                  </a:lnTo>
                  <a:lnTo>
                    <a:pt x="22" y="57"/>
                  </a:lnTo>
                  <a:lnTo>
                    <a:pt x="29" y="48"/>
                  </a:lnTo>
                  <a:lnTo>
                    <a:pt x="37" y="38"/>
                  </a:lnTo>
                  <a:lnTo>
                    <a:pt x="47" y="30"/>
                  </a:lnTo>
                  <a:lnTo>
                    <a:pt x="56" y="23"/>
                  </a:lnTo>
                  <a:lnTo>
                    <a:pt x="67" y="16"/>
                  </a:lnTo>
                  <a:lnTo>
                    <a:pt x="78" y="11"/>
                  </a:lnTo>
                  <a:lnTo>
                    <a:pt x="89" y="6"/>
                  </a:lnTo>
                  <a:lnTo>
                    <a:pt x="102" y="3"/>
                  </a:lnTo>
                  <a:lnTo>
                    <a:pt x="114" y="2"/>
                  </a:lnTo>
                  <a:lnTo>
                    <a:pt x="127" y="0"/>
                  </a:lnTo>
                  <a:lnTo>
                    <a:pt x="127" y="0"/>
                  </a:lnTo>
                  <a:close/>
                </a:path>
              </a:pathLst>
            </a:custGeom>
            <a:solidFill>
              <a:schemeClr val="accent5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54" name="组合 53">
              <a:extLst>
                <a:ext uri="{FF2B5EF4-FFF2-40B4-BE49-F238E27FC236}">
                  <a16:creationId xmlns:a16="http://schemas.microsoft.com/office/drawing/2014/main" id="{49D9522C-5D6D-483D-BA96-EC1E534C9567}"/>
                </a:ext>
              </a:extLst>
            </p:cNvPr>
            <p:cNvGrpSpPr/>
            <p:nvPr/>
          </p:nvGrpSpPr>
          <p:grpSpPr>
            <a:xfrm>
              <a:off x="6905530" y="3670904"/>
              <a:ext cx="338020" cy="338021"/>
              <a:chOff x="1260653" y="5164541"/>
              <a:chExt cx="449902" cy="449902"/>
            </a:xfrm>
            <a:solidFill>
              <a:schemeClr val="bg1"/>
            </a:solidFill>
          </p:grpSpPr>
          <p:sp>
            <p:nvSpPr>
              <p:cNvPr id="55" name="任意多边形: 形状 54">
                <a:extLst>
                  <a:ext uri="{FF2B5EF4-FFF2-40B4-BE49-F238E27FC236}">
                    <a16:creationId xmlns:a16="http://schemas.microsoft.com/office/drawing/2014/main" id="{A0A791AE-60A0-4F91-A498-5F507C3A03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17437" y="5538731"/>
                <a:ext cx="75712" cy="75712"/>
              </a:xfrm>
              <a:custGeom>
                <a:avLst/>
                <a:gdLst>
                  <a:gd name="T0" fmla="*/ 69 w 154"/>
                  <a:gd name="T1" fmla="*/ 39 h 155"/>
                  <a:gd name="T2" fmla="*/ 54 w 154"/>
                  <a:gd name="T3" fmla="*/ 46 h 155"/>
                  <a:gd name="T4" fmla="*/ 44 w 154"/>
                  <a:gd name="T5" fmla="*/ 57 h 155"/>
                  <a:gd name="T6" fmla="*/ 39 w 154"/>
                  <a:gd name="T7" fmla="*/ 70 h 155"/>
                  <a:gd name="T8" fmla="*/ 39 w 154"/>
                  <a:gd name="T9" fmla="*/ 85 h 155"/>
                  <a:gd name="T10" fmla="*/ 44 w 154"/>
                  <a:gd name="T11" fmla="*/ 100 h 155"/>
                  <a:gd name="T12" fmla="*/ 54 w 154"/>
                  <a:gd name="T13" fmla="*/ 110 h 155"/>
                  <a:gd name="T14" fmla="*/ 69 w 154"/>
                  <a:gd name="T15" fmla="*/ 116 h 155"/>
                  <a:gd name="T16" fmla="*/ 85 w 154"/>
                  <a:gd name="T17" fmla="*/ 116 h 155"/>
                  <a:gd name="T18" fmla="*/ 98 w 154"/>
                  <a:gd name="T19" fmla="*/ 110 h 155"/>
                  <a:gd name="T20" fmla="*/ 109 w 154"/>
                  <a:gd name="T21" fmla="*/ 100 h 155"/>
                  <a:gd name="T22" fmla="*/ 115 w 154"/>
                  <a:gd name="T23" fmla="*/ 85 h 155"/>
                  <a:gd name="T24" fmla="*/ 115 w 154"/>
                  <a:gd name="T25" fmla="*/ 70 h 155"/>
                  <a:gd name="T26" fmla="*/ 109 w 154"/>
                  <a:gd name="T27" fmla="*/ 57 h 155"/>
                  <a:gd name="T28" fmla="*/ 98 w 154"/>
                  <a:gd name="T29" fmla="*/ 46 h 155"/>
                  <a:gd name="T30" fmla="*/ 85 w 154"/>
                  <a:gd name="T31" fmla="*/ 39 h 155"/>
                  <a:gd name="T32" fmla="*/ 76 w 154"/>
                  <a:gd name="T33" fmla="*/ 155 h 155"/>
                  <a:gd name="T34" fmla="*/ 62 w 154"/>
                  <a:gd name="T35" fmla="*/ 153 h 155"/>
                  <a:gd name="T36" fmla="*/ 46 w 154"/>
                  <a:gd name="T37" fmla="*/ 149 h 155"/>
                  <a:gd name="T38" fmla="*/ 21 w 154"/>
                  <a:gd name="T39" fmla="*/ 133 h 155"/>
                  <a:gd name="T40" fmla="*/ 5 w 154"/>
                  <a:gd name="T41" fmla="*/ 108 h 155"/>
                  <a:gd name="T42" fmla="*/ 1 w 154"/>
                  <a:gd name="T43" fmla="*/ 94 h 155"/>
                  <a:gd name="T44" fmla="*/ 0 w 154"/>
                  <a:gd name="T45" fmla="*/ 78 h 155"/>
                  <a:gd name="T46" fmla="*/ 1 w 154"/>
                  <a:gd name="T47" fmla="*/ 62 h 155"/>
                  <a:gd name="T48" fmla="*/ 5 w 154"/>
                  <a:gd name="T49" fmla="*/ 48 h 155"/>
                  <a:gd name="T50" fmla="*/ 21 w 154"/>
                  <a:gd name="T51" fmla="*/ 23 h 155"/>
                  <a:gd name="T52" fmla="*/ 46 w 154"/>
                  <a:gd name="T53" fmla="*/ 6 h 155"/>
                  <a:gd name="T54" fmla="*/ 62 w 154"/>
                  <a:gd name="T55" fmla="*/ 2 h 155"/>
                  <a:gd name="T56" fmla="*/ 76 w 154"/>
                  <a:gd name="T57" fmla="*/ 0 h 155"/>
                  <a:gd name="T58" fmla="*/ 92 w 154"/>
                  <a:gd name="T59" fmla="*/ 2 h 155"/>
                  <a:gd name="T60" fmla="*/ 106 w 154"/>
                  <a:gd name="T61" fmla="*/ 6 h 155"/>
                  <a:gd name="T62" fmla="*/ 131 w 154"/>
                  <a:gd name="T63" fmla="*/ 23 h 155"/>
                  <a:gd name="T64" fmla="*/ 148 w 154"/>
                  <a:gd name="T65" fmla="*/ 48 h 155"/>
                  <a:gd name="T66" fmla="*/ 152 w 154"/>
                  <a:gd name="T67" fmla="*/ 62 h 155"/>
                  <a:gd name="T68" fmla="*/ 154 w 154"/>
                  <a:gd name="T69" fmla="*/ 78 h 155"/>
                  <a:gd name="T70" fmla="*/ 152 w 154"/>
                  <a:gd name="T71" fmla="*/ 94 h 155"/>
                  <a:gd name="T72" fmla="*/ 148 w 154"/>
                  <a:gd name="T73" fmla="*/ 108 h 155"/>
                  <a:gd name="T74" fmla="*/ 131 w 154"/>
                  <a:gd name="T75" fmla="*/ 133 h 155"/>
                  <a:gd name="T76" fmla="*/ 106 w 154"/>
                  <a:gd name="T77" fmla="*/ 149 h 155"/>
                  <a:gd name="T78" fmla="*/ 92 w 154"/>
                  <a:gd name="T79" fmla="*/ 153 h 155"/>
                  <a:gd name="T80" fmla="*/ 76 w 154"/>
                  <a:gd name="T81" fmla="*/ 155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54" h="155">
                    <a:moveTo>
                      <a:pt x="76" y="39"/>
                    </a:moveTo>
                    <a:lnTo>
                      <a:pt x="69" y="39"/>
                    </a:lnTo>
                    <a:lnTo>
                      <a:pt x="62" y="42"/>
                    </a:lnTo>
                    <a:lnTo>
                      <a:pt x="54" y="46"/>
                    </a:lnTo>
                    <a:lnTo>
                      <a:pt x="49" y="51"/>
                    </a:lnTo>
                    <a:lnTo>
                      <a:pt x="44" y="57"/>
                    </a:lnTo>
                    <a:lnTo>
                      <a:pt x="41" y="62"/>
                    </a:lnTo>
                    <a:lnTo>
                      <a:pt x="39" y="70"/>
                    </a:lnTo>
                    <a:lnTo>
                      <a:pt x="39" y="78"/>
                    </a:lnTo>
                    <a:lnTo>
                      <a:pt x="39" y="85"/>
                    </a:lnTo>
                    <a:lnTo>
                      <a:pt x="41" y="93"/>
                    </a:lnTo>
                    <a:lnTo>
                      <a:pt x="44" y="100"/>
                    </a:lnTo>
                    <a:lnTo>
                      <a:pt x="49" y="106"/>
                    </a:lnTo>
                    <a:lnTo>
                      <a:pt x="54" y="110"/>
                    </a:lnTo>
                    <a:lnTo>
                      <a:pt x="62" y="113"/>
                    </a:lnTo>
                    <a:lnTo>
                      <a:pt x="69" y="116"/>
                    </a:lnTo>
                    <a:lnTo>
                      <a:pt x="76" y="117"/>
                    </a:lnTo>
                    <a:lnTo>
                      <a:pt x="85" y="116"/>
                    </a:lnTo>
                    <a:lnTo>
                      <a:pt x="92" y="113"/>
                    </a:lnTo>
                    <a:lnTo>
                      <a:pt x="98" y="110"/>
                    </a:lnTo>
                    <a:lnTo>
                      <a:pt x="103" y="106"/>
                    </a:lnTo>
                    <a:lnTo>
                      <a:pt x="109" y="100"/>
                    </a:lnTo>
                    <a:lnTo>
                      <a:pt x="112" y="93"/>
                    </a:lnTo>
                    <a:lnTo>
                      <a:pt x="115" y="85"/>
                    </a:lnTo>
                    <a:lnTo>
                      <a:pt x="115" y="78"/>
                    </a:lnTo>
                    <a:lnTo>
                      <a:pt x="115" y="70"/>
                    </a:lnTo>
                    <a:lnTo>
                      <a:pt x="112" y="62"/>
                    </a:lnTo>
                    <a:lnTo>
                      <a:pt x="109" y="57"/>
                    </a:lnTo>
                    <a:lnTo>
                      <a:pt x="103" y="51"/>
                    </a:lnTo>
                    <a:lnTo>
                      <a:pt x="98" y="46"/>
                    </a:lnTo>
                    <a:lnTo>
                      <a:pt x="92" y="42"/>
                    </a:lnTo>
                    <a:lnTo>
                      <a:pt x="85" y="39"/>
                    </a:lnTo>
                    <a:lnTo>
                      <a:pt x="76" y="39"/>
                    </a:lnTo>
                    <a:close/>
                    <a:moveTo>
                      <a:pt x="76" y="155"/>
                    </a:moveTo>
                    <a:lnTo>
                      <a:pt x="69" y="155"/>
                    </a:lnTo>
                    <a:lnTo>
                      <a:pt x="62" y="153"/>
                    </a:lnTo>
                    <a:lnTo>
                      <a:pt x="53" y="152"/>
                    </a:lnTo>
                    <a:lnTo>
                      <a:pt x="46" y="149"/>
                    </a:lnTo>
                    <a:lnTo>
                      <a:pt x="33" y="142"/>
                    </a:lnTo>
                    <a:lnTo>
                      <a:pt x="21" y="133"/>
                    </a:lnTo>
                    <a:lnTo>
                      <a:pt x="13" y="121"/>
                    </a:lnTo>
                    <a:lnTo>
                      <a:pt x="5" y="108"/>
                    </a:lnTo>
                    <a:lnTo>
                      <a:pt x="3" y="101"/>
                    </a:lnTo>
                    <a:lnTo>
                      <a:pt x="1" y="94"/>
                    </a:lnTo>
                    <a:lnTo>
                      <a:pt x="0" y="85"/>
                    </a:lnTo>
                    <a:lnTo>
                      <a:pt x="0" y="78"/>
                    </a:lnTo>
                    <a:lnTo>
                      <a:pt x="0" y="70"/>
                    </a:lnTo>
                    <a:lnTo>
                      <a:pt x="1" y="62"/>
                    </a:lnTo>
                    <a:lnTo>
                      <a:pt x="3" y="55"/>
                    </a:lnTo>
                    <a:lnTo>
                      <a:pt x="5" y="48"/>
                    </a:lnTo>
                    <a:lnTo>
                      <a:pt x="13" y="35"/>
                    </a:lnTo>
                    <a:lnTo>
                      <a:pt x="21" y="23"/>
                    </a:lnTo>
                    <a:lnTo>
                      <a:pt x="33" y="13"/>
                    </a:lnTo>
                    <a:lnTo>
                      <a:pt x="46" y="6"/>
                    </a:lnTo>
                    <a:lnTo>
                      <a:pt x="53" y="5"/>
                    </a:lnTo>
                    <a:lnTo>
                      <a:pt x="62" y="2"/>
                    </a:lnTo>
                    <a:lnTo>
                      <a:pt x="69" y="0"/>
                    </a:lnTo>
                    <a:lnTo>
                      <a:pt x="76" y="0"/>
                    </a:lnTo>
                    <a:lnTo>
                      <a:pt x="85" y="0"/>
                    </a:lnTo>
                    <a:lnTo>
                      <a:pt x="92" y="2"/>
                    </a:lnTo>
                    <a:lnTo>
                      <a:pt x="99" y="5"/>
                    </a:lnTo>
                    <a:lnTo>
                      <a:pt x="106" y="6"/>
                    </a:lnTo>
                    <a:lnTo>
                      <a:pt x="119" y="13"/>
                    </a:lnTo>
                    <a:lnTo>
                      <a:pt x="131" y="23"/>
                    </a:lnTo>
                    <a:lnTo>
                      <a:pt x="141" y="35"/>
                    </a:lnTo>
                    <a:lnTo>
                      <a:pt x="148" y="48"/>
                    </a:lnTo>
                    <a:lnTo>
                      <a:pt x="151" y="55"/>
                    </a:lnTo>
                    <a:lnTo>
                      <a:pt x="152" y="62"/>
                    </a:lnTo>
                    <a:lnTo>
                      <a:pt x="154" y="70"/>
                    </a:lnTo>
                    <a:lnTo>
                      <a:pt x="154" y="78"/>
                    </a:lnTo>
                    <a:lnTo>
                      <a:pt x="154" y="85"/>
                    </a:lnTo>
                    <a:lnTo>
                      <a:pt x="152" y="94"/>
                    </a:lnTo>
                    <a:lnTo>
                      <a:pt x="151" y="101"/>
                    </a:lnTo>
                    <a:lnTo>
                      <a:pt x="148" y="108"/>
                    </a:lnTo>
                    <a:lnTo>
                      <a:pt x="141" y="121"/>
                    </a:lnTo>
                    <a:lnTo>
                      <a:pt x="131" y="133"/>
                    </a:lnTo>
                    <a:lnTo>
                      <a:pt x="119" y="142"/>
                    </a:lnTo>
                    <a:lnTo>
                      <a:pt x="106" y="149"/>
                    </a:lnTo>
                    <a:lnTo>
                      <a:pt x="99" y="152"/>
                    </a:lnTo>
                    <a:lnTo>
                      <a:pt x="92" y="153"/>
                    </a:lnTo>
                    <a:lnTo>
                      <a:pt x="85" y="155"/>
                    </a:lnTo>
                    <a:lnTo>
                      <a:pt x="76" y="15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6" name="任意多边形: 形状 55">
                <a:extLst>
                  <a:ext uri="{FF2B5EF4-FFF2-40B4-BE49-F238E27FC236}">
                    <a16:creationId xmlns:a16="http://schemas.microsoft.com/office/drawing/2014/main" id="{492EB1F1-43B5-4472-A948-A84E21837D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4188" y="5538731"/>
                <a:ext cx="74256" cy="75712"/>
              </a:xfrm>
              <a:custGeom>
                <a:avLst/>
                <a:gdLst>
                  <a:gd name="T0" fmla="*/ 69 w 154"/>
                  <a:gd name="T1" fmla="*/ 39 h 155"/>
                  <a:gd name="T2" fmla="*/ 54 w 154"/>
                  <a:gd name="T3" fmla="*/ 46 h 155"/>
                  <a:gd name="T4" fmla="*/ 44 w 154"/>
                  <a:gd name="T5" fmla="*/ 57 h 155"/>
                  <a:gd name="T6" fmla="*/ 38 w 154"/>
                  <a:gd name="T7" fmla="*/ 70 h 155"/>
                  <a:gd name="T8" fmla="*/ 38 w 154"/>
                  <a:gd name="T9" fmla="*/ 85 h 155"/>
                  <a:gd name="T10" fmla="*/ 44 w 154"/>
                  <a:gd name="T11" fmla="*/ 100 h 155"/>
                  <a:gd name="T12" fmla="*/ 54 w 154"/>
                  <a:gd name="T13" fmla="*/ 110 h 155"/>
                  <a:gd name="T14" fmla="*/ 69 w 154"/>
                  <a:gd name="T15" fmla="*/ 116 h 155"/>
                  <a:gd name="T16" fmla="*/ 84 w 154"/>
                  <a:gd name="T17" fmla="*/ 116 h 155"/>
                  <a:gd name="T18" fmla="*/ 97 w 154"/>
                  <a:gd name="T19" fmla="*/ 110 h 155"/>
                  <a:gd name="T20" fmla="*/ 109 w 154"/>
                  <a:gd name="T21" fmla="*/ 100 h 155"/>
                  <a:gd name="T22" fmla="*/ 115 w 154"/>
                  <a:gd name="T23" fmla="*/ 85 h 155"/>
                  <a:gd name="T24" fmla="*/ 115 w 154"/>
                  <a:gd name="T25" fmla="*/ 70 h 155"/>
                  <a:gd name="T26" fmla="*/ 109 w 154"/>
                  <a:gd name="T27" fmla="*/ 57 h 155"/>
                  <a:gd name="T28" fmla="*/ 97 w 154"/>
                  <a:gd name="T29" fmla="*/ 46 h 155"/>
                  <a:gd name="T30" fmla="*/ 84 w 154"/>
                  <a:gd name="T31" fmla="*/ 39 h 155"/>
                  <a:gd name="T32" fmla="*/ 76 w 154"/>
                  <a:gd name="T33" fmla="*/ 155 h 155"/>
                  <a:gd name="T34" fmla="*/ 61 w 154"/>
                  <a:gd name="T35" fmla="*/ 153 h 155"/>
                  <a:gd name="T36" fmla="*/ 46 w 154"/>
                  <a:gd name="T37" fmla="*/ 149 h 155"/>
                  <a:gd name="T38" fmla="*/ 21 w 154"/>
                  <a:gd name="T39" fmla="*/ 133 h 155"/>
                  <a:gd name="T40" fmla="*/ 5 w 154"/>
                  <a:gd name="T41" fmla="*/ 108 h 155"/>
                  <a:gd name="T42" fmla="*/ 1 w 154"/>
                  <a:gd name="T43" fmla="*/ 94 h 155"/>
                  <a:gd name="T44" fmla="*/ 0 w 154"/>
                  <a:gd name="T45" fmla="*/ 78 h 155"/>
                  <a:gd name="T46" fmla="*/ 1 w 154"/>
                  <a:gd name="T47" fmla="*/ 62 h 155"/>
                  <a:gd name="T48" fmla="*/ 5 w 154"/>
                  <a:gd name="T49" fmla="*/ 48 h 155"/>
                  <a:gd name="T50" fmla="*/ 21 w 154"/>
                  <a:gd name="T51" fmla="*/ 23 h 155"/>
                  <a:gd name="T52" fmla="*/ 46 w 154"/>
                  <a:gd name="T53" fmla="*/ 6 h 155"/>
                  <a:gd name="T54" fmla="*/ 61 w 154"/>
                  <a:gd name="T55" fmla="*/ 2 h 155"/>
                  <a:gd name="T56" fmla="*/ 76 w 154"/>
                  <a:gd name="T57" fmla="*/ 0 h 155"/>
                  <a:gd name="T58" fmla="*/ 92 w 154"/>
                  <a:gd name="T59" fmla="*/ 2 h 155"/>
                  <a:gd name="T60" fmla="*/ 106 w 154"/>
                  <a:gd name="T61" fmla="*/ 6 h 155"/>
                  <a:gd name="T62" fmla="*/ 131 w 154"/>
                  <a:gd name="T63" fmla="*/ 23 h 155"/>
                  <a:gd name="T64" fmla="*/ 148 w 154"/>
                  <a:gd name="T65" fmla="*/ 48 h 155"/>
                  <a:gd name="T66" fmla="*/ 152 w 154"/>
                  <a:gd name="T67" fmla="*/ 62 h 155"/>
                  <a:gd name="T68" fmla="*/ 154 w 154"/>
                  <a:gd name="T69" fmla="*/ 78 h 155"/>
                  <a:gd name="T70" fmla="*/ 152 w 154"/>
                  <a:gd name="T71" fmla="*/ 94 h 155"/>
                  <a:gd name="T72" fmla="*/ 148 w 154"/>
                  <a:gd name="T73" fmla="*/ 108 h 155"/>
                  <a:gd name="T74" fmla="*/ 131 w 154"/>
                  <a:gd name="T75" fmla="*/ 133 h 155"/>
                  <a:gd name="T76" fmla="*/ 106 w 154"/>
                  <a:gd name="T77" fmla="*/ 149 h 155"/>
                  <a:gd name="T78" fmla="*/ 92 w 154"/>
                  <a:gd name="T79" fmla="*/ 153 h 155"/>
                  <a:gd name="T80" fmla="*/ 76 w 154"/>
                  <a:gd name="T81" fmla="*/ 155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54" h="155">
                    <a:moveTo>
                      <a:pt x="76" y="39"/>
                    </a:moveTo>
                    <a:lnTo>
                      <a:pt x="69" y="39"/>
                    </a:lnTo>
                    <a:lnTo>
                      <a:pt x="61" y="42"/>
                    </a:lnTo>
                    <a:lnTo>
                      <a:pt x="54" y="46"/>
                    </a:lnTo>
                    <a:lnTo>
                      <a:pt x="48" y="51"/>
                    </a:lnTo>
                    <a:lnTo>
                      <a:pt x="44" y="57"/>
                    </a:lnTo>
                    <a:lnTo>
                      <a:pt x="41" y="62"/>
                    </a:lnTo>
                    <a:lnTo>
                      <a:pt x="38" y="70"/>
                    </a:lnTo>
                    <a:lnTo>
                      <a:pt x="38" y="78"/>
                    </a:lnTo>
                    <a:lnTo>
                      <a:pt x="38" y="85"/>
                    </a:lnTo>
                    <a:lnTo>
                      <a:pt x="41" y="93"/>
                    </a:lnTo>
                    <a:lnTo>
                      <a:pt x="44" y="100"/>
                    </a:lnTo>
                    <a:lnTo>
                      <a:pt x="48" y="106"/>
                    </a:lnTo>
                    <a:lnTo>
                      <a:pt x="54" y="110"/>
                    </a:lnTo>
                    <a:lnTo>
                      <a:pt x="61" y="113"/>
                    </a:lnTo>
                    <a:lnTo>
                      <a:pt x="69" y="116"/>
                    </a:lnTo>
                    <a:lnTo>
                      <a:pt x="76" y="117"/>
                    </a:lnTo>
                    <a:lnTo>
                      <a:pt x="84" y="116"/>
                    </a:lnTo>
                    <a:lnTo>
                      <a:pt x="92" y="113"/>
                    </a:lnTo>
                    <a:lnTo>
                      <a:pt x="97" y="110"/>
                    </a:lnTo>
                    <a:lnTo>
                      <a:pt x="103" y="106"/>
                    </a:lnTo>
                    <a:lnTo>
                      <a:pt x="109" y="100"/>
                    </a:lnTo>
                    <a:lnTo>
                      <a:pt x="112" y="93"/>
                    </a:lnTo>
                    <a:lnTo>
                      <a:pt x="115" y="85"/>
                    </a:lnTo>
                    <a:lnTo>
                      <a:pt x="115" y="78"/>
                    </a:lnTo>
                    <a:lnTo>
                      <a:pt x="115" y="70"/>
                    </a:lnTo>
                    <a:lnTo>
                      <a:pt x="112" y="62"/>
                    </a:lnTo>
                    <a:lnTo>
                      <a:pt x="109" y="57"/>
                    </a:lnTo>
                    <a:lnTo>
                      <a:pt x="103" y="51"/>
                    </a:lnTo>
                    <a:lnTo>
                      <a:pt x="97" y="46"/>
                    </a:lnTo>
                    <a:lnTo>
                      <a:pt x="92" y="42"/>
                    </a:lnTo>
                    <a:lnTo>
                      <a:pt x="84" y="39"/>
                    </a:lnTo>
                    <a:lnTo>
                      <a:pt x="76" y="39"/>
                    </a:lnTo>
                    <a:close/>
                    <a:moveTo>
                      <a:pt x="76" y="155"/>
                    </a:moveTo>
                    <a:lnTo>
                      <a:pt x="69" y="155"/>
                    </a:lnTo>
                    <a:lnTo>
                      <a:pt x="61" y="153"/>
                    </a:lnTo>
                    <a:lnTo>
                      <a:pt x="53" y="152"/>
                    </a:lnTo>
                    <a:lnTo>
                      <a:pt x="46" y="149"/>
                    </a:lnTo>
                    <a:lnTo>
                      <a:pt x="33" y="142"/>
                    </a:lnTo>
                    <a:lnTo>
                      <a:pt x="21" y="133"/>
                    </a:lnTo>
                    <a:lnTo>
                      <a:pt x="12" y="121"/>
                    </a:lnTo>
                    <a:lnTo>
                      <a:pt x="5" y="108"/>
                    </a:lnTo>
                    <a:lnTo>
                      <a:pt x="2" y="101"/>
                    </a:lnTo>
                    <a:lnTo>
                      <a:pt x="1" y="94"/>
                    </a:lnTo>
                    <a:lnTo>
                      <a:pt x="0" y="85"/>
                    </a:lnTo>
                    <a:lnTo>
                      <a:pt x="0" y="78"/>
                    </a:lnTo>
                    <a:lnTo>
                      <a:pt x="0" y="70"/>
                    </a:lnTo>
                    <a:lnTo>
                      <a:pt x="1" y="62"/>
                    </a:lnTo>
                    <a:lnTo>
                      <a:pt x="2" y="55"/>
                    </a:lnTo>
                    <a:lnTo>
                      <a:pt x="5" y="48"/>
                    </a:lnTo>
                    <a:lnTo>
                      <a:pt x="12" y="35"/>
                    </a:lnTo>
                    <a:lnTo>
                      <a:pt x="21" y="23"/>
                    </a:lnTo>
                    <a:lnTo>
                      <a:pt x="33" y="13"/>
                    </a:lnTo>
                    <a:lnTo>
                      <a:pt x="46" y="6"/>
                    </a:lnTo>
                    <a:lnTo>
                      <a:pt x="53" y="5"/>
                    </a:lnTo>
                    <a:lnTo>
                      <a:pt x="61" y="2"/>
                    </a:lnTo>
                    <a:lnTo>
                      <a:pt x="69" y="0"/>
                    </a:lnTo>
                    <a:lnTo>
                      <a:pt x="76" y="0"/>
                    </a:lnTo>
                    <a:lnTo>
                      <a:pt x="84" y="0"/>
                    </a:lnTo>
                    <a:lnTo>
                      <a:pt x="92" y="2"/>
                    </a:lnTo>
                    <a:lnTo>
                      <a:pt x="99" y="5"/>
                    </a:lnTo>
                    <a:lnTo>
                      <a:pt x="106" y="6"/>
                    </a:lnTo>
                    <a:lnTo>
                      <a:pt x="119" y="13"/>
                    </a:lnTo>
                    <a:lnTo>
                      <a:pt x="131" y="23"/>
                    </a:lnTo>
                    <a:lnTo>
                      <a:pt x="141" y="35"/>
                    </a:lnTo>
                    <a:lnTo>
                      <a:pt x="148" y="48"/>
                    </a:lnTo>
                    <a:lnTo>
                      <a:pt x="151" y="55"/>
                    </a:lnTo>
                    <a:lnTo>
                      <a:pt x="152" y="62"/>
                    </a:lnTo>
                    <a:lnTo>
                      <a:pt x="154" y="70"/>
                    </a:lnTo>
                    <a:lnTo>
                      <a:pt x="154" y="78"/>
                    </a:lnTo>
                    <a:lnTo>
                      <a:pt x="154" y="85"/>
                    </a:lnTo>
                    <a:lnTo>
                      <a:pt x="152" y="94"/>
                    </a:lnTo>
                    <a:lnTo>
                      <a:pt x="151" y="101"/>
                    </a:lnTo>
                    <a:lnTo>
                      <a:pt x="148" y="108"/>
                    </a:lnTo>
                    <a:lnTo>
                      <a:pt x="141" y="121"/>
                    </a:lnTo>
                    <a:lnTo>
                      <a:pt x="131" y="133"/>
                    </a:lnTo>
                    <a:lnTo>
                      <a:pt x="119" y="142"/>
                    </a:lnTo>
                    <a:lnTo>
                      <a:pt x="106" y="149"/>
                    </a:lnTo>
                    <a:lnTo>
                      <a:pt x="99" y="152"/>
                    </a:lnTo>
                    <a:lnTo>
                      <a:pt x="92" y="153"/>
                    </a:lnTo>
                    <a:lnTo>
                      <a:pt x="84" y="155"/>
                    </a:lnTo>
                    <a:lnTo>
                      <a:pt x="76" y="15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7" name="任意多边形: 形状 56">
                <a:extLst>
                  <a:ext uri="{FF2B5EF4-FFF2-40B4-BE49-F238E27FC236}">
                    <a16:creationId xmlns:a16="http://schemas.microsoft.com/office/drawing/2014/main" id="{475F23CC-9B0C-419D-9286-387FF91FAA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48476" y="5164541"/>
                <a:ext cx="18928" cy="149967"/>
              </a:xfrm>
              <a:custGeom>
                <a:avLst/>
                <a:gdLst>
                  <a:gd name="T0" fmla="*/ 20 w 39"/>
                  <a:gd name="T1" fmla="*/ 309 h 309"/>
                  <a:gd name="T2" fmla="*/ 16 w 39"/>
                  <a:gd name="T3" fmla="*/ 309 h 309"/>
                  <a:gd name="T4" fmla="*/ 13 w 39"/>
                  <a:gd name="T5" fmla="*/ 307 h 309"/>
                  <a:gd name="T6" fmla="*/ 9 w 39"/>
                  <a:gd name="T7" fmla="*/ 306 h 309"/>
                  <a:gd name="T8" fmla="*/ 6 w 39"/>
                  <a:gd name="T9" fmla="*/ 303 h 309"/>
                  <a:gd name="T10" fmla="*/ 4 w 39"/>
                  <a:gd name="T11" fmla="*/ 300 h 309"/>
                  <a:gd name="T12" fmla="*/ 1 w 39"/>
                  <a:gd name="T13" fmla="*/ 297 h 309"/>
                  <a:gd name="T14" fmla="*/ 1 w 39"/>
                  <a:gd name="T15" fmla="*/ 294 h 309"/>
                  <a:gd name="T16" fmla="*/ 0 w 39"/>
                  <a:gd name="T17" fmla="*/ 290 h 309"/>
                  <a:gd name="T18" fmla="*/ 0 w 39"/>
                  <a:gd name="T19" fmla="*/ 19 h 309"/>
                  <a:gd name="T20" fmla="*/ 1 w 39"/>
                  <a:gd name="T21" fmla="*/ 15 h 309"/>
                  <a:gd name="T22" fmla="*/ 1 w 39"/>
                  <a:gd name="T23" fmla="*/ 12 h 309"/>
                  <a:gd name="T24" fmla="*/ 4 w 39"/>
                  <a:gd name="T25" fmla="*/ 9 h 309"/>
                  <a:gd name="T26" fmla="*/ 6 w 39"/>
                  <a:gd name="T27" fmla="*/ 6 h 309"/>
                  <a:gd name="T28" fmla="*/ 9 w 39"/>
                  <a:gd name="T29" fmla="*/ 3 h 309"/>
                  <a:gd name="T30" fmla="*/ 13 w 39"/>
                  <a:gd name="T31" fmla="*/ 2 h 309"/>
                  <a:gd name="T32" fmla="*/ 16 w 39"/>
                  <a:gd name="T33" fmla="*/ 0 h 309"/>
                  <a:gd name="T34" fmla="*/ 20 w 39"/>
                  <a:gd name="T35" fmla="*/ 0 h 309"/>
                  <a:gd name="T36" fmla="*/ 24 w 39"/>
                  <a:gd name="T37" fmla="*/ 0 h 309"/>
                  <a:gd name="T38" fmla="*/ 27 w 39"/>
                  <a:gd name="T39" fmla="*/ 2 h 309"/>
                  <a:gd name="T40" fmla="*/ 30 w 39"/>
                  <a:gd name="T41" fmla="*/ 3 h 309"/>
                  <a:gd name="T42" fmla="*/ 33 w 39"/>
                  <a:gd name="T43" fmla="*/ 6 h 309"/>
                  <a:gd name="T44" fmla="*/ 36 w 39"/>
                  <a:gd name="T45" fmla="*/ 9 h 309"/>
                  <a:gd name="T46" fmla="*/ 37 w 39"/>
                  <a:gd name="T47" fmla="*/ 12 h 309"/>
                  <a:gd name="T48" fmla="*/ 39 w 39"/>
                  <a:gd name="T49" fmla="*/ 15 h 309"/>
                  <a:gd name="T50" fmla="*/ 39 w 39"/>
                  <a:gd name="T51" fmla="*/ 19 h 309"/>
                  <a:gd name="T52" fmla="*/ 39 w 39"/>
                  <a:gd name="T53" fmla="*/ 290 h 309"/>
                  <a:gd name="T54" fmla="*/ 39 w 39"/>
                  <a:gd name="T55" fmla="*/ 294 h 309"/>
                  <a:gd name="T56" fmla="*/ 37 w 39"/>
                  <a:gd name="T57" fmla="*/ 297 h 309"/>
                  <a:gd name="T58" fmla="*/ 36 w 39"/>
                  <a:gd name="T59" fmla="*/ 300 h 309"/>
                  <a:gd name="T60" fmla="*/ 33 w 39"/>
                  <a:gd name="T61" fmla="*/ 303 h 309"/>
                  <a:gd name="T62" fmla="*/ 30 w 39"/>
                  <a:gd name="T63" fmla="*/ 306 h 309"/>
                  <a:gd name="T64" fmla="*/ 27 w 39"/>
                  <a:gd name="T65" fmla="*/ 307 h 309"/>
                  <a:gd name="T66" fmla="*/ 24 w 39"/>
                  <a:gd name="T67" fmla="*/ 309 h 309"/>
                  <a:gd name="T68" fmla="*/ 20 w 39"/>
                  <a:gd name="T69" fmla="*/ 309 h 3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9" h="309">
                    <a:moveTo>
                      <a:pt x="20" y="309"/>
                    </a:moveTo>
                    <a:lnTo>
                      <a:pt x="16" y="309"/>
                    </a:lnTo>
                    <a:lnTo>
                      <a:pt x="13" y="307"/>
                    </a:lnTo>
                    <a:lnTo>
                      <a:pt x="9" y="306"/>
                    </a:lnTo>
                    <a:lnTo>
                      <a:pt x="6" y="303"/>
                    </a:lnTo>
                    <a:lnTo>
                      <a:pt x="4" y="300"/>
                    </a:lnTo>
                    <a:lnTo>
                      <a:pt x="1" y="297"/>
                    </a:lnTo>
                    <a:lnTo>
                      <a:pt x="1" y="294"/>
                    </a:lnTo>
                    <a:lnTo>
                      <a:pt x="0" y="290"/>
                    </a:lnTo>
                    <a:lnTo>
                      <a:pt x="0" y="19"/>
                    </a:lnTo>
                    <a:lnTo>
                      <a:pt x="1" y="15"/>
                    </a:lnTo>
                    <a:lnTo>
                      <a:pt x="1" y="12"/>
                    </a:lnTo>
                    <a:lnTo>
                      <a:pt x="4" y="9"/>
                    </a:lnTo>
                    <a:lnTo>
                      <a:pt x="6" y="6"/>
                    </a:lnTo>
                    <a:lnTo>
                      <a:pt x="9" y="3"/>
                    </a:lnTo>
                    <a:lnTo>
                      <a:pt x="13" y="2"/>
                    </a:lnTo>
                    <a:lnTo>
                      <a:pt x="16" y="0"/>
                    </a:lnTo>
                    <a:lnTo>
                      <a:pt x="20" y="0"/>
                    </a:lnTo>
                    <a:lnTo>
                      <a:pt x="24" y="0"/>
                    </a:lnTo>
                    <a:lnTo>
                      <a:pt x="27" y="2"/>
                    </a:lnTo>
                    <a:lnTo>
                      <a:pt x="30" y="3"/>
                    </a:lnTo>
                    <a:lnTo>
                      <a:pt x="33" y="6"/>
                    </a:lnTo>
                    <a:lnTo>
                      <a:pt x="36" y="9"/>
                    </a:lnTo>
                    <a:lnTo>
                      <a:pt x="37" y="12"/>
                    </a:lnTo>
                    <a:lnTo>
                      <a:pt x="39" y="15"/>
                    </a:lnTo>
                    <a:lnTo>
                      <a:pt x="39" y="19"/>
                    </a:lnTo>
                    <a:lnTo>
                      <a:pt x="39" y="290"/>
                    </a:lnTo>
                    <a:lnTo>
                      <a:pt x="39" y="294"/>
                    </a:lnTo>
                    <a:lnTo>
                      <a:pt x="37" y="297"/>
                    </a:lnTo>
                    <a:lnTo>
                      <a:pt x="36" y="300"/>
                    </a:lnTo>
                    <a:lnTo>
                      <a:pt x="33" y="303"/>
                    </a:lnTo>
                    <a:lnTo>
                      <a:pt x="30" y="306"/>
                    </a:lnTo>
                    <a:lnTo>
                      <a:pt x="27" y="307"/>
                    </a:lnTo>
                    <a:lnTo>
                      <a:pt x="24" y="309"/>
                    </a:lnTo>
                    <a:lnTo>
                      <a:pt x="20" y="30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8" name="任意多边形: 形状 57">
                <a:extLst>
                  <a:ext uri="{FF2B5EF4-FFF2-40B4-BE49-F238E27FC236}">
                    <a16:creationId xmlns:a16="http://schemas.microsoft.com/office/drawing/2014/main" id="{8DB298CE-A335-4152-B84D-BDCB9641A5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93149" y="5164541"/>
                <a:ext cx="131039" cy="74256"/>
              </a:xfrm>
              <a:custGeom>
                <a:avLst/>
                <a:gdLst>
                  <a:gd name="T0" fmla="*/ 250 w 271"/>
                  <a:gd name="T1" fmla="*/ 154 h 154"/>
                  <a:gd name="T2" fmla="*/ 247 w 271"/>
                  <a:gd name="T3" fmla="*/ 154 h 154"/>
                  <a:gd name="T4" fmla="*/ 243 w 271"/>
                  <a:gd name="T5" fmla="*/ 153 h 154"/>
                  <a:gd name="T6" fmla="*/ 240 w 271"/>
                  <a:gd name="T7" fmla="*/ 152 h 154"/>
                  <a:gd name="T8" fmla="*/ 237 w 271"/>
                  <a:gd name="T9" fmla="*/ 149 h 154"/>
                  <a:gd name="T10" fmla="*/ 135 w 271"/>
                  <a:gd name="T11" fmla="*/ 46 h 154"/>
                  <a:gd name="T12" fmla="*/ 33 w 271"/>
                  <a:gd name="T13" fmla="*/ 149 h 154"/>
                  <a:gd name="T14" fmla="*/ 30 w 271"/>
                  <a:gd name="T15" fmla="*/ 152 h 154"/>
                  <a:gd name="T16" fmla="*/ 26 w 271"/>
                  <a:gd name="T17" fmla="*/ 153 h 154"/>
                  <a:gd name="T18" fmla="*/ 23 w 271"/>
                  <a:gd name="T19" fmla="*/ 154 h 154"/>
                  <a:gd name="T20" fmla="*/ 19 w 271"/>
                  <a:gd name="T21" fmla="*/ 154 h 154"/>
                  <a:gd name="T22" fmla="*/ 16 w 271"/>
                  <a:gd name="T23" fmla="*/ 154 h 154"/>
                  <a:gd name="T24" fmla="*/ 11 w 271"/>
                  <a:gd name="T25" fmla="*/ 153 h 154"/>
                  <a:gd name="T26" fmla="*/ 8 w 271"/>
                  <a:gd name="T27" fmla="*/ 152 h 154"/>
                  <a:gd name="T28" fmla="*/ 6 w 271"/>
                  <a:gd name="T29" fmla="*/ 149 h 154"/>
                  <a:gd name="T30" fmla="*/ 3 w 271"/>
                  <a:gd name="T31" fmla="*/ 146 h 154"/>
                  <a:gd name="T32" fmla="*/ 1 w 271"/>
                  <a:gd name="T33" fmla="*/ 143 h 154"/>
                  <a:gd name="T34" fmla="*/ 0 w 271"/>
                  <a:gd name="T35" fmla="*/ 139 h 154"/>
                  <a:gd name="T36" fmla="*/ 0 w 271"/>
                  <a:gd name="T37" fmla="*/ 136 h 154"/>
                  <a:gd name="T38" fmla="*/ 0 w 271"/>
                  <a:gd name="T39" fmla="*/ 131 h 154"/>
                  <a:gd name="T40" fmla="*/ 1 w 271"/>
                  <a:gd name="T41" fmla="*/ 129 h 154"/>
                  <a:gd name="T42" fmla="*/ 3 w 271"/>
                  <a:gd name="T43" fmla="*/ 124 h 154"/>
                  <a:gd name="T44" fmla="*/ 6 w 271"/>
                  <a:gd name="T45" fmla="*/ 121 h 154"/>
                  <a:gd name="T46" fmla="*/ 121 w 271"/>
                  <a:gd name="T47" fmla="*/ 6 h 154"/>
                  <a:gd name="T48" fmla="*/ 124 w 271"/>
                  <a:gd name="T49" fmla="*/ 3 h 154"/>
                  <a:gd name="T50" fmla="*/ 128 w 271"/>
                  <a:gd name="T51" fmla="*/ 2 h 154"/>
                  <a:gd name="T52" fmla="*/ 131 w 271"/>
                  <a:gd name="T53" fmla="*/ 0 h 154"/>
                  <a:gd name="T54" fmla="*/ 135 w 271"/>
                  <a:gd name="T55" fmla="*/ 0 h 154"/>
                  <a:gd name="T56" fmla="*/ 138 w 271"/>
                  <a:gd name="T57" fmla="*/ 0 h 154"/>
                  <a:gd name="T58" fmla="*/ 142 w 271"/>
                  <a:gd name="T59" fmla="*/ 2 h 154"/>
                  <a:gd name="T60" fmla="*/ 145 w 271"/>
                  <a:gd name="T61" fmla="*/ 3 h 154"/>
                  <a:gd name="T62" fmla="*/ 148 w 271"/>
                  <a:gd name="T63" fmla="*/ 6 h 154"/>
                  <a:gd name="T64" fmla="*/ 265 w 271"/>
                  <a:gd name="T65" fmla="*/ 121 h 154"/>
                  <a:gd name="T66" fmla="*/ 266 w 271"/>
                  <a:gd name="T67" fmla="*/ 124 h 154"/>
                  <a:gd name="T68" fmla="*/ 269 w 271"/>
                  <a:gd name="T69" fmla="*/ 129 h 154"/>
                  <a:gd name="T70" fmla="*/ 269 w 271"/>
                  <a:gd name="T71" fmla="*/ 131 h 154"/>
                  <a:gd name="T72" fmla="*/ 271 w 271"/>
                  <a:gd name="T73" fmla="*/ 136 h 154"/>
                  <a:gd name="T74" fmla="*/ 269 w 271"/>
                  <a:gd name="T75" fmla="*/ 139 h 154"/>
                  <a:gd name="T76" fmla="*/ 269 w 271"/>
                  <a:gd name="T77" fmla="*/ 143 h 154"/>
                  <a:gd name="T78" fmla="*/ 266 w 271"/>
                  <a:gd name="T79" fmla="*/ 146 h 154"/>
                  <a:gd name="T80" fmla="*/ 265 w 271"/>
                  <a:gd name="T81" fmla="*/ 149 h 154"/>
                  <a:gd name="T82" fmla="*/ 262 w 271"/>
                  <a:gd name="T83" fmla="*/ 152 h 154"/>
                  <a:gd name="T84" fmla="*/ 258 w 271"/>
                  <a:gd name="T85" fmla="*/ 153 h 154"/>
                  <a:gd name="T86" fmla="*/ 255 w 271"/>
                  <a:gd name="T87" fmla="*/ 154 h 154"/>
                  <a:gd name="T88" fmla="*/ 250 w 271"/>
                  <a:gd name="T89" fmla="*/ 154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71" h="154">
                    <a:moveTo>
                      <a:pt x="250" y="154"/>
                    </a:moveTo>
                    <a:lnTo>
                      <a:pt x="247" y="154"/>
                    </a:lnTo>
                    <a:lnTo>
                      <a:pt x="243" y="153"/>
                    </a:lnTo>
                    <a:lnTo>
                      <a:pt x="240" y="152"/>
                    </a:lnTo>
                    <a:lnTo>
                      <a:pt x="237" y="149"/>
                    </a:lnTo>
                    <a:lnTo>
                      <a:pt x="135" y="46"/>
                    </a:lnTo>
                    <a:lnTo>
                      <a:pt x="33" y="149"/>
                    </a:lnTo>
                    <a:lnTo>
                      <a:pt x="30" y="152"/>
                    </a:lnTo>
                    <a:lnTo>
                      <a:pt x="26" y="153"/>
                    </a:lnTo>
                    <a:lnTo>
                      <a:pt x="23" y="154"/>
                    </a:lnTo>
                    <a:lnTo>
                      <a:pt x="19" y="154"/>
                    </a:lnTo>
                    <a:lnTo>
                      <a:pt x="16" y="154"/>
                    </a:lnTo>
                    <a:lnTo>
                      <a:pt x="11" y="153"/>
                    </a:lnTo>
                    <a:lnTo>
                      <a:pt x="8" y="152"/>
                    </a:lnTo>
                    <a:lnTo>
                      <a:pt x="6" y="149"/>
                    </a:lnTo>
                    <a:lnTo>
                      <a:pt x="3" y="146"/>
                    </a:lnTo>
                    <a:lnTo>
                      <a:pt x="1" y="143"/>
                    </a:lnTo>
                    <a:lnTo>
                      <a:pt x="0" y="139"/>
                    </a:lnTo>
                    <a:lnTo>
                      <a:pt x="0" y="136"/>
                    </a:lnTo>
                    <a:lnTo>
                      <a:pt x="0" y="131"/>
                    </a:lnTo>
                    <a:lnTo>
                      <a:pt x="1" y="129"/>
                    </a:lnTo>
                    <a:lnTo>
                      <a:pt x="3" y="124"/>
                    </a:lnTo>
                    <a:lnTo>
                      <a:pt x="6" y="121"/>
                    </a:lnTo>
                    <a:lnTo>
                      <a:pt x="121" y="6"/>
                    </a:lnTo>
                    <a:lnTo>
                      <a:pt x="124" y="3"/>
                    </a:lnTo>
                    <a:lnTo>
                      <a:pt x="128" y="2"/>
                    </a:lnTo>
                    <a:lnTo>
                      <a:pt x="131" y="0"/>
                    </a:lnTo>
                    <a:lnTo>
                      <a:pt x="135" y="0"/>
                    </a:lnTo>
                    <a:lnTo>
                      <a:pt x="138" y="0"/>
                    </a:lnTo>
                    <a:lnTo>
                      <a:pt x="142" y="2"/>
                    </a:lnTo>
                    <a:lnTo>
                      <a:pt x="145" y="3"/>
                    </a:lnTo>
                    <a:lnTo>
                      <a:pt x="148" y="6"/>
                    </a:lnTo>
                    <a:lnTo>
                      <a:pt x="265" y="121"/>
                    </a:lnTo>
                    <a:lnTo>
                      <a:pt x="266" y="124"/>
                    </a:lnTo>
                    <a:lnTo>
                      <a:pt x="269" y="129"/>
                    </a:lnTo>
                    <a:lnTo>
                      <a:pt x="269" y="131"/>
                    </a:lnTo>
                    <a:lnTo>
                      <a:pt x="271" y="136"/>
                    </a:lnTo>
                    <a:lnTo>
                      <a:pt x="269" y="139"/>
                    </a:lnTo>
                    <a:lnTo>
                      <a:pt x="269" y="143"/>
                    </a:lnTo>
                    <a:lnTo>
                      <a:pt x="266" y="146"/>
                    </a:lnTo>
                    <a:lnTo>
                      <a:pt x="265" y="149"/>
                    </a:lnTo>
                    <a:lnTo>
                      <a:pt x="262" y="152"/>
                    </a:lnTo>
                    <a:lnTo>
                      <a:pt x="258" y="153"/>
                    </a:lnTo>
                    <a:lnTo>
                      <a:pt x="255" y="154"/>
                    </a:lnTo>
                    <a:lnTo>
                      <a:pt x="250" y="15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9" name="任意多边形: 形状 58">
                <a:extLst>
                  <a:ext uri="{FF2B5EF4-FFF2-40B4-BE49-F238E27FC236}">
                    <a16:creationId xmlns:a16="http://schemas.microsoft.com/office/drawing/2014/main" id="{B17EA67C-2B0F-44A2-B452-855AD5E7B1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45101" y="5221325"/>
                <a:ext cx="365454" cy="336334"/>
              </a:xfrm>
              <a:custGeom>
                <a:avLst/>
                <a:gdLst>
                  <a:gd name="T0" fmla="*/ 444 w 753"/>
                  <a:gd name="T1" fmla="*/ 695 h 695"/>
                  <a:gd name="T2" fmla="*/ 19 w 753"/>
                  <a:gd name="T3" fmla="*/ 695 h 695"/>
                  <a:gd name="T4" fmla="*/ 16 w 753"/>
                  <a:gd name="T5" fmla="*/ 695 h 695"/>
                  <a:gd name="T6" fmla="*/ 12 w 753"/>
                  <a:gd name="T7" fmla="*/ 694 h 695"/>
                  <a:gd name="T8" fmla="*/ 9 w 753"/>
                  <a:gd name="T9" fmla="*/ 692 h 695"/>
                  <a:gd name="T10" fmla="*/ 6 w 753"/>
                  <a:gd name="T11" fmla="*/ 690 h 695"/>
                  <a:gd name="T12" fmla="*/ 3 w 753"/>
                  <a:gd name="T13" fmla="*/ 687 h 695"/>
                  <a:gd name="T14" fmla="*/ 2 w 753"/>
                  <a:gd name="T15" fmla="*/ 684 h 695"/>
                  <a:gd name="T16" fmla="*/ 0 w 753"/>
                  <a:gd name="T17" fmla="*/ 679 h 695"/>
                  <a:gd name="T18" fmla="*/ 0 w 753"/>
                  <a:gd name="T19" fmla="*/ 677 h 695"/>
                  <a:gd name="T20" fmla="*/ 0 w 753"/>
                  <a:gd name="T21" fmla="*/ 672 h 695"/>
                  <a:gd name="T22" fmla="*/ 2 w 753"/>
                  <a:gd name="T23" fmla="*/ 668 h 695"/>
                  <a:gd name="T24" fmla="*/ 3 w 753"/>
                  <a:gd name="T25" fmla="*/ 665 h 695"/>
                  <a:gd name="T26" fmla="*/ 6 w 753"/>
                  <a:gd name="T27" fmla="*/ 662 h 695"/>
                  <a:gd name="T28" fmla="*/ 9 w 753"/>
                  <a:gd name="T29" fmla="*/ 659 h 695"/>
                  <a:gd name="T30" fmla="*/ 12 w 753"/>
                  <a:gd name="T31" fmla="*/ 658 h 695"/>
                  <a:gd name="T32" fmla="*/ 16 w 753"/>
                  <a:gd name="T33" fmla="*/ 656 h 695"/>
                  <a:gd name="T34" fmla="*/ 19 w 753"/>
                  <a:gd name="T35" fmla="*/ 656 h 695"/>
                  <a:gd name="T36" fmla="*/ 429 w 753"/>
                  <a:gd name="T37" fmla="*/ 656 h 695"/>
                  <a:gd name="T38" fmla="*/ 581 w 753"/>
                  <a:gd name="T39" fmla="*/ 15 h 695"/>
                  <a:gd name="T40" fmla="*/ 582 w 753"/>
                  <a:gd name="T41" fmla="*/ 8 h 695"/>
                  <a:gd name="T42" fmla="*/ 586 w 753"/>
                  <a:gd name="T43" fmla="*/ 4 h 695"/>
                  <a:gd name="T44" fmla="*/ 592 w 753"/>
                  <a:gd name="T45" fmla="*/ 1 h 695"/>
                  <a:gd name="T46" fmla="*/ 599 w 753"/>
                  <a:gd name="T47" fmla="*/ 0 h 695"/>
                  <a:gd name="T48" fmla="*/ 733 w 753"/>
                  <a:gd name="T49" fmla="*/ 0 h 695"/>
                  <a:gd name="T50" fmla="*/ 738 w 753"/>
                  <a:gd name="T51" fmla="*/ 0 h 695"/>
                  <a:gd name="T52" fmla="*/ 742 w 753"/>
                  <a:gd name="T53" fmla="*/ 1 h 695"/>
                  <a:gd name="T54" fmla="*/ 745 w 753"/>
                  <a:gd name="T55" fmla="*/ 2 h 695"/>
                  <a:gd name="T56" fmla="*/ 748 w 753"/>
                  <a:gd name="T57" fmla="*/ 5 h 695"/>
                  <a:gd name="T58" fmla="*/ 751 w 753"/>
                  <a:gd name="T59" fmla="*/ 8 h 695"/>
                  <a:gd name="T60" fmla="*/ 752 w 753"/>
                  <a:gd name="T61" fmla="*/ 11 h 695"/>
                  <a:gd name="T62" fmla="*/ 753 w 753"/>
                  <a:gd name="T63" fmla="*/ 15 h 695"/>
                  <a:gd name="T64" fmla="*/ 753 w 753"/>
                  <a:gd name="T65" fmla="*/ 20 h 695"/>
                  <a:gd name="T66" fmla="*/ 753 w 753"/>
                  <a:gd name="T67" fmla="*/ 23 h 695"/>
                  <a:gd name="T68" fmla="*/ 752 w 753"/>
                  <a:gd name="T69" fmla="*/ 27 h 695"/>
                  <a:gd name="T70" fmla="*/ 751 w 753"/>
                  <a:gd name="T71" fmla="*/ 30 h 695"/>
                  <a:gd name="T72" fmla="*/ 748 w 753"/>
                  <a:gd name="T73" fmla="*/ 33 h 695"/>
                  <a:gd name="T74" fmla="*/ 745 w 753"/>
                  <a:gd name="T75" fmla="*/ 36 h 695"/>
                  <a:gd name="T76" fmla="*/ 742 w 753"/>
                  <a:gd name="T77" fmla="*/ 37 h 695"/>
                  <a:gd name="T78" fmla="*/ 738 w 753"/>
                  <a:gd name="T79" fmla="*/ 38 h 695"/>
                  <a:gd name="T80" fmla="*/ 733 w 753"/>
                  <a:gd name="T81" fmla="*/ 38 h 695"/>
                  <a:gd name="T82" fmla="*/ 614 w 753"/>
                  <a:gd name="T83" fmla="*/ 38 h 695"/>
                  <a:gd name="T84" fmla="*/ 463 w 753"/>
                  <a:gd name="T85" fmla="*/ 681 h 695"/>
                  <a:gd name="T86" fmla="*/ 461 w 753"/>
                  <a:gd name="T87" fmla="*/ 687 h 695"/>
                  <a:gd name="T88" fmla="*/ 457 w 753"/>
                  <a:gd name="T89" fmla="*/ 691 h 695"/>
                  <a:gd name="T90" fmla="*/ 451 w 753"/>
                  <a:gd name="T91" fmla="*/ 694 h 695"/>
                  <a:gd name="T92" fmla="*/ 444 w 753"/>
                  <a:gd name="T93" fmla="*/ 69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753" h="695">
                    <a:moveTo>
                      <a:pt x="444" y="695"/>
                    </a:moveTo>
                    <a:lnTo>
                      <a:pt x="19" y="695"/>
                    </a:lnTo>
                    <a:lnTo>
                      <a:pt x="16" y="695"/>
                    </a:lnTo>
                    <a:lnTo>
                      <a:pt x="12" y="694"/>
                    </a:lnTo>
                    <a:lnTo>
                      <a:pt x="9" y="692"/>
                    </a:lnTo>
                    <a:lnTo>
                      <a:pt x="6" y="690"/>
                    </a:lnTo>
                    <a:lnTo>
                      <a:pt x="3" y="687"/>
                    </a:lnTo>
                    <a:lnTo>
                      <a:pt x="2" y="684"/>
                    </a:lnTo>
                    <a:lnTo>
                      <a:pt x="0" y="679"/>
                    </a:lnTo>
                    <a:lnTo>
                      <a:pt x="0" y="677"/>
                    </a:lnTo>
                    <a:lnTo>
                      <a:pt x="0" y="672"/>
                    </a:lnTo>
                    <a:lnTo>
                      <a:pt x="2" y="668"/>
                    </a:lnTo>
                    <a:lnTo>
                      <a:pt x="3" y="665"/>
                    </a:lnTo>
                    <a:lnTo>
                      <a:pt x="6" y="662"/>
                    </a:lnTo>
                    <a:lnTo>
                      <a:pt x="9" y="659"/>
                    </a:lnTo>
                    <a:lnTo>
                      <a:pt x="12" y="658"/>
                    </a:lnTo>
                    <a:lnTo>
                      <a:pt x="16" y="656"/>
                    </a:lnTo>
                    <a:lnTo>
                      <a:pt x="19" y="656"/>
                    </a:lnTo>
                    <a:lnTo>
                      <a:pt x="429" y="656"/>
                    </a:lnTo>
                    <a:lnTo>
                      <a:pt x="581" y="15"/>
                    </a:lnTo>
                    <a:lnTo>
                      <a:pt x="582" y="8"/>
                    </a:lnTo>
                    <a:lnTo>
                      <a:pt x="586" y="4"/>
                    </a:lnTo>
                    <a:lnTo>
                      <a:pt x="592" y="1"/>
                    </a:lnTo>
                    <a:lnTo>
                      <a:pt x="599" y="0"/>
                    </a:lnTo>
                    <a:lnTo>
                      <a:pt x="733" y="0"/>
                    </a:lnTo>
                    <a:lnTo>
                      <a:pt x="738" y="0"/>
                    </a:lnTo>
                    <a:lnTo>
                      <a:pt x="742" y="1"/>
                    </a:lnTo>
                    <a:lnTo>
                      <a:pt x="745" y="2"/>
                    </a:lnTo>
                    <a:lnTo>
                      <a:pt x="748" y="5"/>
                    </a:lnTo>
                    <a:lnTo>
                      <a:pt x="751" y="8"/>
                    </a:lnTo>
                    <a:lnTo>
                      <a:pt x="752" y="11"/>
                    </a:lnTo>
                    <a:lnTo>
                      <a:pt x="753" y="15"/>
                    </a:lnTo>
                    <a:lnTo>
                      <a:pt x="753" y="20"/>
                    </a:lnTo>
                    <a:lnTo>
                      <a:pt x="753" y="23"/>
                    </a:lnTo>
                    <a:lnTo>
                      <a:pt x="752" y="27"/>
                    </a:lnTo>
                    <a:lnTo>
                      <a:pt x="751" y="30"/>
                    </a:lnTo>
                    <a:lnTo>
                      <a:pt x="748" y="33"/>
                    </a:lnTo>
                    <a:lnTo>
                      <a:pt x="745" y="36"/>
                    </a:lnTo>
                    <a:lnTo>
                      <a:pt x="742" y="37"/>
                    </a:lnTo>
                    <a:lnTo>
                      <a:pt x="738" y="38"/>
                    </a:lnTo>
                    <a:lnTo>
                      <a:pt x="733" y="38"/>
                    </a:lnTo>
                    <a:lnTo>
                      <a:pt x="614" y="38"/>
                    </a:lnTo>
                    <a:lnTo>
                      <a:pt x="463" y="681"/>
                    </a:lnTo>
                    <a:lnTo>
                      <a:pt x="461" y="687"/>
                    </a:lnTo>
                    <a:lnTo>
                      <a:pt x="457" y="691"/>
                    </a:lnTo>
                    <a:lnTo>
                      <a:pt x="451" y="694"/>
                    </a:lnTo>
                    <a:lnTo>
                      <a:pt x="444" y="69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0" name="任意多边形: 形状 59">
                <a:extLst>
                  <a:ext uri="{FF2B5EF4-FFF2-40B4-BE49-F238E27FC236}">
                    <a16:creationId xmlns:a16="http://schemas.microsoft.com/office/drawing/2014/main" id="{F751BE64-46A7-46A5-AC1F-214839F2AD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60653" y="5333436"/>
                <a:ext cx="356718" cy="187823"/>
              </a:xfrm>
              <a:custGeom>
                <a:avLst/>
                <a:gdLst>
                  <a:gd name="T0" fmla="*/ 638 w 734"/>
                  <a:gd name="T1" fmla="*/ 387 h 387"/>
                  <a:gd name="T2" fmla="*/ 135 w 734"/>
                  <a:gd name="T3" fmla="*/ 387 h 387"/>
                  <a:gd name="T4" fmla="*/ 130 w 734"/>
                  <a:gd name="T5" fmla="*/ 387 h 387"/>
                  <a:gd name="T6" fmla="*/ 124 w 734"/>
                  <a:gd name="T7" fmla="*/ 384 h 387"/>
                  <a:gd name="T8" fmla="*/ 120 w 734"/>
                  <a:gd name="T9" fmla="*/ 379 h 387"/>
                  <a:gd name="T10" fmla="*/ 117 w 734"/>
                  <a:gd name="T11" fmla="*/ 374 h 387"/>
                  <a:gd name="T12" fmla="*/ 2 w 734"/>
                  <a:gd name="T13" fmla="*/ 26 h 387"/>
                  <a:gd name="T14" fmla="*/ 0 w 734"/>
                  <a:gd name="T15" fmla="*/ 22 h 387"/>
                  <a:gd name="T16" fmla="*/ 0 w 734"/>
                  <a:gd name="T17" fmla="*/ 16 h 387"/>
                  <a:gd name="T18" fmla="*/ 2 w 734"/>
                  <a:gd name="T19" fmla="*/ 12 h 387"/>
                  <a:gd name="T20" fmla="*/ 4 w 734"/>
                  <a:gd name="T21" fmla="*/ 9 h 387"/>
                  <a:gd name="T22" fmla="*/ 7 w 734"/>
                  <a:gd name="T23" fmla="*/ 5 h 387"/>
                  <a:gd name="T24" fmla="*/ 12 w 734"/>
                  <a:gd name="T25" fmla="*/ 3 h 387"/>
                  <a:gd name="T26" fmla="*/ 14 w 734"/>
                  <a:gd name="T27" fmla="*/ 0 h 387"/>
                  <a:gd name="T28" fmla="*/ 20 w 734"/>
                  <a:gd name="T29" fmla="*/ 0 h 387"/>
                  <a:gd name="T30" fmla="*/ 714 w 734"/>
                  <a:gd name="T31" fmla="*/ 0 h 387"/>
                  <a:gd name="T32" fmla="*/ 719 w 734"/>
                  <a:gd name="T33" fmla="*/ 0 h 387"/>
                  <a:gd name="T34" fmla="*/ 723 w 734"/>
                  <a:gd name="T35" fmla="*/ 2 h 387"/>
                  <a:gd name="T36" fmla="*/ 726 w 734"/>
                  <a:gd name="T37" fmla="*/ 3 h 387"/>
                  <a:gd name="T38" fmla="*/ 729 w 734"/>
                  <a:gd name="T39" fmla="*/ 6 h 387"/>
                  <a:gd name="T40" fmla="*/ 732 w 734"/>
                  <a:gd name="T41" fmla="*/ 9 h 387"/>
                  <a:gd name="T42" fmla="*/ 733 w 734"/>
                  <a:gd name="T43" fmla="*/ 12 h 387"/>
                  <a:gd name="T44" fmla="*/ 734 w 734"/>
                  <a:gd name="T45" fmla="*/ 16 h 387"/>
                  <a:gd name="T46" fmla="*/ 734 w 734"/>
                  <a:gd name="T47" fmla="*/ 21 h 387"/>
                  <a:gd name="T48" fmla="*/ 734 w 734"/>
                  <a:gd name="T49" fmla="*/ 24 h 387"/>
                  <a:gd name="T50" fmla="*/ 733 w 734"/>
                  <a:gd name="T51" fmla="*/ 28 h 387"/>
                  <a:gd name="T52" fmla="*/ 732 w 734"/>
                  <a:gd name="T53" fmla="*/ 31 h 387"/>
                  <a:gd name="T54" fmla="*/ 729 w 734"/>
                  <a:gd name="T55" fmla="*/ 34 h 387"/>
                  <a:gd name="T56" fmla="*/ 726 w 734"/>
                  <a:gd name="T57" fmla="*/ 36 h 387"/>
                  <a:gd name="T58" fmla="*/ 723 w 734"/>
                  <a:gd name="T59" fmla="*/ 38 h 387"/>
                  <a:gd name="T60" fmla="*/ 719 w 734"/>
                  <a:gd name="T61" fmla="*/ 39 h 387"/>
                  <a:gd name="T62" fmla="*/ 714 w 734"/>
                  <a:gd name="T63" fmla="*/ 39 h 387"/>
                  <a:gd name="T64" fmla="*/ 46 w 734"/>
                  <a:gd name="T65" fmla="*/ 39 h 387"/>
                  <a:gd name="T66" fmla="*/ 150 w 734"/>
                  <a:gd name="T67" fmla="*/ 348 h 387"/>
                  <a:gd name="T68" fmla="*/ 638 w 734"/>
                  <a:gd name="T69" fmla="*/ 348 h 387"/>
                  <a:gd name="T70" fmla="*/ 641 w 734"/>
                  <a:gd name="T71" fmla="*/ 349 h 387"/>
                  <a:gd name="T72" fmla="*/ 645 w 734"/>
                  <a:gd name="T73" fmla="*/ 350 h 387"/>
                  <a:gd name="T74" fmla="*/ 648 w 734"/>
                  <a:gd name="T75" fmla="*/ 352 h 387"/>
                  <a:gd name="T76" fmla="*/ 651 w 734"/>
                  <a:gd name="T77" fmla="*/ 353 h 387"/>
                  <a:gd name="T78" fmla="*/ 654 w 734"/>
                  <a:gd name="T79" fmla="*/ 356 h 387"/>
                  <a:gd name="T80" fmla="*/ 655 w 734"/>
                  <a:gd name="T81" fmla="*/ 361 h 387"/>
                  <a:gd name="T82" fmla="*/ 657 w 734"/>
                  <a:gd name="T83" fmla="*/ 363 h 387"/>
                  <a:gd name="T84" fmla="*/ 657 w 734"/>
                  <a:gd name="T85" fmla="*/ 368 h 387"/>
                  <a:gd name="T86" fmla="*/ 657 w 734"/>
                  <a:gd name="T87" fmla="*/ 372 h 387"/>
                  <a:gd name="T88" fmla="*/ 655 w 734"/>
                  <a:gd name="T89" fmla="*/ 375 h 387"/>
                  <a:gd name="T90" fmla="*/ 654 w 734"/>
                  <a:gd name="T91" fmla="*/ 378 h 387"/>
                  <a:gd name="T92" fmla="*/ 651 w 734"/>
                  <a:gd name="T93" fmla="*/ 381 h 387"/>
                  <a:gd name="T94" fmla="*/ 648 w 734"/>
                  <a:gd name="T95" fmla="*/ 384 h 387"/>
                  <a:gd name="T96" fmla="*/ 645 w 734"/>
                  <a:gd name="T97" fmla="*/ 385 h 387"/>
                  <a:gd name="T98" fmla="*/ 641 w 734"/>
                  <a:gd name="T99" fmla="*/ 387 h 387"/>
                  <a:gd name="T100" fmla="*/ 638 w 734"/>
                  <a:gd name="T101" fmla="*/ 387 h 3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734" h="387">
                    <a:moveTo>
                      <a:pt x="638" y="387"/>
                    </a:moveTo>
                    <a:lnTo>
                      <a:pt x="135" y="387"/>
                    </a:lnTo>
                    <a:lnTo>
                      <a:pt x="130" y="387"/>
                    </a:lnTo>
                    <a:lnTo>
                      <a:pt x="124" y="384"/>
                    </a:lnTo>
                    <a:lnTo>
                      <a:pt x="120" y="379"/>
                    </a:lnTo>
                    <a:lnTo>
                      <a:pt x="117" y="374"/>
                    </a:lnTo>
                    <a:lnTo>
                      <a:pt x="2" y="26"/>
                    </a:lnTo>
                    <a:lnTo>
                      <a:pt x="0" y="22"/>
                    </a:lnTo>
                    <a:lnTo>
                      <a:pt x="0" y="16"/>
                    </a:lnTo>
                    <a:lnTo>
                      <a:pt x="2" y="12"/>
                    </a:lnTo>
                    <a:lnTo>
                      <a:pt x="4" y="9"/>
                    </a:lnTo>
                    <a:lnTo>
                      <a:pt x="7" y="5"/>
                    </a:lnTo>
                    <a:lnTo>
                      <a:pt x="12" y="3"/>
                    </a:lnTo>
                    <a:lnTo>
                      <a:pt x="14" y="0"/>
                    </a:lnTo>
                    <a:lnTo>
                      <a:pt x="20" y="0"/>
                    </a:lnTo>
                    <a:lnTo>
                      <a:pt x="714" y="0"/>
                    </a:lnTo>
                    <a:lnTo>
                      <a:pt x="719" y="0"/>
                    </a:lnTo>
                    <a:lnTo>
                      <a:pt x="723" y="2"/>
                    </a:lnTo>
                    <a:lnTo>
                      <a:pt x="726" y="3"/>
                    </a:lnTo>
                    <a:lnTo>
                      <a:pt x="729" y="6"/>
                    </a:lnTo>
                    <a:lnTo>
                      <a:pt x="732" y="9"/>
                    </a:lnTo>
                    <a:lnTo>
                      <a:pt x="733" y="12"/>
                    </a:lnTo>
                    <a:lnTo>
                      <a:pt x="734" y="16"/>
                    </a:lnTo>
                    <a:lnTo>
                      <a:pt x="734" y="21"/>
                    </a:lnTo>
                    <a:lnTo>
                      <a:pt x="734" y="24"/>
                    </a:lnTo>
                    <a:lnTo>
                      <a:pt x="733" y="28"/>
                    </a:lnTo>
                    <a:lnTo>
                      <a:pt x="732" y="31"/>
                    </a:lnTo>
                    <a:lnTo>
                      <a:pt x="729" y="34"/>
                    </a:lnTo>
                    <a:lnTo>
                      <a:pt x="726" y="36"/>
                    </a:lnTo>
                    <a:lnTo>
                      <a:pt x="723" y="38"/>
                    </a:lnTo>
                    <a:lnTo>
                      <a:pt x="719" y="39"/>
                    </a:lnTo>
                    <a:lnTo>
                      <a:pt x="714" y="39"/>
                    </a:lnTo>
                    <a:lnTo>
                      <a:pt x="46" y="39"/>
                    </a:lnTo>
                    <a:lnTo>
                      <a:pt x="150" y="348"/>
                    </a:lnTo>
                    <a:lnTo>
                      <a:pt x="638" y="348"/>
                    </a:lnTo>
                    <a:lnTo>
                      <a:pt x="641" y="349"/>
                    </a:lnTo>
                    <a:lnTo>
                      <a:pt x="645" y="350"/>
                    </a:lnTo>
                    <a:lnTo>
                      <a:pt x="648" y="352"/>
                    </a:lnTo>
                    <a:lnTo>
                      <a:pt x="651" y="353"/>
                    </a:lnTo>
                    <a:lnTo>
                      <a:pt x="654" y="356"/>
                    </a:lnTo>
                    <a:lnTo>
                      <a:pt x="655" y="361"/>
                    </a:lnTo>
                    <a:lnTo>
                      <a:pt x="657" y="363"/>
                    </a:lnTo>
                    <a:lnTo>
                      <a:pt x="657" y="368"/>
                    </a:lnTo>
                    <a:lnTo>
                      <a:pt x="657" y="372"/>
                    </a:lnTo>
                    <a:lnTo>
                      <a:pt x="655" y="375"/>
                    </a:lnTo>
                    <a:lnTo>
                      <a:pt x="654" y="378"/>
                    </a:lnTo>
                    <a:lnTo>
                      <a:pt x="651" y="381"/>
                    </a:lnTo>
                    <a:lnTo>
                      <a:pt x="648" y="384"/>
                    </a:lnTo>
                    <a:lnTo>
                      <a:pt x="645" y="385"/>
                    </a:lnTo>
                    <a:lnTo>
                      <a:pt x="641" y="387"/>
                    </a:lnTo>
                    <a:lnTo>
                      <a:pt x="638" y="38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22" name="千图PPT彼岸天：ID 8661124库_组合 21">
            <a:extLst>
              <a:ext uri="{FF2B5EF4-FFF2-40B4-BE49-F238E27FC236}">
                <a16:creationId xmlns:a16="http://schemas.microsoft.com/office/drawing/2014/main" id="{D1FA79C8-F445-44F4-97AB-EA94E645C6BE}"/>
              </a:ext>
            </a:extLst>
          </p:cNvPr>
          <p:cNvGrpSpPr/>
          <p:nvPr>
            <p:custDataLst>
              <p:tags r:id="rId9"/>
            </p:custDataLst>
          </p:nvPr>
        </p:nvGrpSpPr>
        <p:grpSpPr>
          <a:xfrm>
            <a:off x="1184938" y="5103443"/>
            <a:ext cx="3888660" cy="628671"/>
            <a:chOff x="1251284" y="5103443"/>
            <a:chExt cx="3888660" cy="628671"/>
          </a:xfrm>
        </p:grpSpPr>
        <p:grpSp>
          <p:nvGrpSpPr>
            <p:cNvPr id="28" name="组合 27">
              <a:extLst>
                <a:ext uri="{FF2B5EF4-FFF2-40B4-BE49-F238E27FC236}">
                  <a16:creationId xmlns:a16="http://schemas.microsoft.com/office/drawing/2014/main" id="{11777C63-50A7-4B81-9CA9-B65624BD9A4B}"/>
                </a:ext>
              </a:extLst>
            </p:cNvPr>
            <p:cNvGrpSpPr/>
            <p:nvPr/>
          </p:nvGrpSpPr>
          <p:grpSpPr>
            <a:xfrm>
              <a:off x="1251284" y="5121087"/>
              <a:ext cx="591065" cy="593383"/>
              <a:chOff x="4856802" y="3379051"/>
              <a:chExt cx="591065" cy="593383"/>
            </a:xfrm>
          </p:grpSpPr>
          <p:sp>
            <p:nvSpPr>
              <p:cNvPr id="51" name="任意多边形: 形状 50">
                <a:extLst>
                  <a:ext uri="{FF2B5EF4-FFF2-40B4-BE49-F238E27FC236}">
                    <a16:creationId xmlns:a16="http://schemas.microsoft.com/office/drawing/2014/main" id="{C96E2A31-A2B0-4820-9B53-BCAC4B2790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56802" y="3379051"/>
                <a:ext cx="591065" cy="593383"/>
              </a:xfrm>
              <a:custGeom>
                <a:avLst/>
                <a:gdLst>
                  <a:gd name="T0" fmla="*/ 128 w 255"/>
                  <a:gd name="T1" fmla="*/ 256 h 256"/>
                  <a:gd name="T2" fmla="*/ 102 w 255"/>
                  <a:gd name="T3" fmla="*/ 252 h 256"/>
                  <a:gd name="T4" fmla="*/ 78 w 255"/>
                  <a:gd name="T5" fmla="*/ 245 h 256"/>
                  <a:gd name="T6" fmla="*/ 56 w 255"/>
                  <a:gd name="T7" fmla="*/ 233 h 256"/>
                  <a:gd name="T8" fmla="*/ 37 w 255"/>
                  <a:gd name="T9" fmla="*/ 218 h 256"/>
                  <a:gd name="T10" fmla="*/ 22 w 255"/>
                  <a:gd name="T11" fmla="*/ 199 h 256"/>
                  <a:gd name="T12" fmla="*/ 10 w 255"/>
                  <a:gd name="T13" fmla="*/ 177 h 256"/>
                  <a:gd name="T14" fmla="*/ 3 w 255"/>
                  <a:gd name="T15" fmla="*/ 153 h 256"/>
                  <a:gd name="T16" fmla="*/ 0 w 255"/>
                  <a:gd name="T17" fmla="*/ 127 h 256"/>
                  <a:gd name="T18" fmla="*/ 0 w 255"/>
                  <a:gd name="T19" fmla="*/ 114 h 256"/>
                  <a:gd name="T20" fmla="*/ 5 w 255"/>
                  <a:gd name="T21" fmla="*/ 89 h 256"/>
                  <a:gd name="T22" fmla="*/ 16 w 255"/>
                  <a:gd name="T23" fmla="*/ 67 h 256"/>
                  <a:gd name="T24" fmla="*/ 29 w 255"/>
                  <a:gd name="T25" fmla="*/ 47 h 256"/>
                  <a:gd name="T26" fmla="*/ 46 w 255"/>
                  <a:gd name="T27" fmla="*/ 29 h 256"/>
                  <a:gd name="T28" fmla="*/ 66 w 255"/>
                  <a:gd name="T29" fmla="*/ 15 h 256"/>
                  <a:gd name="T30" fmla="*/ 90 w 255"/>
                  <a:gd name="T31" fmla="*/ 6 h 256"/>
                  <a:gd name="T32" fmla="*/ 115 w 255"/>
                  <a:gd name="T33" fmla="*/ 1 h 256"/>
                  <a:gd name="T34" fmla="*/ 128 w 255"/>
                  <a:gd name="T35" fmla="*/ 0 h 256"/>
                  <a:gd name="T36" fmla="*/ 154 w 255"/>
                  <a:gd name="T37" fmla="*/ 2 h 256"/>
                  <a:gd name="T38" fmla="*/ 177 w 255"/>
                  <a:gd name="T39" fmla="*/ 10 h 256"/>
                  <a:gd name="T40" fmla="*/ 199 w 255"/>
                  <a:gd name="T41" fmla="*/ 22 h 256"/>
                  <a:gd name="T42" fmla="*/ 218 w 255"/>
                  <a:gd name="T43" fmla="*/ 38 h 256"/>
                  <a:gd name="T44" fmla="*/ 233 w 255"/>
                  <a:gd name="T45" fmla="*/ 56 h 256"/>
                  <a:gd name="T46" fmla="*/ 245 w 255"/>
                  <a:gd name="T47" fmla="*/ 78 h 256"/>
                  <a:gd name="T48" fmla="*/ 253 w 255"/>
                  <a:gd name="T49" fmla="*/ 102 h 256"/>
                  <a:gd name="T50" fmla="*/ 255 w 255"/>
                  <a:gd name="T51" fmla="*/ 127 h 256"/>
                  <a:gd name="T52" fmla="*/ 254 w 255"/>
                  <a:gd name="T53" fmla="*/ 140 h 256"/>
                  <a:gd name="T54" fmla="*/ 249 w 255"/>
                  <a:gd name="T55" fmla="*/ 166 h 256"/>
                  <a:gd name="T56" fmla="*/ 240 w 255"/>
                  <a:gd name="T57" fmla="*/ 189 h 256"/>
                  <a:gd name="T58" fmla="*/ 226 w 255"/>
                  <a:gd name="T59" fmla="*/ 209 h 256"/>
                  <a:gd name="T60" fmla="*/ 209 w 255"/>
                  <a:gd name="T61" fmla="*/ 226 h 256"/>
                  <a:gd name="T62" fmla="*/ 188 w 255"/>
                  <a:gd name="T63" fmla="*/ 239 h 256"/>
                  <a:gd name="T64" fmla="*/ 166 w 255"/>
                  <a:gd name="T65" fmla="*/ 250 h 256"/>
                  <a:gd name="T66" fmla="*/ 141 w 255"/>
                  <a:gd name="T67" fmla="*/ 255 h 256"/>
                  <a:gd name="T68" fmla="*/ 128 w 255"/>
                  <a:gd name="T69" fmla="*/ 256 h 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55" h="256">
                    <a:moveTo>
                      <a:pt x="128" y="256"/>
                    </a:moveTo>
                    <a:lnTo>
                      <a:pt x="128" y="256"/>
                    </a:lnTo>
                    <a:lnTo>
                      <a:pt x="115" y="255"/>
                    </a:lnTo>
                    <a:lnTo>
                      <a:pt x="102" y="252"/>
                    </a:lnTo>
                    <a:lnTo>
                      <a:pt x="90" y="250"/>
                    </a:lnTo>
                    <a:lnTo>
                      <a:pt x="78" y="245"/>
                    </a:lnTo>
                    <a:lnTo>
                      <a:pt x="66" y="239"/>
                    </a:lnTo>
                    <a:lnTo>
                      <a:pt x="56" y="233"/>
                    </a:lnTo>
                    <a:lnTo>
                      <a:pt x="46" y="226"/>
                    </a:lnTo>
                    <a:lnTo>
                      <a:pt x="37" y="218"/>
                    </a:lnTo>
                    <a:lnTo>
                      <a:pt x="29" y="209"/>
                    </a:lnTo>
                    <a:lnTo>
                      <a:pt x="22" y="199"/>
                    </a:lnTo>
                    <a:lnTo>
                      <a:pt x="16" y="189"/>
                    </a:lnTo>
                    <a:lnTo>
                      <a:pt x="10" y="177"/>
                    </a:lnTo>
                    <a:lnTo>
                      <a:pt x="5" y="166"/>
                    </a:lnTo>
                    <a:lnTo>
                      <a:pt x="3" y="153"/>
                    </a:lnTo>
                    <a:lnTo>
                      <a:pt x="0" y="140"/>
                    </a:lnTo>
                    <a:lnTo>
                      <a:pt x="0" y="127"/>
                    </a:lnTo>
                    <a:lnTo>
                      <a:pt x="0" y="127"/>
                    </a:lnTo>
                    <a:lnTo>
                      <a:pt x="0" y="114"/>
                    </a:lnTo>
                    <a:lnTo>
                      <a:pt x="3" y="102"/>
                    </a:lnTo>
                    <a:lnTo>
                      <a:pt x="5" y="89"/>
                    </a:lnTo>
                    <a:lnTo>
                      <a:pt x="10" y="78"/>
                    </a:lnTo>
                    <a:lnTo>
                      <a:pt x="16" y="67"/>
                    </a:lnTo>
                    <a:lnTo>
                      <a:pt x="22" y="56"/>
                    </a:lnTo>
                    <a:lnTo>
                      <a:pt x="29" y="47"/>
                    </a:lnTo>
                    <a:lnTo>
                      <a:pt x="37" y="38"/>
                    </a:lnTo>
                    <a:lnTo>
                      <a:pt x="46" y="29"/>
                    </a:lnTo>
                    <a:lnTo>
                      <a:pt x="56" y="22"/>
                    </a:lnTo>
                    <a:lnTo>
                      <a:pt x="66" y="15"/>
                    </a:lnTo>
                    <a:lnTo>
                      <a:pt x="78" y="10"/>
                    </a:lnTo>
                    <a:lnTo>
                      <a:pt x="90" y="6"/>
                    </a:lnTo>
                    <a:lnTo>
                      <a:pt x="102" y="2"/>
                    </a:lnTo>
                    <a:lnTo>
                      <a:pt x="115" y="1"/>
                    </a:lnTo>
                    <a:lnTo>
                      <a:pt x="128" y="0"/>
                    </a:lnTo>
                    <a:lnTo>
                      <a:pt x="128" y="0"/>
                    </a:lnTo>
                    <a:lnTo>
                      <a:pt x="141" y="1"/>
                    </a:lnTo>
                    <a:lnTo>
                      <a:pt x="154" y="2"/>
                    </a:lnTo>
                    <a:lnTo>
                      <a:pt x="166" y="6"/>
                    </a:lnTo>
                    <a:lnTo>
                      <a:pt x="177" y="10"/>
                    </a:lnTo>
                    <a:lnTo>
                      <a:pt x="188" y="15"/>
                    </a:lnTo>
                    <a:lnTo>
                      <a:pt x="199" y="22"/>
                    </a:lnTo>
                    <a:lnTo>
                      <a:pt x="209" y="29"/>
                    </a:lnTo>
                    <a:lnTo>
                      <a:pt x="218" y="38"/>
                    </a:lnTo>
                    <a:lnTo>
                      <a:pt x="226" y="47"/>
                    </a:lnTo>
                    <a:lnTo>
                      <a:pt x="233" y="56"/>
                    </a:lnTo>
                    <a:lnTo>
                      <a:pt x="240" y="67"/>
                    </a:lnTo>
                    <a:lnTo>
                      <a:pt x="245" y="78"/>
                    </a:lnTo>
                    <a:lnTo>
                      <a:pt x="249" y="89"/>
                    </a:lnTo>
                    <a:lnTo>
                      <a:pt x="253" y="102"/>
                    </a:lnTo>
                    <a:lnTo>
                      <a:pt x="254" y="114"/>
                    </a:lnTo>
                    <a:lnTo>
                      <a:pt x="255" y="127"/>
                    </a:lnTo>
                    <a:lnTo>
                      <a:pt x="255" y="127"/>
                    </a:lnTo>
                    <a:lnTo>
                      <a:pt x="254" y="140"/>
                    </a:lnTo>
                    <a:lnTo>
                      <a:pt x="253" y="153"/>
                    </a:lnTo>
                    <a:lnTo>
                      <a:pt x="249" y="166"/>
                    </a:lnTo>
                    <a:lnTo>
                      <a:pt x="245" y="177"/>
                    </a:lnTo>
                    <a:lnTo>
                      <a:pt x="240" y="189"/>
                    </a:lnTo>
                    <a:lnTo>
                      <a:pt x="233" y="199"/>
                    </a:lnTo>
                    <a:lnTo>
                      <a:pt x="226" y="209"/>
                    </a:lnTo>
                    <a:lnTo>
                      <a:pt x="218" y="218"/>
                    </a:lnTo>
                    <a:lnTo>
                      <a:pt x="209" y="226"/>
                    </a:lnTo>
                    <a:lnTo>
                      <a:pt x="199" y="233"/>
                    </a:lnTo>
                    <a:lnTo>
                      <a:pt x="188" y="239"/>
                    </a:lnTo>
                    <a:lnTo>
                      <a:pt x="177" y="245"/>
                    </a:lnTo>
                    <a:lnTo>
                      <a:pt x="166" y="250"/>
                    </a:lnTo>
                    <a:lnTo>
                      <a:pt x="154" y="252"/>
                    </a:lnTo>
                    <a:lnTo>
                      <a:pt x="141" y="255"/>
                    </a:lnTo>
                    <a:lnTo>
                      <a:pt x="128" y="256"/>
                    </a:lnTo>
                    <a:lnTo>
                      <a:pt x="128" y="256"/>
                    </a:lnTo>
                    <a:close/>
                  </a:path>
                </a:pathLst>
              </a:custGeom>
              <a:solidFill>
                <a:schemeClr val="accent1">
                  <a:lumMod val="10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2" name="任意多边形: 形状 51">
                <a:extLst>
                  <a:ext uri="{FF2B5EF4-FFF2-40B4-BE49-F238E27FC236}">
                    <a16:creationId xmlns:a16="http://schemas.microsoft.com/office/drawing/2014/main" id="{D95E7EB1-C53B-4F9C-A8D0-E90F0EEC5D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69322" y="3522326"/>
                <a:ext cx="312274" cy="312274"/>
              </a:xfrm>
              <a:custGeom>
                <a:avLst/>
                <a:gdLst>
                  <a:gd name="T0" fmla="*/ 600 w 1152"/>
                  <a:gd name="T1" fmla="*/ 944 h 1153"/>
                  <a:gd name="T2" fmla="*/ 578 w 1152"/>
                  <a:gd name="T3" fmla="*/ 940 h 1153"/>
                  <a:gd name="T4" fmla="*/ 908 w 1152"/>
                  <a:gd name="T5" fmla="*/ 1066 h 1153"/>
                  <a:gd name="T6" fmla="*/ 367 w 1152"/>
                  <a:gd name="T7" fmla="*/ 868 h 1153"/>
                  <a:gd name="T8" fmla="*/ 1049 w 1152"/>
                  <a:gd name="T9" fmla="*/ 137 h 1153"/>
                  <a:gd name="T10" fmla="*/ 367 w 1152"/>
                  <a:gd name="T11" fmla="*/ 868 h 1153"/>
                  <a:gd name="T12" fmla="*/ 947 w 1152"/>
                  <a:gd name="T13" fmla="*/ 193 h 1153"/>
                  <a:gd name="T14" fmla="*/ 336 w 1152"/>
                  <a:gd name="T15" fmla="*/ 838 h 1153"/>
                  <a:gd name="T16" fmla="*/ 113 w 1152"/>
                  <a:gd name="T17" fmla="*/ 749 h 1153"/>
                  <a:gd name="T18" fmla="*/ 1131 w 1152"/>
                  <a:gd name="T19" fmla="*/ 4 h 1153"/>
                  <a:gd name="T20" fmla="*/ 1121 w 1152"/>
                  <a:gd name="T21" fmla="*/ 1 h 1153"/>
                  <a:gd name="T22" fmla="*/ 1110 w 1152"/>
                  <a:gd name="T23" fmla="*/ 1 h 1153"/>
                  <a:gd name="T24" fmla="*/ 1101 w 1152"/>
                  <a:gd name="T25" fmla="*/ 5 h 1153"/>
                  <a:gd name="T26" fmla="*/ 16 w 1152"/>
                  <a:gd name="T27" fmla="*/ 727 h 1153"/>
                  <a:gd name="T28" fmla="*/ 9 w 1152"/>
                  <a:gd name="T29" fmla="*/ 734 h 1153"/>
                  <a:gd name="T30" fmla="*/ 3 w 1152"/>
                  <a:gd name="T31" fmla="*/ 741 h 1153"/>
                  <a:gd name="T32" fmla="*/ 0 w 1152"/>
                  <a:gd name="T33" fmla="*/ 751 h 1153"/>
                  <a:gd name="T34" fmla="*/ 0 w 1152"/>
                  <a:gd name="T35" fmla="*/ 761 h 1153"/>
                  <a:gd name="T36" fmla="*/ 2 w 1152"/>
                  <a:gd name="T37" fmla="*/ 770 h 1153"/>
                  <a:gd name="T38" fmla="*/ 8 w 1152"/>
                  <a:gd name="T39" fmla="*/ 779 h 1153"/>
                  <a:gd name="T40" fmla="*/ 14 w 1152"/>
                  <a:gd name="T41" fmla="*/ 785 h 1153"/>
                  <a:gd name="T42" fmla="*/ 23 w 1152"/>
                  <a:gd name="T43" fmla="*/ 790 h 1153"/>
                  <a:gd name="T44" fmla="*/ 436 w 1152"/>
                  <a:gd name="T45" fmla="*/ 1134 h 1153"/>
                  <a:gd name="T46" fmla="*/ 443 w 1152"/>
                  <a:gd name="T47" fmla="*/ 1142 h 1153"/>
                  <a:gd name="T48" fmla="*/ 449 w 1152"/>
                  <a:gd name="T49" fmla="*/ 1148 h 1153"/>
                  <a:gd name="T50" fmla="*/ 458 w 1152"/>
                  <a:gd name="T51" fmla="*/ 1152 h 1153"/>
                  <a:gd name="T52" fmla="*/ 468 w 1152"/>
                  <a:gd name="T53" fmla="*/ 1153 h 1153"/>
                  <a:gd name="T54" fmla="*/ 473 w 1152"/>
                  <a:gd name="T55" fmla="*/ 1153 h 1153"/>
                  <a:gd name="T56" fmla="*/ 482 w 1152"/>
                  <a:gd name="T57" fmla="*/ 1150 h 1153"/>
                  <a:gd name="T58" fmla="*/ 489 w 1152"/>
                  <a:gd name="T59" fmla="*/ 1145 h 1153"/>
                  <a:gd name="T60" fmla="*/ 496 w 1152"/>
                  <a:gd name="T61" fmla="*/ 1139 h 1153"/>
                  <a:gd name="T62" fmla="*/ 573 w 1152"/>
                  <a:gd name="T63" fmla="*/ 1010 h 1153"/>
                  <a:gd name="T64" fmla="*/ 929 w 1152"/>
                  <a:gd name="T65" fmla="*/ 1153 h 1153"/>
                  <a:gd name="T66" fmla="*/ 941 w 1152"/>
                  <a:gd name="T67" fmla="*/ 1153 h 1153"/>
                  <a:gd name="T68" fmla="*/ 949 w 1152"/>
                  <a:gd name="T69" fmla="*/ 1150 h 1153"/>
                  <a:gd name="T70" fmla="*/ 960 w 1152"/>
                  <a:gd name="T71" fmla="*/ 1143 h 1153"/>
                  <a:gd name="T72" fmla="*/ 969 w 1152"/>
                  <a:gd name="T73" fmla="*/ 1130 h 1153"/>
                  <a:gd name="T74" fmla="*/ 1151 w 1152"/>
                  <a:gd name="T75" fmla="*/ 42 h 1153"/>
                  <a:gd name="T76" fmla="*/ 1151 w 1152"/>
                  <a:gd name="T77" fmla="*/ 33 h 1153"/>
                  <a:gd name="T78" fmla="*/ 1149 w 1152"/>
                  <a:gd name="T79" fmla="*/ 22 h 1153"/>
                  <a:gd name="T80" fmla="*/ 1144 w 1152"/>
                  <a:gd name="T81" fmla="*/ 13 h 1153"/>
                  <a:gd name="T82" fmla="*/ 1135 w 1152"/>
                  <a:gd name="T83" fmla="*/ 7 h 1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152" h="1153">
                    <a:moveTo>
                      <a:pt x="908" y="1066"/>
                    </a:moveTo>
                    <a:lnTo>
                      <a:pt x="600" y="944"/>
                    </a:lnTo>
                    <a:lnTo>
                      <a:pt x="590" y="941"/>
                    </a:lnTo>
                    <a:lnTo>
                      <a:pt x="578" y="940"/>
                    </a:lnTo>
                    <a:lnTo>
                      <a:pt x="1051" y="205"/>
                    </a:lnTo>
                    <a:lnTo>
                      <a:pt x="908" y="1066"/>
                    </a:lnTo>
                    <a:close/>
                    <a:moveTo>
                      <a:pt x="367" y="868"/>
                    </a:moveTo>
                    <a:lnTo>
                      <a:pt x="367" y="868"/>
                    </a:lnTo>
                    <a:lnTo>
                      <a:pt x="366" y="866"/>
                    </a:lnTo>
                    <a:lnTo>
                      <a:pt x="1049" y="137"/>
                    </a:lnTo>
                    <a:lnTo>
                      <a:pt x="468" y="1042"/>
                    </a:lnTo>
                    <a:lnTo>
                      <a:pt x="367" y="868"/>
                    </a:lnTo>
                    <a:close/>
                    <a:moveTo>
                      <a:pt x="113" y="749"/>
                    </a:moveTo>
                    <a:lnTo>
                      <a:pt x="947" y="193"/>
                    </a:lnTo>
                    <a:lnTo>
                      <a:pt x="340" y="842"/>
                    </a:lnTo>
                    <a:lnTo>
                      <a:pt x="336" y="838"/>
                    </a:lnTo>
                    <a:lnTo>
                      <a:pt x="332" y="836"/>
                    </a:lnTo>
                    <a:lnTo>
                      <a:pt x="113" y="749"/>
                    </a:lnTo>
                    <a:close/>
                    <a:moveTo>
                      <a:pt x="1135" y="7"/>
                    </a:moveTo>
                    <a:lnTo>
                      <a:pt x="1131" y="4"/>
                    </a:lnTo>
                    <a:lnTo>
                      <a:pt x="1126" y="2"/>
                    </a:lnTo>
                    <a:lnTo>
                      <a:pt x="1121" y="1"/>
                    </a:lnTo>
                    <a:lnTo>
                      <a:pt x="1116" y="0"/>
                    </a:lnTo>
                    <a:lnTo>
                      <a:pt x="1110" y="1"/>
                    </a:lnTo>
                    <a:lnTo>
                      <a:pt x="1106" y="2"/>
                    </a:lnTo>
                    <a:lnTo>
                      <a:pt x="1101" y="5"/>
                    </a:lnTo>
                    <a:lnTo>
                      <a:pt x="1096" y="7"/>
                    </a:lnTo>
                    <a:lnTo>
                      <a:pt x="16" y="727"/>
                    </a:lnTo>
                    <a:lnTo>
                      <a:pt x="12" y="730"/>
                    </a:lnTo>
                    <a:lnTo>
                      <a:pt x="9" y="734"/>
                    </a:lnTo>
                    <a:lnTo>
                      <a:pt x="5" y="737"/>
                    </a:lnTo>
                    <a:lnTo>
                      <a:pt x="3" y="741"/>
                    </a:lnTo>
                    <a:lnTo>
                      <a:pt x="2" y="745"/>
                    </a:lnTo>
                    <a:lnTo>
                      <a:pt x="0" y="751"/>
                    </a:lnTo>
                    <a:lnTo>
                      <a:pt x="0" y="755"/>
                    </a:lnTo>
                    <a:lnTo>
                      <a:pt x="0" y="761"/>
                    </a:lnTo>
                    <a:lnTo>
                      <a:pt x="1" y="765"/>
                    </a:lnTo>
                    <a:lnTo>
                      <a:pt x="2" y="770"/>
                    </a:lnTo>
                    <a:lnTo>
                      <a:pt x="4" y="775"/>
                    </a:lnTo>
                    <a:lnTo>
                      <a:pt x="8" y="779"/>
                    </a:lnTo>
                    <a:lnTo>
                      <a:pt x="11" y="782"/>
                    </a:lnTo>
                    <a:lnTo>
                      <a:pt x="14" y="785"/>
                    </a:lnTo>
                    <a:lnTo>
                      <a:pt x="18" y="788"/>
                    </a:lnTo>
                    <a:lnTo>
                      <a:pt x="23" y="790"/>
                    </a:lnTo>
                    <a:lnTo>
                      <a:pt x="305" y="903"/>
                    </a:lnTo>
                    <a:lnTo>
                      <a:pt x="436" y="1134"/>
                    </a:lnTo>
                    <a:lnTo>
                      <a:pt x="440" y="1139"/>
                    </a:lnTo>
                    <a:lnTo>
                      <a:pt x="443" y="1142"/>
                    </a:lnTo>
                    <a:lnTo>
                      <a:pt x="446" y="1145"/>
                    </a:lnTo>
                    <a:lnTo>
                      <a:pt x="449" y="1148"/>
                    </a:lnTo>
                    <a:lnTo>
                      <a:pt x="454" y="1149"/>
                    </a:lnTo>
                    <a:lnTo>
                      <a:pt x="458" y="1152"/>
                    </a:lnTo>
                    <a:lnTo>
                      <a:pt x="463" y="1153"/>
                    </a:lnTo>
                    <a:lnTo>
                      <a:pt x="468" y="1153"/>
                    </a:lnTo>
                    <a:lnTo>
                      <a:pt x="468" y="1153"/>
                    </a:lnTo>
                    <a:lnTo>
                      <a:pt x="473" y="1153"/>
                    </a:lnTo>
                    <a:lnTo>
                      <a:pt x="477" y="1152"/>
                    </a:lnTo>
                    <a:lnTo>
                      <a:pt x="482" y="1150"/>
                    </a:lnTo>
                    <a:lnTo>
                      <a:pt x="486" y="1148"/>
                    </a:lnTo>
                    <a:lnTo>
                      <a:pt x="489" y="1145"/>
                    </a:lnTo>
                    <a:lnTo>
                      <a:pt x="494" y="1143"/>
                    </a:lnTo>
                    <a:lnTo>
                      <a:pt x="496" y="1139"/>
                    </a:lnTo>
                    <a:lnTo>
                      <a:pt x="499" y="1135"/>
                    </a:lnTo>
                    <a:lnTo>
                      <a:pt x="573" y="1010"/>
                    </a:lnTo>
                    <a:lnTo>
                      <a:pt x="922" y="1150"/>
                    </a:lnTo>
                    <a:lnTo>
                      <a:pt x="929" y="1153"/>
                    </a:lnTo>
                    <a:lnTo>
                      <a:pt x="936" y="1153"/>
                    </a:lnTo>
                    <a:lnTo>
                      <a:pt x="941" y="1153"/>
                    </a:lnTo>
                    <a:lnTo>
                      <a:pt x="945" y="1152"/>
                    </a:lnTo>
                    <a:lnTo>
                      <a:pt x="949" y="1150"/>
                    </a:lnTo>
                    <a:lnTo>
                      <a:pt x="954" y="1148"/>
                    </a:lnTo>
                    <a:lnTo>
                      <a:pt x="960" y="1143"/>
                    </a:lnTo>
                    <a:lnTo>
                      <a:pt x="966" y="1138"/>
                    </a:lnTo>
                    <a:lnTo>
                      <a:pt x="969" y="1130"/>
                    </a:lnTo>
                    <a:lnTo>
                      <a:pt x="972" y="1122"/>
                    </a:lnTo>
                    <a:lnTo>
                      <a:pt x="1151" y="42"/>
                    </a:lnTo>
                    <a:lnTo>
                      <a:pt x="1152" y="37"/>
                    </a:lnTo>
                    <a:lnTo>
                      <a:pt x="1151" y="33"/>
                    </a:lnTo>
                    <a:lnTo>
                      <a:pt x="1150" y="27"/>
                    </a:lnTo>
                    <a:lnTo>
                      <a:pt x="1149" y="22"/>
                    </a:lnTo>
                    <a:lnTo>
                      <a:pt x="1147" y="18"/>
                    </a:lnTo>
                    <a:lnTo>
                      <a:pt x="1144" y="13"/>
                    </a:lnTo>
                    <a:lnTo>
                      <a:pt x="1139" y="10"/>
                    </a:lnTo>
                    <a:lnTo>
                      <a:pt x="1135" y="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9" name="组合 28">
              <a:extLst>
                <a:ext uri="{FF2B5EF4-FFF2-40B4-BE49-F238E27FC236}">
                  <a16:creationId xmlns:a16="http://schemas.microsoft.com/office/drawing/2014/main" id="{4B238B18-6E75-4ABB-B711-756F8319BC43}"/>
                </a:ext>
              </a:extLst>
            </p:cNvPr>
            <p:cNvGrpSpPr/>
            <p:nvPr/>
          </p:nvGrpSpPr>
          <p:grpSpPr>
            <a:xfrm>
              <a:off x="2074769" y="5103443"/>
              <a:ext cx="628671" cy="628671"/>
              <a:chOff x="4836591" y="2402840"/>
              <a:chExt cx="691538" cy="691538"/>
            </a:xfrm>
          </p:grpSpPr>
          <p:sp>
            <p:nvSpPr>
              <p:cNvPr id="47" name="椭圆 46">
                <a:extLst>
                  <a:ext uri="{FF2B5EF4-FFF2-40B4-BE49-F238E27FC236}">
                    <a16:creationId xmlns:a16="http://schemas.microsoft.com/office/drawing/2014/main" id="{7361DEA8-3A16-4060-850E-1E63E11C75FA}"/>
                  </a:ext>
                </a:extLst>
              </p:cNvPr>
              <p:cNvSpPr/>
              <p:nvPr/>
            </p:nvSpPr>
            <p:spPr>
              <a:xfrm>
                <a:off x="4836591" y="2402840"/>
                <a:ext cx="691538" cy="691538"/>
              </a:xfrm>
              <a:prstGeom prst="ellipse">
                <a:avLst/>
              </a:prstGeom>
              <a:solidFill>
                <a:schemeClr val="accent2">
                  <a:lumMod val="10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48" name="组合 47">
                <a:extLst>
                  <a:ext uri="{FF2B5EF4-FFF2-40B4-BE49-F238E27FC236}">
                    <a16:creationId xmlns:a16="http://schemas.microsoft.com/office/drawing/2014/main" id="{4DEDF889-5AE1-4D15-9905-382118D8D4B0}"/>
                  </a:ext>
                </a:extLst>
              </p:cNvPr>
              <p:cNvGrpSpPr/>
              <p:nvPr/>
            </p:nvGrpSpPr>
            <p:grpSpPr>
              <a:xfrm>
                <a:off x="5021983" y="2567730"/>
                <a:ext cx="325421" cy="377851"/>
                <a:chOff x="3680588" y="2753915"/>
                <a:chExt cx="393760" cy="457200"/>
              </a:xfrm>
              <a:solidFill>
                <a:schemeClr val="bg1"/>
              </a:solidFill>
            </p:grpSpPr>
            <p:sp>
              <p:nvSpPr>
                <p:cNvPr id="49" name="任意多边形: 形状 48">
                  <a:extLst>
                    <a:ext uri="{FF2B5EF4-FFF2-40B4-BE49-F238E27FC236}">
                      <a16:creationId xmlns:a16="http://schemas.microsoft.com/office/drawing/2014/main" id="{C83538D3-5B67-40B3-940A-FDB9F363AE9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80588" y="2753915"/>
                  <a:ext cx="393760" cy="457200"/>
                </a:xfrm>
                <a:custGeom>
                  <a:avLst/>
                  <a:gdLst>
                    <a:gd name="connsiteX0" fmla="*/ 216694 w 285750"/>
                    <a:gd name="connsiteY0" fmla="*/ 153987 h 331788"/>
                    <a:gd name="connsiteX1" fmla="*/ 206375 w 285750"/>
                    <a:gd name="connsiteY1" fmla="*/ 165100 h 331788"/>
                    <a:gd name="connsiteX2" fmla="*/ 216694 w 285750"/>
                    <a:gd name="connsiteY2" fmla="*/ 176213 h 331788"/>
                    <a:gd name="connsiteX3" fmla="*/ 227013 w 285750"/>
                    <a:gd name="connsiteY3" fmla="*/ 165100 h 331788"/>
                    <a:gd name="connsiteX4" fmla="*/ 216694 w 285750"/>
                    <a:gd name="connsiteY4" fmla="*/ 153987 h 331788"/>
                    <a:gd name="connsiteX5" fmla="*/ 224703 w 285750"/>
                    <a:gd name="connsiteY5" fmla="*/ 77497 h 331788"/>
                    <a:gd name="connsiteX6" fmla="*/ 231198 w 285750"/>
                    <a:gd name="connsiteY6" fmla="*/ 89174 h 331788"/>
                    <a:gd name="connsiteX7" fmla="*/ 226002 w 285750"/>
                    <a:gd name="connsiteY7" fmla="*/ 121609 h 331788"/>
                    <a:gd name="connsiteX8" fmla="*/ 226002 w 285750"/>
                    <a:gd name="connsiteY8" fmla="*/ 122906 h 331788"/>
                    <a:gd name="connsiteX9" fmla="*/ 262371 w 285750"/>
                    <a:gd name="connsiteY9" fmla="*/ 173505 h 331788"/>
                    <a:gd name="connsiteX10" fmla="*/ 271463 w 285750"/>
                    <a:gd name="connsiteY10" fmla="*/ 173505 h 331788"/>
                    <a:gd name="connsiteX11" fmla="*/ 285750 w 285750"/>
                    <a:gd name="connsiteY11" fmla="*/ 187777 h 331788"/>
                    <a:gd name="connsiteX12" fmla="*/ 285750 w 285750"/>
                    <a:gd name="connsiteY12" fmla="*/ 220212 h 331788"/>
                    <a:gd name="connsiteX13" fmla="*/ 271463 w 285750"/>
                    <a:gd name="connsiteY13" fmla="*/ 233186 h 331788"/>
                    <a:gd name="connsiteX14" fmla="*/ 262371 w 285750"/>
                    <a:gd name="connsiteY14" fmla="*/ 233186 h 331788"/>
                    <a:gd name="connsiteX15" fmla="*/ 231198 w 285750"/>
                    <a:gd name="connsiteY15" fmla="*/ 282487 h 331788"/>
                    <a:gd name="connsiteX16" fmla="*/ 229899 w 285750"/>
                    <a:gd name="connsiteY16" fmla="*/ 282487 h 331788"/>
                    <a:gd name="connsiteX17" fmla="*/ 228600 w 285750"/>
                    <a:gd name="connsiteY17" fmla="*/ 283784 h 331788"/>
                    <a:gd name="connsiteX18" fmla="*/ 214313 w 285750"/>
                    <a:gd name="connsiteY18" fmla="*/ 313625 h 331788"/>
                    <a:gd name="connsiteX19" fmla="*/ 214313 w 285750"/>
                    <a:gd name="connsiteY19" fmla="*/ 324004 h 331788"/>
                    <a:gd name="connsiteX20" fmla="*/ 206519 w 285750"/>
                    <a:gd name="connsiteY20" fmla="*/ 331788 h 331788"/>
                    <a:gd name="connsiteX21" fmla="*/ 162358 w 285750"/>
                    <a:gd name="connsiteY21" fmla="*/ 331788 h 331788"/>
                    <a:gd name="connsiteX22" fmla="*/ 155863 w 285750"/>
                    <a:gd name="connsiteY22" fmla="*/ 324004 h 331788"/>
                    <a:gd name="connsiteX23" fmla="*/ 155863 w 285750"/>
                    <a:gd name="connsiteY23" fmla="*/ 314922 h 331788"/>
                    <a:gd name="connsiteX24" fmla="*/ 140277 w 285750"/>
                    <a:gd name="connsiteY24" fmla="*/ 314922 h 331788"/>
                    <a:gd name="connsiteX25" fmla="*/ 120794 w 285750"/>
                    <a:gd name="connsiteY25" fmla="*/ 313625 h 331788"/>
                    <a:gd name="connsiteX26" fmla="*/ 120794 w 285750"/>
                    <a:gd name="connsiteY26" fmla="*/ 324004 h 331788"/>
                    <a:gd name="connsiteX27" fmla="*/ 114300 w 285750"/>
                    <a:gd name="connsiteY27" fmla="*/ 331788 h 331788"/>
                    <a:gd name="connsiteX28" fmla="*/ 70138 w 285750"/>
                    <a:gd name="connsiteY28" fmla="*/ 331788 h 331788"/>
                    <a:gd name="connsiteX29" fmla="*/ 62345 w 285750"/>
                    <a:gd name="connsiteY29" fmla="*/ 325301 h 331788"/>
                    <a:gd name="connsiteX30" fmla="*/ 62345 w 285750"/>
                    <a:gd name="connsiteY30" fmla="*/ 321409 h 331788"/>
                    <a:gd name="connsiteX31" fmla="*/ 46759 w 285750"/>
                    <a:gd name="connsiteY31" fmla="*/ 282487 h 331788"/>
                    <a:gd name="connsiteX32" fmla="*/ 24678 w 285750"/>
                    <a:gd name="connsiteY32" fmla="*/ 250052 h 331788"/>
                    <a:gd name="connsiteX33" fmla="*/ 16885 w 285750"/>
                    <a:gd name="connsiteY33" fmla="*/ 227996 h 331788"/>
                    <a:gd name="connsiteX34" fmla="*/ 14287 w 285750"/>
                    <a:gd name="connsiteY34" fmla="*/ 204643 h 331788"/>
                    <a:gd name="connsiteX35" fmla="*/ 23379 w 285750"/>
                    <a:gd name="connsiteY35" fmla="*/ 163126 h 331788"/>
                    <a:gd name="connsiteX36" fmla="*/ 84426 w 285750"/>
                    <a:gd name="connsiteY36" fmla="*/ 183884 h 331788"/>
                    <a:gd name="connsiteX37" fmla="*/ 181841 w 285750"/>
                    <a:gd name="connsiteY37" fmla="*/ 107337 h 331788"/>
                    <a:gd name="connsiteX38" fmla="*/ 192232 w 285750"/>
                    <a:gd name="connsiteY38" fmla="*/ 90471 h 331788"/>
                    <a:gd name="connsiteX39" fmla="*/ 224703 w 285750"/>
                    <a:gd name="connsiteY39" fmla="*/ 77497 h 331788"/>
                    <a:gd name="connsiteX40" fmla="*/ 79893 w 285750"/>
                    <a:gd name="connsiteY40" fmla="*/ 26987 h 331788"/>
                    <a:gd name="connsiteX41" fmla="*/ 76005 w 285750"/>
                    <a:gd name="connsiteY41" fmla="*/ 30840 h 331788"/>
                    <a:gd name="connsiteX42" fmla="*/ 76005 w 285750"/>
                    <a:gd name="connsiteY42" fmla="*/ 35977 h 331788"/>
                    <a:gd name="connsiteX43" fmla="*/ 72118 w 285750"/>
                    <a:gd name="connsiteY43" fmla="*/ 42398 h 331788"/>
                    <a:gd name="connsiteX44" fmla="*/ 53975 w 285750"/>
                    <a:gd name="connsiteY44" fmla="*/ 64231 h 331788"/>
                    <a:gd name="connsiteX45" fmla="*/ 66934 w 285750"/>
                    <a:gd name="connsiteY45" fmla="*/ 84779 h 331788"/>
                    <a:gd name="connsiteX46" fmla="*/ 83781 w 285750"/>
                    <a:gd name="connsiteY46" fmla="*/ 92485 h 331788"/>
                    <a:gd name="connsiteX47" fmla="*/ 88965 w 285750"/>
                    <a:gd name="connsiteY47" fmla="*/ 96337 h 331788"/>
                    <a:gd name="connsiteX48" fmla="*/ 87669 w 285750"/>
                    <a:gd name="connsiteY48" fmla="*/ 110464 h 331788"/>
                    <a:gd name="connsiteX49" fmla="*/ 77301 w 285750"/>
                    <a:gd name="connsiteY49" fmla="*/ 111749 h 331788"/>
                    <a:gd name="connsiteX50" fmla="*/ 61750 w 285750"/>
                    <a:gd name="connsiteY50" fmla="*/ 106612 h 331788"/>
                    <a:gd name="connsiteX51" fmla="*/ 56567 w 285750"/>
                    <a:gd name="connsiteY51" fmla="*/ 109180 h 331788"/>
                    <a:gd name="connsiteX52" fmla="*/ 53975 w 285750"/>
                    <a:gd name="connsiteY52" fmla="*/ 116886 h 331788"/>
                    <a:gd name="connsiteX53" fmla="*/ 56567 w 285750"/>
                    <a:gd name="connsiteY53" fmla="*/ 123307 h 331788"/>
                    <a:gd name="connsiteX54" fmla="*/ 70822 w 285750"/>
                    <a:gd name="connsiteY54" fmla="*/ 127160 h 331788"/>
                    <a:gd name="connsiteX55" fmla="*/ 74710 w 285750"/>
                    <a:gd name="connsiteY55" fmla="*/ 131013 h 331788"/>
                    <a:gd name="connsiteX56" fmla="*/ 74710 w 285750"/>
                    <a:gd name="connsiteY56" fmla="*/ 137434 h 331788"/>
                    <a:gd name="connsiteX57" fmla="*/ 78597 w 285750"/>
                    <a:gd name="connsiteY57" fmla="*/ 140003 h 331788"/>
                    <a:gd name="connsiteX58" fmla="*/ 86373 w 285750"/>
                    <a:gd name="connsiteY58" fmla="*/ 140003 h 331788"/>
                    <a:gd name="connsiteX59" fmla="*/ 90261 w 285750"/>
                    <a:gd name="connsiteY59" fmla="*/ 137434 h 331788"/>
                    <a:gd name="connsiteX60" fmla="*/ 90261 w 285750"/>
                    <a:gd name="connsiteY60" fmla="*/ 129728 h 331788"/>
                    <a:gd name="connsiteX61" fmla="*/ 92852 w 285750"/>
                    <a:gd name="connsiteY61" fmla="*/ 125876 h 331788"/>
                    <a:gd name="connsiteX62" fmla="*/ 107108 w 285750"/>
                    <a:gd name="connsiteY62" fmla="*/ 116886 h 331788"/>
                    <a:gd name="connsiteX63" fmla="*/ 99332 w 285750"/>
                    <a:gd name="connsiteY63" fmla="*/ 78358 h 331788"/>
                    <a:gd name="connsiteX64" fmla="*/ 85077 w 285750"/>
                    <a:gd name="connsiteY64" fmla="*/ 71936 h 331788"/>
                    <a:gd name="connsiteX65" fmla="*/ 77301 w 285750"/>
                    <a:gd name="connsiteY65" fmla="*/ 68084 h 331788"/>
                    <a:gd name="connsiteX66" fmla="*/ 79893 w 285750"/>
                    <a:gd name="connsiteY66" fmla="*/ 56525 h 331788"/>
                    <a:gd name="connsiteX67" fmla="*/ 83781 w 285750"/>
                    <a:gd name="connsiteY67" fmla="*/ 55241 h 331788"/>
                    <a:gd name="connsiteX68" fmla="*/ 101924 w 285750"/>
                    <a:gd name="connsiteY68" fmla="*/ 59094 h 331788"/>
                    <a:gd name="connsiteX69" fmla="*/ 105812 w 285750"/>
                    <a:gd name="connsiteY69" fmla="*/ 56525 h 331788"/>
                    <a:gd name="connsiteX70" fmla="*/ 109699 w 285750"/>
                    <a:gd name="connsiteY70" fmla="*/ 47535 h 331788"/>
                    <a:gd name="connsiteX71" fmla="*/ 107108 w 285750"/>
                    <a:gd name="connsiteY71" fmla="*/ 43682 h 331788"/>
                    <a:gd name="connsiteX72" fmla="*/ 95444 w 285750"/>
                    <a:gd name="connsiteY72" fmla="*/ 39830 h 331788"/>
                    <a:gd name="connsiteX73" fmla="*/ 90261 w 285750"/>
                    <a:gd name="connsiteY73" fmla="*/ 34692 h 331788"/>
                    <a:gd name="connsiteX74" fmla="*/ 83781 w 285750"/>
                    <a:gd name="connsiteY74" fmla="*/ 26987 h 331788"/>
                    <a:gd name="connsiteX75" fmla="*/ 79893 w 285750"/>
                    <a:gd name="connsiteY75" fmla="*/ 26987 h 331788"/>
                    <a:gd name="connsiteX76" fmla="*/ 83344 w 285750"/>
                    <a:gd name="connsiteY76" fmla="*/ 0 h 331788"/>
                    <a:gd name="connsiteX77" fmla="*/ 166688 w 285750"/>
                    <a:gd name="connsiteY77" fmla="*/ 83344 h 331788"/>
                    <a:gd name="connsiteX78" fmla="*/ 83344 w 285750"/>
                    <a:gd name="connsiteY78" fmla="*/ 166688 h 331788"/>
                    <a:gd name="connsiteX79" fmla="*/ 0 w 285750"/>
                    <a:gd name="connsiteY79" fmla="*/ 83344 h 331788"/>
                    <a:gd name="connsiteX80" fmla="*/ 83344 w 285750"/>
                    <a:gd name="connsiteY80" fmla="*/ 0 h 3317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</a:cxnLst>
                  <a:rect l="l" t="t" r="r" b="b"/>
                  <a:pathLst>
                    <a:path w="285750" h="331788">
                      <a:moveTo>
                        <a:pt x="216694" y="153987"/>
                      </a:moveTo>
                      <a:cubicBezTo>
                        <a:pt x="210995" y="153987"/>
                        <a:pt x="206375" y="158962"/>
                        <a:pt x="206375" y="165100"/>
                      </a:cubicBezTo>
                      <a:cubicBezTo>
                        <a:pt x="206375" y="171238"/>
                        <a:pt x="210995" y="176213"/>
                        <a:pt x="216694" y="176213"/>
                      </a:cubicBezTo>
                      <a:cubicBezTo>
                        <a:pt x="222393" y="176213"/>
                        <a:pt x="227013" y="171238"/>
                        <a:pt x="227013" y="165100"/>
                      </a:cubicBezTo>
                      <a:cubicBezTo>
                        <a:pt x="227013" y="158962"/>
                        <a:pt x="222393" y="153987"/>
                        <a:pt x="216694" y="153987"/>
                      </a:cubicBezTo>
                      <a:close/>
                      <a:moveTo>
                        <a:pt x="224703" y="77497"/>
                      </a:moveTo>
                      <a:cubicBezTo>
                        <a:pt x="231198" y="76200"/>
                        <a:pt x="235094" y="83984"/>
                        <a:pt x="231198" y="89174"/>
                      </a:cubicBezTo>
                      <a:cubicBezTo>
                        <a:pt x="227301" y="96958"/>
                        <a:pt x="222106" y="108635"/>
                        <a:pt x="226002" y="121609"/>
                      </a:cubicBezTo>
                      <a:cubicBezTo>
                        <a:pt x="226002" y="121609"/>
                        <a:pt x="226002" y="122906"/>
                        <a:pt x="226002" y="122906"/>
                      </a:cubicBezTo>
                      <a:cubicBezTo>
                        <a:pt x="242888" y="137178"/>
                        <a:pt x="255876" y="154044"/>
                        <a:pt x="262371" y="173505"/>
                      </a:cubicBezTo>
                      <a:cubicBezTo>
                        <a:pt x="262371" y="173505"/>
                        <a:pt x="262371" y="173505"/>
                        <a:pt x="271463" y="173505"/>
                      </a:cubicBezTo>
                      <a:cubicBezTo>
                        <a:pt x="279256" y="173505"/>
                        <a:pt x="285750" y="179992"/>
                        <a:pt x="285750" y="187777"/>
                      </a:cubicBezTo>
                      <a:cubicBezTo>
                        <a:pt x="285750" y="187777"/>
                        <a:pt x="285750" y="187777"/>
                        <a:pt x="285750" y="220212"/>
                      </a:cubicBezTo>
                      <a:cubicBezTo>
                        <a:pt x="285750" y="226699"/>
                        <a:pt x="279256" y="233186"/>
                        <a:pt x="271463" y="233186"/>
                      </a:cubicBezTo>
                      <a:cubicBezTo>
                        <a:pt x="271463" y="233186"/>
                        <a:pt x="271463" y="233186"/>
                        <a:pt x="262371" y="233186"/>
                      </a:cubicBezTo>
                      <a:cubicBezTo>
                        <a:pt x="257175" y="251349"/>
                        <a:pt x="245485" y="268215"/>
                        <a:pt x="231198" y="282487"/>
                      </a:cubicBezTo>
                      <a:cubicBezTo>
                        <a:pt x="231198" y="282487"/>
                        <a:pt x="229899" y="282487"/>
                        <a:pt x="229899" y="282487"/>
                      </a:cubicBezTo>
                      <a:cubicBezTo>
                        <a:pt x="229899" y="282487"/>
                        <a:pt x="229899" y="282487"/>
                        <a:pt x="228600" y="283784"/>
                      </a:cubicBezTo>
                      <a:cubicBezTo>
                        <a:pt x="215611" y="295461"/>
                        <a:pt x="214313" y="309732"/>
                        <a:pt x="214313" y="313625"/>
                      </a:cubicBezTo>
                      <a:cubicBezTo>
                        <a:pt x="214313" y="313625"/>
                        <a:pt x="214313" y="313625"/>
                        <a:pt x="214313" y="324004"/>
                      </a:cubicBezTo>
                      <a:cubicBezTo>
                        <a:pt x="214313" y="329193"/>
                        <a:pt x="210416" y="331788"/>
                        <a:pt x="206519" y="331788"/>
                      </a:cubicBezTo>
                      <a:cubicBezTo>
                        <a:pt x="206519" y="331788"/>
                        <a:pt x="206519" y="331788"/>
                        <a:pt x="162358" y="331788"/>
                      </a:cubicBezTo>
                      <a:cubicBezTo>
                        <a:pt x="158461" y="331788"/>
                        <a:pt x="155863" y="327896"/>
                        <a:pt x="155863" y="324004"/>
                      </a:cubicBezTo>
                      <a:cubicBezTo>
                        <a:pt x="155863" y="324004"/>
                        <a:pt x="155863" y="324004"/>
                        <a:pt x="155863" y="314922"/>
                      </a:cubicBezTo>
                      <a:cubicBezTo>
                        <a:pt x="150668" y="314922"/>
                        <a:pt x="145472" y="314922"/>
                        <a:pt x="140277" y="314922"/>
                      </a:cubicBezTo>
                      <a:cubicBezTo>
                        <a:pt x="133783" y="314922"/>
                        <a:pt x="127288" y="314922"/>
                        <a:pt x="120794" y="313625"/>
                      </a:cubicBezTo>
                      <a:cubicBezTo>
                        <a:pt x="120794" y="313625"/>
                        <a:pt x="120794" y="313625"/>
                        <a:pt x="120794" y="324004"/>
                      </a:cubicBezTo>
                      <a:cubicBezTo>
                        <a:pt x="120794" y="329193"/>
                        <a:pt x="118196" y="331788"/>
                        <a:pt x="114300" y="331788"/>
                      </a:cubicBezTo>
                      <a:cubicBezTo>
                        <a:pt x="114300" y="331788"/>
                        <a:pt x="114300" y="331788"/>
                        <a:pt x="70138" y="331788"/>
                      </a:cubicBezTo>
                      <a:cubicBezTo>
                        <a:pt x="66242" y="331788"/>
                        <a:pt x="63644" y="329193"/>
                        <a:pt x="62345" y="325301"/>
                      </a:cubicBezTo>
                      <a:cubicBezTo>
                        <a:pt x="62345" y="325301"/>
                        <a:pt x="62345" y="325301"/>
                        <a:pt x="62345" y="321409"/>
                      </a:cubicBezTo>
                      <a:cubicBezTo>
                        <a:pt x="62345" y="313625"/>
                        <a:pt x="59747" y="296758"/>
                        <a:pt x="46759" y="282487"/>
                      </a:cubicBezTo>
                      <a:cubicBezTo>
                        <a:pt x="36368" y="272108"/>
                        <a:pt x="29873" y="260431"/>
                        <a:pt x="24678" y="250052"/>
                      </a:cubicBezTo>
                      <a:cubicBezTo>
                        <a:pt x="20781" y="242267"/>
                        <a:pt x="18183" y="235780"/>
                        <a:pt x="16885" y="227996"/>
                      </a:cubicBezTo>
                      <a:cubicBezTo>
                        <a:pt x="14287" y="220212"/>
                        <a:pt x="14287" y="212427"/>
                        <a:pt x="14287" y="204643"/>
                      </a:cubicBezTo>
                      <a:cubicBezTo>
                        <a:pt x="14287" y="190371"/>
                        <a:pt x="16885" y="176100"/>
                        <a:pt x="23379" y="163126"/>
                      </a:cubicBezTo>
                      <a:cubicBezTo>
                        <a:pt x="40264" y="176100"/>
                        <a:pt x="61046" y="183884"/>
                        <a:pt x="84426" y="183884"/>
                      </a:cubicBezTo>
                      <a:cubicBezTo>
                        <a:pt x="131185" y="183884"/>
                        <a:pt x="171450" y="151449"/>
                        <a:pt x="181841" y="107337"/>
                      </a:cubicBezTo>
                      <a:cubicBezTo>
                        <a:pt x="183139" y="100850"/>
                        <a:pt x="187036" y="94363"/>
                        <a:pt x="192232" y="90471"/>
                      </a:cubicBezTo>
                      <a:cubicBezTo>
                        <a:pt x="198726" y="83984"/>
                        <a:pt x="209117" y="78795"/>
                        <a:pt x="224703" y="77497"/>
                      </a:cubicBezTo>
                      <a:close/>
                      <a:moveTo>
                        <a:pt x="79893" y="26987"/>
                      </a:moveTo>
                      <a:cubicBezTo>
                        <a:pt x="77301" y="26987"/>
                        <a:pt x="76005" y="28271"/>
                        <a:pt x="76005" y="30840"/>
                      </a:cubicBezTo>
                      <a:cubicBezTo>
                        <a:pt x="76005" y="30840"/>
                        <a:pt x="76005" y="30840"/>
                        <a:pt x="76005" y="35977"/>
                      </a:cubicBezTo>
                      <a:cubicBezTo>
                        <a:pt x="76005" y="39830"/>
                        <a:pt x="76005" y="39830"/>
                        <a:pt x="72118" y="42398"/>
                      </a:cubicBezTo>
                      <a:cubicBezTo>
                        <a:pt x="61750" y="44967"/>
                        <a:pt x="55271" y="52672"/>
                        <a:pt x="53975" y="64231"/>
                      </a:cubicBezTo>
                      <a:cubicBezTo>
                        <a:pt x="53975" y="73221"/>
                        <a:pt x="59159" y="80926"/>
                        <a:pt x="66934" y="84779"/>
                      </a:cubicBezTo>
                      <a:cubicBezTo>
                        <a:pt x="72118" y="88632"/>
                        <a:pt x="78597" y="89916"/>
                        <a:pt x="83781" y="92485"/>
                      </a:cubicBezTo>
                      <a:cubicBezTo>
                        <a:pt x="85077" y="93769"/>
                        <a:pt x="87669" y="95053"/>
                        <a:pt x="88965" y="96337"/>
                      </a:cubicBezTo>
                      <a:cubicBezTo>
                        <a:pt x="94148" y="100190"/>
                        <a:pt x="94148" y="107896"/>
                        <a:pt x="87669" y="110464"/>
                      </a:cubicBezTo>
                      <a:cubicBezTo>
                        <a:pt x="83781" y="111749"/>
                        <a:pt x="81189" y="111749"/>
                        <a:pt x="77301" y="111749"/>
                      </a:cubicBezTo>
                      <a:cubicBezTo>
                        <a:pt x="72118" y="110464"/>
                        <a:pt x="66934" y="109180"/>
                        <a:pt x="61750" y="106612"/>
                      </a:cubicBezTo>
                      <a:cubicBezTo>
                        <a:pt x="59159" y="105327"/>
                        <a:pt x="57863" y="105327"/>
                        <a:pt x="56567" y="109180"/>
                      </a:cubicBezTo>
                      <a:cubicBezTo>
                        <a:pt x="55271" y="111749"/>
                        <a:pt x="55271" y="114317"/>
                        <a:pt x="53975" y="116886"/>
                      </a:cubicBezTo>
                      <a:cubicBezTo>
                        <a:pt x="53975" y="120739"/>
                        <a:pt x="53975" y="120739"/>
                        <a:pt x="56567" y="123307"/>
                      </a:cubicBezTo>
                      <a:cubicBezTo>
                        <a:pt x="61750" y="124591"/>
                        <a:pt x="66934" y="125876"/>
                        <a:pt x="70822" y="127160"/>
                      </a:cubicBezTo>
                      <a:cubicBezTo>
                        <a:pt x="74710" y="127160"/>
                        <a:pt x="74710" y="127160"/>
                        <a:pt x="74710" y="131013"/>
                      </a:cubicBezTo>
                      <a:cubicBezTo>
                        <a:pt x="74710" y="133581"/>
                        <a:pt x="74710" y="134866"/>
                        <a:pt x="74710" y="137434"/>
                      </a:cubicBezTo>
                      <a:cubicBezTo>
                        <a:pt x="74710" y="138718"/>
                        <a:pt x="76005" y="140003"/>
                        <a:pt x="78597" y="140003"/>
                      </a:cubicBezTo>
                      <a:cubicBezTo>
                        <a:pt x="81189" y="141287"/>
                        <a:pt x="83781" y="141287"/>
                        <a:pt x="86373" y="140003"/>
                      </a:cubicBezTo>
                      <a:cubicBezTo>
                        <a:pt x="88965" y="140003"/>
                        <a:pt x="90261" y="140003"/>
                        <a:pt x="90261" y="137434"/>
                      </a:cubicBezTo>
                      <a:cubicBezTo>
                        <a:pt x="90261" y="134866"/>
                        <a:pt x="90261" y="132297"/>
                        <a:pt x="90261" y="129728"/>
                      </a:cubicBezTo>
                      <a:cubicBezTo>
                        <a:pt x="90261" y="127160"/>
                        <a:pt x="91557" y="125876"/>
                        <a:pt x="92852" y="125876"/>
                      </a:cubicBezTo>
                      <a:cubicBezTo>
                        <a:pt x="99332" y="124591"/>
                        <a:pt x="103220" y="120739"/>
                        <a:pt x="107108" y="116886"/>
                      </a:cubicBezTo>
                      <a:cubicBezTo>
                        <a:pt x="117475" y="104043"/>
                        <a:pt x="113587" y="87348"/>
                        <a:pt x="99332" y="78358"/>
                      </a:cubicBezTo>
                      <a:cubicBezTo>
                        <a:pt x="94148" y="75789"/>
                        <a:pt x="90261" y="74505"/>
                        <a:pt x="85077" y="71936"/>
                      </a:cubicBezTo>
                      <a:cubicBezTo>
                        <a:pt x="82485" y="71936"/>
                        <a:pt x="79893" y="70652"/>
                        <a:pt x="77301" y="68084"/>
                      </a:cubicBezTo>
                      <a:cubicBezTo>
                        <a:pt x="73414" y="64231"/>
                        <a:pt x="73414" y="59094"/>
                        <a:pt x="79893" y="56525"/>
                      </a:cubicBezTo>
                      <a:cubicBezTo>
                        <a:pt x="81189" y="55241"/>
                        <a:pt x="82485" y="55241"/>
                        <a:pt x="83781" y="55241"/>
                      </a:cubicBezTo>
                      <a:cubicBezTo>
                        <a:pt x="90261" y="55241"/>
                        <a:pt x="95444" y="56525"/>
                        <a:pt x="101924" y="59094"/>
                      </a:cubicBezTo>
                      <a:cubicBezTo>
                        <a:pt x="104516" y="60378"/>
                        <a:pt x="105812" y="60378"/>
                        <a:pt x="105812" y="56525"/>
                      </a:cubicBezTo>
                      <a:cubicBezTo>
                        <a:pt x="107108" y="53957"/>
                        <a:pt x="108403" y="51388"/>
                        <a:pt x="109699" y="47535"/>
                      </a:cubicBezTo>
                      <a:cubicBezTo>
                        <a:pt x="109699" y="46251"/>
                        <a:pt x="108403" y="44967"/>
                        <a:pt x="107108" y="43682"/>
                      </a:cubicBezTo>
                      <a:cubicBezTo>
                        <a:pt x="103220" y="42398"/>
                        <a:pt x="99332" y="41114"/>
                        <a:pt x="95444" y="39830"/>
                      </a:cubicBezTo>
                      <a:cubicBezTo>
                        <a:pt x="90261" y="39830"/>
                        <a:pt x="90261" y="39830"/>
                        <a:pt x="90261" y="34692"/>
                      </a:cubicBezTo>
                      <a:cubicBezTo>
                        <a:pt x="90261" y="26987"/>
                        <a:pt x="90261" y="26987"/>
                        <a:pt x="83781" y="26987"/>
                      </a:cubicBezTo>
                      <a:cubicBezTo>
                        <a:pt x="83781" y="26987"/>
                        <a:pt x="83781" y="26987"/>
                        <a:pt x="79893" y="26987"/>
                      </a:cubicBezTo>
                      <a:close/>
                      <a:moveTo>
                        <a:pt x="83344" y="0"/>
                      </a:moveTo>
                      <a:cubicBezTo>
                        <a:pt x="129374" y="0"/>
                        <a:pt x="166688" y="37314"/>
                        <a:pt x="166688" y="83344"/>
                      </a:cubicBezTo>
                      <a:cubicBezTo>
                        <a:pt x="166688" y="129374"/>
                        <a:pt x="129374" y="166688"/>
                        <a:pt x="83344" y="166688"/>
                      </a:cubicBezTo>
                      <a:cubicBezTo>
                        <a:pt x="37314" y="166688"/>
                        <a:pt x="0" y="129374"/>
                        <a:pt x="0" y="83344"/>
                      </a:cubicBezTo>
                      <a:cubicBezTo>
                        <a:pt x="0" y="37314"/>
                        <a:pt x="37314" y="0"/>
                        <a:pt x="8334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0" name="任意多边形: 形状 49">
                  <a:extLst>
                    <a:ext uri="{FF2B5EF4-FFF2-40B4-BE49-F238E27FC236}">
                      <a16:creationId xmlns:a16="http://schemas.microsoft.com/office/drawing/2014/main" id="{FF513B7B-522E-40E1-AB77-2E7F335DEE2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34606" y="2825353"/>
                  <a:ext cx="106363" cy="107950"/>
                </a:xfrm>
                <a:custGeom>
                  <a:avLst/>
                  <a:gdLst>
                    <a:gd name="T0" fmla="*/ 239 w 270"/>
                    <a:gd name="T1" fmla="*/ 0 h 270"/>
                    <a:gd name="T2" fmla="*/ 214 w 270"/>
                    <a:gd name="T3" fmla="*/ 3 h 270"/>
                    <a:gd name="T4" fmla="*/ 189 w 270"/>
                    <a:gd name="T5" fmla="*/ 8 h 270"/>
                    <a:gd name="T6" fmla="*/ 165 w 270"/>
                    <a:gd name="T7" fmla="*/ 15 h 270"/>
                    <a:gd name="T8" fmla="*/ 142 w 270"/>
                    <a:gd name="T9" fmla="*/ 25 h 270"/>
                    <a:gd name="T10" fmla="*/ 121 w 270"/>
                    <a:gd name="T11" fmla="*/ 37 h 270"/>
                    <a:gd name="T12" fmla="*/ 101 w 270"/>
                    <a:gd name="T13" fmla="*/ 50 h 270"/>
                    <a:gd name="T14" fmla="*/ 83 w 270"/>
                    <a:gd name="T15" fmla="*/ 66 h 270"/>
                    <a:gd name="T16" fmla="*/ 66 w 270"/>
                    <a:gd name="T17" fmla="*/ 82 h 270"/>
                    <a:gd name="T18" fmla="*/ 50 w 270"/>
                    <a:gd name="T19" fmla="*/ 102 h 270"/>
                    <a:gd name="T20" fmla="*/ 37 w 270"/>
                    <a:gd name="T21" fmla="*/ 121 h 270"/>
                    <a:gd name="T22" fmla="*/ 25 w 270"/>
                    <a:gd name="T23" fmla="*/ 143 h 270"/>
                    <a:gd name="T24" fmla="*/ 15 w 270"/>
                    <a:gd name="T25" fmla="*/ 165 h 270"/>
                    <a:gd name="T26" fmla="*/ 7 w 270"/>
                    <a:gd name="T27" fmla="*/ 189 h 270"/>
                    <a:gd name="T28" fmla="*/ 3 w 270"/>
                    <a:gd name="T29" fmla="*/ 214 h 270"/>
                    <a:gd name="T30" fmla="*/ 0 w 270"/>
                    <a:gd name="T31" fmla="*/ 239 h 270"/>
                    <a:gd name="T32" fmla="*/ 0 w 270"/>
                    <a:gd name="T33" fmla="*/ 256 h 270"/>
                    <a:gd name="T34" fmla="*/ 3 w 270"/>
                    <a:gd name="T35" fmla="*/ 262 h 270"/>
                    <a:gd name="T36" fmla="*/ 7 w 270"/>
                    <a:gd name="T37" fmla="*/ 267 h 270"/>
                    <a:gd name="T38" fmla="*/ 14 w 270"/>
                    <a:gd name="T39" fmla="*/ 270 h 270"/>
                    <a:gd name="T40" fmla="*/ 21 w 270"/>
                    <a:gd name="T41" fmla="*/ 270 h 270"/>
                    <a:gd name="T42" fmla="*/ 28 w 270"/>
                    <a:gd name="T43" fmla="*/ 267 h 270"/>
                    <a:gd name="T44" fmla="*/ 33 w 270"/>
                    <a:gd name="T45" fmla="*/ 262 h 270"/>
                    <a:gd name="T46" fmla="*/ 35 w 270"/>
                    <a:gd name="T47" fmla="*/ 256 h 270"/>
                    <a:gd name="T48" fmla="*/ 37 w 270"/>
                    <a:gd name="T49" fmla="*/ 241 h 270"/>
                    <a:gd name="T50" fmla="*/ 39 w 270"/>
                    <a:gd name="T51" fmla="*/ 219 h 270"/>
                    <a:gd name="T52" fmla="*/ 45 w 270"/>
                    <a:gd name="T53" fmla="*/ 188 h 270"/>
                    <a:gd name="T54" fmla="*/ 62 w 270"/>
                    <a:gd name="T55" fmla="*/ 149 h 270"/>
                    <a:gd name="T56" fmla="*/ 85 w 270"/>
                    <a:gd name="T57" fmla="*/ 114 h 270"/>
                    <a:gd name="T58" fmla="*/ 114 w 270"/>
                    <a:gd name="T59" fmla="*/ 85 h 270"/>
                    <a:gd name="T60" fmla="*/ 149 w 270"/>
                    <a:gd name="T61" fmla="*/ 62 h 270"/>
                    <a:gd name="T62" fmla="*/ 188 w 270"/>
                    <a:gd name="T63" fmla="*/ 45 h 270"/>
                    <a:gd name="T64" fmla="*/ 219 w 270"/>
                    <a:gd name="T65" fmla="*/ 39 h 270"/>
                    <a:gd name="T66" fmla="*/ 241 w 270"/>
                    <a:gd name="T67" fmla="*/ 37 h 270"/>
                    <a:gd name="T68" fmla="*/ 256 w 270"/>
                    <a:gd name="T69" fmla="*/ 36 h 270"/>
                    <a:gd name="T70" fmla="*/ 262 w 270"/>
                    <a:gd name="T71" fmla="*/ 32 h 270"/>
                    <a:gd name="T72" fmla="*/ 267 w 270"/>
                    <a:gd name="T73" fmla="*/ 28 h 270"/>
                    <a:gd name="T74" fmla="*/ 270 w 270"/>
                    <a:gd name="T75" fmla="*/ 22 h 270"/>
                    <a:gd name="T76" fmla="*/ 270 w 270"/>
                    <a:gd name="T77" fmla="*/ 14 h 270"/>
                    <a:gd name="T78" fmla="*/ 267 w 270"/>
                    <a:gd name="T79" fmla="*/ 8 h 270"/>
                    <a:gd name="T80" fmla="*/ 262 w 270"/>
                    <a:gd name="T81" fmla="*/ 3 h 270"/>
                    <a:gd name="T82" fmla="*/ 256 w 270"/>
                    <a:gd name="T83" fmla="*/ 0 h 2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</a:cxnLst>
                  <a:rect l="0" t="0" r="r" b="b"/>
                  <a:pathLst>
                    <a:path w="270" h="270">
                      <a:moveTo>
                        <a:pt x="251" y="0"/>
                      </a:moveTo>
                      <a:lnTo>
                        <a:pt x="239" y="0"/>
                      </a:lnTo>
                      <a:lnTo>
                        <a:pt x="227" y="1"/>
                      </a:lnTo>
                      <a:lnTo>
                        <a:pt x="214" y="3"/>
                      </a:lnTo>
                      <a:lnTo>
                        <a:pt x="201" y="5"/>
                      </a:lnTo>
                      <a:lnTo>
                        <a:pt x="189" y="8"/>
                      </a:lnTo>
                      <a:lnTo>
                        <a:pt x="177" y="11"/>
                      </a:lnTo>
                      <a:lnTo>
                        <a:pt x="165" y="15"/>
                      </a:lnTo>
                      <a:lnTo>
                        <a:pt x="154" y="19"/>
                      </a:lnTo>
                      <a:lnTo>
                        <a:pt x="142" y="25"/>
                      </a:lnTo>
                      <a:lnTo>
                        <a:pt x="132" y="30"/>
                      </a:lnTo>
                      <a:lnTo>
                        <a:pt x="121" y="37"/>
                      </a:lnTo>
                      <a:lnTo>
                        <a:pt x="111" y="43"/>
                      </a:lnTo>
                      <a:lnTo>
                        <a:pt x="101" y="50"/>
                      </a:lnTo>
                      <a:lnTo>
                        <a:pt x="92" y="57"/>
                      </a:lnTo>
                      <a:lnTo>
                        <a:pt x="83" y="66"/>
                      </a:lnTo>
                      <a:lnTo>
                        <a:pt x="73" y="73"/>
                      </a:lnTo>
                      <a:lnTo>
                        <a:pt x="66" y="82"/>
                      </a:lnTo>
                      <a:lnTo>
                        <a:pt x="57" y="92"/>
                      </a:lnTo>
                      <a:lnTo>
                        <a:pt x="50" y="102"/>
                      </a:lnTo>
                      <a:lnTo>
                        <a:pt x="43" y="111"/>
                      </a:lnTo>
                      <a:lnTo>
                        <a:pt x="37" y="121"/>
                      </a:lnTo>
                      <a:lnTo>
                        <a:pt x="30" y="132"/>
                      </a:lnTo>
                      <a:lnTo>
                        <a:pt x="25" y="143"/>
                      </a:lnTo>
                      <a:lnTo>
                        <a:pt x="19" y="153"/>
                      </a:lnTo>
                      <a:lnTo>
                        <a:pt x="15" y="165"/>
                      </a:lnTo>
                      <a:lnTo>
                        <a:pt x="12" y="177"/>
                      </a:lnTo>
                      <a:lnTo>
                        <a:pt x="7" y="189"/>
                      </a:lnTo>
                      <a:lnTo>
                        <a:pt x="5" y="201"/>
                      </a:lnTo>
                      <a:lnTo>
                        <a:pt x="3" y="214"/>
                      </a:lnTo>
                      <a:lnTo>
                        <a:pt x="1" y="226"/>
                      </a:lnTo>
                      <a:lnTo>
                        <a:pt x="0" y="239"/>
                      </a:lnTo>
                      <a:lnTo>
                        <a:pt x="0" y="252"/>
                      </a:lnTo>
                      <a:lnTo>
                        <a:pt x="0" y="256"/>
                      </a:lnTo>
                      <a:lnTo>
                        <a:pt x="1" y="259"/>
                      </a:lnTo>
                      <a:lnTo>
                        <a:pt x="3" y="262"/>
                      </a:lnTo>
                      <a:lnTo>
                        <a:pt x="5" y="265"/>
                      </a:lnTo>
                      <a:lnTo>
                        <a:pt x="7" y="267"/>
                      </a:lnTo>
                      <a:lnTo>
                        <a:pt x="11" y="269"/>
                      </a:lnTo>
                      <a:lnTo>
                        <a:pt x="14" y="270"/>
                      </a:lnTo>
                      <a:lnTo>
                        <a:pt x="18" y="270"/>
                      </a:lnTo>
                      <a:lnTo>
                        <a:pt x="21" y="270"/>
                      </a:lnTo>
                      <a:lnTo>
                        <a:pt x="25" y="269"/>
                      </a:lnTo>
                      <a:lnTo>
                        <a:pt x="28" y="267"/>
                      </a:lnTo>
                      <a:lnTo>
                        <a:pt x="31" y="265"/>
                      </a:lnTo>
                      <a:lnTo>
                        <a:pt x="33" y="262"/>
                      </a:lnTo>
                      <a:lnTo>
                        <a:pt x="34" y="259"/>
                      </a:lnTo>
                      <a:lnTo>
                        <a:pt x="35" y="256"/>
                      </a:lnTo>
                      <a:lnTo>
                        <a:pt x="35" y="252"/>
                      </a:lnTo>
                      <a:lnTo>
                        <a:pt x="37" y="241"/>
                      </a:lnTo>
                      <a:lnTo>
                        <a:pt x="37" y="230"/>
                      </a:lnTo>
                      <a:lnTo>
                        <a:pt x="39" y="219"/>
                      </a:lnTo>
                      <a:lnTo>
                        <a:pt x="41" y="208"/>
                      </a:lnTo>
                      <a:lnTo>
                        <a:pt x="45" y="188"/>
                      </a:lnTo>
                      <a:lnTo>
                        <a:pt x="53" y="167"/>
                      </a:lnTo>
                      <a:lnTo>
                        <a:pt x="62" y="149"/>
                      </a:lnTo>
                      <a:lnTo>
                        <a:pt x="73" y="131"/>
                      </a:lnTo>
                      <a:lnTo>
                        <a:pt x="85" y="114"/>
                      </a:lnTo>
                      <a:lnTo>
                        <a:pt x="99" y="99"/>
                      </a:lnTo>
                      <a:lnTo>
                        <a:pt x="114" y="85"/>
                      </a:lnTo>
                      <a:lnTo>
                        <a:pt x="132" y="72"/>
                      </a:lnTo>
                      <a:lnTo>
                        <a:pt x="149" y="62"/>
                      </a:lnTo>
                      <a:lnTo>
                        <a:pt x="168" y="53"/>
                      </a:lnTo>
                      <a:lnTo>
                        <a:pt x="188" y="45"/>
                      </a:lnTo>
                      <a:lnTo>
                        <a:pt x="208" y="40"/>
                      </a:lnTo>
                      <a:lnTo>
                        <a:pt x="219" y="39"/>
                      </a:lnTo>
                      <a:lnTo>
                        <a:pt x="230" y="37"/>
                      </a:lnTo>
                      <a:lnTo>
                        <a:pt x="241" y="37"/>
                      </a:lnTo>
                      <a:lnTo>
                        <a:pt x="251" y="36"/>
                      </a:lnTo>
                      <a:lnTo>
                        <a:pt x="256" y="36"/>
                      </a:lnTo>
                      <a:lnTo>
                        <a:pt x="259" y="35"/>
                      </a:lnTo>
                      <a:lnTo>
                        <a:pt x="262" y="32"/>
                      </a:lnTo>
                      <a:lnTo>
                        <a:pt x="264" y="30"/>
                      </a:lnTo>
                      <a:lnTo>
                        <a:pt x="267" y="28"/>
                      </a:lnTo>
                      <a:lnTo>
                        <a:pt x="269" y="25"/>
                      </a:lnTo>
                      <a:lnTo>
                        <a:pt x="270" y="22"/>
                      </a:lnTo>
                      <a:lnTo>
                        <a:pt x="270" y="18"/>
                      </a:lnTo>
                      <a:lnTo>
                        <a:pt x="270" y="14"/>
                      </a:lnTo>
                      <a:lnTo>
                        <a:pt x="269" y="11"/>
                      </a:lnTo>
                      <a:lnTo>
                        <a:pt x="267" y="8"/>
                      </a:lnTo>
                      <a:lnTo>
                        <a:pt x="264" y="5"/>
                      </a:lnTo>
                      <a:lnTo>
                        <a:pt x="262" y="3"/>
                      </a:lnTo>
                      <a:lnTo>
                        <a:pt x="259" y="1"/>
                      </a:lnTo>
                      <a:lnTo>
                        <a:pt x="256" y="0"/>
                      </a:lnTo>
                      <a:lnTo>
                        <a:pt x="251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grpSp>
          <p:nvGrpSpPr>
            <p:cNvPr id="30" name="组合 29">
              <a:extLst>
                <a:ext uri="{FF2B5EF4-FFF2-40B4-BE49-F238E27FC236}">
                  <a16:creationId xmlns:a16="http://schemas.microsoft.com/office/drawing/2014/main" id="{1B488859-CE82-4891-9376-55DFBD426D88}"/>
                </a:ext>
              </a:extLst>
            </p:cNvPr>
            <p:cNvGrpSpPr/>
            <p:nvPr/>
          </p:nvGrpSpPr>
          <p:grpSpPr>
            <a:xfrm>
              <a:off x="2935860" y="5111279"/>
              <a:ext cx="612999" cy="612999"/>
              <a:chOff x="5750320" y="1734643"/>
              <a:chExt cx="741729" cy="741729"/>
            </a:xfrm>
          </p:grpSpPr>
          <p:sp>
            <p:nvSpPr>
              <p:cNvPr id="45" name="任意多边形: 形状 44">
                <a:extLst>
                  <a:ext uri="{FF2B5EF4-FFF2-40B4-BE49-F238E27FC236}">
                    <a16:creationId xmlns:a16="http://schemas.microsoft.com/office/drawing/2014/main" id="{DD0ADD40-C481-4E8C-9BDD-9F582706BA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50320" y="1734643"/>
                <a:ext cx="741729" cy="741729"/>
              </a:xfrm>
              <a:custGeom>
                <a:avLst/>
                <a:gdLst>
                  <a:gd name="T0" fmla="*/ 0 w 320"/>
                  <a:gd name="T1" fmla="*/ 159 h 320"/>
                  <a:gd name="T2" fmla="*/ 3 w 320"/>
                  <a:gd name="T3" fmla="*/ 127 h 320"/>
                  <a:gd name="T4" fmla="*/ 13 w 320"/>
                  <a:gd name="T5" fmla="*/ 98 h 320"/>
                  <a:gd name="T6" fmla="*/ 27 w 320"/>
                  <a:gd name="T7" fmla="*/ 70 h 320"/>
                  <a:gd name="T8" fmla="*/ 47 w 320"/>
                  <a:gd name="T9" fmla="*/ 46 h 320"/>
                  <a:gd name="T10" fmla="*/ 70 w 320"/>
                  <a:gd name="T11" fmla="*/ 27 h 320"/>
                  <a:gd name="T12" fmla="*/ 97 w 320"/>
                  <a:gd name="T13" fmla="*/ 12 h 320"/>
                  <a:gd name="T14" fmla="*/ 127 w 320"/>
                  <a:gd name="T15" fmla="*/ 2 h 320"/>
                  <a:gd name="T16" fmla="*/ 160 w 320"/>
                  <a:gd name="T17" fmla="*/ 0 h 320"/>
                  <a:gd name="T18" fmla="*/ 177 w 320"/>
                  <a:gd name="T19" fmla="*/ 0 h 320"/>
                  <a:gd name="T20" fmla="*/ 207 w 320"/>
                  <a:gd name="T21" fmla="*/ 7 h 320"/>
                  <a:gd name="T22" fmla="*/ 237 w 320"/>
                  <a:gd name="T23" fmla="*/ 19 h 320"/>
                  <a:gd name="T24" fmla="*/ 261 w 320"/>
                  <a:gd name="T25" fmla="*/ 37 h 320"/>
                  <a:gd name="T26" fmla="*/ 284 w 320"/>
                  <a:gd name="T27" fmla="*/ 58 h 320"/>
                  <a:gd name="T28" fmla="*/ 300 w 320"/>
                  <a:gd name="T29" fmla="*/ 84 h 320"/>
                  <a:gd name="T30" fmla="*/ 313 w 320"/>
                  <a:gd name="T31" fmla="*/ 112 h 320"/>
                  <a:gd name="T32" fmla="*/ 319 w 320"/>
                  <a:gd name="T33" fmla="*/ 144 h 320"/>
                  <a:gd name="T34" fmla="*/ 320 w 320"/>
                  <a:gd name="T35" fmla="*/ 159 h 320"/>
                  <a:gd name="T36" fmla="*/ 317 w 320"/>
                  <a:gd name="T37" fmla="*/ 192 h 320"/>
                  <a:gd name="T38" fmla="*/ 308 w 320"/>
                  <a:gd name="T39" fmla="*/ 222 h 320"/>
                  <a:gd name="T40" fmla="*/ 292 w 320"/>
                  <a:gd name="T41" fmla="*/ 249 h 320"/>
                  <a:gd name="T42" fmla="*/ 273 w 320"/>
                  <a:gd name="T43" fmla="*/ 274 h 320"/>
                  <a:gd name="T44" fmla="*/ 250 w 320"/>
                  <a:gd name="T45" fmla="*/ 293 h 320"/>
                  <a:gd name="T46" fmla="*/ 223 w 320"/>
                  <a:gd name="T47" fmla="*/ 308 h 320"/>
                  <a:gd name="T48" fmla="*/ 192 w 320"/>
                  <a:gd name="T49" fmla="*/ 317 h 320"/>
                  <a:gd name="T50" fmla="*/ 160 w 320"/>
                  <a:gd name="T51" fmla="*/ 320 h 320"/>
                  <a:gd name="T52" fmla="*/ 143 w 320"/>
                  <a:gd name="T53" fmla="*/ 320 h 320"/>
                  <a:gd name="T54" fmla="*/ 112 w 320"/>
                  <a:gd name="T55" fmla="*/ 313 h 320"/>
                  <a:gd name="T56" fmla="*/ 83 w 320"/>
                  <a:gd name="T57" fmla="*/ 301 h 320"/>
                  <a:gd name="T58" fmla="*/ 57 w 320"/>
                  <a:gd name="T59" fmla="*/ 283 h 320"/>
                  <a:gd name="T60" fmla="*/ 36 w 320"/>
                  <a:gd name="T61" fmla="*/ 262 h 320"/>
                  <a:gd name="T62" fmla="*/ 18 w 320"/>
                  <a:gd name="T63" fmla="*/ 236 h 320"/>
                  <a:gd name="T64" fmla="*/ 7 w 320"/>
                  <a:gd name="T65" fmla="*/ 208 h 320"/>
                  <a:gd name="T66" fmla="*/ 1 w 320"/>
                  <a:gd name="T67" fmla="*/ 176 h 320"/>
                  <a:gd name="T68" fmla="*/ 0 w 320"/>
                  <a:gd name="T69" fmla="*/ 159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20" h="320">
                    <a:moveTo>
                      <a:pt x="0" y="159"/>
                    </a:moveTo>
                    <a:lnTo>
                      <a:pt x="0" y="159"/>
                    </a:lnTo>
                    <a:lnTo>
                      <a:pt x="1" y="144"/>
                    </a:lnTo>
                    <a:lnTo>
                      <a:pt x="3" y="127"/>
                    </a:lnTo>
                    <a:lnTo>
                      <a:pt x="7" y="112"/>
                    </a:lnTo>
                    <a:lnTo>
                      <a:pt x="13" y="98"/>
                    </a:lnTo>
                    <a:lnTo>
                      <a:pt x="18" y="84"/>
                    </a:lnTo>
                    <a:lnTo>
                      <a:pt x="27" y="70"/>
                    </a:lnTo>
                    <a:lnTo>
                      <a:pt x="36" y="58"/>
                    </a:lnTo>
                    <a:lnTo>
                      <a:pt x="47" y="46"/>
                    </a:lnTo>
                    <a:lnTo>
                      <a:pt x="57" y="37"/>
                    </a:lnTo>
                    <a:lnTo>
                      <a:pt x="70" y="27"/>
                    </a:lnTo>
                    <a:lnTo>
                      <a:pt x="83" y="19"/>
                    </a:lnTo>
                    <a:lnTo>
                      <a:pt x="97" y="12"/>
                    </a:lnTo>
                    <a:lnTo>
                      <a:pt x="112" y="7"/>
                    </a:lnTo>
                    <a:lnTo>
                      <a:pt x="127" y="2"/>
                    </a:lnTo>
                    <a:lnTo>
                      <a:pt x="143" y="0"/>
                    </a:lnTo>
                    <a:lnTo>
                      <a:pt x="160" y="0"/>
                    </a:lnTo>
                    <a:lnTo>
                      <a:pt x="160" y="0"/>
                    </a:lnTo>
                    <a:lnTo>
                      <a:pt x="177" y="0"/>
                    </a:lnTo>
                    <a:lnTo>
                      <a:pt x="192" y="2"/>
                    </a:lnTo>
                    <a:lnTo>
                      <a:pt x="207" y="7"/>
                    </a:lnTo>
                    <a:lnTo>
                      <a:pt x="223" y="12"/>
                    </a:lnTo>
                    <a:lnTo>
                      <a:pt x="237" y="19"/>
                    </a:lnTo>
                    <a:lnTo>
                      <a:pt x="250" y="27"/>
                    </a:lnTo>
                    <a:lnTo>
                      <a:pt x="261" y="37"/>
                    </a:lnTo>
                    <a:lnTo>
                      <a:pt x="273" y="46"/>
                    </a:lnTo>
                    <a:lnTo>
                      <a:pt x="284" y="58"/>
                    </a:lnTo>
                    <a:lnTo>
                      <a:pt x="292" y="70"/>
                    </a:lnTo>
                    <a:lnTo>
                      <a:pt x="300" y="84"/>
                    </a:lnTo>
                    <a:lnTo>
                      <a:pt x="308" y="98"/>
                    </a:lnTo>
                    <a:lnTo>
                      <a:pt x="313" y="112"/>
                    </a:lnTo>
                    <a:lnTo>
                      <a:pt x="317" y="127"/>
                    </a:lnTo>
                    <a:lnTo>
                      <a:pt x="319" y="144"/>
                    </a:lnTo>
                    <a:lnTo>
                      <a:pt x="320" y="159"/>
                    </a:lnTo>
                    <a:lnTo>
                      <a:pt x="320" y="159"/>
                    </a:lnTo>
                    <a:lnTo>
                      <a:pt x="319" y="176"/>
                    </a:lnTo>
                    <a:lnTo>
                      <a:pt x="317" y="192"/>
                    </a:lnTo>
                    <a:lnTo>
                      <a:pt x="313" y="208"/>
                    </a:lnTo>
                    <a:lnTo>
                      <a:pt x="308" y="222"/>
                    </a:lnTo>
                    <a:lnTo>
                      <a:pt x="300" y="236"/>
                    </a:lnTo>
                    <a:lnTo>
                      <a:pt x="292" y="249"/>
                    </a:lnTo>
                    <a:lnTo>
                      <a:pt x="284" y="262"/>
                    </a:lnTo>
                    <a:lnTo>
                      <a:pt x="273" y="274"/>
                    </a:lnTo>
                    <a:lnTo>
                      <a:pt x="261" y="283"/>
                    </a:lnTo>
                    <a:lnTo>
                      <a:pt x="250" y="293"/>
                    </a:lnTo>
                    <a:lnTo>
                      <a:pt x="237" y="301"/>
                    </a:lnTo>
                    <a:lnTo>
                      <a:pt x="223" y="308"/>
                    </a:lnTo>
                    <a:lnTo>
                      <a:pt x="207" y="313"/>
                    </a:lnTo>
                    <a:lnTo>
                      <a:pt x="192" y="317"/>
                    </a:lnTo>
                    <a:lnTo>
                      <a:pt x="177" y="320"/>
                    </a:lnTo>
                    <a:lnTo>
                      <a:pt x="160" y="320"/>
                    </a:lnTo>
                    <a:lnTo>
                      <a:pt x="160" y="320"/>
                    </a:lnTo>
                    <a:lnTo>
                      <a:pt x="143" y="320"/>
                    </a:lnTo>
                    <a:lnTo>
                      <a:pt x="127" y="317"/>
                    </a:lnTo>
                    <a:lnTo>
                      <a:pt x="112" y="313"/>
                    </a:lnTo>
                    <a:lnTo>
                      <a:pt x="97" y="308"/>
                    </a:lnTo>
                    <a:lnTo>
                      <a:pt x="83" y="301"/>
                    </a:lnTo>
                    <a:lnTo>
                      <a:pt x="70" y="293"/>
                    </a:lnTo>
                    <a:lnTo>
                      <a:pt x="57" y="283"/>
                    </a:lnTo>
                    <a:lnTo>
                      <a:pt x="47" y="274"/>
                    </a:lnTo>
                    <a:lnTo>
                      <a:pt x="36" y="262"/>
                    </a:lnTo>
                    <a:lnTo>
                      <a:pt x="27" y="249"/>
                    </a:lnTo>
                    <a:lnTo>
                      <a:pt x="18" y="236"/>
                    </a:lnTo>
                    <a:lnTo>
                      <a:pt x="13" y="222"/>
                    </a:lnTo>
                    <a:lnTo>
                      <a:pt x="7" y="208"/>
                    </a:lnTo>
                    <a:lnTo>
                      <a:pt x="3" y="192"/>
                    </a:lnTo>
                    <a:lnTo>
                      <a:pt x="1" y="176"/>
                    </a:lnTo>
                    <a:lnTo>
                      <a:pt x="0" y="159"/>
                    </a:lnTo>
                    <a:lnTo>
                      <a:pt x="0" y="159"/>
                    </a:lnTo>
                    <a:close/>
                  </a:path>
                </a:pathLst>
              </a:custGeom>
              <a:solidFill>
                <a:schemeClr val="accent3">
                  <a:lumMod val="10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6" name="任意多边形: 形状 45">
                <a:extLst>
                  <a:ext uri="{FF2B5EF4-FFF2-40B4-BE49-F238E27FC236}">
                    <a16:creationId xmlns:a16="http://schemas.microsoft.com/office/drawing/2014/main" id="{1782E7AD-67B5-4261-AF7D-FE22FD4D371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14918" y="1877816"/>
                <a:ext cx="412028" cy="439496"/>
              </a:xfrm>
              <a:custGeom>
                <a:avLst/>
                <a:gdLst>
                  <a:gd name="connsiteX0" fmla="*/ 6350 w 309563"/>
                  <a:gd name="connsiteY0" fmla="*/ 309562 h 330200"/>
                  <a:gd name="connsiteX1" fmla="*/ 303213 w 309563"/>
                  <a:gd name="connsiteY1" fmla="*/ 309562 h 330200"/>
                  <a:gd name="connsiteX2" fmla="*/ 303213 w 309563"/>
                  <a:gd name="connsiteY2" fmla="*/ 330200 h 330200"/>
                  <a:gd name="connsiteX3" fmla="*/ 6350 w 309563"/>
                  <a:gd name="connsiteY3" fmla="*/ 330200 h 330200"/>
                  <a:gd name="connsiteX4" fmla="*/ 157162 w 309563"/>
                  <a:gd name="connsiteY4" fmla="*/ 196850 h 330200"/>
                  <a:gd name="connsiteX5" fmla="*/ 157162 w 309563"/>
                  <a:gd name="connsiteY5" fmla="*/ 228600 h 330200"/>
                  <a:gd name="connsiteX6" fmla="*/ 167322 w 309563"/>
                  <a:gd name="connsiteY6" fmla="*/ 222250 h 330200"/>
                  <a:gd name="connsiteX7" fmla="*/ 169862 w 309563"/>
                  <a:gd name="connsiteY7" fmla="*/ 212090 h 330200"/>
                  <a:gd name="connsiteX8" fmla="*/ 167322 w 309563"/>
                  <a:gd name="connsiteY8" fmla="*/ 203200 h 330200"/>
                  <a:gd name="connsiteX9" fmla="*/ 157162 w 309563"/>
                  <a:gd name="connsiteY9" fmla="*/ 196850 h 330200"/>
                  <a:gd name="connsiteX10" fmla="*/ 146050 w 309563"/>
                  <a:gd name="connsiteY10" fmla="*/ 141287 h 330200"/>
                  <a:gd name="connsiteX11" fmla="*/ 139104 w 309563"/>
                  <a:gd name="connsiteY11" fmla="*/ 146483 h 330200"/>
                  <a:gd name="connsiteX12" fmla="*/ 134937 w 309563"/>
                  <a:gd name="connsiteY12" fmla="*/ 155575 h 330200"/>
                  <a:gd name="connsiteX13" fmla="*/ 137715 w 309563"/>
                  <a:gd name="connsiteY13" fmla="*/ 163368 h 330200"/>
                  <a:gd name="connsiteX14" fmla="*/ 146050 w 309563"/>
                  <a:gd name="connsiteY14" fmla="*/ 169862 h 330200"/>
                  <a:gd name="connsiteX15" fmla="*/ 146050 w 309563"/>
                  <a:gd name="connsiteY15" fmla="*/ 141287 h 330200"/>
                  <a:gd name="connsiteX16" fmla="*/ 244475 w 309563"/>
                  <a:gd name="connsiteY16" fmla="*/ 123825 h 330200"/>
                  <a:gd name="connsiteX17" fmla="*/ 265113 w 309563"/>
                  <a:gd name="connsiteY17" fmla="*/ 123825 h 330200"/>
                  <a:gd name="connsiteX18" fmla="*/ 265113 w 309563"/>
                  <a:gd name="connsiteY18" fmla="*/ 285750 h 330200"/>
                  <a:gd name="connsiteX19" fmla="*/ 244475 w 309563"/>
                  <a:gd name="connsiteY19" fmla="*/ 285750 h 330200"/>
                  <a:gd name="connsiteX20" fmla="*/ 44450 w 309563"/>
                  <a:gd name="connsiteY20" fmla="*/ 123825 h 330200"/>
                  <a:gd name="connsiteX21" fmla="*/ 65088 w 309563"/>
                  <a:gd name="connsiteY21" fmla="*/ 123825 h 330200"/>
                  <a:gd name="connsiteX22" fmla="*/ 65088 w 309563"/>
                  <a:gd name="connsiteY22" fmla="*/ 285750 h 330200"/>
                  <a:gd name="connsiteX23" fmla="*/ 44450 w 309563"/>
                  <a:gd name="connsiteY23" fmla="*/ 285750 h 330200"/>
                  <a:gd name="connsiteX24" fmla="*/ 145673 w 309563"/>
                  <a:gd name="connsiteY24" fmla="*/ 115887 h 330200"/>
                  <a:gd name="connsiteX25" fmla="*/ 157539 w 309563"/>
                  <a:gd name="connsiteY25" fmla="*/ 115887 h 330200"/>
                  <a:gd name="connsiteX26" fmla="*/ 157539 w 309563"/>
                  <a:gd name="connsiteY26" fmla="*/ 123626 h 330200"/>
                  <a:gd name="connsiteX27" fmla="*/ 178634 w 309563"/>
                  <a:gd name="connsiteY27" fmla="*/ 132655 h 330200"/>
                  <a:gd name="connsiteX28" fmla="*/ 187863 w 309563"/>
                  <a:gd name="connsiteY28" fmla="*/ 152003 h 330200"/>
                  <a:gd name="connsiteX29" fmla="*/ 166768 w 309563"/>
                  <a:gd name="connsiteY29" fmla="*/ 154583 h 330200"/>
                  <a:gd name="connsiteX30" fmla="*/ 157539 w 309563"/>
                  <a:gd name="connsiteY30" fmla="*/ 141684 h 330200"/>
                  <a:gd name="connsiteX31" fmla="*/ 157539 w 309563"/>
                  <a:gd name="connsiteY31" fmla="*/ 173930 h 330200"/>
                  <a:gd name="connsiteX32" fmla="*/ 183908 w 309563"/>
                  <a:gd name="connsiteY32" fmla="*/ 186829 h 330200"/>
                  <a:gd name="connsiteX33" fmla="*/ 190500 w 309563"/>
                  <a:gd name="connsiteY33" fmla="*/ 208756 h 330200"/>
                  <a:gd name="connsiteX34" fmla="*/ 182589 w 309563"/>
                  <a:gd name="connsiteY34" fmla="*/ 233263 h 330200"/>
                  <a:gd name="connsiteX35" fmla="*/ 157539 w 309563"/>
                  <a:gd name="connsiteY35" fmla="*/ 246162 h 330200"/>
                  <a:gd name="connsiteX36" fmla="*/ 157539 w 309563"/>
                  <a:gd name="connsiteY36" fmla="*/ 260350 h 330200"/>
                  <a:gd name="connsiteX37" fmla="*/ 145673 w 309563"/>
                  <a:gd name="connsiteY37" fmla="*/ 260350 h 330200"/>
                  <a:gd name="connsiteX38" fmla="*/ 145673 w 309563"/>
                  <a:gd name="connsiteY38" fmla="*/ 246162 h 330200"/>
                  <a:gd name="connsiteX39" fmla="*/ 123260 w 309563"/>
                  <a:gd name="connsiteY39" fmla="*/ 235843 h 330200"/>
                  <a:gd name="connsiteX40" fmla="*/ 112712 w 309563"/>
                  <a:gd name="connsiteY40" fmla="*/ 211336 h 330200"/>
                  <a:gd name="connsiteX41" fmla="*/ 133807 w 309563"/>
                  <a:gd name="connsiteY41" fmla="*/ 208756 h 330200"/>
                  <a:gd name="connsiteX42" fmla="*/ 137762 w 309563"/>
                  <a:gd name="connsiteY42" fmla="*/ 220365 h 330200"/>
                  <a:gd name="connsiteX43" fmla="*/ 145673 w 309563"/>
                  <a:gd name="connsiteY43" fmla="*/ 226814 h 330200"/>
                  <a:gd name="connsiteX44" fmla="*/ 145673 w 309563"/>
                  <a:gd name="connsiteY44" fmla="*/ 193278 h 330200"/>
                  <a:gd name="connsiteX45" fmla="*/ 123260 w 309563"/>
                  <a:gd name="connsiteY45" fmla="*/ 179090 h 330200"/>
                  <a:gd name="connsiteX46" fmla="*/ 115349 w 309563"/>
                  <a:gd name="connsiteY46" fmla="*/ 157162 h 330200"/>
                  <a:gd name="connsiteX47" fmla="*/ 123260 w 309563"/>
                  <a:gd name="connsiteY47" fmla="*/ 133945 h 330200"/>
                  <a:gd name="connsiteX48" fmla="*/ 145673 w 309563"/>
                  <a:gd name="connsiteY48" fmla="*/ 123626 h 330200"/>
                  <a:gd name="connsiteX49" fmla="*/ 145673 w 309563"/>
                  <a:gd name="connsiteY49" fmla="*/ 115887 h 330200"/>
                  <a:gd name="connsiteX50" fmla="*/ 155575 w 309563"/>
                  <a:gd name="connsiteY50" fmla="*/ 0 h 330200"/>
                  <a:gd name="connsiteX51" fmla="*/ 309563 w 309563"/>
                  <a:gd name="connsiteY51" fmla="*/ 96837 h 330200"/>
                  <a:gd name="connsiteX52" fmla="*/ 298450 w 309563"/>
                  <a:gd name="connsiteY52" fmla="*/ 114300 h 330200"/>
                  <a:gd name="connsiteX53" fmla="*/ 155575 w 309563"/>
                  <a:gd name="connsiteY53" fmla="*/ 23812 h 330200"/>
                  <a:gd name="connsiteX54" fmla="*/ 11113 w 309563"/>
                  <a:gd name="connsiteY54" fmla="*/ 114300 h 330200"/>
                  <a:gd name="connsiteX55" fmla="*/ 0 w 309563"/>
                  <a:gd name="connsiteY55" fmla="*/ 96837 h 330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</a:cxnLst>
                <a:rect l="l" t="t" r="r" b="b"/>
                <a:pathLst>
                  <a:path w="309563" h="330200">
                    <a:moveTo>
                      <a:pt x="6350" y="309562"/>
                    </a:moveTo>
                    <a:lnTo>
                      <a:pt x="303213" y="309562"/>
                    </a:lnTo>
                    <a:lnTo>
                      <a:pt x="303213" y="330200"/>
                    </a:lnTo>
                    <a:lnTo>
                      <a:pt x="6350" y="330200"/>
                    </a:lnTo>
                    <a:close/>
                    <a:moveTo>
                      <a:pt x="157162" y="196850"/>
                    </a:moveTo>
                    <a:lnTo>
                      <a:pt x="157162" y="228600"/>
                    </a:lnTo>
                    <a:cubicBezTo>
                      <a:pt x="160972" y="227330"/>
                      <a:pt x="164782" y="226060"/>
                      <a:pt x="167322" y="222250"/>
                    </a:cubicBezTo>
                    <a:cubicBezTo>
                      <a:pt x="168592" y="219710"/>
                      <a:pt x="169862" y="215900"/>
                      <a:pt x="169862" y="212090"/>
                    </a:cubicBezTo>
                    <a:cubicBezTo>
                      <a:pt x="169862" y="208280"/>
                      <a:pt x="169862" y="205740"/>
                      <a:pt x="167322" y="203200"/>
                    </a:cubicBezTo>
                    <a:cubicBezTo>
                      <a:pt x="164782" y="200660"/>
                      <a:pt x="162242" y="198120"/>
                      <a:pt x="157162" y="196850"/>
                    </a:cubicBezTo>
                    <a:close/>
                    <a:moveTo>
                      <a:pt x="146050" y="141287"/>
                    </a:moveTo>
                    <a:cubicBezTo>
                      <a:pt x="143272" y="142586"/>
                      <a:pt x="140494" y="143885"/>
                      <a:pt x="139104" y="146483"/>
                    </a:cubicBezTo>
                    <a:cubicBezTo>
                      <a:pt x="136326" y="149080"/>
                      <a:pt x="134937" y="151678"/>
                      <a:pt x="134937" y="155575"/>
                    </a:cubicBezTo>
                    <a:cubicBezTo>
                      <a:pt x="134937" y="158172"/>
                      <a:pt x="136326" y="160770"/>
                      <a:pt x="137715" y="163368"/>
                    </a:cubicBezTo>
                    <a:cubicBezTo>
                      <a:pt x="140494" y="165966"/>
                      <a:pt x="143272" y="167265"/>
                      <a:pt x="146050" y="169862"/>
                    </a:cubicBezTo>
                    <a:cubicBezTo>
                      <a:pt x="146050" y="169862"/>
                      <a:pt x="146050" y="169862"/>
                      <a:pt x="146050" y="141287"/>
                    </a:cubicBezTo>
                    <a:close/>
                    <a:moveTo>
                      <a:pt x="244475" y="123825"/>
                    </a:moveTo>
                    <a:lnTo>
                      <a:pt x="265113" y="123825"/>
                    </a:lnTo>
                    <a:lnTo>
                      <a:pt x="265113" y="285750"/>
                    </a:lnTo>
                    <a:lnTo>
                      <a:pt x="244475" y="285750"/>
                    </a:lnTo>
                    <a:close/>
                    <a:moveTo>
                      <a:pt x="44450" y="123825"/>
                    </a:moveTo>
                    <a:lnTo>
                      <a:pt x="65088" y="123825"/>
                    </a:lnTo>
                    <a:lnTo>
                      <a:pt x="65088" y="285750"/>
                    </a:lnTo>
                    <a:lnTo>
                      <a:pt x="44450" y="285750"/>
                    </a:lnTo>
                    <a:close/>
                    <a:moveTo>
                      <a:pt x="145673" y="115887"/>
                    </a:moveTo>
                    <a:cubicBezTo>
                      <a:pt x="145673" y="115887"/>
                      <a:pt x="145673" y="115887"/>
                      <a:pt x="157539" y="115887"/>
                    </a:cubicBezTo>
                    <a:cubicBezTo>
                      <a:pt x="157539" y="115887"/>
                      <a:pt x="157539" y="115887"/>
                      <a:pt x="157539" y="123626"/>
                    </a:cubicBezTo>
                    <a:cubicBezTo>
                      <a:pt x="166768" y="124916"/>
                      <a:pt x="173360" y="127495"/>
                      <a:pt x="178634" y="132655"/>
                    </a:cubicBezTo>
                    <a:cubicBezTo>
                      <a:pt x="182589" y="137814"/>
                      <a:pt x="186545" y="144264"/>
                      <a:pt x="187863" y="152003"/>
                    </a:cubicBezTo>
                    <a:cubicBezTo>
                      <a:pt x="187863" y="152003"/>
                      <a:pt x="187863" y="152003"/>
                      <a:pt x="166768" y="154583"/>
                    </a:cubicBezTo>
                    <a:cubicBezTo>
                      <a:pt x="166768" y="148133"/>
                      <a:pt x="162813" y="144264"/>
                      <a:pt x="157539" y="141684"/>
                    </a:cubicBezTo>
                    <a:cubicBezTo>
                      <a:pt x="157539" y="141684"/>
                      <a:pt x="157539" y="141684"/>
                      <a:pt x="157539" y="173930"/>
                    </a:cubicBezTo>
                    <a:cubicBezTo>
                      <a:pt x="170723" y="176510"/>
                      <a:pt x="179952" y="181670"/>
                      <a:pt x="183908" y="186829"/>
                    </a:cubicBezTo>
                    <a:cubicBezTo>
                      <a:pt x="189182" y="193278"/>
                      <a:pt x="190500" y="199727"/>
                      <a:pt x="190500" y="208756"/>
                    </a:cubicBezTo>
                    <a:cubicBezTo>
                      <a:pt x="190500" y="217785"/>
                      <a:pt x="187863" y="226814"/>
                      <a:pt x="182589" y="233263"/>
                    </a:cubicBezTo>
                    <a:cubicBezTo>
                      <a:pt x="175997" y="239713"/>
                      <a:pt x="168087" y="243582"/>
                      <a:pt x="157539" y="246162"/>
                    </a:cubicBezTo>
                    <a:cubicBezTo>
                      <a:pt x="157539" y="246162"/>
                      <a:pt x="157539" y="246162"/>
                      <a:pt x="157539" y="260350"/>
                    </a:cubicBezTo>
                    <a:cubicBezTo>
                      <a:pt x="157539" y="260350"/>
                      <a:pt x="157539" y="260350"/>
                      <a:pt x="145673" y="260350"/>
                    </a:cubicBezTo>
                    <a:cubicBezTo>
                      <a:pt x="145673" y="260350"/>
                      <a:pt x="145673" y="260350"/>
                      <a:pt x="145673" y="246162"/>
                    </a:cubicBezTo>
                    <a:cubicBezTo>
                      <a:pt x="136444" y="244872"/>
                      <a:pt x="129852" y="241003"/>
                      <a:pt x="123260" y="235843"/>
                    </a:cubicBezTo>
                    <a:cubicBezTo>
                      <a:pt x="117986" y="229394"/>
                      <a:pt x="114030" y="221655"/>
                      <a:pt x="112712" y="211336"/>
                    </a:cubicBezTo>
                    <a:cubicBezTo>
                      <a:pt x="112712" y="211336"/>
                      <a:pt x="112712" y="211336"/>
                      <a:pt x="133807" y="208756"/>
                    </a:cubicBezTo>
                    <a:cubicBezTo>
                      <a:pt x="133807" y="212626"/>
                      <a:pt x="136444" y="216495"/>
                      <a:pt x="137762" y="220365"/>
                    </a:cubicBezTo>
                    <a:cubicBezTo>
                      <a:pt x="140399" y="222945"/>
                      <a:pt x="143036" y="225524"/>
                      <a:pt x="145673" y="226814"/>
                    </a:cubicBezTo>
                    <a:cubicBezTo>
                      <a:pt x="145673" y="226814"/>
                      <a:pt x="145673" y="226814"/>
                      <a:pt x="145673" y="193278"/>
                    </a:cubicBezTo>
                    <a:cubicBezTo>
                      <a:pt x="135126" y="189409"/>
                      <a:pt x="127215" y="185539"/>
                      <a:pt x="123260" y="179090"/>
                    </a:cubicBezTo>
                    <a:cubicBezTo>
                      <a:pt x="117986" y="172641"/>
                      <a:pt x="115349" y="164901"/>
                      <a:pt x="115349" y="157162"/>
                    </a:cubicBezTo>
                    <a:cubicBezTo>
                      <a:pt x="115349" y="148133"/>
                      <a:pt x="117986" y="140394"/>
                      <a:pt x="123260" y="133945"/>
                    </a:cubicBezTo>
                    <a:cubicBezTo>
                      <a:pt x="129852" y="128785"/>
                      <a:pt x="136444" y="124916"/>
                      <a:pt x="145673" y="123626"/>
                    </a:cubicBezTo>
                    <a:cubicBezTo>
                      <a:pt x="145673" y="123626"/>
                      <a:pt x="145673" y="123626"/>
                      <a:pt x="145673" y="115887"/>
                    </a:cubicBezTo>
                    <a:close/>
                    <a:moveTo>
                      <a:pt x="155575" y="0"/>
                    </a:moveTo>
                    <a:lnTo>
                      <a:pt x="309563" y="96837"/>
                    </a:lnTo>
                    <a:lnTo>
                      <a:pt x="298450" y="114300"/>
                    </a:lnTo>
                    <a:lnTo>
                      <a:pt x="155575" y="23812"/>
                    </a:lnTo>
                    <a:lnTo>
                      <a:pt x="11113" y="114300"/>
                    </a:lnTo>
                    <a:lnTo>
                      <a:pt x="0" y="9683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31" name="组合 30">
              <a:extLst>
                <a:ext uri="{FF2B5EF4-FFF2-40B4-BE49-F238E27FC236}">
                  <a16:creationId xmlns:a16="http://schemas.microsoft.com/office/drawing/2014/main" id="{3B97F9EA-1364-4E2C-8DEB-D1F486101810}"/>
                </a:ext>
              </a:extLst>
            </p:cNvPr>
            <p:cNvGrpSpPr/>
            <p:nvPr/>
          </p:nvGrpSpPr>
          <p:grpSpPr>
            <a:xfrm>
              <a:off x="3781279" y="5126881"/>
              <a:ext cx="584111" cy="581794"/>
              <a:chOff x="6542736" y="2462688"/>
              <a:chExt cx="642522" cy="639973"/>
            </a:xfrm>
          </p:grpSpPr>
          <p:sp>
            <p:nvSpPr>
              <p:cNvPr id="41" name="任意多边形: 形状 40">
                <a:extLst>
                  <a:ext uri="{FF2B5EF4-FFF2-40B4-BE49-F238E27FC236}">
                    <a16:creationId xmlns:a16="http://schemas.microsoft.com/office/drawing/2014/main" id="{B0122997-186C-4C05-A761-F411916E58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42736" y="2462688"/>
                <a:ext cx="642522" cy="639973"/>
              </a:xfrm>
              <a:custGeom>
                <a:avLst/>
                <a:gdLst>
                  <a:gd name="T0" fmla="*/ 0 w 252"/>
                  <a:gd name="T1" fmla="*/ 126 h 251"/>
                  <a:gd name="T2" fmla="*/ 4 w 252"/>
                  <a:gd name="T3" fmla="*/ 150 h 251"/>
                  <a:gd name="T4" fmla="*/ 11 w 252"/>
                  <a:gd name="T5" fmla="*/ 174 h 251"/>
                  <a:gd name="T6" fmla="*/ 23 w 252"/>
                  <a:gd name="T7" fmla="*/ 195 h 251"/>
                  <a:gd name="T8" fmla="*/ 38 w 252"/>
                  <a:gd name="T9" fmla="*/ 214 h 251"/>
                  <a:gd name="T10" fmla="*/ 56 w 252"/>
                  <a:gd name="T11" fmla="*/ 229 h 251"/>
                  <a:gd name="T12" fmla="*/ 77 w 252"/>
                  <a:gd name="T13" fmla="*/ 241 h 251"/>
                  <a:gd name="T14" fmla="*/ 101 w 252"/>
                  <a:gd name="T15" fmla="*/ 248 h 251"/>
                  <a:gd name="T16" fmla="*/ 127 w 252"/>
                  <a:gd name="T17" fmla="*/ 251 h 251"/>
                  <a:gd name="T18" fmla="*/ 140 w 252"/>
                  <a:gd name="T19" fmla="*/ 251 h 251"/>
                  <a:gd name="T20" fmla="*/ 164 w 252"/>
                  <a:gd name="T21" fmla="*/ 246 h 251"/>
                  <a:gd name="T22" fmla="*/ 187 w 252"/>
                  <a:gd name="T23" fmla="*/ 235 h 251"/>
                  <a:gd name="T24" fmla="*/ 207 w 252"/>
                  <a:gd name="T25" fmla="*/ 222 h 251"/>
                  <a:gd name="T26" fmla="*/ 223 w 252"/>
                  <a:gd name="T27" fmla="*/ 206 h 251"/>
                  <a:gd name="T28" fmla="*/ 236 w 252"/>
                  <a:gd name="T29" fmla="*/ 186 h 251"/>
                  <a:gd name="T30" fmla="*/ 246 w 252"/>
                  <a:gd name="T31" fmla="*/ 163 h 251"/>
                  <a:gd name="T32" fmla="*/ 252 w 252"/>
                  <a:gd name="T33" fmla="*/ 138 h 251"/>
                  <a:gd name="T34" fmla="*/ 252 w 252"/>
                  <a:gd name="T35" fmla="*/ 126 h 251"/>
                  <a:gd name="T36" fmla="*/ 249 w 252"/>
                  <a:gd name="T37" fmla="*/ 100 h 251"/>
                  <a:gd name="T38" fmla="*/ 242 w 252"/>
                  <a:gd name="T39" fmla="*/ 77 h 251"/>
                  <a:gd name="T40" fmla="*/ 230 w 252"/>
                  <a:gd name="T41" fmla="*/ 55 h 251"/>
                  <a:gd name="T42" fmla="*/ 215 w 252"/>
                  <a:gd name="T43" fmla="*/ 37 h 251"/>
                  <a:gd name="T44" fmla="*/ 196 w 252"/>
                  <a:gd name="T45" fmla="*/ 22 h 251"/>
                  <a:gd name="T46" fmla="*/ 175 w 252"/>
                  <a:gd name="T47" fmla="*/ 10 h 251"/>
                  <a:gd name="T48" fmla="*/ 151 w 252"/>
                  <a:gd name="T49" fmla="*/ 3 h 251"/>
                  <a:gd name="T50" fmla="*/ 127 w 252"/>
                  <a:gd name="T51" fmla="*/ 0 h 251"/>
                  <a:gd name="T52" fmla="*/ 114 w 252"/>
                  <a:gd name="T53" fmla="*/ 0 h 251"/>
                  <a:gd name="T54" fmla="*/ 89 w 252"/>
                  <a:gd name="T55" fmla="*/ 5 h 251"/>
                  <a:gd name="T56" fmla="*/ 66 w 252"/>
                  <a:gd name="T57" fmla="*/ 15 h 251"/>
                  <a:gd name="T58" fmla="*/ 46 w 252"/>
                  <a:gd name="T59" fmla="*/ 29 h 251"/>
                  <a:gd name="T60" fmla="*/ 30 w 252"/>
                  <a:gd name="T61" fmla="*/ 45 h 251"/>
                  <a:gd name="T62" fmla="*/ 16 w 252"/>
                  <a:gd name="T63" fmla="*/ 65 h 251"/>
                  <a:gd name="T64" fmla="*/ 6 w 252"/>
                  <a:gd name="T65" fmla="*/ 88 h 251"/>
                  <a:gd name="T66" fmla="*/ 2 w 252"/>
                  <a:gd name="T67" fmla="*/ 113 h 251"/>
                  <a:gd name="T68" fmla="*/ 0 w 252"/>
                  <a:gd name="T69" fmla="*/ 126 h 2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52" h="251">
                    <a:moveTo>
                      <a:pt x="0" y="126"/>
                    </a:moveTo>
                    <a:lnTo>
                      <a:pt x="0" y="126"/>
                    </a:lnTo>
                    <a:lnTo>
                      <a:pt x="2" y="138"/>
                    </a:lnTo>
                    <a:lnTo>
                      <a:pt x="4" y="150"/>
                    </a:lnTo>
                    <a:lnTo>
                      <a:pt x="6" y="163"/>
                    </a:lnTo>
                    <a:lnTo>
                      <a:pt x="11" y="174"/>
                    </a:lnTo>
                    <a:lnTo>
                      <a:pt x="16" y="186"/>
                    </a:lnTo>
                    <a:lnTo>
                      <a:pt x="23" y="195"/>
                    </a:lnTo>
                    <a:lnTo>
                      <a:pt x="30" y="206"/>
                    </a:lnTo>
                    <a:lnTo>
                      <a:pt x="38" y="214"/>
                    </a:lnTo>
                    <a:lnTo>
                      <a:pt x="46" y="222"/>
                    </a:lnTo>
                    <a:lnTo>
                      <a:pt x="56" y="229"/>
                    </a:lnTo>
                    <a:lnTo>
                      <a:pt x="66" y="235"/>
                    </a:lnTo>
                    <a:lnTo>
                      <a:pt x="77" y="241"/>
                    </a:lnTo>
                    <a:lnTo>
                      <a:pt x="89" y="246"/>
                    </a:lnTo>
                    <a:lnTo>
                      <a:pt x="101" y="248"/>
                    </a:lnTo>
                    <a:lnTo>
                      <a:pt x="114" y="251"/>
                    </a:lnTo>
                    <a:lnTo>
                      <a:pt x="127" y="251"/>
                    </a:lnTo>
                    <a:lnTo>
                      <a:pt x="127" y="251"/>
                    </a:lnTo>
                    <a:lnTo>
                      <a:pt x="140" y="251"/>
                    </a:lnTo>
                    <a:lnTo>
                      <a:pt x="151" y="248"/>
                    </a:lnTo>
                    <a:lnTo>
                      <a:pt x="164" y="246"/>
                    </a:lnTo>
                    <a:lnTo>
                      <a:pt x="175" y="241"/>
                    </a:lnTo>
                    <a:lnTo>
                      <a:pt x="187" y="235"/>
                    </a:lnTo>
                    <a:lnTo>
                      <a:pt x="196" y="229"/>
                    </a:lnTo>
                    <a:lnTo>
                      <a:pt x="207" y="222"/>
                    </a:lnTo>
                    <a:lnTo>
                      <a:pt x="215" y="214"/>
                    </a:lnTo>
                    <a:lnTo>
                      <a:pt x="223" y="206"/>
                    </a:lnTo>
                    <a:lnTo>
                      <a:pt x="230" y="195"/>
                    </a:lnTo>
                    <a:lnTo>
                      <a:pt x="236" y="186"/>
                    </a:lnTo>
                    <a:lnTo>
                      <a:pt x="242" y="174"/>
                    </a:lnTo>
                    <a:lnTo>
                      <a:pt x="246" y="163"/>
                    </a:lnTo>
                    <a:lnTo>
                      <a:pt x="249" y="150"/>
                    </a:lnTo>
                    <a:lnTo>
                      <a:pt x="252" y="138"/>
                    </a:lnTo>
                    <a:lnTo>
                      <a:pt x="252" y="126"/>
                    </a:lnTo>
                    <a:lnTo>
                      <a:pt x="252" y="126"/>
                    </a:lnTo>
                    <a:lnTo>
                      <a:pt x="252" y="113"/>
                    </a:lnTo>
                    <a:lnTo>
                      <a:pt x="249" y="100"/>
                    </a:lnTo>
                    <a:lnTo>
                      <a:pt x="246" y="88"/>
                    </a:lnTo>
                    <a:lnTo>
                      <a:pt x="242" y="77"/>
                    </a:lnTo>
                    <a:lnTo>
                      <a:pt x="236" y="65"/>
                    </a:lnTo>
                    <a:lnTo>
                      <a:pt x="230" y="55"/>
                    </a:lnTo>
                    <a:lnTo>
                      <a:pt x="223" y="45"/>
                    </a:lnTo>
                    <a:lnTo>
                      <a:pt x="215" y="37"/>
                    </a:lnTo>
                    <a:lnTo>
                      <a:pt x="207" y="29"/>
                    </a:lnTo>
                    <a:lnTo>
                      <a:pt x="196" y="22"/>
                    </a:lnTo>
                    <a:lnTo>
                      <a:pt x="187" y="15"/>
                    </a:lnTo>
                    <a:lnTo>
                      <a:pt x="175" y="10"/>
                    </a:lnTo>
                    <a:lnTo>
                      <a:pt x="164" y="5"/>
                    </a:lnTo>
                    <a:lnTo>
                      <a:pt x="151" y="3"/>
                    </a:lnTo>
                    <a:lnTo>
                      <a:pt x="140" y="0"/>
                    </a:lnTo>
                    <a:lnTo>
                      <a:pt x="127" y="0"/>
                    </a:lnTo>
                    <a:lnTo>
                      <a:pt x="127" y="0"/>
                    </a:lnTo>
                    <a:lnTo>
                      <a:pt x="114" y="0"/>
                    </a:lnTo>
                    <a:lnTo>
                      <a:pt x="101" y="3"/>
                    </a:lnTo>
                    <a:lnTo>
                      <a:pt x="89" y="5"/>
                    </a:lnTo>
                    <a:lnTo>
                      <a:pt x="77" y="10"/>
                    </a:lnTo>
                    <a:lnTo>
                      <a:pt x="66" y="15"/>
                    </a:lnTo>
                    <a:lnTo>
                      <a:pt x="56" y="22"/>
                    </a:lnTo>
                    <a:lnTo>
                      <a:pt x="46" y="29"/>
                    </a:lnTo>
                    <a:lnTo>
                      <a:pt x="38" y="37"/>
                    </a:lnTo>
                    <a:lnTo>
                      <a:pt x="30" y="45"/>
                    </a:lnTo>
                    <a:lnTo>
                      <a:pt x="23" y="55"/>
                    </a:lnTo>
                    <a:lnTo>
                      <a:pt x="16" y="65"/>
                    </a:lnTo>
                    <a:lnTo>
                      <a:pt x="11" y="77"/>
                    </a:lnTo>
                    <a:lnTo>
                      <a:pt x="6" y="88"/>
                    </a:lnTo>
                    <a:lnTo>
                      <a:pt x="4" y="100"/>
                    </a:lnTo>
                    <a:lnTo>
                      <a:pt x="2" y="113"/>
                    </a:lnTo>
                    <a:lnTo>
                      <a:pt x="0" y="126"/>
                    </a:lnTo>
                    <a:lnTo>
                      <a:pt x="0" y="126"/>
                    </a:lnTo>
                    <a:close/>
                  </a:path>
                </a:pathLst>
              </a:custGeom>
              <a:solidFill>
                <a:schemeClr val="accent4">
                  <a:lumMod val="100000"/>
                </a:schemeClr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42" name="组合 41">
                <a:extLst>
                  <a:ext uri="{FF2B5EF4-FFF2-40B4-BE49-F238E27FC236}">
                    <a16:creationId xmlns:a16="http://schemas.microsoft.com/office/drawing/2014/main" id="{AEE1E187-40ED-4A08-8E74-11C3F99F3E61}"/>
                  </a:ext>
                </a:extLst>
              </p:cNvPr>
              <p:cNvGrpSpPr/>
              <p:nvPr/>
            </p:nvGrpSpPr>
            <p:grpSpPr>
              <a:xfrm>
                <a:off x="6732720" y="2592959"/>
                <a:ext cx="257010" cy="373023"/>
                <a:chOff x="5079289" y="3762422"/>
                <a:chExt cx="310982" cy="451357"/>
              </a:xfrm>
              <a:solidFill>
                <a:schemeClr val="bg1"/>
              </a:solidFill>
            </p:grpSpPr>
            <p:sp>
              <p:nvSpPr>
                <p:cNvPr id="43" name="任意多边形: 形状 42">
                  <a:extLst>
                    <a:ext uri="{FF2B5EF4-FFF2-40B4-BE49-F238E27FC236}">
                      <a16:creationId xmlns:a16="http://schemas.microsoft.com/office/drawing/2014/main" id="{2CE5E030-6A94-46AB-8DAA-6168AAD83C4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079289" y="3762422"/>
                  <a:ext cx="310982" cy="451357"/>
                </a:xfrm>
                <a:custGeom>
                  <a:avLst/>
                  <a:gdLst>
                    <a:gd name="connsiteX0" fmla="*/ 146050 w 228600"/>
                    <a:gd name="connsiteY0" fmla="*/ 228600 h 331788"/>
                    <a:gd name="connsiteX1" fmla="*/ 146050 w 228600"/>
                    <a:gd name="connsiteY1" fmla="*/ 242888 h 331788"/>
                    <a:gd name="connsiteX2" fmla="*/ 149225 w 228600"/>
                    <a:gd name="connsiteY2" fmla="*/ 235744 h 331788"/>
                    <a:gd name="connsiteX3" fmla="*/ 147108 w 228600"/>
                    <a:gd name="connsiteY3" fmla="*/ 228600 h 331788"/>
                    <a:gd name="connsiteX4" fmla="*/ 146050 w 228600"/>
                    <a:gd name="connsiteY4" fmla="*/ 228600 h 331788"/>
                    <a:gd name="connsiteX5" fmla="*/ 123825 w 228600"/>
                    <a:gd name="connsiteY5" fmla="*/ 193675 h 331788"/>
                    <a:gd name="connsiteX6" fmla="*/ 160656 w 228600"/>
                    <a:gd name="connsiteY6" fmla="*/ 214159 h 331788"/>
                    <a:gd name="connsiteX7" fmla="*/ 169863 w 228600"/>
                    <a:gd name="connsiteY7" fmla="*/ 235923 h 331788"/>
                    <a:gd name="connsiteX8" fmla="*/ 156709 w 228600"/>
                    <a:gd name="connsiteY8" fmla="*/ 260248 h 331788"/>
                    <a:gd name="connsiteX9" fmla="*/ 123825 w 228600"/>
                    <a:gd name="connsiteY9" fmla="*/ 273050 h 331788"/>
                    <a:gd name="connsiteX10" fmla="*/ 123825 w 228600"/>
                    <a:gd name="connsiteY10" fmla="*/ 193675 h 331788"/>
                    <a:gd name="connsiteX11" fmla="*/ 100630 w 228600"/>
                    <a:gd name="connsiteY11" fmla="*/ 57150 h 331788"/>
                    <a:gd name="connsiteX12" fmla="*/ 103188 w 228600"/>
                    <a:gd name="connsiteY12" fmla="*/ 57150 h 331788"/>
                    <a:gd name="connsiteX13" fmla="*/ 103188 w 228600"/>
                    <a:gd name="connsiteY13" fmla="*/ 136525 h 331788"/>
                    <a:gd name="connsiteX14" fmla="*/ 100630 w 228600"/>
                    <a:gd name="connsiteY14" fmla="*/ 135224 h 331788"/>
                    <a:gd name="connsiteX15" fmla="*/ 57150 w 228600"/>
                    <a:gd name="connsiteY15" fmla="*/ 93584 h 331788"/>
                    <a:gd name="connsiteX16" fmla="*/ 69938 w 228600"/>
                    <a:gd name="connsiteY16" fmla="*/ 68861 h 331788"/>
                    <a:gd name="connsiteX17" fmla="*/ 100630 w 228600"/>
                    <a:gd name="connsiteY17" fmla="*/ 57150 h 331788"/>
                    <a:gd name="connsiteX18" fmla="*/ 103893 w 228600"/>
                    <a:gd name="connsiteY18" fmla="*/ 20637 h 331788"/>
                    <a:gd name="connsiteX19" fmla="*/ 103893 w 228600"/>
                    <a:gd name="connsiteY19" fmla="*/ 41388 h 331788"/>
                    <a:gd name="connsiteX20" fmla="*/ 101292 w 228600"/>
                    <a:gd name="connsiteY20" fmla="*/ 41388 h 331788"/>
                    <a:gd name="connsiteX21" fmla="*/ 45354 w 228600"/>
                    <a:gd name="connsiteY21" fmla="*/ 63436 h 331788"/>
                    <a:gd name="connsiteX22" fmla="*/ 24540 w 228600"/>
                    <a:gd name="connsiteY22" fmla="*/ 108828 h 331788"/>
                    <a:gd name="connsiteX23" fmla="*/ 31045 w 228600"/>
                    <a:gd name="connsiteY23" fmla="*/ 138658 h 331788"/>
                    <a:gd name="connsiteX24" fmla="*/ 51859 w 228600"/>
                    <a:gd name="connsiteY24" fmla="*/ 162003 h 331788"/>
                    <a:gd name="connsiteX25" fmla="*/ 101292 w 228600"/>
                    <a:gd name="connsiteY25" fmla="*/ 185347 h 331788"/>
                    <a:gd name="connsiteX26" fmla="*/ 103893 w 228600"/>
                    <a:gd name="connsiteY26" fmla="*/ 185347 h 331788"/>
                    <a:gd name="connsiteX27" fmla="*/ 103893 w 228600"/>
                    <a:gd name="connsiteY27" fmla="*/ 274836 h 331788"/>
                    <a:gd name="connsiteX28" fmla="*/ 101292 w 228600"/>
                    <a:gd name="connsiteY28" fmla="*/ 274836 h 331788"/>
                    <a:gd name="connsiteX29" fmla="*/ 67469 w 228600"/>
                    <a:gd name="connsiteY29" fmla="*/ 269648 h 331788"/>
                    <a:gd name="connsiteX30" fmla="*/ 59664 w 228600"/>
                    <a:gd name="connsiteY30" fmla="*/ 260570 h 331788"/>
                    <a:gd name="connsiteX31" fmla="*/ 60965 w 228600"/>
                    <a:gd name="connsiteY31" fmla="*/ 257976 h 331788"/>
                    <a:gd name="connsiteX32" fmla="*/ 67469 w 228600"/>
                    <a:gd name="connsiteY32" fmla="*/ 254085 h 331788"/>
                    <a:gd name="connsiteX33" fmla="*/ 80478 w 228600"/>
                    <a:gd name="connsiteY33" fmla="*/ 230740 h 331788"/>
                    <a:gd name="connsiteX34" fmla="*/ 72673 w 228600"/>
                    <a:gd name="connsiteY34" fmla="*/ 212583 h 331788"/>
                    <a:gd name="connsiteX35" fmla="*/ 51859 w 228600"/>
                    <a:gd name="connsiteY35" fmla="*/ 206098 h 331788"/>
                    <a:gd name="connsiteX36" fmla="*/ 29744 w 228600"/>
                    <a:gd name="connsiteY36" fmla="*/ 213880 h 331788"/>
                    <a:gd name="connsiteX37" fmla="*/ 20638 w 228600"/>
                    <a:gd name="connsiteY37" fmla="*/ 237225 h 331788"/>
                    <a:gd name="connsiteX38" fmla="*/ 44053 w 228600"/>
                    <a:gd name="connsiteY38" fmla="*/ 276133 h 331788"/>
                    <a:gd name="connsiteX39" fmla="*/ 101292 w 228600"/>
                    <a:gd name="connsiteY39" fmla="*/ 290399 h 331788"/>
                    <a:gd name="connsiteX40" fmla="*/ 103893 w 228600"/>
                    <a:gd name="connsiteY40" fmla="*/ 290399 h 331788"/>
                    <a:gd name="connsiteX41" fmla="*/ 103893 w 228600"/>
                    <a:gd name="connsiteY41" fmla="*/ 311150 h 331788"/>
                    <a:gd name="connsiteX42" fmla="*/ 124707 w 228600"/>
                    <a:gd name="connsiteY42" fmla="*/ 311150 h 331788"/>
                    <a:gd name="connsiteX43" fmla="*/ 124707 w 228600"/>
                    <a:gd name="connsiteY43" fmla="*/ 290399 h 331788"/>
                    <a:gd name="connsiteX44" fmla="*/ 185848 w 228600"/>
                    <a:gd name="connsiteY44" fmla="*/ 265757 h 331788"/>
                    <a:gd name="connsiteX45" fmla="*/ 207963 w 228600"/>
                    <a:gd name="connsiteY45" fmla="*/ 219068 h 331788"/>
                    <a:gd name="connsiteX46" fmla="*/ 184548 w 228600"/>
                    <a:gd name="connsiteY46" fmla="*/ 174972 h 331788"/>
                    <a:gd name="connsiteX47" fmla="*/ 124707 w 228600"/>
                    <a:gd name="connsiteY47" fmla="*/ 143846 h 331788"/>
                    <a:gd name="connsiteX48" fmla="*/ 124707 w 228600"/>
                    <a:gd name="connsiteY48" fmla="*/ 56951 h 331788"/>
                    <a:gd name="connsiteX49" fmla="*/ 146822 w 228600"/>
                    <a:gd name="connsiteY49" fmla="*/ 62139 h 331788"/>
                    <a:gd name="connsiteX50" fmla="*/ 155928 w 228600"/>
                    <a:gd name="connsiteY50" fmla="*/ 71217 h 331788"/>
                    <a:gd name="connsiteX51" fmla="*/ 149424 w 228600"/>
                    <a:gd name="connsiteY51" fmla="*/ 82890 h 331788"/>
                    <a:gd name="connsiteX52" fmla="*/ 142919 w 228600"/>
                    <a:gd name="connsiteY52" fmla="*/ 98453 h 331788"/>
                    <a:gd name="connsiteX53" fmla="*/ 150725 w 228600"/>
                    <a:gd name="connsiteY53" fmla="*/ 114016 h 331788"/>
                    <a:gd name="connsiteX54" fmla="*/ 168937 w 228600"/>
                    <a:gd name="connsiteY54" fmla="*/ 120501 h 331788"/>
                    <a:gd name="connsiteX55" fmla="*/ 189751 w 228600"/>
                    <a:gd name="connsiteY55" fmla="*/ 112719 h 331788"/>
                    <a:gd name="connsiteX56" fmla="*/ 198857 w 228600"/>
                    <a:gd name="connsiteY56" fmla="*/ 91968 h 331788"/>
                    <a:gd name="connsiteX57" fmla="*/ 187149 w 228600"/>
                    <a:gd name="connsiteY57" fmla="*/ 64733 h 331788"/>
                    <a:gd name="connsiteX58" fmla="*/ 155928 w 228600"/>
                    <a:gd name="connsiteY58" fmla="*/ 46576 h 331788"/>
                    <a:gd name="connsiteX59" fmla="*/ 124707 w 228600"/>
                    <a:gd name="connsiteY59" fmla="*/ 41388 h 331788"/>
                    <a:gd name="connsiteX60" fmla="*/ 124707 w 228600"/>
                    <a:gd name="connsiteY60" fmla="*/ 20637 h 331788"/>
                    <a:gd name="connsiteX61" fmla="*/ 103893 w 228600"/>
                    <a:gd name="connsiteY61" fmla="*/ 20637 h 331788"/>
                    <a:gd name="connsiteX62" fmla="*/ 83127 w 228600"/>
                    <a:gd name="connsiteY62" fmla="*/ 0 h 331788"/>
                    <a:gd name="connsiteX63" fmla="*/ 145473 w 228600"/>
                    <a:gd name="connsiteY63" fmla="*/ 0 h 331788"/>
                    <a:gd name="connsiteX64" fmla="*/ 145473 w 228600"/>
                    <a:gd name="connsiteY64" fmla="*/ 23329 h 331788"/>
                    <a:gd name="connsiteX65" fmla="*/ 161059 w 228600"/>
                    <a:gd name="connsiteY65" fmla="*/ 27217 h 331788"/>
                    <a:gd name="connsiteX66" fmla="*/ 201324 w 228600"/>
                    <a:gd name="connsiteY66" fmla="*/ 50546 h 331788"/>
                    <a:gd name="connsiteX67" fmla="*/ 219508 w 228600"/>
                    <a:gd name="connsiteY67" fmla="*/ 92019 h 331788"/>
                    <a:gd name="connsiteX68" fmla="*/ 203922 w 228600"/>
                    <a:gd name="connsiteY68" fmla="*/ 127013 h 331788"/>
                    <a:gd name="connsiteX69" fmla="*/ 171450 w 228600"/>
                    <a:gd name="connsiteY69" fmla="*/ 141269 h 331788"/>
                    <a:gd name="connsiteX70" fmla="*/ 198726 w 228600"/>
                    <a:gd name="connsiteY70" fmla="*/ 158118 h 331788"/>
                    <a:gd name="connsiteX71" fmla="*/ 228600 w 228600"/>
                    <a:gd name="connsiteY71" fmla="*/ 219032 h 331788"/>
                    <a:gd name="connsiteX72" fmla="*/ 198726 w 228600"/>
                    <a:gd name="connsiteY72" fmla="*/ 281242 h 331788"/>
                    <a:gd name="connsiteX73" fmla="*/ 145473 w 228600"/>
                    <a:gd name="connsiteY73" fmla="*/ 307163 h 331788"/>
                    <a:gd name="connsiteX74" fmla="*/ 145473 w 228600"/>
                    <a:gd name="connsiteY74" fmla="*/ 331788 h 331788"/>
                    <a:gd name="connsiteX75" fmla="*/ 83127 w 228600"/>
                    <a:gd name="connsiteY75" fmla="*/ 331788 h 331788"/>
                    <a:gd name="connsiteX76" fmla="*/ 83127 w 228600"/>
                    <a:gd name="connsiteY76" fmla="*/ 309755 h 331788"/>
                    <a:gd name="connsiteX77" fmla="*/ 32471 w 228600"/>
                    <a:gd name="connsiteY77" fmla="*/ 292907 h 331788"/>
                    <a:gd name="connsiteX78" fmla="*/ 0 w 228600"/>
                    <a:gd name="connsiteY78" fmla="*/ 237177 h 331788"/>
                    <a:gd name="connsiteX79" fmla="*/ 15586 w 228600"/>
                    <a:gd name="connsiteY79" fmla="*/ 199591 h 331788"/>
                    <a:gd name="connsiteX80" fmla="*/ 50656 w 228600"/>
                    <a:gd name="connsiteY80" fmla="*/ 185335 h 331788"/>
                    <a:gd name="connsiteX81" fmla="*/ 40265 w 228600"/>
                    <a:gd name="connsiteY81" fmla="*/ 178854 h 331788"/>
                    <a:gd name="connsiteX82" fmla="*/ 12989 w 228600"/>
                    <a:gd name="connsiteY82" fmla="*/ 149045 h 331788"/>
                    <a:gd name="connsiteX83" fmla="*/ 3896 w 228600"/>
                    <a:gd name="connsiteY83" fmla="*/ 108868 h 331788"/>
                    <a:gd name="connsiteX84" fmla="*/ 31173 w 228600"/>
                    <a:gd name="connsiteY84" fmla="*/ 47954 h 331788"/>
                    <a:gd name="connsiteX85" fmla="*/ 83127 w 228600"/>
                    <a:gd name="connsiteY85" fmla="*/ 23329 h 331788"/>
                    <a:gd name="connsiteX86" fmla="*/ 83127 w 228600"/>
                    <a:gd name="connsiteY86" fmla="*/ 0 h 3317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</a:cxnLst>
                  <a:rect l="l" t="t" r="r" b="b"/>
                  <a:pathLst>
                    <a:path w="228600" h="331788">
                      <a:moveTo>
                        <a:pt x="146050" y="228600"/>
                      </a:moveTo>
                      <a:cubicBezTo>
                        <a:pt x="146050" y="228600"/>
                        <a:pt x="146050" y="228600"/>
                        <a:pt x="146050" y="242888"/>
                      </a:cubicBezTo>
                      <a:cubicBezTo>
                        <a:pt x="148167" y="240507"/>
                        <a:pt x="149225" y="238125"/>
                        <a:pt x="149225" y="235744"/>
                      </a:cubicBezTo>
                      <a:cubicBezTo>
                        <a:pt x="149225" y="234553"/>
                        <a:pt x="149225" y="232172"/>
                        <a:pt x="147108" y="228600"/>
                      </a:cubicBezTo>
                      <a:cubicBezTo>
                        <a:pt x="146050" y="228600"/>
                        <a:pt x="146050" y="228600"/>
                        <a:pt x="146050" y="228600"/>
                      </a:cubicBezTo>
                      <a:close/>
                      <a:moveTo>
                        <a:pt x="123825" y="193675"/>
                      </a:moveTo>
                      <a:cubicBezTo>
                        <a:pt x="142240" y="201356"/>
                        <a:pt x="155394" y="207758"/>
                        <a:pt x="160656" y="214159"/>
                      </a:cubicBezTo>
                      <a:cubicBezTo>
                        <a:pt x="167232" y="220560"/>
                        <a:pt x="169863" y="228242"/>
                        <a:pt x="169863" y="235923"/>
                      </a:cubicBezTo>
                      <a:cubicBezTo>
                        <a:pt x="169863" y="244885"/>
                        <a:pt x="165917" y="253846"/>
                        <a:pt x="156709" y="260248"/>
                      </a:cubicBezTo>
                      <a:cubicBezTo>
                        <a:pt x="148817" y="267929"/>
                        <a:pt x="136979" y="271770"/>
                        <a:pt x="123825" y="273050"/>
                      </a:cubicBezTo>
                      <a:cubicBezTo>
                        <a:pt x="123825" y="273050"/>
                        <a:pt x="123825" y="273050"/>
                        <a:pt x="123825" y="193675"/>
                      </a:cubicBezTo>
                      <a:close/>
                      <a:moveTo>
                        <a:pt x="100630" y="57150"/>
                      </a:moveTo>
                      <a:cubicBezTo>
                        <a:pt x="100630" y="57150"/>
                        <a:pt x="100630" y="57150"/>
                        <a:pt x="103188" y="57150"/>
                      </a:cubicBezTo>
                      <a:cubicBezTo>
                        <a:pt x="103188" y="57150"/>
                        <a:pt x="103188" y="57150"/>
                        <a:pt x="103188" y="136525"/>
                      </a:cubicBezTo>
                      <a:cubicBezTo>
                        <a:pt x="103188" y="136525"/>
                        <a:pt x="103188" y="136525"/>
                        <a:pt x="100630" y="135224"/>
                      </a:cubicBezTo>
                      <a:cubicBezTo>
                        <a:pt x="72496" y="124814"/>
                        <a:pt x="57150" y="110500"/>
                        <a:pt x="57150" y="93584"/>
                      </a:cubicBezTo>
                      <a:cubicBezTo>
                        <a:pt x="57150" y="84476"/>
                        <a:pt x="60986" y="76668"/>
                        <a:pt x="69938" y="68861"/>
                      </a:cubicBezTo>
                      <a:cubicBezTo>
                        <a:pt x="77611" y="62355"/>
                        <a:pt x="87842" y="58451"/>
                        <a:pt x="100630" y="57150"/>
                      </a:cubicBezTo>
                      <a:close/>
                      <a:moveTo>
                        <a:pt x="103893" y="20637"/>
                      </a:moveTo>
                      <a:cubicBezTo>
                        <a:pt x="103893" y="20637"/>
                        <a:pt x="103893" y="20637"/>
                        <a:pt x="103893" y="41388"/>
                      </a:cubicBezTo>
                      <a:cubicBezTo>
                        <a:pt x="103893" y="41388"/>
                        <a:pt x="103893" y="41388"/>
                        <a:pt x="101292" y="41388"/>
                      </a:cubicBezTo>
                      <a:cubicBezTo>
                        <a:pt x="77876" y="43982"/>
                        <a:pt x="59664" y="50466"/>
                        <a:pt x="45354" y="63436"/>
                      </a:cubicBezTo>
                      <a:cubicBezTo>
                        <a:pt x="31045" y="76405"/>
                        <a:pt x="24540" y="90671"/>
                        <a:pt x="24540" y="108828"/>
                      </a:cubicBezTo>
                      <a:cubicBezTo>
                        <a:pt x="24540" y="119204"/>
                        <a:pt x="27142" y="129579"/>
                        <a:pt x="31045" y="138658"/>
                      </a:cubicBezTo>
                      <a:cubicBezTo>
                        <a:pt x="36248" y="147736"/>
                        <a:pt x="42753" y="155518"/>
                        <a:pt x="51859" y="162003"/>
                      </a:cubicBezTo>
                      <a:cubicBezTo>
                        <a:pt x="60965" y="167190"/>
                        <a:pt x="76575" y="174972"/>
                        <a:pt x="101292" y="185347"/>
                      </a:cubicBezTo>
                      <a:cubicBezTo>
                        <a:pt x="101292" y="185347"/>
                        <a:pt x="101292" y="185347"/>
                        <a:pt x="103893" y="185347"/>
                      </a:cubicBezTo>
                      <a:cubicBezTo>
                        <a:pt x="103893" y="185347"/>
                        <a:pt x="103893" y="185347"/>
                        <a:pt x="103893" y="274836"/>
                      </a:cubicBezTo>
                      <a:cubicBezTo>
                        <a:pt x="103893" y="274836"/>
                        <a:pt x="103893" y="274836"/>
                        <a:pt x="101292" y="274836"/>
                      </a:cubicBezTo>
                      <a:cubicBezTo>
                        <a:pt x="85681" y="274836"/>
                        <a:pt x="75274" y="272242"/>
                        <a:pt x="67469" y="269648"/>
                      </a:cubicBezTo>
                      <a:cubicBezTo>
                        <a:pt x="62266" y="267054"/>
                        <a:pt x="59664" y="264460"/>
                        <a:pt x="59664" y="260570"/>
                      </a:cubicBezTo>
                      <a:cubicBezTo>
                        <a:pt x="59664" y="260570"/>
                        <a:pt x="60965" y="259273"/>
                        <a:pt x="60965" y="257976"/>
                      </a:cubicBezTo>
                      <a:cubicBezTo>
                        <a:pt x="62266" y="256679"/>
                        <a:pt x="63567" y="255382"/>
                        <a:pt x="67469" y="254085"/>
                      </a:cubicBezTo>
                      <a:cubicBezTo>
                        <a:pt x="76575" y="247600"/>
                        <a:pt x="80478" y="239819"/>
                        <a:pt x="80478" y="230740"/>
                      </a:cubicBezTo>
                      <a:cubicBezTo>
                        <a:pt x="80478" y="222959"/>
                        <a:pt x="77876" y="217771"/>
                        <a:pt x="72673" y="212583"/>
                      </a:cubicBezTo>
                      <a:cubicBezTo>
                        <a:pt x="67469" y="208692"/>
                        <a:pt x="60965" y="206098"/>
                        <a:pt x="51859" y="206098"/>
                      </a:cubicBezTo>
                      <a:cubicBezTo>
                        <a:pt x="42753" y="206098"/>
                        <a:pt x="36248" y="208692"/>
                        <a:pt x="29744" y="213880"/>
                      </a:cubicBezTo>
                      <a:cubicBezTo>
                        <a:pt x="23240" y="220365"/>
                        <a:pt x="20638" y="226849"/>
                        <a:pt x="20638" y="237225"/>
                      </a:cubicBezTo>
                      <a:cubicBezTo>
                        <a:pt x="20638" y="252788"/>
                        <a:pt x="28443" y="265757"/>
                        <a:pt x="44053" y="276133"/>
                      </a:cubicBezTo>
                      <a:cubicBezTo>
                        <a:pt x="59664" y="285211"/>
                        <a:pt x="77876" y="290399"/>
                        <a:pt x="101292" y="290399"/>
                      </a:cubicBezTo>
                      <a:cubicBezTo>
                        <a:pt x="101292" y="290399"/>
                        <a:pt x="101292" y="290399"/>
                        <a:pt x="103893" y="290399"/>
                      </a:cubicBezTo>
                      <a:cubicBezTo>
                        <a:pt x="103893" y="290399"/>
                        <a:pt x="103893" y="290399"/>
                        <a:pt x="103893" y="311150"/>
                      </a:cubicBezTo>
                      <a:cubicBezTo>
                        <a:pt x="103893" y="311150"/>
                        <a:pt x="103893" y="311150"/>
                        <a:pt x="124707" y="311150"/>
                      </a:cubicBezTo>
                      <a:cubicBezTo>
                        <a:pt x="124707" y="311150"/>
                        <a:pt x="124707" y="311150"/>
                        <a:pt x="124707" y="290399"/>
                      </a:cubicBezTo>
                      <a:cubicBezTo>
                        <a:pt x="150725" y="286508"/>
                        <a:pt x="171539" y="278727"/>
                        <a:pt x="185848" y="265757"/>
                      </a:cubicBezTo>
                      <a:cubicBezTo>
                        <a:pt x="200158" y="252788"/>
                        <a:pt x="207963" y="237225"/>
                        <a:pt x="207963" y="219068"/>
                      </a:cubicBezTo>
                      <a:cubicBezTo>
                        <a:pt x="207963" y="202208"/>
                        <a:pt x="200158" y="187941"/>
                        <a:pt x="184548" y="174972"/>
                      </a:cubicBezTo>
                      <a:cubicBezTo>
                        <a:pt x="174141" y="164597"/>
                        <a:pt x="153327" y="154221"/>
                        <a:pt x="124707" y="143846"/>
                      </a:cubicBezTo>
                      <a:cubicBezTo>
                        <a:pt x="124707" y="143846"/>
                        <a:pt x="124707" y="143846"/>
                        <a:pt x="124707" y="56951"/>
                      </a:cubicBezTo>
                      <a:cubicBezTo>
                        <a:pt x="133813" y="56951"/>
                        <a:pt x="141619" y="58248"/>
                        <a:pt x="146822" y="62139"/>
                      </a:cubicBezTo>
                      <a:cubicBezTo>
                        <a:pt x="153327" y="64733"/>
                        <a:pt x="155928" y="67327"/>
                        <a:pt x="155928" y="71217"/>
                      </a:cubicBezTo>
                      <a:cubicBezTo>
                        <a:pt x="155928" y="73811"/>
                        <a:pt x="153327" y="77702"/>
                        <a:pt x="149424" y="82890"/>
                      </a:cubicBezTo>
                      <a:cubicBezTo>
                        <a:pt x="145521" y="89374"/>
                        <a:pt x="142919" y="94562"/>
                        <a:pt x="142919" y="98453"/>
                      </a:cubicBezTo>
                      <a:cubicBezTo>
                        <a:pt x="142919" y="104938"/>
                        <a:pt x="145521" y="110125"/>
                        <a:pt x="150725" y="114016"/>
                      </a:cubicBezTo>
                      <a:cubicBezTo>
                        <a:pt x="155928" y="119204"/>
                        <a:pt x="162433" y="120501"/>
                        <a:pt x="168937" y="120501"/>
                      </a:cubicBezTo>
                      <a:cubicBezTo>
                        <a:pt x="176742" y="120501"/>
                        <a:pt x="184548" y="117907"/>
                        <a:pt x="189751" y="112719"/>
                      </a:cubicBezTo>
                      <a:cubicBezTo>
                        <a:pt x="196255" y="106235"/>
                        <a:pt x="198857" y="99750"/>
                        <a:pt x="198857" y="91968"/>
                      </a:cubicBezTo>
                      <a:cubicBezTo>
                        <a:pt x="198857" y="82890"/>
                        <a:pt x="194954" y="73811"/>
                        <a:pt x="187149" y="64733"/>
                      </a:cubicBezTo>
                      <a:cubicBezTo>
                        <a:pt x="178043" y="56951"/>
                        <a:pt x="167636" y="50466"/>
                        <a:pt x="155928" y="46576"/>
                      </a:cubicBezTo>
                      <a:cubicBezTo>
                        <a:pt x="144220" y="43982"/>
                        <a:pt x="133813" y="41388"/>
                        <a:pt x="124707" y="41388"/>
                      </a:cubicBezTo>
                      <a:cubicBezTo>
                        <a:pt x="124707" y="41388"/>
                        <a:pt x="124707" y="41388"/>
                        <a:pt x="124707" y="20637"/>
                      </a:cubicBezTo>
                      <a:cubicBezTo>
                        <a:pt x="124707" y="20637"/>
                        <a:pt x="124707" y="20637"/>
                        <a:pt x="103893" y="20637"/>
                      </a:cubicBezTo>
                      <a:close/>
                      <a:moveTo>
                        <a:pt x="83127" y="0"/>
                      </a:moveTo>
                      <a:cubicBezTo>
                        <a:pt x="83127" y="0"/>
                        <a:pt x="83127" y="0"/>
                        <a:pt x="145473" y="0"/>
                      </a:cubicBezTo>
                      <a:cubicBezTo>
                        <a:pt x="145473" y="0"/>
                        <a:pt x="145473" y="0"/>
                        <a:pt x="145473" y="23329"/>
                      </a:cubicBezTo>
                      <a:cubicBezTo>
                        <a:pt x="150668" y="24625"/>
                        <a:pt x="155864" y="25921"/>
                        <a:pt x="161059" y="27217"/>
                      </a:cubicBezTo>
                      <a:cubicBezTo>
                        <a:pt x="176646" y="31105"/>
                        <a:pt x="190933" y="40177"/>
                        <a:pt x="201324" y="50546"/>
                      </a:cubicBezTo>
                      <a:cubicBezTo>
                        <a:pt x="214313" y="63506"/>
                        <a:pt x="219508" y="76467"/>
                        <a:pt x="219508" y="92019"/>
                      </a:cubicBezTo>
                      <a:cubicBezTo>
                        <a:pt x="219508" y="104980"/>
                        <a:pt x="214313" y="117940"/>
                        <a:pt x="203922" y="127013"/>
                      </a:cubicBezTo>
                      <a:cubicBezTo>
                        <a:pt x="194830" y="136085"/>
                        <a:pt x="184439" y="141269"/>
                        <a:pt x="171450" y="141269"/>
                      </a:cubicBezTo>
                      <a:cubicBezTo>
                        <a:pt x="183140" y="147749"/>
                        <a:pt x="192232" y="152934"/>
                        <a:pt x="198726" y="158118"/>
                      </a:cubicBezTo>
                      <a:cubicBezTo>
                        <a:pt x="218209" y="176262"/>
                        <a:pt x="228600" y="195703"/>
                        <a:pt x="228600" y="219032"/>
                      </a:cubicBezTo>
                      <a:cubicBezTo>
                        <a:pt x="228600" y="243657"/>
                        <a:pt x="218209" y="264394"/>
                        <a:pt x="198726" y="281242"/>
                      </a:cubicBezTo>
                      <a:cubicBezTo>
                        <a:pt x="185738" y="294203"/>
                        <a:pt x="167554" y="301979"/>
                        <a:pt x="145473" y="307163"/>
                      </a:cubicBezTo>
                      <a:cubicBezTo>
                        <a:pt x="145473" y="307163"/>
                        <a:pt x="145473" y="307163"/>
                        <a:pt x="145473" y="331788"/>
                      </a:cubicBezTo>
                      <a:cubicBezTo>
                        <a:pt x="145473" y="331788"/>
                        <a:pt x="145473" y="331788"/>
                        <a:pt x="83127" y="331788"/>
                      </a:cubicBezTo>
                      <a:cubicBezTo>
                        <a:pt x="83127" y="331788"/>
                        <a:pt x="83127" y="331788"/>
                        <a:pt x="83127" y="309755"/>
                      </a:cubicBezTo>
                      <a:cubicBezTo>
                        <a:pt x="63644" y="308459"/>
                        <a:pt x="46759" y="301979"/>
                        <a:pt x="32471" y="292907"/>
                      </a:cubicBezTo>
                      <a:cubicBezTo>
                        <a:pt x="5195" y="276058"/>
                        <a:pt x="0" y="252729"/>
                        <a:pt x="0" y="237177"/>
                      </a:cubicBezTo>
                      <a:cubicBezTo>
                        <a:pt x="0" y="221624"/>
                        <a:pt x="5195" y="208664"/>
                        <a:pt x="15586" y="199591"/>
                      </a:cubicBezTo>
                      <a:cubicBezTo>
                        <a:pt x="24678" y="190519"/>
                        <a:pt x="36368" y="185335"/>
                        <a:pt x="50656" y="185335"/>
                      </a:cubicBezTo>
                      <a:cubicBezTo>
                        <a:pt x="46759" y="182743"/>
                        <a:pt x="42862" y="180151"/>
                        <a:pt x="40265" y="178854"/>
                      </a:cubicBezTo>
                      <a:cubicBezTo>
                        <a:pt x="28575" y="171078"/>
                        <a:pt x="19483" y="160710"/>
                        <a:pt x="12989" y="149045"/>
                      </a:cubicBezTo>
                      <a:cubicBezTo>
                        <a:pt x="6494" y="136085"/>
                        <a:pt x="3896" y="123124"/>
                        <a:pt x="3896" y="108868"/>
                      </a:cubicBezTo>
                      <a:cubicBezTo>
                        <a:pt x="3896" y="85539"/>
                        <a:pt x="12989" y="64802"/>
                        <a:pt x="31173" y="47954"/>
                      </a:cubicBezTo>
                      <a:cubicBezTo>
                        <a:pt x="45460" y="36289"/>
                        <a:pt x="62345" y="27217"/>
                        <a:pt x="83127" y="23329"/>
                      </a:cubicBezTo>
                      <a:cubicBezTo>
                        <a:pt x="83127" y="23329"/>
                        <a:pt x="83127" y="23329"/>
                        <a:pt x="8312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4" name="任意多边形: 形状 43">
                  <a:extLst>
                    <a:ext uri="{FF2B5EF4-FFF2-40B4-BE49-F238E27FC236}">
                      <a16:creationId xmlns:a16="http://schemas.microsoft.com/office/drawing/2014/main" id="{DC5A6DAA-32A0-4ACF-B954-E2C35AB89C7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140870" y="3894917"/>
                  <a:ext cx="187823" cy="186367"/>
                </a:xfrm>
                <a:custGeom>
                  <a:avLst/>
                  <a:gdLst>
                    <a:gd name="T0" fmla="*/ 161 w 386"/>
                    <a:gd name="T1" fmla="*/ 42 h 386"/>
                    <a:gd name="T2" fmla="*/ 119 w 386"/>
                    <a:gd name="T3" fmla="*/ 58 h 386"/>
                    <a:gd name="T4" fmla="*/ 83 w 386"/>
                    <a:gd name="T5" fmla="*/ 84 h 386"/>
                    <a:gd name="T6" fmla="*/ 56 w 386"/>
                    <a:gd name="T7" fmla="*/ 120 h 386"/>
                    <a:gd name="T8" fmla="*/ 42 w 386"/>
                    <a:gd name="T9" fmla="*/ 162 h 386"/>
                    <a:gd name="T10" fmla="*/ 39 w 386"/>
                    <a:gd name="T11" fmla="*/ 209 h 386"/>
                    <a:gd name="T12" fmla="*/ 50 w 386"/>
                    <a:gd name="T13" fmla="*/ 254 h 386"/>
                    <a:gd name="T14" fmla="*/ 73 w 386"/>
                    <a:gd name="T15" fmla="*/ 291 h 386"/>
                    <a:gd name="T16" fmla="*/ 107 w 386"/>
                    <a:gd name="T17" fmla="*/ 321 h 386"/>
                    <a:gd name="T18" fmla="*/ 147 w 386"/>
                    <a:gd name="T19" fmla="*/ 342 h 386"/>
                    <a:gd name="T20" fmla="*/ 193 w 386"/>
                    <a:gd name="T21" fmla="*/ 347 h 386"/>
                    <a:gd name="T22" fmla="*/ 239 w 386"/>
                    <a:gd name="T23" fmla="*/ 342 h 386"/>
                    <a:gd name="T24" fmla="*/ 279 w 386"/>
                    <a:gd name="T25" fmla="*/ 321 h 386"/>
                    <a:gd name="T26" fmla="*/ 311 w 386"/>
                    <a:gd name="T27" fmla="*/ 291 h 386"/>
                    <a:gd name="T28" fmla="*/ 335 w 386"/>
                    <a:gd name="T29" fmla="*/ 254 h 386"/>
                    <a:gd name="T30" fmla="*/ 346 w 386"/>
                    <a:gd name="T31" fmla="*/ 209 h 386"/>
                    <a:gd name="T32" fmla="*/ 344 w 386"/>
                    <a:gd name="T33" fmla="*/ 162 h 386"/>
                    <a:gd name="T34" fmla="*/ 328 w 386"/>
                    <a:gd name="T35" fmla="*/ 120 h 386"/>
                    <a:gd name="T36" fmla="*/ 302 w 386"/>
                    <a:gd name="T37" fmla="*/ 84 h 386"/>
                    <a:gd name="T38" fmla="*/ 266 w 386"/>
                    <a:gd name="T39" fmla="*/ 58 h 386"/>
                    <a:gd name="T40" fmla="*/ 223 w 386"/>
                    <a:gd name="T41" fmla="*/ 42 h 386"/>
                    <a:gd name="T42" fmla="*/ 193 w 386"/>
                    <a:gd name="T43" fmla="*/ 386 h 386"/>
                    <a:gd name="T44" fmla="*/ 135 w 386"/>
                    <a:gd name="T45" fmla="*/ 378 h 386"/>
                    <a:gd name="T46" fmla="*/ 85 w 386"/>
                    <a:gd name="T47" fmla="*/ 353 h 386"/>
                    <a:gd name="T48" fmla="*/ 43 w 386"/>
                    <a:gd name="T49" fmla="*/ 316 h 386"/>
                    <a:gd name="T50" fmla="*/ 14 w 386"/>
                    <a:gd name="T51" fmla="*/ 268 h 386"/>
                    <a:gd name="T52" fmla="*/ 0 w 386"/>
                    <a:gd name="T53" fmla="*/ 213 h 386"/>
                    <a:gd name="T54" fmla="*/ 3 w 386"/>
                    <a:gd name="T55" fmla="*/ 154 h 386"/>
                    <a:gd name="T56" fmla="*/ 23 w 386"/>
                    <a:gd name="T57" fmla="*/ 101 h 386"/>
                    <a:gd name="T58" fmla="*/ 56 w 386"/>
                    <a:gd name="T59" fmla="*/ 56 h 386"/>
                    <a:gd name="T60" fmla="*/ 101 w 386"/>
                    <a:gd name="T61" fmla="*/ 23 h 386"/>
                    <a:gd name="T62" fmla="*/ 154 w 386"/>
                    <a:gd name="T63" fmla="*/ 5 h 386"/>
                    <a:gd name="T64" fmla="*/ 212 w 386"/>
                    <a:gd name="T65" fmla="*/ 2 h 386"/>
                    <a:gd name="T66" fmla="*/ 268 w 386"/>
                    <a:gd name="T67" fmla="*/ 16 h 386"/>
                    <a:gd name="T68" fmla="*/ 315 w 386"/>
                    <a:gd name="T69" fmla="*/ 45 h 386"/>
                    <a:gd name="T70" fmla="*/ 353 w 386"/>
                    <a:gd name="T71" fmla="*/ 85 h 386"/>
                    <a:gd name="T72" fmla="*/ 377 w 386"/>
                    <a:gd name="T73" fmla="*/ 136 h 386"/>
                    <a:gd name="T74" fmla="*/ 386 w 386"/>
                    <a:gd name="T75" fmla="*/ 193 h 386"/>
                    <a:gd name="T76" fmla="*/ 377 w 386"/>
                    <a:gd name="T77" fmla="*/ 251 h 386"/>
                    <a:gd name="T78" fmla="*/ 353 w 386"/>
                    <a:gd name="T79" fmla="*/ 301 h 386"/>
                    <a:gd name="T80" fmla="*/ 315 w 386"/>
                    <a:gd name="T81" fmla="*/ 343 h 386"/>
                    <a:gd name="T82" fmla="*/ 268 w 386"/>
                    <a:gd name="T83" fmla="*/ 372 h 386"/>
                    <a:gd name="T84" fmla="*/ 212 w 386"/>
                    <a:gd name="T85" fmla="*/ 385 h 3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386" h="386">
                      <a:moveTo>
                        <a:pt x="193" y="39"/>
                      </a:moveTo>
                      <a:lnTo>
                        <a:pt x="177" y="39"/>
                      </a:lnTo>
                      <a:lnTo>
                        <a:pt x="161" y="42"/>
                      </a:lnTo>
                      <a:lnTo>
                        <a:pt x="147" y="46"/>
                      </a:lnTo>
                      <a:lnTo>
                        <a:pt x="132" y="51"/>
                      </a:lnTo>
                      <a:lnTo>
                        <a:pt x="119" y="58"/>
                      </a:lnTo>
                      <a:lnTo>
                        <a:pt x="107" y="65"/>
                      </a:lnTo>
                      <a:lnTo>
                        <a:pt x="95" y="74"/>
                      </a:lnTo>
                      <a:lnTo>
                        <a:pt x="83" y="84"/>
                      </a:lnTo>
                      <a:lnTo>
                        <a:pt x="73" y="95"/>
                      </a:lnTo>
                      <a:lnTo>
                        <a:pt x="65" y="107"/>
                      </a:lnTo>
                      <a:lnTo>
                        <a:pt x="56" y="120"/>
                      </a:lnTo>
                      <a:lnTo>
                        <a:pt x="50" y="133"/>
                      </a:lnTo>
                      <a:lnTo>
                        <a:pt x="45" y="147"/>
                      </a:lnTo>
                      <a:lnTo>
                        <a:pt x="42" y="162"/>
                      </a:lnTo>
                      <a:lnTo>
                        <a:pt x="39" y="177"/>
                      </a:lnTo>
                      <a:lnTo>
                        <a:pt x="37" y="193"/>
                      </a:lnTo>
                      <a:lnTo>
                        <a:pt x="39" y="209"/>
                      </a:lnTo>
                      <a:lnTo>
                        <a:pt x="42" y="225"/>
                      </a:lnTo>
                      <a:lnTo>
                        <a:pt x="45" y="239"/>
                      </a:lnTo>
                      <a:lnTo>
                        <a:pt x="50" y="254"/>
                      </a:lnTo>
                      <a:lnTo>
                        <a:pt x="56" y="267"/>
                      </a:lnTo>
                      <a:lnTo>
                        <a:pt x="65" y="280"/>
                      </a:lnTo>
                      <a:lnTo>
                        <a:pt x="73" y="291"/>
                      </a:lnTo>
                      <a:lnTo>
                        <a:pt x="83" y="303"/>
                      </a:lnTo>
                      <a:lnTo>
                        <a:pt x="95" y="313"/>
                      </a:lnTo>
                      <a:lnTo>
                        <a:pt x="107" y="321"/>
                      </a:lnTo>
                      <a:lnTo>
                        <a:pt x="119" y="329"/>
                      </a:lnTo>
                      <a:lnTo>
                        <a:pt x="132" y="336"/>
                      </a:lnTo>
                      <a:lnTo>
                        <a:pt x="147" y="342"/>
                      </a:lnTo>
                      <a:lnTo>
                        <a:pt x="161" y="345"/>
                      </a:lnTo>
                      <a:lnTo>
                        <a:pt x="177" y="347"/>
                      </a:lnTo>
                      <a:lnTo>
                        <a:pt x="193" y="347"/>
                      </a:lnTo>
                      <a:lnTo>
                        <a:pt x="209" y="347"/>
                      </a:lnTo>
                      <a:lnTo>
                        <a:pt x="223" y="345"/>
                      </a:lnTo>
                      <a:lnTo>
                        <a:pt x="239" y="342"/>
                      </a:lnTo>
                      <a:lnTo>
                        <a:pt x="252" y="336"/>
                      </a:lnTo>
                      <a:lnTo>
                        <a:pt x="266" y="329"/>
                      </a:lnTo>
                      <a:lnTo>
                        <a:pt x="279" y="321"/>
                      </a:lnTo>
                      <a:lnTo>
                        <a:pt x="291" y="313"/>
                      </a:lnTo>
                      <a:lnTo>
                        <a:pt x="302" y="303"/>
                      </a:lnTo>
                      <a:lnTo>
                        <a:pt x="311" y="291"/>
                      </a:lnTo>
                      <a:lnTo>
                        <a:pt x="321" y="280"/>
                      </a:lnTo>
                      <a:lnTo>
                        <a:pt x="328" y="267"/>
                      </a:lnTo>
                      <a:lnTo>
                        <a:pt x="335" y="254"/>
                      </a:lnTo>
                      <a:lnTo>
                        <a:pt x="340" y="239"/>
                      </a:lnTo>
                      <a:lnTo>
                        <a:pt x="344" y="225"/>
                      </a:lnTo>
                      <a:lnTo>
                        <a:pt x="346" y="209"/>
                      </a:lnTo>
                      <a:lnTo>
                        <a:pt x="347" y="193"/>
                      </a:lnTo>
                      <a:lnTo>
                        <a:pt x="346" y="177"/>
                      </a:lnTo>
                      <a:lnTo>
                        <a:pt x="344" y="162"/>
                      </a:lnTo>
                      <a:lnTo>
                        <a:pt x="340" y="147"/>
                      </a:lnTo>
                      <a:lnTo>
                        <a:pt x="335" y="133"/>
                      </a:lnTo>
                      <a:lnTo>
                        <a:pt x="328" y="120"/>
                      </a:lnTo>
                      <a:lnTo>
                        <a:pt x="321" y="107"/>
                      </a:lnTo>
                      <a:lnTo>
                        <a:pt x="311" y="95"/>
                      </a:lnTo>
                      <a:lnTo>
                        <a:pt x="302" y="84"/>
                      </a:lnTo>
                      <a:lnTo>
                        <a:pt x="291" y="74"/>
                      </a:lnTo>
                      <a:lnTo>
                        <a:pt x="279" y="65"/>
                      </a:lnTo>
                      <a:lnTo>
                        <a:pt x="266" y="58"/>
                      </a:lnTo>
                      <a:lnTo>
                        <a:pt x="252" y="51"/>
                      </a:lnTo>
                      <a:lnTo>
                        <a:pt x="239" y="46"/>
                      </a:lnTo>
                      <a:lnTo>
                        <a:pt x="223" y="42"/>
                      </a:lnTo>
                      <a:lnTo>
                        <a:pt x="209" y="39"/>
                      </a:lnTo>
                      <a:lnTo>
                        <a:pt x="193" y="39"/>
                      </a:lnTo>
                      <a:close/>
                      <a:moveTo>
                        <a:pt x="193" y="386"/>
                      </a:moveTo>
                      <a:lnTo>
                        <a:pt x="173" y="385"/>
                      </a:lnTo>
                      <a:lnTo>
                        <a:pt x="154" y="382"/>
                      </a:lnTo>
                      <a:lnTo>
                        <a:pt x="135" y="378"/>
                      </a:lnTo>
                      <a:lnTo>
                        <a:pt x="118" y="372"/>
                      </a:lnTo>
                      <a:lnTo>
                        <a:pt x="101" y="363"/>
                      </a:lnTo>
                      <a:lnTo>
                        <a:pt x="85" y="353"/>
                      </a:lnTo>
                      <a:lnTo>
                        <a:pt x="69" y="343"/>
                      </a:lnTo>
                      <a:lnTo>
                        <a:pt x="56" y="330"/>
                      </a:lnTo>
                      <a:lnTo>
                        <a:pt x="43" y="316"/>
                      </a:lnTo>
                      <a:lnTo>
                        <a:pt x="33" y="301"/>
                      </a:lnTo>
                      <a:lnTo>
                        <a:pt x="23" y="285"/>
                      </a:lnTo>
                      <a:lnTo>
                        <a:pt x="14" y="268"/>
                      </a:lnTo>
                      <a:lnTo>
                        <a:pt x="9" y="251"/>
                      </a:lnTo>
                      <a:lnTo>
                        <a:pt x="3" y="232"/>
                      </a:lnTo>
                      <a:lnTo>
                        <a:pt x="0" y="213"/>
                      </a:lnTo>
                      <a:lnTo>
                        <a:pt x="0" y="193"/>
                      </a:lnTo>
                      <a:lnTo>
                        <a:pt x="0" y="173"/>
                      </a:lnTo>
                      <a:lnTo>
                        <a:pt x="3" y="154"/>
                      </a:lnTo>
                      <a:lnTo>
                        <a:pt x="9" y="136"/>
                      </a:lnTo>
                      <a:lnTo>
                        <a:pt x="14" y="118"/>
                      </a:lnTo>
                      <a:lnTo>
                        <a:pt x="23" y="101"/>
                      </a:lnTo>
                      <a:lnTo>
                        <a:pt x="33" y="85"/>
                      </a:lnTo>
                      <a:lnTo>
                        <a:pt x="43" y="71"/>
                      </a:lnTo>
                      <a:lnTo>
                        <a:pt x="56" y="56"/>
                      </a:lnTo>
                      <a:lnTo>
                        <a:pt x="69" y="45"/>
                      </a:lnTo>
                      <a:lnTo>
                        <a:pt x="85" y="33"/>
                      </a:lnTo>
                      <a:lnTo>
                        <a:pt x="101" y="23"/>
                      </a:lnTo>
                      <a:lnTo>
                        <a:pt x="118" y="16"/>
                      </a:lnTo>
                      <a:lnTo>
                        <a:pt x="135" y="9"/>
                      </a:lnTo>
                      <a:lnTo>
                        <a:pt x="154" y="5"/>
                      </a:lnTo>
                      <a:lnTo>
                        <a:pt x="173" y="2"/>
                      </a:lnTo>
                      <a:lnTo>
                        <a:pt x="193" y="0"/>
                      </a:lnTo>
                      <a:lnTo>
                        <a:pt x="212" y="2"/>
                      </a:lnTo>
                      <a:lnTo>
                        <a:pt x="232" y="5"/>
                      </a:lnTo>
                      <a:lnTo>
                        <a:pt x="251" y="9"/>
                      </a:lnTo>
                      <a:lnTo>
                        <a:pt x="268" y="16"/>
                      </a:lnTo>
                      <a:lnTo>
                        <a:pt x="285" y="23"/>
                      </a:lnTo>
                      <a:lnTo>
                        <a:pt x="301" y="33"/>
                      </a:lnTo>
                      <a:lnTo>
                        <a:pt x="315" y="45"/>
                      </a:lnTo>
                      <a:lnTo>
                        <a:pt x="330" y="56"/>
                      </a:lnTo>
                      <a:lnTo>
                        <a:pt x="341" y="71"/>
                      </a:lnTo>
                      <a:lnTo>
                        <a:pt x="353" y="85"/>
                      </a:lnTo>
                      <a:lnTo>
                        <a:pt x="363" y="101"/>
                      </a:lnTo>
                      <a:lnTo>
                        <a:pt x="370" y="118"/>
                      </a:lnTo>
                      <a:lnTo>
                        <a:pt x="377" y="136"/>
                      </a:lnTo>
                      <a:lnTo>
                        <a:pt x="382" y="154"/>
                      </a:lnTo>
                      <a:lnTo>
                        <a:pt x="384" y="173"/>
                      </a:lnTo>
                      <a:lnTo>
                        <a:pt x="386" y="193"/>
                      </a:lnTo>
                      <a:lnTo>
                        <a:pt x="384" y="213"/>
                      </a:lnTo>
                      <a:lnTo>
                        <a:pt x="382" y="232"/>
                      </a:lnTo>
                      <a:lnTo>
                        <a:pt x="377" y="251"/>
                      </a:lnTo>
                      <a:lnTo>
                        <a:pt x="370" y="268"/>
                      </a:lnTo>
                      <a:lnTo>
                        <a:pt x="363" y="285"/>
                      </a:lnTo>
                      <a:lnTo>
                        <a:pt x="353" y="301"/>
                      </a:lnTo>
                      <a:lnTo>
                        <a:pt x="341" y="316"/>
                      </a:lnTo>
                      <a:lnTo>
                        <a:pt x="330" y="330"/>
                      </a:lnTo>
                      <a:lnTo>
                        <a:pt x="315" y="343"/>
                      </a:lnTo>
                      <a:lnTo>
                        <a:pt x="301" y="353"/>
                      </a:lnTo>
                      <a:lnTo>
                        <a:pt x="285" y="363"/>
                      </a:lnTo>
                      <a:lnTo>
                        <a:pt x="268" y="372"/>
                      </a:lnTo>
                      <a:lnTo>
                        <a:pt x="251" y="378"/>
                      </a:lnTo>
                      <a:lnTo>
                        <a:pt x="232" y="382"/>
                      </a:lnTo>
                      <a:lnTo>
                        <a:pt x="212" y="385"/>
                      </a:lnTo>
                      <a:lnTo>
                        <a:pt x="193" y="38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grpSp>
          <p:nvGrpSpPr>
            <p:cNvPr id="32" name="组合 31">
              <a:extLst>
                <a:ext uri="{FF2B5EF4-FFF2-40B4-BE49-F238E27FC236}">
                  <a16:creationId xmlns:a16="http://schemas.microsoft.com/office/drawing/2014/main" id="{3E81A617-B64D-4A53-83D3-F18549A3E400}"/>
                </a:ext>
              </a:extLst>
            </p:cNvPr>
            <p:cNvGrpSpPr/>
            <p:nvPr/>
          </p:nvGrpSpPr>
          <p:grpSpPr>
            <a:xfrm>
              <a:off x="4595111" y="5141562"/>
              <a:ext cx="544833" cy="552432"/>
              <a:chOff x="6760724" y="3526762"/>
              <a:chExt cx="593383" cy="595702"/>
            </a:xfrm>
          </p:grpSpPr>
          <p:sp>
            <p:nvSpPr>
              <p:cNvPr id="33" name="任意多边形: 形状 32">
                <a:extLst>
                  <a:ext uri="{FF2B5EF4-FFF2-40B4-BE49-F238E27FC236}">
                    <a16:creationId xmlns:a16="http://schemas.microsoft.com/office/drawing/2014/main" id="{B1984026-5DFB-48B7-862F-AFCD237A00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60724" y="3526762"/>
                <a:ext cx="593383" cy="595702"/>
              </a:xfrm>
              <a:custGeom>
                <a:avLst/>
                <a:gdLst>
                  <a:gd name="T0" fmla="*/ 127 w 256"/>
                  <a:gd name="T1" fmla="*/ 0 h 257"/>
                  <a:gd name="T2" fmla="*/ 153 w 256"/>
                  <a:gd name="T3" fmla="*/ 3 h 257"/>
                  <a:gd name="T4" fmla="*/ 178 w 256"/>
                  <a:gd name="T5" fmla="*/ 11 h 257"/>
                  <a:gd name="T6" fmla="*/ 199 w 256"/>
                  <a:gd name="T7" fmla="*/ 23 h 257"/>
                  <a:gd name="T8" fmla="*/ 218 w 256"/>
                  <a:gd name="T9" fmla="*/ 38 h 257"/>
                  <a:gd name="T10" fmla="*/ 233 w 256"/>
                  <a:gd name="T11" fmla="*/ 57 h 257"/>
                  <a:gd name="T12" fmla="*/ 245 w 256"/>
                  <a:gd name="T13" fmla="*/ 78 h 257"/>
                  <a:gd name="T14" fmla="*/ 252 w 256"/>
                  <a:gd name="T15" fmla="*/ 103 h 257"/>
                  <a:gd name="T16" fmla="*/ 256 w 256"/>
                  <a:gd name="T17" fmla="*/ 128 h 257"/>
                  <a:gd name="T18" fmla="*/ 255 w 256"/>
                  <a:gd name="T19" fmla="*/ 142 h 257"/>
                  <a:gd name="T20" fmla="*/ 250 w 256"/>
                  <a:gd name="T21" fmla="*/ 167 h 257"/>
                  <a:gd name="T22" fmla="*/ 240 w 256"/>
                  <a:gd name="T23" fmla="*/ 189 h 257"/>
                  <a:gd name="T24" fmla="*/ 226 w 256"/>
                  <a:gd name="T25" fmla="*/ 209 h 257"/>
                  <a:gd name="T26" fmla="*/ 209 w 256"/>
                  <a:gd name="T27" fmla="*/ 227 h 257"/>
                  <a:gd name="T28" fmla="*/ 189 w 256"/>
                  <a:gd name="T29" fmla="*/ 241 h 257"/>
                  <a:gd name="T30" fmla="*/ 166 w 256"/>
                  <a:gd name="T31" fmla="*/ 251 h 257"/>
                  <a:gd name="T32" fmla="*/ 141 w 256"/>
                  <a:gd name="T33" fmla="*/ 255 h 257"/>
                  <a:gd name="T34" fmla="*/ 127 w 256"/>
                  <a:gd name="T35" fmla="*/ 257 h 257"/>
                  <a:gd name="T36" fmla="*/ 102 w 256"/>
                  <a:gd name="T37" fmla="*/ 253 h 257"/>
                  <a:gd name="T38" fmla="*/ 78 w 256"/>
                  <a:gd name="T39" fmla="*/ 246 h 257"/>
                  <a:gd name="T40" fmla="*/ 56 w 256"/>
                  <a:gd name="T41" fmla="*/ 234 h 257"/>
                  <a:gd name="T42" fmla="*/ 37 w 256"/>
                  <a:gd name="T43" fmla="*/ 219 h 257"/>
                  <a:gd name="T44" fmla="*/ 22 w 256"/>
                  <a:gd name="T45" fmla="*/ 200 h 257"/>
                  <a:gd name="T46" fmla="*/ 10 w 256"/>
                  <a:gd name="T47" fmla="*/ 179 h 257"/>
                  <a:gd name="T48" fmla="*/ 2 w 256"/>
                  <a:gd name="T49" fmla="*/ 154 h 257"/>
                  <a:gd name="T50" fmla="*/ 0 w 256"/>
                  <a:gd name="T51" fmla="*/ 128 h 257"/>
                  <a:gd name="T52" fmla="*/ 1 w 256"/>
                  <a:gd name="T53" fmla="*/ 115 h 257"/>
                  <a:gd name="T54" fmla="*/ 6 w 256"/>
                  <a:gd name="T55" fmla="*/ 90 h 257"/>
                  <a:gd name="T56" fmla="*/ 15 w 256"/>
                  <a:gd name="T57" fmla="*/ 68 h 257"/>
                  <a:gd name="T58" fmla="*/ 29 w 256"/>
                  <a:gd name="T59" fmla="*/ 48 h 257"/>
                  <a:gd name="T60" fmla="*/ 47 w 256"/>
                  <a:gd name="T61" fmla="*/ 30 h 257"/>
                  <a:gd name="T62" fmla="*/ 67 w 256"/>
                  <a:gd name="T63" fmla="*/ 16 h 257"/>
                  <a:gd name="T64" fmla="*/ 89 w 256"/>
                  <a:gd name="T65" fmla="*/ 6 h 257"/>
                  <a:gd name="T66" fmla="*/ 114 w 256"/>
                  <a:gd name="T67" fmla="*/ 2 h 257"/>
                  <a:gd name="T68" fmla="*/ 127 w 256"/>
                  <a:gd name="T69" fmla="*/ 0 h 2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56" h="257">
                    <a:moveTo>
                      <a:pt x="127" y="0"/>
                    </a:moveTo>
                    <a:lnTo>
                      <a:pt x="127" y="0"/>
                    </a:lnTo>
                    <a:lnTo>
                      <a:pt x="141" y="2"/>
                    </a:lnTo>
                    <a:lnTo>
                      <a:pt x="153" y="3"/>
                    </a:lnTo>
                    <a:lnTo>
                      <a:pt x="166" y="6"/>
                    </a:lnTo>
                    <a:lnTo>
                      <a:pt x="178" y="11"/>
                    </a:lnTo>
                    <a:lnTo>
                      <a:pt x="189" y="16"/>
                    </a:lnTo>
                    <a:lnTo>
                      <a:pt x="199" y="23"/>
                    </a:lnTo>
                    <a:lnTo>
                      <a:pt x="209" y="30"/>
                    </a:lnTo>
                    <a:lnTo>
                      <a:pt x="218" y="38"/>
                    </a:lnTo>
                    <a:lnTo>
                      <a:pt x="226" y="48"/>
                    </a:lnTo>
                    <a:lnTo>
                      <a:pt x="233" y="57"/>
                    </a:lnTo>
                    <a:lnTo>
                      <a:pt x="240" y="68"/>
                    </a:lnTo>
                    <a:lnTo>
                      <a:pt x="245" y="78"/>
                    </a:lnTo>
                    <a:lnTo>
                      <a:pt x="250" y="90"/>
                    </a:lnTo>
                    <a:lnTo>
                      <a:pt x="252" y="103"/>
                    </a:lnTo>
                    <a:lnTo>
                      <a:pt x="255" y="115"/>
                    </a:lnTo>
                    <a:lnTo>
                      <a:pt x="256" y="128"/>
                    </a:lnTo>
                    <a:lnTo>
                      <a:pt x="256" y="128"/>
                    </a:lnTo>
                    <a:lnTo>
                      <a:pt x="255" y="142"/>
                    </a:lnTo>
                    <a:lnTo>
                      <a:pt x="252" y="154"/>
                    </a:lnTo>
                    <a:lnTo>
                      <a:pt x="250" y="167"/>
                    </a:lnTo>
                    <a:lnTo>
                      <a:pt x="245" y="179"/>
                    </a:lnTo>
                    <a:lnTo>
                      <a:pt x="240" y="189"/>
                    </a:lnTo>
                    <a:lnTo>
                      <a:pt x="233" y="200"/>
                    </a:lnTo>
                    <a:lnTo>
                      <a:pt x="226" y="209"/>
                    </a:lnTo>
                    <a:lnTo>
                      <a:pt x="218" y="219"/>
                    </a:lnTo>
                    <a:lnTo>
                      <a:pt x="209" y="227"/>
                    </a:lnTo>
                    <a:lnTo>
                      <a:pt x="199" y="234"/>
                    </a:lnTo>
                    <a:lnTo>
                      <a:pt x="189" y="241"/>
                    </a:lnTo>
                    <a:lnTo>
                      <a:pt x="178" y="246"/>
                    </a:lnTo>
                    <a:lnTo>
                      <a:pt x="166" y="251"/>
                    </a:lnTo>
                    <a:lnTo>
                      <a:pt x="153" y="253"/>
                    </a:lnTo>
                    <a:lnTo>
                      <a:pt x="141" y="255"/>
                    </a:lnTo>
                    <a:lnTo>
                      <a:pt x="127" y="257"/>
                    </a:lnTo>
                    <a:lnTo>
                      <a:pt x="127" y="257"/>
                    </a:lnTo>
                    <a:lnTo>
                      <a:pt x="114" y="255"/>
                    </a:lnTo>
                    <a:lnTo>
                      <a:pt x="102" y="253"/>
                    </a:lnTo>
                    <a:lnTo>
                      <a:pt x="89" y="251"/>
                    </a:lnTo>
                    <a:lnTo>
                      <a:pt x="78" y="246"/>
                    </a:lnTo>
                    <a:lnTo>
                      <a:pt x="67" y="241"/>
                    </a:lnTo>
                    <a:lnTo>
                      <a:pt x="56" y="234"/>
                    </a:lnTo>
                    <a:lnTo>
                      <a:pt x="47" y="227"/>
                    </a:lnTo>
                    <a:lnTo>
                      <a:pt x="37" y="219"/>
                    </a:lnTo>
                    <a:lnTo>
                      <a:pt x="29" y="209"/>
                    </a:lnTo>
                    <a:lnTo>
                      <a:pt x="22" y="200"/>
                    </a:lnTo>
                    <a:lnTo>
                      <a:pt x="15" y="189"/>
                    </a:lnTo>
                    <a:lnTo>
                      <a:pt x="10" y="179"/>
                    </a:lnTo>
                    <a:lnTo>
                      <a:pt x="6" y="167"/>
                    </a:lnTo>
                    <a:lnTo>
                      <a:pt x="2" y="154"/>
                    </a:lnTo>
                    <a:lnTo>
                      <a:pt x="1" y="142"/>
                    </a:lnTo>
                    <a:lnTo>
                      <a:pt x="0" y="128"/>
                    </a:lnTo>
                    <a:lnTo>
                      <a:pt x="0" y="128"/>
                    </a:lnTo>
                    <a:lnTo>
                      <a:pt x="1" y="115"/>
                    </a:lnTo>
                    <a:lnTo>
                      <a:pt x="2" y="103"/>
                    </a:lnTo>
                    <a:lnTo>
                      <a:pt x="6" y="90"/>
                    </a:lnTo>
                    <a:lnTo>
                      <a:pt x="10" y="78"/>
                    </a:lnTo>
                    <a:lnTo>
                      <a:pt x="15" y="68"/>
                    </a:lnTo>
                    <a:lnTo>
                      <a:pt x="22" y="57"/>
                    </a:lnTo>
                    <a:lnTo>
                      <a:pt x="29" y="48"/>
                    </a:lnTo>
                    <a:lnTo>
                      <a:pt x="37" y="38"/>
                    </a:lnTo>
                    <a:lnTo>
                      <a:pt x="47" y="30"/>
                    </a:lnTo>
                    <a:lnTo>
                      <a:pt x="56" y="23"/>
                    </a:lnTo>
                    <a:lnTo>
                      <a:pt x="67" y="16"/>
                    </a:lnTo>
                    <a:lnTo>
                      <a:pt x="78" y="11"/>
                    </a:lnTo>
                    <a:lnTo>
                      <a:pt x="89" y="6"/>
                    </a:lnTo>
                    <a:lnTo>
                      <a:pt x="102" y="3"/>
                    </a:lnTo>
                    <a:lnTo>
                      <a:pt x="114" y="2"/>
                    </a:lnTo>
                    <a:lnTo>
                      <a:pt x="127" y="0"/>
                    </a:lnTo>
                    <a:lnTo>
                      <a:pt x="127" y="0"/>
                    </a:lnTo>
                    <a:close/>
                  </a:path>
                </a:pathLst>
              </a:custGeom>
              <a:solidFill>
                <a:schemeClr val="accent5">
                  <a:lumMod val="10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34" name="组合 33">
                <a:extLst>
                  <a:ext uri="{FF2B5EF4-FFF2-40B4-BE49-F238E27FC236}">
                    <a16:creationId xmlns:a16="http://schemas.microsoft.com/office/drawing/2014/main" id="{DE22481C-8855-41BD-906A-6C443CD582B4}"/>
                  </a:ext>
                </a:extLst>
              </p:cNvPr>
              <p:cNvGrpSpPr/>
              <p:nvPr/>
            </p:nvGrpSpPr>
            <p:grpSpPr>
              <a:xfrm>
                <a:off x="6905530" y="3670904"/>
                <a:ext cx="338020" cy="338021"/>
                <a:chOff x="1260653" y="5164541"/>
                <a:chExt cx="449902" cy="449902"/>
              </a:xfrm>
              <a:solidFill>
                <a:schemeClr val="bg1"/>
              </a:solidFill>
            </p:grpSpPr>
            <p:sp>
              <p:nvSpPr>
                <p:cNvPr id="35" name="任意多边形: 形状 34">
                  <a:extLst>
                    <a:ext uri="{FF2B5EF4-FFF2-40B4-BE49-F238E27FC236}">
                      <a16:creationId xmlns:a16="http://schemas.microsoft.com/office/drawing/2014/main" id="{E985ABC5-764D-4285-A87E-58743C7F366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17437" y="5538731"/>
                  <a:ext cx="75712" cy="75712"/>
                </a:xfrm>
                <a:custGeom>
                  <a:avLst/>
                  <a:gdLst>
                    <a:gd name="T0" fmla="*/ 69 w 154"/>
                    <a:gd name="T1" fmla="*/ 39 h 155"/>
                    <a:gd name="T2" fmla="*/ 54 w 154"/>
                    <a:gd name="T3" fmla="*/ 46 h 155"/>
                    <a:gd name="T4" fmla="*/ 44 w 154"/>
                    <a:gd name="T5" fmla="*/ 57 h 155"/>
                    <a:gd name="T6" fmla="*/ 39 w 154"/>
                    <a:gd name="T7" fmla="*/ 70 h 155"/>
                    <a:gd name="T8" fmla="*/ 39 w 154"/>
                    <a:gd name="T9" fmla="*/ 85 h 155"/>
                    <a:gd name="T10" fmla="*/ 44 w 154"/>
                    <a:gd name="T11" fmla="*/ 100 h 155"/>
                    <a:gd name="T12" fmla="*/ 54 w 154"/>
                    <a:gd name="T13" fmla="*/ 110 h 155"/>
                    <a:gd name="T14" fmla="*/ 69 w 154"/>
                    <a:gd name="T15" fmla="*/ 116 h 155"/>
                    <a:gd name="T16" fmla="*/ 85 w 154"/>
                    <a:gd name="T17" fmla="*/ 116 h 155"/>
                    <a:gd name="T18" fmla="*/ 98 w 154"/>
                    <a:gd name="T19" fmla="*/ 110 h 155"/>
                    <a:gd name="T20" fmla="*/ 109 w 154"/>
                    <a:gd name="T21" fmla="*/ 100 h 155"/>
                    <a:gd name="T22" fmla="*/ 115 w 154"/>
                    <a:gd name="T23" fmla="*/ 85 h 155"/>
                    <a:gd name="T24" fmla="*/ 115 w 154"/>
                    <a:gd name="T25" fmla="*/ 70 h 155"/>
                    <a:gd name="T26" fmla="*/ 109 w 154"/>
                    <a:gd name="T27" fmla="*/ 57 h 155"/>
                    <a:gd name="T28" fmla="*/ 98 w 154"/>
                    <a:gd name="T29" fmla="*/ 46 h 155"/>
                    <a:gd name="T30" fmla="*/ 85 w 154"/>
                    <a:gd name="T31" fmla="*/ 39 h 155"/>
                    <a:gd name="T32" fmla="*/ 76 w 154"/>
                    <a:gd name="T33" fmla="*/ 155 h 155"/>
                    <a:gd name="T34" fmla="*/ 62 w 154"/>
                    <a:gd name="T35" fmla="*/ 153 h 155"/>
                    <a:gd name="T36" fmla="*/ 46 w 154"/>
                    <a:gd name="T37" fmla="*/ 149 h 155"/>
                    <a:gd name="T38" fmla="*/ 21 w 154"/>
                    <a:gd name="T39" fmla="*/ 133 h 155"/>
                    <a:gd name="T40" fmla="*/ 5 w 154"/>
                    <a:gd name="T41" fmla="*/ 108 h 155"/>
                    <a:gd name="T42" fmla="*/ 1 w 154"/>
                    <a:gd name="T43" fmla="*/ 94 h 155"/>
                    <a:gd name="T44" fmla="*/ 0 w 154"/>
                    <a:gd name="T45" fmla="*/ 78 h 155"/>
                    <a:gd name="T46" fmla="*/ 1 w 154"/>
                    <a:gd name="T47" fmla="*/ 62 h 155"/>
                    <a:gd name="T48" fmla="*/ 5 w 154"/>
                    <a:gd name="T49" fmla="*/ 48 h 155"/>
                    <a:gd name="T50" fmla="*/ 21 w 154"/>
                    <a:gd name="T51" fmla="*/ 23 h 155"/>
                    <a:gd name="T52" fmla="*/ 46 w 154"/>
                    <a:gd name="T53" fmla="*/ 6 h 155"/>
                    <a:gd name="T54" fmla="*/ 62 w 154"/>
                    <a:gd name="T55" fmla="*/ 2 h 155"/>
                    <a:gd name="T56" fmla="*/ 76 w 154"/>
                    <a:gd name="T57" fmla="*/ 0 h 155"/>
                    <a:gd name="T58" fmla="*/ 92 w 154"/>
                    <a:gd name="T59" fmla="*/ 2 h 155"/>
                    <a:gd name="T60" fmla="*/ 106 w 154"/>
                    <a:gd name="T61" fmla="*/ 6 h 155"/>
                    <a:gd name="T62" fmla="*/ 131 w 154"/>
                    <a:gd name="T63" fmla="*/ 23 h 155"/>
                    <a:gd name="T64" fmla="*/ 148 w 154"/>
                    <a:gd name="T65" fmla="*/ 48 h 155"/>
                    <a:gd name="T66" fmla="*/ 152 w 154"/>
                    <a:gd name="T67" fmla="*/ 62 h 155"/>
                    <a:gd name="T68" fmla="*/ 154 w 154"/>
                    <a:gd name="T69" fmla="*/ 78 h 155"/>
                    <a:gd name="T70" fmla="*/ 152 w 154"/>
                    <a:gd name="T71" fmla="*/ 94 h 155"/>
                    <a:gd name="T72" fmla="*/ 148 w 154"/>
                    <a:gd name="T73" fmla="*/ 108 h 155"/>
                    <a:gd name="T74" fmla="*/ 131 w 154"/>
                    <a:gd name="T75" fmla="*/ 133 h 155"/>
                    <a:gd name="T76" fmla="*/ 106 w 154"/>
                    <a:gd name="T77" fmla="*/ 149 h 155"/>
                    <a:gd name="T78" fmla="*/ 92 w 154"/>
                    <a:gd name="T79" fmla="*/ 153 h 155"/>
                    <a:gd name="T80" fmla="*/ 76 w 154"/>
                    <a:gd name="T81" fmla="*/ 155 h 1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154" h="155">
                      <a:moveTo>
                        <a:pt x="76" y="39"/>
                      </a:moveTo>
                      <a:lnTo>
                        <a:pt x="69" y="39"/>
                      </a:lnTo>
                      <a:lnTo>
                        <a:pt x="62" y="42"/>
                      </a:lnTo>
                      <a:lnTo>
                        <a:pt x="54" y="46"/>
                      </a:lnTo>
                      <a:lnTo>
                        <a:pt x="49" y="51"/>
                      </a:lnTo>
                      <a:lnTo>
                        <a:pt x="44" y="57"/>
                      </a:lnTo>
                      <a:lnTo>
                        <a:pt x="41" y="62"/>
                      </a:lnTo>
                      <a:lnTo>
                        <a:pt x="39" y="70"/>
                      </a:lnTo>
                      <a:lnTo>
                        <a:pt x="39" y="78"/>
                      </a:lnTo>
                      <a:lnTo>
                        <a:pt x="39" y="85"/>
                      </a:lnTo>
                      <a:lnTo>
                        <a:pt x="41" y="93"/>
                      </a:lnTo>
                      <a:lnTo>
                        <a:pt x="44" y="100"/>
                      </a:lnTo>
                      <a:lnTo>
                        <a:pt x="49" y="106"/>
                      </a:lnTo>
                      <a:lnTo>
                        <a:pt x="54" y="110"/>
                      </a:lnTo>
                      <a:lnTo>
                        <a:pt x="62" y="113"/>
                      </a:lnTo>
                      <a:lnTo>
                        <a:pt x="69" y="116"/>
                      </a:lnTo>
                      <a:lnTo>
                        <a:pt x="76" y="117"/>
                      </a:lnTo>
                      <a:lnTo>
                        <a:pt x="85" y="116"/>
                      </a:lnTo>
                      <a:lnTo>
                        <a:pt x="92" y="113"/>
                      </a:lnTo>
                      <a:lnTo>
                        <a:pt x="98" y="110"/>
                      </a:lnTo>
                      <a:lnTo>
                        <a:pt x="103" y="106"/>
                      </a:lnTo>
                      <a:lnTo>
                        <a:pt x="109" y="100"/>
                      </a:lnTo>
                      <a:lnTo>
                        <a:pt x="112" y="93"/>
                      </a:lnTo>
                      <a:lnTo>
                        <a:pt x="115" y="85"/>
                      </a:lnTo>
                      <a:lnTo>
                        <a:pt x="115" y="78"/>
                      </a:lnTo>
                      <a:lnTo>
                        <a:pt x="115" y="70"/>
                      </a:lnTo>
                      <a:lnTo>
                        <a:pt x="112" y="62"/>
                      </a:lnTo>
                      <a:lnTo>
                        <a:pt x="109" y="57"/>
                      </a:lnTo>
                      <a:lnTo>
                        <a:pt x="103" y="51"/>
                      </a:lnTo>
                      <a:lnTo>
                        <a:pt x="98" y="46"/>
                      </a:lnTo>
                      <a:lnTo>
                        <a:pt x="92" y="42"/>
                      </a:lnTo>
                      <a:lnTo>
                        <a:pt x="85" y="39"/>
                      </a:lnTo>
                      <a:lnTo>
                        <a:pt x="76" y="39"/>
                      </a:lnTo>
                      <a:close/>
                      <a:moveTo>
                        <a:pt x="76" y="155"/>
                      </a:moveTo>
                      <a:lnTo>
                        <a:pt x="69" y="155"/>
                      </a:lnTo>
                      <a:lnTo>
                        <a:pt x="62" y="153"/>
                      </a:lnTo>
                      <a:lnTo>
                        <a:pt x="53" y="152"/>
                      </a:lnTo>
                      <a:lnTo>
                        <a:pt x="46" y="149"/>
                      </a:lnTo>
                      <a:lnTo>
                        <a:pt x="33" y="142"/>
                      </a:lnTo>
                      <a:lnTo>
                        <a:pt x="21" y="133"/>
                      </a:lnTo>
                      <a:lnTo>
                        <a:pt x="13" y="121"/>
                      </a:lnTo>
                      <a:lnTo>
                        <a:pt x="5" y="108"/>
                      </a:lnTo>
                      <a:lnTo>
                        <a:pt x="3" y="101"/>
                      </a:lnTo>
                      <a:lnTo>
                        <a:pt x="1" y="94"/>
                      </a:lnTo>
                      <a:lnTo>
                        <a:pt x="0" y="85"/>
                      </a:lnTo>
                      <a:lnTo>
                        <a:pt x="0" y="78"/>
                      </a:lnTo>
                      <a:lnTo>
                        <a:pt x="0" y="70"/>
                      </a:lnTo>
                      <a:lnTo>
                        <a:pt x="1" y="62"/>
                      </a:lnTo>
                      <a:lnTo>
                        <a:pt x="3" y="55"/>
                      </a:lnTo>
                      <a:lnTo>
                        <a:pt x="5" y="48"/>
                      </a:lnTo>
                      <a:lnTo>
                        <a:pt x="13" y="35"/>
                      </a:lnTo>
                      <a:lnTo>
                        <a:pt x="21" y="23"/>
                      </a:lnTo>
                      <a:lnTo>
                        <a:pt x="33" y="13"/>
                      </a:lnTo>
                      <a:lnTo>
                        <a:pt x="46" y="6"/>
                      </a:lnTo>
                      <a:lnTo>
                        <a:pt x="53" y="5"/>
                      </a:lnTo>
                      <a:lnTo>
                        <a:pt x="62" y="2"/>
                      </a:lnTo>
                      <a:lnTo>
                        <a:pt x="69" y="0"/>
                      </a:lnTo>
                      <a:lnTo>
                        <a:pt x="76" y="0"/>
                      </a:lnTo>
                      <a:lnTo>
                        <a:pt x="85" y="0"/>
                      </a:lnTo>
                      <a:lnTo>
                        <a:pt x="92" y="2"/>
                      </a:lnTo>
                      <a:lnTo>
                        <a:pt x="99" y="5"/>
                      </a:lnTo>
                      <a:lnTo>
                        <a:pt x="106" y="6"/>
                      </a:lnTo>
                      <a:lnTo>
                        <a:pt x="119" y="13"/>
                      </a:lnTo>
                      <a:lnTo>
                        <a:pt x="131" y="23"/>
                      </a:lnTo>
                      <a:lnTo>
                        <a:pt x="141" y="35"/>
                      </a:lnTo>
                      <a:lnTo>
                        <a:pt x="148" y="48"/>
                      </a:lnTo>
                      <a:lnTo>
                        <a:pt x="151" y="55"/>
                      </a:lnTo>
                      <a:lnTo>
                        <a:pt x="152" y="62"/>
                      </a:lnTo>
                      <a:lnTo>
                        <a:pt x="154" y="70"/>
                      </a:lnTo>
                      <a:lnTo>
                        <a:pt x="154" y="78"/>
                      </a:lnTo>
                      <a:lnTo>
                        <a:pt x="154" y="85"/>
                      </a:lnTo>
                      <a:lnTo>
                        <a:pt x="152" y="94"/>
                      </a:lnTo>
                      <a:lnTo>
                        <a:pt x="151" y="101"/>
                      </a:lnTo>
                      <a:lnTo>
                        <a:pt x="148" y="108"/>
                      </a:lnTo>
                      <a:lnTo>
                        <a:pt x="141" y="121"/>
                      </a:lnTo>
                      <a:lnTo>
                        <a:pt x="131" y="133"/>
                      </a:lnTo>
                      <a:lnTo>
                        <a:pt x="119" y="142"/>
                      </a:lnTo>
                      <a:lnTo>
                        <a:pt x="106" y="149"/>
                      </a:lnTo>
                      <a:lnTo>
                        <a:pt x="99" y="152"/>
                      </a:lnTo>
                      <a:lnTo>
                        <a:pt x="92" y="153"/>
                      </a:lnTo>
                      <a:lnTo>
                        <a:pt x="85" y="155"/>
                      </a:lnTo>
                      <a:lnTo>
                        <a:pt x="76" y="15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6" name="任意多边形: 形状 35">
                  <a:extLst>
                    <a:ext uri="{FF2B5EF4-FFF2-40B4-BE49-F238E27FC236}">
                      <a16:creationId xmlns:a16="http://schemas.microsoft.com/office/drawing/2014/main" id="{B6178E8C-D213-4ECE-9B39-D9F02867CB7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524188" y="5538731"/>
                  <a:ext cx="74256" cy="75712"/>
                </a:xfrm>
                <a:custGeom>
                  <a:avLst/>
                  <a:gdLst>
                    <a:gd name="T0" fmla="*/ 69 w 154"/>
                    <a:gd name="T1" fmla="*/ 39 h 155"/>
                    <a:gd name="T2" fmla="*/ 54 w 154"/>
                    <a:gd name="T3" fmla="*/ 46 h 155"/>
                    <a:gd name="T4" fmla="*/ 44 w 154"/>
                    <a:gd name="T5" fmla="*/ 57 h 155"/>
                    <a:gd name="T6" fmla="*/ 38 w 154"/>
                    <a:gd name="T7" fmla="*/ 70 h 155"/>
                    <a:gd name="T8" fmla="*/ 38 w 154"/>
                    <a:gd name="T9" fmla="*/ 85 h 155"/>
                    <a:gd name="T10" fmla="*/ 44 w 154"/>
                    <a:gd name="T11" fmla="*/ 100 h 155"/>
                    <a:gd name="T12" fmla="*/ 54 w 154"/>
                    <a:gd name="T13" fmla="*/ 110 h 155"/>
                    <a:gd name="T14" fmla="*/ 69 w 154"/>
                    <a:gd name="T15" fmla="*/ 116 h 155"/>
                    <a:gd name="T16" fmla="*/ 84 w 154"/>
                    <a:gd name="T17" fmla="*/ 116 h 155"/>
                    <a:gd name="T18" fmla="*/ 97 w 154"/>
                    <a:gd name="T19" fmla="*/ 110 h 155"/>
                    <a:gd name="T20" fmla="*/ 109 w 154"/>
                    <a:gd name="T21" fmla="*/ 100 h 155"/>
                    <a:gd name="T22" fmla="*/ 115 w 154"/>
                    <a:gd name="T23" fmla="*/ 85 h 155"/>
                    <a:gd name="T24" fmla="*/ 115 w 154"/>
                    <a:gd name="T25" fmla="*/ 70 h 155"/>
                    <a:gd name="T26" fmla="*/ 109 w 154"/>
                    <a:gd name="T27" fmla="*/ 57 h 155"/>
                    <a:gd name="T28" fmla="*/ 97 w 154"/>
                    <a:gd name="T29" fmla="*/ 46 h 155"/>
                    <a:gd name="T30" fmla="*/ 84 w 154"/>
                    <a:gd name="T31" fmla="*/ 39 h 155"/>
                    <a:gd name="T32" fmla="*/ 76 w 154"/>
                    <a:gd name="T33" fmla="*/ 155 h 155"/>
                    <a:gd name="T34" fmla="*/ 61 w 154"/>
                    <a:gd name="T35" fmla="*/ 153 h 155"/>
                    <a:gd name="T36" fmla="*/ 46 w 154"/>
                    <a:gd name="T37" fmla="*/ 149 h 155"/>
                    <a:gd name="T38" fmla="*/ 21 w 154"/>
                    <a:gd name="T39" fmla="*/ 133 h 155"/>
                    <a:gd name="T40" fmla="*/ 5 w 154"/>
                    <a:gd name="T41" fmla="*/ 108 h 155"/>
                    <a:gd name="T42" fmla="*/ 1 w 154"/>
                    <a:gd name="T43" fmla="*/ 94 h 155"/>
                    <a:gd name="T44" fmla="*/ 0 w 154"/>
                    <a:gd name="T45" fmla="*/ 78 h 155"/>
                    <a:gd name="T46" fmla="*/ 1 w 154"/>
                    <a:gd name="T47" fmla="*/ 62 h 155"/>
                    <a:gd name="T48" fmla="*/ 5 w 154"/>
                    <a:gd name="T49" fmla="*/ 48 h 155"/>
                    <a:gd name="T50" fmla="*/ 21 w 154"/>
                    <a:gd name="T51" fmla="*/ 23 h 155"/>
                    <a:gd name="T52" fmla="*/ 46 w 154"/>
                    <a:gd name="T53" fmla="*/ 6 h 155"/>
                    <a:gd name="T54" fmla="*/ 61 w 154"/>
                    <a:gd name="T55" fmla="*/ 2 h 155"/>
                    <a:gd name="T56" fmla="*/ 76 w 154"/>
                    <a:gd name="T57" fmla="*/ 0 h 155"/>
                    <a:gd name="T58" fmla="*/ 92 w 154"/>
                    <a:gd name="T59" fmla="*/ 2 h 155"/>
                    <a:gd name="T60" fmla="*/ 106 w 154"/>
                    <a:gd name="T61" fmla="*/ 6 h 155"/>
                    <a:gd name="T62" fmla="*/ 131 w 154"/>
                    <a:gd name="T63" fmla="*/ 23 h 155"/>
                    <a:gd name="T64" fmla="*/ 148 w 154"/>
                    <a:gd name="T65" fmla="*/ 48 h 155"/>
                    <a:gd name="T66" fmla="*/ 152 w 154"/>
                    <a:gd name="T67" fmla="*/ 62 h 155"/>
                    <a:gd name="T68" fmla="*/ 154 w 154"/>
                    <a:gd name="T69" fmla="*/ 78 h 155"/>
                    <a:gd name="T70" fmla="*/ 152 w 154"/>
                    <a:gd name="T71" fmla="*/ 94 h 155"/>
                    <a:gd name="T72" fmla="*/ 148 w 154"/>
                    <a:gd name="T73" fmla="*/ 108 h 155"/>
                    <a:gd name="T74" fmla="*/ 131 w 154"/>
                    <a:gd name="T75" fmla="*/ 133 h 155"/>
                    <a:gd name="T76" fmla="*/ 106 w 154"/>
                    <a:gd name="T77" fmla="*/ 149 h 155"/>
                    <a:gd name="T78" fmla="*/ 92 w 154"/>
                    <a:gd name="T79" fmla="*/ 153 h 155"/>
                    <a:gd name="T80" fmla="*/ 76 w 154"/>
                    <a:gd name="T81" fmla="*/ 155 h 1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154" h="155">
                      <a:moveTo>
                        <a:pt x="76" y="39"/>
                      </a:moveTo>
                      <a:lnTo>
                        <a:pt x="69" y="39"/>
                      </a:lnTo>
                      <a:lnTo>
                        <a:pt x="61" y="42"/>
                      </a:lnTo>
                      <a:lnTo>
                        <a:pt x="54" y="46"/>
                      </a:lnTo>
                      <a:lnTo>
                        <a:pt x="48" y="51"/>
                      </a:lnTo>
                      <a:lnTo>
                        <a:pt x="44" y="57"/>
                      </a:lnTo>
                      <a:lnTo>
                        <a:pt x="41" y="62"/>
                      </a:lnTo>
                      <a:lnTo>
                        <a:pt x="38" y="70"/>
                      </a:lnTo>
                      <a:lnTo>
                        <a:pt x="38" y="78"/>
                      </a:lnTo>
                      <a:lnTo>
                        <a:pt x="38" y="85"/>
                      </a:lnTo>
                      <a:lnTo>
                        <a:pt x="41" y="93"/>
                      </a:lnTo>
                      <a:lnTo>
                        <a:pt x="44" y="100"/>
                      </a:lnTo>
                      <a:lnTo>
                        <a:pt x="48" y="106"/>
                      </a:lnTo>
                      <a:lnTo>
                        <a:pt x="54" y="110"/>
                      </a:lnTo>
                      <a:lnTo>
                        <a:pt x="61" y="113"/>
                      </a:lnTo>
                      <a:lnTo>
                        <a:pt x="69" y="116"/>
                      </a:lnTo>
                      <a:lnTo>
                        <a:pt x="76" y="117"/>
                      </a:lnTo>
                      <a:lnTo>
                        <a:pt x="84" y="116"/>
                      </a:lnTo>
                      <a:lnTo>
                        <a:pt x="92" y="113"/>
                      </a:lnTo>
                      <a:lnTo>
                        <a:pt x="97" y="110"/>
                      </a:lnTo>
                      <a:lnTo>
                        <a:pt x="103" y="106"/>
                      </a:lnTo>
                      <a:lnTo>
                        <a:pt x="109" y="100"/>
                      </a:lnTo>
                      <a:lnTo>
                        <a:pt x="112" y="93"/>
                      </a:lnTo>
                      <a:lnTo>
                        <a:pt x="115" y="85"/>
                      </a:lnTo>
                      <a:lnTo>
                        <a:pt x="115" y="78"/>
                      </a:lnTo>
                      <a:lnTo>
                        <a:pt x="115" y="70"/>
                      </a:lnTo>
                      <a:lnTo>
                        <a:pt x="112" y="62"/>
                      </a:lnTo>
                      <a:lnTo>
                        <a:pt x="109" y="57"/>
                      </a:lnTo>
                      <a:lnTo>
                        <a:pt x="103" y="51"/>
                      </a:lnTo>
                      <a:lnTo>
                        <a:pt x="97" y="46"/>
                      </a:lnTo>
                      <a:lnTo>
                        <a:pt x="92" y="42"/>
                      </a:lnTo>
                      <a:lnTo>
                        <a:pt x="84" y="39"/>
                      </a:lnTo>
                      <a:lnTo>
                        <a:pt x="76" y="39"/>
                      </a:lnTo>
                      <a:close/>
                      <a:moveTo>
                        <a:pt x="76" y="155"/>
                      </a:moveTo>
                      <a:lnTo>
                        <a:pt x="69" y="155"/>
                      </a:lnTo>
                      <a:lnTo>
                        <a:pt x="61" y="153"/>
                      </a:lnTo>
                      <a:lnTo>
                        <a:pt x="53" y="152"/>
                      </a:lnTo>
                      <a:lnTo>
                        <a:pt x="46" y="149"/>
                      </a:lnTo>
                      <a:lnTo>
                        <a:pt x="33" y="142"/>
                      </a:lnTo>
                      <a:lnTo>
                        <a:pt x="21" y="133"/>
                      </a:lnTo>
                      <a:lnTo>
                        <a:pt x="12" y="121"/>
                      </a:lnTo>
                      <a:lnTo>
                        <a:pt x="5" y="108"/>
                      </a:lnTo>
                      <a:lnTo>
                        <a:pt x="2" y="101"/>
                      </a:lnTo>
                      <a:lnTo>
                        <a:pt x="1" y="94"/>
                      </a:lnTo>
                      <a:lnTo>
                        <a:pt x="0" y="85"/>
                      </a:lnTo>
                      <a:lnTo>
                        <a:pt x="0" y="78"/>
                      </a:lnTo>
                      <a:lnTo>
                        <a:pt x="0" y="70"/>
                      </a:lnTo>
                      <a:lnTo>
                        <a:pt x="1" y="62"/>
                      </a:lnTo>
                      <a:lnTo>
                        <a:pt x="2" y="55"/>
                      </a:lnTo>
                      <a:lnTo>
                        <a:pt x="5" y="48"/>
                      </a:lnTo>
                      <a:lnTo>
                        <a:pt x="12" y="35"/>
                      </a:lnTo>
                      <a:lnTo>
                        <a:pt x="21" y="23"/>
                      </a:lnTo>
                      <a:lnTo>
                        <a:pt x="33" y="13"/>
                      </a:lnTo>
                      <a:lnTo>
                        <a:pt x="46" y="6"/>
                      </a:lnTo>
                      <a:lnTo>
                        <a:pt x="53" y="5"/>
                      </a:lnTo>
                      <a:lnTo>
                        <a:pt x="61" y="2"/>
                      </a:lnTo>
                      <a:lnTo>
                        <a:pt x="69" y="0"/>
                      </a:lnTo>
                      <a:lnTo>
                        <a:pt x="76" y="0"/>
                      </a:lnTo>
                      <a:lnTo>
                        <a:pt x="84" y="0"/>
                      </a:lnTo>
                      <a:lnTo>
                        <a:pt x="92" y="2"/>
                      </a:lnTo>
                      <a:lnTo>
                        <a:pt x="99" y="5"/>
                      </a:lnTo>
                      <a:lnTo>
                        <a:pt x="106" y="6"/>
                      </a:lnTo>
                      <a:lnTo>
                        <a:pt x="119" y="13"/>
                      </a:lnTo>
                      <a:lnTo>
                        <a:pt x="131" y="23"/>
                      </a:lnTo>
                      <a:lnTo>
                        <a:pt x="141" y="35"/>
                      </a:lnTo>
                      <a:lnTo>
                        <a:pt x="148" y="48"/>
                      </a:lnTo>
                      <a:lnTo>
                        <a:pt x="151" y="55"/>
                      </a:lnTo>
                      <a:lnTo>
                        <a:pt x="152" y="62"/>
                      </a:lnTo>
                      <a:lnTo>
                        <a:pt x="154" y="70"/>
                      </a:lnTo>
                      <a:lnTo>
                        <a:pt x="154" y="78"/>
                      </a:lnTo>
                      <a:lnTo>
                        <a:pt x="154" y="85"/>
                      </a:lnTo>
                      <a:lnTo>
                        <a:pt x="152" y="94"/>
                      </a:lnTo>
                      <a:lnTo>
                        <a:pt x="151" y="101"/>
                      </a:lnTo>
                      <a:lnTo>
                        <a:pt x="148" y="108"/>
                      </a:lnTo>
                      <a:lnTo>
                        <a:pt x="141" y="121"/>
                      </a:lnTo>
                      <a:lnTo>
                        <a:pt x="131" y="133"/>
                      </a:lnTo>
                      <a:lnTo>
                        <a:pt x="119" y="142"/>
                      </a:lnTo>
                      <a:lnTo>
                        <a:pt x="106" y="149"/>
                      </a:lnTo>
                      <a:lnTo>
                        <a:pt x="99" y="152"/>
                      </a:lnTo>
                      <a:lnTo>
                        <a:pt x="92" y="153"/>
                      </a:lnTo>
                      <a:lnTo>
                        <a:pt x="84" y="155"/>
                      </a:lnTo>
                      <a:lnTo>
                        <a:pt x="76" y="15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7" name="任意多边形: 形状 36">
                  <a:extLst>
                    <a:ext uri="{FF2B5EF4-FFF2-40B4-BE49-F238E27FC236}">
                      <a16:creationId xmlns:a16="http://schemas.microsoft.com/office/drawing/2014/main" id="{04AD464A-5349-441A-8AD3-5A6734B5821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48476" y="5164541"/>
                  <a:ext cx="18928" cy="149967"/>
                </a:xfrm>
                <a:custGeom>
                  <a:avLst/>
                  <a:gdLst>
                    <a:gd name="T0" fmla="*/ 20 w 39"/>
                    <a:gd name="T1" fmla="*/ 309 h 309"/>
                    <a:gd name="T2" fmla="*/ 16 w 39"/>
                    <a:gd name="T3" fmla="*/ 309 h 309"/>
                    <a:gd name="T4" fmla="*/ 13 w 39"/>
                    <a:gd name="T5" fmla="*/ 307 h 309"/>
                    <a:gd name="T6" fmla="*/ 9 w 39"/>
                    <a:gd name="T7" fmla="*/ 306 h 309"/>
                    <a:gd name="T8" fmla="*/ 6 w 39"/>
                    <a:gd name="T9" fmla="*/ 303 h 309"/>
                    <a:gd name="T10" fmla="*/ 4 w 39"/>
                    <a:gd name="T11" fmla="*/ 300 h 309"/>
                    <a:gd name="T12" fmla="*/ 1 w 39"/>
                    <a:gd name="T13" fmla="*/ 297 h 309"/>
                    <a:gd name="T14" fmla="*/ 1 w 39"/>
                    <a:gd name="T15" fmla="*/ 294 h 309"/>
                    <a:gd name="T16" fmla="*/ 0 w 39"/>
                    <a:gd name="T17" fmla="*/ 290 h 309"/>
                    <a:gd name="T18" fmla="*/ 0 w 39"/>
                    <a:gd name="T19" fmla="*/ 19 h 309"/>
                    <a:gd name="T20" fmla="*/ 1 w 39"/>
                    <a:gd name="T21" fmla="*/ 15 h 309"/>
                    <a:gd name="T22" fmla="*/ 1 w 39"/>
                    <a:gd name="T23" fmla="*/ 12 h 309"/>
                    <a:gd name="T24" fmla="*/ 4 w 39"/>
                    <a:gd name="T25" fmla="*/ 9 h 309"/>
                    <a:gd name="T26" fmla="*/ 6 w 39"/>
                    <a:gd name="T27" fmla="*/ 6 h 309"/>
                    <a:gd name="T28" fmla="*/ 9 w 39"/>
                    <a:gd name="T29" fmla="*/ 3 h 309"/>
                    <a:gd name="T30" fmla="*/ 13 w 39"/>
                    <a:gd name="T31" fmla="*/ 2 h 309"/>
                    <a:gd name="T32" fmla="*/ 16 w 39"/>
                    <a:gd name="T33" fmla="*/ 0 h 309"/>
                    <a:gd name="T34" fmla="*/ 20 w 39"/>
                    <a:gd name="T35" fmla="*/ 0 h 309"/>
                    <a:gd name="T36" fmla="*/ 24 w 39"/>
                    <a:gd name="T37" fmla="*/ 0 h 309"/>
                    <a:gd name="T38" fmla="*/ 27 w 39"/>
                    <a:gd name="T39" fmla="*/ 2 h 309"/>
                    <a:gd name="T40" fmla="*/ 30 w 39"/>
                    <a:gd name="T41" fmla="*/ 3 h 309"/>
                    <a:gd name="T42" fmla="*/ 33 w 39"/>
                    <a:gd name="T43" fmla="*/ 6 h 309"/>
                    <a:gd name="T44" fmla="*/ 36 w 39"/>
                    <a:gd name="T45" fmla="*/ 9 h 309"/>
                    <a:gd name="T46" fmla="*/ 37 w 39"/>
                    <a:gd name="T47" fmla="*/ 12 h 309"/>
                    <a:gd name="T48" fmla="*/ 39 w 39"/>
                    <a:gd name="T49" fmla="*/ 15 h 309"/>
                    <a:gd name="T50" fmla="*/ 39 w 39"/>
                    <a:gd name="T51" fmla="*/ 19 h 309"/>
                    <a:gd name="T52" fmla="*/ 39 w 39"/>
                    <a:gd name="T53" fmla="*/ 290 h 309"/>
                    <a:gd name="T54" fmla="*/ 39 w 39"/>
                    <a:gd name="T55" fmla="*/ 294 h 309"/>
                    <a:gd name="T56" fmla="*/ 37 w 39"/>
                    <a:gd name="T57" fmla="*/ 297 h 309"/>
                    <a:gd name="T58" fmla="*/ 36 w 39"/>
                    <a:gd name="T59" fmla="*/ 300 h 309"/>
                    <a:gd name="T60" fmla="*/ 33 w 39"/>
                    <a:gd name="T61" fmla="*/ 303 h 309"/>
                    <a:gd name="T62" fmla="*/ 30 w 39"/>
                    <a:gd name="T63" fmla="*/ 306 h 309"/>
                    <a:gd name="T64" fmla="*/ 27 w 39"/>
                    <a:gd name="T65" fmla="*/ 307 h 309"/>
                    <a:gd name="T66" fmla="*/ 24 w 39"/>
                    <a:gd name="T67" fmla="*/ 309 h 309"/>
                    <a:gd name="T68" fmla="*/ 20 w 39"/>
                    <a:gd name="T69" fmla="*/ 309 h 3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39" h="309">
                      <a:moveTo>
                        <a:pt x="20" y="309"/>
                      </a:moveTo>
                      <a:lnTo>
                        <a:pt x="16" y="309"/>
                      </a:lnTo>
                      <a:lnTo>
                        <a:pt x="13" y="307"/>
                      </a:lnTo>
                      <a:lnTo>
                        <a:pt x="9" y="306"/>
                      </a:lnTo>
                      <a:lnTo>
                        <a:pt x="6" y="303"/>
                      </a:lnTo>
                      <a:lnTo>
                        <a:pt x="4" y="300"/>
                      </a:lnTo>
                      <a:lnTo>
                        <a:pt x="1" y="297"/>
                      </a:lnTo>
                      <a:lnTo>
                        <a:pt x="1" y="294"/>
                      </a:lnTo>
                      <a:lnTo>
                        <a:pt x="0" y="290"/>
                      </a:lnTo>
                      <a:lnTo>
                        <a:pt x="0" y="19"/>
                      </a:lnTo>
                      <a:lnTo>
                        <a:pt x="1" y="15"/>
                      </a:lnTo>
                      <a:lnTo>
                        <a:pt x="1" y="12"/>
                      </a:lnTo>
                      <a:lnTo>
                        <a:pt x="4" y="9"/>
                      </a:lnTo>
                      <a:lnTo>
                        <a:pt x="6" y="6"/>
                      </a:lnTo>
                      <a:lnTo>
                        <a:pt x="9" y="3"/>
                      </a:lnTo>
                      <a:lnTo>
                        <a:pt x="13" y="2"/>
                      </a:lnTo>
                      <a:lnTo>
                        <a:pt x="16" y="0"/>
                      </a:lnTo>
                      <a:lnTo>
                        <a:pt x="20" y="0"/>
                      </a:lnTo>
                      <a:lnTo>
                        <a:pt x="24" y="0"/>
                      </a:lnTo>
                      <a:lnTo>
                        <a:pt x="27" y="2"/>
                      </a:lnTo>
                      <a:lnTo>
                        <a:pt x="30" y="3"/>
                      </a:lnTo>
                      <a:lnTo>
                        <a:pt x="33" y="6"/>
                      </a:lnTo>
                      <a:lnTo>
                        <a:pt x="36" y="9"/>
                      </a:lnTo>
                      <a:lnTo>
                        <a:pt x="37" y="12"/>
                      </a:lnTo>
                      <a:lnTo>
                        <a:pt x="39" y="15"/>
                      </a:lnTo>
                      <a:lnTo>
                        <a:pt x="39" y="19"/>
                      </a:lnTo>
                      <a:lnTo>
                        <a:pt x="39" y="290"/>
                      </a:lnTo>
                      <a:lnTo>
                        <a:pt x="39" y="294"/>
                      </a:lnTo>
                      <a:lnTo>
                        <a:pt x="37" y="297"/>
                      </a:lnTo>
                      <a:lnTo>
                        <a:pt x="36" y="300"/>
                      </a:lnTo>
                      <a:lnTo>
                        <a:pt x="33" y="303"/>
                      </a:lnTo>
                      <a:lnTo>
                        <a:pt x="30" y="306"/>
                      </a:lnTo>
                      <a:lnTo>
                        <a:pt x="27" y="307"/>
                      </a:lnTo>
                      <a:lnTo>
                        <a:pt x="24" y="309"/>
                      </a:lnTo>
                      <a:lnTo>
                        <a:pt x="20" y="30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8" name="任意多边形: 形状 37">
                  <a:extLst>
                    <a:ext uri="{FF2B5EF4-FFF2-40B4-BE49-F238E27FC236}">
                      <a16:creationId xmlns:a16="http://schemas.microsoft.com/office/drawing/2014/main" id="{621A252A-C3EA-4089-8D67-8518FE37229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93149" y="5164541"/>
                  <a:ext cx="131039" cy="74256"/>
                </a:xfrm>
                <a:custGeom>
                  <a:avLst/>
                  <a:gdLst>
                    <a:gd name="T0" fmla="*/ 250 w 271"/>
                    <a:gd name="T1" fmla="*/ 154 h 154"/>
                    <a:gd name="T2" fmla="*/ 247 w 271"/>
                    <a:gd name="T3" fmla="*/ 154 h 154"/>
                    <a:gd name="T4" fmla="*/ 243 w 271"/>
                    <a:gd name="T5" fmla="*/ 153 h 154"/>
                    <a:gd name="T6" fmla="*/ 240 w 271"/>
                    <a:gd name="T7" fmla="*/ 152 h 154"/>
                    <a:gd name="T8" fmla="*/ 237 w 271"/>
                    <a:gd name="T9" fmla="*/ 149 h 154"/>
                    <a:gd name="T10" fmla="*/ 135 w 271"/>
                    <a:gd name="T11" fmla="*/ 46 h 154"/>
                    <a:gd name="T12" fmla="*/ 33 w 271"/>
                    <a:gd name="T13" fmla="*/ 149 h 154"/>
                    <a:gd name="T14" fmla="*/ 30 w 271"/>
                    <a:gd name="T15" fmla="*/ 152 h 154"/>
                    <a:gd name="T16" fmla="*/ 26 w 271"/>
                    <a:gd name="T17" fmla="*/ 153 h 154"/>
                    <a:gd name="T18" fmla="*/ 23 w 271"/>
                    <a:gd name="T19" fmla="*/ 154 h 154"/>
                    <a:gd name="T20" fmla="*/ 19 w 271"/>
                    <a:gd name="T21" fmla="*/ 154 h 154"/>
                    <a:gd name="T22" fmla="*/ 16 w 271"/>
                    <a:gd name="T23" fmla="*/ 154 h 154"/>
                    <a:gd name="T24" fmla="*/ 11 w 271"/>
                    <a:gd name="T25" fmla="*/ 153 h 154"/>
                    <a:gd name="T26" fmla="*/ 8 w 271"/>
                    <a:gd name="T27" fmla="*/ 152 h 154"/>
                    <a:gd name="T28" fmla="*/ 6 w 271"/>
                    <a:gd name="T29" fmla="*/ 149 h 154"/>
                    <a:gd name="T30" fmla="*/ 3 w 271"/>
                    <a:gd name="T31" fmla="*/ 146 h 154"/>
                    <a:gd name="T32" fmla="*/ 1 w 271"/>
                    <a:gd name="T33" fmla="*/ 143 h 154"/>
                    <a:gd name="T34" fmla="*/ 0 w 271"/>
                    <a:gd name="T35" fmla="*/ 139 h 154"/>
                    <a:gd name="T36" fmla="*/ 0 w 271"/>
                    <a:gd name="T37" fmla="*/ 136 h 154"/>
                    <a:gd name="T38" fmla="*/ 0 w 271"/>
                    <a:gd name="T39" fmla="*/ 131 h 154"/>
                    <a:gd name="T40" fmla="*/ 1 w 271"/>
                    <a:gd name="T41" fmla="*/ 129 h 154"/>
                    <a:gd name="T42" fmla="*/ 3 w 271"/>
                    <a:gd name="T43" fmla="*/ 124 h 154"/>
                    <a:gd name="T44" fmla="*/ 6 w 271"/>
                    <a:gd name="T45" fmla="*/ 121 h 154"/>
                    <a:gd name="T46" fmla="*/ 121 w 271"/>
                    <a:gd name="T47" fmla="*/ 6 h 154"/>
                    <a:gd name="T48" fmla="*/ 124 w 271"/>
                    <a:gd name="T49" fmla="*/ 3 h 154"/>
                    <a:gd name="T50" fmla="*/ 128 w 271"/>
                    <a:gd name="T51" fmla="*/ 2 h 154"/>
                    <a:gd name="T52" fmla="*/ 131 w 271"/>
                    <a:gd name="T53" fmla="*/ 0 h 154"/>
                    <a:gd name="T54" fmla="*/ 135 w 271"/>
                    <a:gd name="T55" fmla="*/ 0 h 154"/>
                    <a:gd name="T56" fmla="*/ 138 w 271"/>
                    <a:gd name="T57" fmla="*/ 0 h 154"/>
                    <a:gd name="T58" fmla="*/ 142 w 271"/>
                    <a:gd name="T59" fmla="*/ 2 h 154"/>
                    <a:gd name="T60" fmla="*/ 145 w 271"/>
                    <a:gd name="T61" fmla="*/ 3 h 154"/>
                    <a:gd name="T62" fmla="*/ 148 w 271"/>
                    <a:gd name="T63" fmla="*/ 6 h 154"/>
                    <a:gd name="T64" fmla="*/ 265 w 271"/>
                    <a:gd name="T65" fmla="*/ 121 h 154"/>
                    <a:gd name="T66" fmla="*/ 266 w 271"/>
                    <a:gd name="T67" fmla="*/ 124 h 154"/>
                    <a:gd name="T68" fmla="*/ 269 w 271"/>
                    <a:gd name="T69" fmla="*/ 129 h 154"/>
                    <a:gd name="T70" fmla="*/ 269 w 271"/>
                    <a:gd name="T71" fmla="*/ 131 h 154"/>
                    <a:gd name="T72" fmla="*/ 271 w 271"/>
                    <a:gd name="T73" fmla="*/ 136 h 154"/>
                    <a:gd name="T74" fmla="*/ 269 w 271"/>
                    <a:gd name="T75" fmla="*/ 139 h 154"/>
                    <a:gd name="T76" fmla="*/ 269 w 271"/>
                    <a:gd name="T77" fmla="*/ 143 h 154"/>
                    <a:gd name="T78" fmla="*/ 266 w 271"/>
                    <a:gd name="T79" fmla="*/ 146 h 154"/>
                    <a:gd name="T80" fmla="*/ 265 w 271"/>
                    <a:gd name="T81" fmla="*/ 149 h 154"/>
                    <a:gd name="T82" fmla="*/ 262 w 271"/>
                    <a:gd name="T83" fmla="*/ 152 h 154"/>
                    <a:gd name="T84" fmla="*/ 258 w 271"/>
                    <a:gd name="T85" fmla="*/ 153 h 154"/>
                    <a:gd name="T86" fmla="*/ 255 w 271"/>
                    <a:gd name="T87" fmla="*/ 154 h 154"/>
                    <a:gd name="T88" fmla="*/ 250 w 271"/>
                    <a:gd name="T89" fmla="*/ 154 h 1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271" h="154">
                      <a:moveTo>
                        <a:pt x="250" y="154"/>
                      </a:moveTo>
                      <a:lnTo>
                        <a:pt x="247" y="154"/>
                      </a:lnTo>
                      <a:lnTo>
                        <a:pt x="243" y="153"/>
                      </a:lnTo>
                      <a:lnTo>
                        <a:pt x="240" y="152"/>
                      </a:lnTo>
                      <a:lnTo>
                        <a:pt x="237" y="149"/>
                      </a:lnTo>
                      <a:lnTo>
                        <a:pt x="135" y="46"/>
                      </a:lnTo>
                      <a:lnTo>
                        <a:pt x="33" y="149"/>
                      </a:lnTo>
                      <a:lnTo>
                        <a:pt x="30" y="152"/>
                      </a:lnTo>
                      <a:lnTo>
                        <a:pt x="26" y="153"/>
                      </a:lnTo>
                      <a:lnTo>
                        <a:pt x="23" y="154"/>
                      </a:lnTo>
                      <a:lnTo>
                        <a:pt x="19" y="154"/>
                      </a:lnTo>
                      <a:lnTo>
                        <a:pt x="16" y="154"/>
                      </a:lnTo>
                      <a:lnTo>
                        <a:pt x="11" y="153"/>
                      </a:lnTo>
                      <a:lnTo>
                        <a:pt x="8" y="152"/>
                      </a:lnTo>
                      <a:lnTo>
                        <a:pt x="6" y="149"/>
                      </a:lnTo>
                      <a:lnTo>
                        <a:pt x="3" y="146"/>
                      </a:lnTo>
                      <a:lnTo>
                        <a:pt x="1" y="143"/>
                      </a:lnTo>
                      <a:lnTo>
                        <a:pt x="0" y="139"/>
                      </a:lnTo>
                      <a:lnTo>
                        <a:pt x="0" y="136"/>
                      </a:lnTo>
                      <a:lnTo>
                        <a:pt x="0" y="131"/>
                      </a:lnTo>
                      <a:lnTo>
                        <a:pt x="1" y="129"/>
                      </a:lnTo>
                      <a:lnTo>
                        <a:pt x="3" y="124"/>
                      </a:lnTo>
                      <a:lnTo>
                        <a:pt x="6" y="121"/>
                      </a:lnTo>
                      <a:lnTo>
                        <a:pt x="121" y="6"/>
                      </a:lnTo>
                      <a:lnTo>
                        <a:pt x="124" y="3"/>
                      </a:lnTo>
                      <a:lnTo>
                        <a:pt x="128" y="2"/>
                      </a:lnTo>
                      <a:lnTo>
                        <a:pt x="131" y="0"/>
                      </a:lnTo>
                      <a:lnTo>
                        <a:pt x="135" y="0"/>
                      </a:lnTo>
                      <a:lnTo>
                        <a:pt x="138" y="0"/>
                      </a:lnTo>
                      <a:lnTo>
                        <a:pt x="142" y="2"/>
                      </a:lnTo>
                      <a:lnTo>
                        <a:pt x="145" y="3"/>
                      </a:lnTo>
                      <a:lnTo>
                        <a:pt x="148" y="6"/>
                      </a:lnTo>
                      <a:lnTo>
                        <a:pt x="265" y="121"/>
                      </a:lnTo>
                      <a:lnTo>
                        <a:pt x="266" y="124"/>
                      </a:lnTo>
                      <a:lnTo>
                        <a:pt x="269" y="129"/>
                      </a:lnTo>
                      <a:lnTo>
                        <a:pt x="269" y="131"/>
                      </a:lnTo>
                      <a:lnTo>
                        <a:pt x="271" y="136"/>
                      </a:lnTo>
                      <a:lnTo>
                        <a:pt x="269" y="139"/>
                      </a:lnTo>
                      <a:lnTo>
                        <a:pt x="269" y="143"/>
                      </a:lnTo>
                      <a:lnTo>
                        <a:pt x="266" y="146"/>
                      </a:lnTo>
                      <a:lnTo>
                        <a:pt x="265" y="149"/>
                      </a:lnTo>
                      <a:lnTo>
                        <a:pt x="262" y="152"/>
                      </a:lnTo>
                      <a:lnTo>
                        <a:pt x="258" y="153"/>
                      </a:lnTo>
                      <a:lnTo>
                        <a:pt x="255" y="154"/>
                      </a:lnTo>
                      <a:lnTo>
                        <a:pt x="250" y="15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9" name="任意多边形: 形状 38">
                  <a:extLst>
                    <a:ext uri="{FF2B5EF4-FFF2-40B4-BE49-F238E27FC236}">
                      <a16:creationId xmlns:a16="http://schemas.microsoft.com/office/drawing/2014/main" id="{5AEBBFD2-2F35-4A1D-8D35-76249BAED8D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45101" y="5221325"/>
                  <a:ext cx="365454" cy="336334"/>
                </a:xfrm>
                <a:custGeom>
                  <a:avLst/>
                  <a:gdLst>
                    <a:gd name="T0" fmla="*/ 444 w 753"/>
                    <a:gd name="T1" fmla="*/ 695 h 695"/>
                    <a:gd name="T2" fmla="*/ 19 w 753"/>
                    <a:gd name="T3" fmla="*/ 695 h 695"/>
                    <a:gd name="T4" fmla="*/ 16 w 753"/>
                    <a:gd name="T5" fmla="*/ 695 h 695"/>
                    <a:gd name="T6" fmla="*/ 12 w 753"/>
                    <a:gd name="T7" fmla="*/ 694 h 695"/>
                    <a:gd name="T8" fmla="*/ 9 w 753"/>
                    <a:gd name="T9" fmla="*/ 692 h 695"/>
                    <a:gd name="T10" fmla="*/ 6 w 753"/>
                    <a:gd name="T11" fmla="*/ 690 h 695"/>
                    <a:gd name="T12" fmla="*/ 3 w 753"/>
                    <a:gd name="T13" fmla="*/ 687 h 695"/>
                    <a:gd name="T14" fmla="*/ 2 w 753"/>
                    <a:gd name="T15" fmla="*/ 684 h 695"/>
                    <a:gd name="T16" fmla="*/ 0 w 753"/>
                    <a:gd name="T17" fmla="*/ 679 h 695"/>
                    <a:gd name="T18" fmla="*/ 0 w 753"/>
                    <a:gd name="T19" fmla="*/ 677 h 695"/>
                    <a:gd name="T20" fmla="*/ 0 w 753"/>
                    <a:gd name="T21" fmla="*/ 672 h 695"/>
                    <a:gd name="T22" fmla="*/ 2 w 753"/>
                    <a:gd name="T23" fmla="*/ 668 h 695"/>
                    <a:gd name="T24" fmla="*/ 3 w 753"/>
                    <a:gd name="T25" fmla="*/ 665 h 695"/>
                    <a:gd name="T26" fmla="*/ 6 w 753"/>
                    <a:gd name="T27" fmla="*/ 662 h 695"/>
                    <a:gd name="T28" fmla="*/ 9 w 753"/>
                    <a:gd name="T29" fmla="*/ 659 h 695"/>
                    <a:gd name="T30" fmla="*/ 12 w 753"/>
                    <a:gd name="T31" fmla="*/ 658 h 695"/>
                    <a:gd name="T32" fmla="*/ 16 w 753"/>
                    <a:gd name="T33" fmla="*/ 656 h 695"/>
                    <a:gd name="T34" fmla="*/ 19 w 753"/>
                    <a:gd name="T35" fmla="*/ 656 h 695"/>
                    <a:gd name="T36" fmla="*/ 429 w 753"/>
                    <a:gd name="T37" fmla="*/ 656 h 695"/>
                    <a:gd name="T38" fmla="*/ 581 w 753"/>
                    <a:gd name="T39" fmla="*/ 15 h 695"/>
                    <a:gd name="T40" fmla="*/ 582 w 753"/>
                    <a:gd name="T41" fmla="*/ 8 h 695"/>
                    <a:gd name="T42" fmla="*/ 586 w 753"/>
                    <a:gd name="T43" fmla="*/ 4 h 695"/>
                    <a:gd name="T44" fmla="*/ 592 w 753"/>
                    <a:gd name="T45" fmla="*/ 1 h 695"/>
                    <a:gd name="T46" fmla="*/ 599 w 753"/>
                    <a:gd name="T47" fmla="*/ 0 h 695"/>
                    <a:gd name="T48" fmla="*/ 733 w 753"/>
                    <a:gd name="T49" fmla="*/ 0 h 695"/>
                    <a:gd name="T50" fmla="*/ 738 w 753"/>
                    <a:gd name="T51" fmla="*/ 0 h 695"/>
                    <a:gd name="T52" fmla="*/ 742 w 753"/>
                    <a:gd name="T53" fmla="*/ 1 h 695"/>
                    <a:gd name="T54" fmla="*/ 745 w 753"/>
                    <a:gd name="T55" fmla="*/ 2 h 695"/>
                    <a:gd name="T56" fmla="*/ 748 w 753"/>
                    <a:gd name="T57" fmla="*/ 5 h 695"/>
                    <a:gd name="T58" fmla="*/ 751 w 753"/>
                    <a:gd name="T59" fmla="*/ 8 h 695"/>
                    <a:gd name="T60" fmla="*/ 752 w 753"/>
                    <a:gd name="T61" fmla="*/ 11 h 695"/>
                    <a:gd name="T62" fmla="*/ 753 w 753"/>
                    <a:gd name="T63" fmla="*/ 15 h 695"/>
                    <a:gd name="T64" fmla="*/ 753 w 753"/>
                    <a:gd name="T65" fmla="*/ 20 h 695"/>
                    <a:gd name="T66" fmla="*/ 753 w 753"/>
                    <a:gd name="T67" fmla="*/ 23 h 695"/>
                    <a:gd name="T68" fmla="*/ 752 w 753"/>
                    <a:gd name="T69" fmla="*/ 27 h 695"/>
                    <a:gd name="T70" fmla="*/ 751 w 753"/>
                    <a:gd name="T71" fmla="*/ 30 h 695"/>
                    <a:gd name="T72" fmla="*/ 748 w 753"/>
                    <a:gd name="T73" fmla="*/ 33 h 695"/>
                    <a:gd name="T74" fmla="*/ 745 w 753"/>
                    <a:gd name="T75" fmla="*/ 36 h 695"/>
                    <a:gd name="T76" fmla="*/ 742 w 753"/>
                    <a:gd name="T77" fmla="*/ 37 h 695"/>
                    <a:gd name="T78" fmla="*/ 738 w 753"/>
                    <a:gd name="T79" fmla="*/ 38 h 695"/>
                    <a:gd name="T80" fmla="*/ 733 w 753"/>
                    <a:gd name="T81" fmla="*/ 38 h 695"/>
                    <a:gd name="T82" fmla="*/ 614 w 753"/>
                    <a:gd name="T83" fmla="*/ 38 h 695"/>
                    <a:gd name="T84" fmla="*/ 463 w 753"/>
                    <a:gd name="T85" fmla="*/ 681 h 695"/>
                    <a:gd name="T86" fmla="*/ 461 w 753"/>
                    <a:gd name="T87" fmla="*/ 687 h 695"/>
                    <a:gd name="T88" fmla="*/ 457 w 753"/>
                    <a:gd name="T89" fmla="*/ 691 h 695"/>
                    <a:gd name="T90" fmla="*/ 451 w 753"/>
                    <a:gd name="T91" fmla="*/ 694 h 695"/>
                    <a:gd name="T92" fmla="*/ 444 w 753"/>
                    <a:gd name="T93" fmla="*/ 695 h 6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753" h="695">
                      <a:moveTo>
                        <a:pt x="444" y="695"/>
                      </a:moveTo>
                      <a:lnTo>
                        <a:pt x="19" y="695"/>
                      </a:lnTo>
                      <a:lnTo>
                        <a:pt x="16" y="695"/>
                      </a:lnTo>
                      <a:lnTo>
                        <a:pt x="12" y="694"/>
                      </a:lnTo>
                      <a:lnTo>
                        <a:pt x="9" y="692"/>
                      </a:lnTo>
                      <a:lnTo>
                        <a:pt x="6" y="690"/>
                      </a:lnTo>
                      <a:lnTo>
                        <a:pt x="3" y="687"/>
                      </a:lnTo>
                      <a:lnTo>
                        <a:pt x="2" y="684"/>
                      </a:lnTo>
                      <a:lnTo>
                        <a:pt x="0" y="679"/>
                      </a:lnTo>
                      <a:lnTo>
                        <a:pt x="0" y="677"/>
                      </a:lnTo>
                      <a:lnTo>
                        <a:pt x="0" y="672"/>
                      </a:lnTo>
                      <a:lnTo>
                        <a:pt x="2" y="668"/>
                      </a:lnTo>
                      <a:lnTo>
                        <a:pt x="3" y="665"/>
                      </a:lnTo>
                      <a:lnTo>
                        <a:pt x="6" y="662"/>
                      </a:lnTo>
                      <a:lnTo>
                        <a:pt x="9" y="659"/>
                      </a:lnTo>
                      <a:lnTo>
                        <a:pt x="12" y="658"/>
                      </a:lnTo>
                      <a:lnTo>
                        <a:pt x="16" y="656"/>
                      </a:lnTo>
                      <a:lnTo>
                        <a:pt x="19" y="656"/>
                      </a:lnTo>
                      <a:lnTo>
                        <a:pt x="429" y="656"/>
                      </a:lnTo>
                      <a:lnTo>
                        <a:pt x="581" y="15"/>
                      </a:lnTo>
                      <a:lnTo>
                        <a:pt x="582" y="8"/>
                      </a:lnTo>
                      <a:lnTo>
                        <a:pt x="586" y="4"/>
                      </a:lnTo>
                      <a:lnTo>
                        <a:pt x="592" y="1"/>
                      </a:lnTo>
                      <a:lnTo>
                        <a:pt x="599" y="0"/>
                      </a:lnTo>
                      <a:lnTo>
                        <a:pt x="733" y="0"/>
                      </a:lnTo>
                      <a:lnTo>
                        <a:pt x="738" y="0"/>
                      </a:lnTo>
                      <a:lnTo>
                        <a:pt x="742" y="1"/>
                      </a:lnTo>
                      <a:lnTo>
                        <a:pt x="745" y="2"/>
                      </a:lnTo>
                      <a:lnTo>
                        <a:pt x="748" y="5"/>
                      </a:lnTo>
                      <a:lnTo>
                        <a:pt x="751" y="8"/>
                      </a:lnTo>
                      <a:lnTo>
                        <a:pt x="752" y="11"/>
                      </a:lnTo>
                      <a:lnTo>
                        <a:pt x="753" y="15"/>
                      </a:lnTo>
                      <a:lnTo>
                        <a:pt x="753" y="20"/>
                      </a:lnTo>
                      <a:lnTo>
                        <a:pt x="753" y="23"/>
                      </a:lnTo>
                      <a:lnTo>
                        <a:pt x="752" y="27"/>
                      </a:lnTo>
                      <a:lnTo>
                        <a:pt x="751" y="30"/>
                      </a:lnTo>
                      <a:lnTo>
                        <a:pt x="748" y="33"/>
                      </a:lnTo>
                      <a:lnTo>
                        <a:pt x="745" y="36"/>
                      </a:lnTo>
                      <a:lnTo>
                        <a:pt x="742" y="37"/>
                      </a:lnTo>
                      <a:lnTo>
                        <a:pt x="738" y="38"/>
                      </a:lnTo>
                      <a:lnTo>
                        <a:pt x="733" y="38"/>
                      </a:lnTo>
                      <a:lnTo>
                        <a:pt x="614" y="38"/>
                      </a:lnTo>
                      <a:lnTo>
                        <a:pt x="463" y="681"/>
                      </a:lnTo>
                      <a:lnTo>
                        <a:pt x="461" y="687"/>
                      </a:lnTo>
                      <a:lnTo>
                        <a:pt x="457" y="691"/>
                      </a:lnTo>
                      <a:lnTo>
                        <a:pt x="451" y="694"/>
                      </a:lnTo>
                      <a:lnTo>
                        <a:pt x="444" y="69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0" name="任意多边形: 形状 39">
                  <a:extLst>
                    <a:ext uri="{FF2B5EF4-FFF2-40B4-BE49-F238E27FC236}">
                      <a16:creationId xmlns:a16="http://schemas.microsoft.com/office/drawing/2014/main" id="{994D7E92-3C6D-47EA-8D44-8EC47B49792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60653" y="5333436"/>
                  <a:ext cx="356718" cy="187823"/>
                </a:xfrm>
                <a:custGeom>
                  <a:avLst/>
                  <a:gdLst>
                    <a:gd name="T0" fmla="*/ 638 w 734"/>
                    <a:gd name="T1" fmla="*/ 387 h 387"/>
                    <a:gd name="T2" fmla="*/ 135 w 734"/>
                    <a:gd name="T3" fmla="*/ 387 h 387"/>
                    <a:gd name="T4" fmla="*/ 130 w 734"/>
                    <a:gd name="T5" fmla="*/ 387 h 387"/>
                    <a:gd name="T6" fmla="*/ 124 w 734"/>
                    <a:gd name="T7" fmla="*/ 384 h 387"/>
                    <a:gd name="T8" fmla="*/ 120 w 734"/>
                    <a:gd name="T9" fmla="*/ 379 h 387"/>
                    <a:gd name="T10" fmla="*/ 117 w 734"/>
                    <a:gd name="T11" fmla="*/ 374 h 387"/>
                    <a:gd name="T12" fmla="*/ 2 w 734"/>
                    <a:gd name="T13" fmla="*/ 26 h 387"/>
                    <a:gd name="T14" fmla="*/ 0 w 734"/>
                    <a:gd name="T15" fmla="*/ 22 h 387"/>
                    <a:gd name="T16" fmla="*/ 0 w 734"/>
                    <a:gd name="T17" fmla="*/ 16 h 387"/>
                    <a:gd name="T18" fmla="*/ 2 w 734"/>
                    <a:gd name="T19" fmla="*/ 12 h 387"/>
                    <a:gd name="T20" fmla="*/ 4 w 734"/>
                    <a:gd name="T21" fmla="*/ 9 h 387"/>
                    <a:gd name="T22" fmla="*/ 7 w 734"/>
                    <a:gd name="T23" fmla="*/ 5 h 387"/>
                    <a:gd name="T24" fmla="*/ 12 w 734"/>
                    <a:gd name="T25" fmla="*/ 3 h 387"/>
                    <a:gd name="T26" fmla="*/ 14 w 734"/>
                    <a:gd name="T27" fmla="*/ 0 h 387"/>
                    <a:gd name="T28" fmla="*/ 20 w 734"/>
                    <a:gd name="T29" fmla="*/ 0 h 387"/>
                    <a:gd name="T30" fmla="*/ 714 w 734"/>
                    <a:gd name="T31" fmla="*/ 0 h 387"/>
                    <a:gd name="T32" fmla="*/ 719 w 734"/>
                    <a:gd name="T33" fmla="*/ 0 h 387"/>
                    <a:gd name="T34" fmla="*/ 723 w 734"/>
                    <a:gd name="T35" fmla="*/ 2 h 387"/>
                    <a:gd name="T36" fmla="*/ 726 w 734"/>
                    <a:gd name="T37" fmla="*/ 3 h 387"/>
                    <a:gd name="T38" fmla="*/ 729 w 734"/>
                    <a:gd name="T39" fmla="*/ 6 h 387"/>
                    <a:gd name="T40" fmla="*/ 732 w 734"/>
                    <a:gd name="T41" fmla="*/ 9 h 387"/>
                    <a:gd name="T42" fmla="*/ 733 w 734"/>
                    <a:gd name="T43" fmla="*/ 12 h 387"/>
                    <a:gd name="T44" fmla="*/ 734 w 734"/>
                    <a:gd name="T45" fmla="*/ 16 h 387"/>
                    <a:gd name="T46" fmla="*/ 734 w 734"/>
                    <a:gd name="T47" fmla="*/ 21 h 387"/>
                    <a:gd name="T48" fmla="*/ 734 w 734"/>
                    <a:gd name="T49" fmla="*/ 24 h 387"/>
                    <a:gd name="T50" fmla="*/ 733 w 734"/>
                    <a:gd name="T51" fmla="*/ 28 h 387"/>
                    <a:gd name="T52" fmla="*/ 732 w 734"/>
                    <a:gd name="T53" fmla="*/ 31 h 387"/>
                    <a:gd name="T54" fmla="*/ 729 w 734"/>
                    <a:gd name="T55" fmla="*/ 34 h 387"/>
                    <a:gd name="T56" fmla="*/ 726 w 734"/>
                    <a:gd name="T57" fmla="*/ 36 h 387"/>
                    <a:gd name="T58" fmla="*/ 723 w 734"/>
                    <a:gd name="T59" fmla="*/ 38 h 387"/>
                    <a:gd name="T60" fmla="*/ 719 w 734"/>
                    <a:gd name="T61" fmla="*/ 39 h 387"/>
                    <a:gd name="T62" fmla="*/ 714 w 734"/>
                    <a:gd name="T63" fmla="*/ 39 h 387"/>
                    <a:gd name="T64" fmla="*/ 46 w 734"/>
                    <a:gd name="T65" fmla="*/ 39 h 387"/>
                    <a:gd name="T66" fmla="*/ 150 w 734"/>
                    <a:gd name="T67" fmla="*/ 348 h 387"/>
                    <a:gd name="T68" fmla="*/ 638 w 734"/>
                    <a:gd name="T69" fmla="*/ 348 h 387"/>
                    <a:gd name="T70" fmla="*/ 641 w 734"/>
                    <a:gd name="T71" fmla="*/ 349 h 387"/>
                    <a:gd name="T72" fmla="*/ 645 w 734"/>
                    <a:gd name="T73" fmla="*/ 350 h 387"/>
                    <a:gd name="T74" fmla="*/ 648 w 734"/>
                    <a:gd name="T75" fmla="*/ 352 h 387"/>
                    <a:gd name="T76" fmla="*/ 651 w 734"/>
                    <a:gd name="T77" fmla="*/ 353 h 387"/>
                    <a:gd name="T78" fmla="*/ 654 w 734"/>
                    <a:gd name="T79" fmla="*/ 356 h 387"/>
                    <a:gd name="T80" fmla="*/ 655 w 734"/>
                    <a:gd name="T81" fmla="*/ 361 h 387"/>
                    <a:gd name="T82" fmla="*/ 657 w 734"/>
                    <a:gd name="T83" fmla="*/ 363 h 387"/>
                    <a:gd name="T84" fmla="*/ 657 w 734"/>
                    <a:gd name="T85" fmla="*/ 368 h 387"/>
                    <a:gd name="T86" fmla="*/ 657 w 734"/>
                    <a:gd name="T87" fmla="*/ 372 h 387"/>
                    <a:gd name="T88" fmla="*/ 655 w 734"/>
                    <a:gd name="T89" fmla="*/ 375 h 387"/>
                    <a:gd name="T90" fmla="*/ 654 w 734"/>
                    <a:gd name="T91" fmla="*/ 378 h 387"/>
                    <a:gd name="T92" fmla="*/ 651 w 734"/>
                    <a:gd name="T93" fmla="*/ 381 h 387"/>
                    <a:gd name="T94" fmla="*/ 648 w 734"/>
                    <a:gd name="T95" fmla="*/ 384 h 387"/>
                    <a:gd name="T96" fmla="*/ 645 w 734"/>
                    <a:gd name="T97" fmla="*/ 385 h 387"/>
                    <a:gd name="T98" fmla="*/ 641 w 734"/>
                    <a:gd name="T99" fmla="*/ 387 h 387"/>
                    <a:gd name="T100" fmla="*/ 638 w 734"/>
                    <a:gd name="T101" fmla="*/ 387 h 3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734" h="387">
                      <a:moveTo>
                        <a:pt x="638" y="387"/>
                      </a:moveTo>
                      <a:lnTo>
                        <a:pt x="135" y="387"/>
                      </a:lnTo>
                      <a:lnTo>
                        <a:pt x="130" y="387"/>
                      </a:lnTo>
                      <a:lnTo>
                        <a:pt x="124" y="384"/>
                      </a:lnTo>
                      <a:lnTo>
                        <a:pt x="120" y="379"/>
                      </a:lnTo>
                      <a:lnTo>
                        <a:pt x="117" y="374"/>
                      </a:lnTo>
                      <a:lnTo>
                        <a:pt x="2" y="26"/>
                      </a:lnTo>
                      <a:lnTo>
                        <a:pt x="0" y="22"/>
                      </a:lnTo>
                      <a:lnTo>
                        <a:pt x="0" y="16"/>
                      </a:lnTo>
                      <a:lnTo>
                        <a:pt x="2" y="12"/>
                      </a:lnTo>
                      <a:lnTo>
                        <a:pt x="4" y="9"/>
                      </a:lnTo>
                      <a:lnTo>
                        <a:pt x="7" y="5"/>
                      </a:lnTo>
                      <a:lnTo>
                        <a:pt x="12" y="3"/>
                      </a:lnTo>
                      <a:lnTo>
                        <a:pt x="14" y="0"/>
                      </a:lnTo>
                      <a:lnTo>
                        <a:pt x="20" y="0"/>
                      </a:lnTo>
                      <a:lnTo>
                        <a:pt x="714" y="0"/>
                      </a:lnTo>
                      <a:lnTo>
                        <a:pt x="719" y="0"/>
                      </a:lnTo>
                      <a:lnTo>
                        <a:pt x="723" y="2"/>
                      </a:lnTo>
                      <a:lnTo>
                        <a:pt x="726" y="3"/>
                      </a:lnTo>
                      <a:lnTo>
                        <a:pt x="729" y="6"/>
                      </a:lnTo>
                      <a:lnTo>
                        <a:pt x="732" y="9"/>
                      </a:lnTo>
                      <a:lnTo>
                        <a:pt x="733" y="12"/>
                      </a:lnTo>
                      <a:lnTo>
                        <a:pt x="734" y="16"/>
                      </a:lnTo>
                      <a:lnTo>
                        <a:pt x="734" y="21"/>
                      </a:lnTo>
                      <a:lnTo>
                        <a:pt x="734" y="24"/>
                      </a:lnTo>
                      <a:lnTo>
                        <a:pt x="733" y="28"/>
                      </a:lnTo>
                      <a:lnTo>
                        <a:pt x="732" y="31"/>
                      </a:lnTo>
                      <a:lnTo>
                        <a:pt x="729" y="34"/>
                      </a:lnTo>
                      <a:lnTo>
                        <a:pt x="726" y="36"/>
                      </a:lnTo>
                      <a:lnTo>
                        <a:pt x="723" y="38"/>
                      </a:lnTo>
                      <a:lnTo>
                        <a:pt x="719" y="39"/>
                      </a:lnTo>
                      <a:lnTo>
                        <a:pt x="714" y="39"/>
                      </a:lnTo>
                      <a:lnTo>
                        <a:pt x="46" y="39"/>
                      </a:lnTo>
                      <a:lnTo>
                        <a:pt x="150" y="348"/>
                      </a:lnTo>
                      <a:lnTo>
                        <a:pt x="638" y="348"/>
                      </a:lnTo>
                      <a:lnTo>
                        <a:pt x="641" y="349"/>
                      </a:lnTo>
                      <a:lnTo>
                        <a:pt x="645" y="350"/>
                      </a:lnTo>
                      <a:lnTo>
                        <a:pt x="648" y="352"/>
                      </a:lnTo>
                      <a:lnTo>
                        <a:pt x="651" y="353"/>
                      </a:lnTo>
                      <a:lnTo>
                        <a:pt x="654" y="356"/>
                      </a:lnTo>
                      <a:lnTo>
                        <a:pt x="655" y="361"/>
                      </a:lnTo>
                      <a:lnTo>
                        <a:pt x="657" y="363"/>
                      </a:lnTo>
                      <a:lnTo>
                        <a:pt x="657" y="368"/>
                      </a:lnTo>
                      <a:lnTo>
                        <a:pt x="657" y="372"/>
                      </a:lnTo>
                      <a:lnTo>
                        <a:pt x="655" y="375"/>
                      </a:lnTo>
                      <a:lnTo>
                        <a:pt x="654" y="378"/>
                      </a:lnTo>
                      <a:lnTo>
                        <a:pt x="651" y="381"/>
                      </a:lnTo>
                      <a:lnTo>
                        <a:pt x="648" y="384"/>
                      </a:lnTo>
                      <a:lnTo>
                        <a:pt x="645" y="385"/>
                      </a:lnTo>
                      <a:lnTo>
                        <a:pt x="641" y="387"/>
                      </a:lnTo>
                      <a:lnTo>
                        <a:pt x="638" y="38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</p:grpSp>
      <p:grpSp>
        <p:nvGrpSpPr>
          <p:cNvPr id="86" name="千图PPT彼岸天：ID 8661124库_组合 85">
            <a:extLst>
              <a:ext uri="{FF2B5EF4-FFF2-40B4-BE49-F238E27FC236}">
                <a16:creationId xmlns:a16="http://schemas.microsoft.com/office/drawing/2014/main" id="{5C72E1D5-FFF9-4F17-9EE1-D34C8C8CE4E8}"/>
              </a:ext>
            </a:extLst>
          </p:cNvPr>
          <p:cNvGrpSpPr/>
          <p:nvPr>
            <p:custDataLst>
              <p:tags r:id="rId10"/>
            </p:custDataLst>
          </p:nvPr>
        </p:nvGrpSpPr>
        <p:grpSpPr>
          <a:xfrm>
            <a:off x="641628" y="2487264"/>
            <a:ext cx="4254513" cy="468267"/>
            <a:chOff x="641628" y="2487264"/>
            <a:chExt cx="4254513" cy="468267"/>
          </a:xfrm>
        </p:grpSpPr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DA5BAFD3-08FE-4F7D-AD30-A32B3EFED085}"/>
                </a:ext>
              </a:extLst>
            </p:cNvPr>
            <p:cNvSpPr/>
            <p:nvPr/>
          </p:nvSpPr>
          <p:spPr>
            <a:xfrm>
              <a:off x="3223067" y="2487264"/>
              <a:ext cx="1550995" cy="307777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pPr algn="ctr">
                <a:buClr>
                  <a:srgbClr val="E24848"/>
                </a:buClr>
              </a:pPr>
              <a:r>
                <a:rPr lang="zh-CN" altLang="en-US" sz="1400" b="1" noProof="1">
                  <a:solidFill>
                    <a:schemeClr val="accent2">
                      <a:lumMod val="100000"/>
                    </a:schemeClr>
                  </a:solidFill>
                </a:rPr>
                <a:t>输入标题文本</a:t>
              </a:r>
            </a:p>
          </p:txBody>
        </p:sp>
        <p:cxnSp>
          <p:nvCxnSpPr>
            <p:cNvPr id="12" name="直接连接符 11">
              <a:extLst>
                <a:ext uri="{FF2B5EF4-FFF2-40B4-BE49-F238E27FC236}">
                  <a16:creationId xmlns:a16="http://schemas.microsoft.com/office/drawing/2014/main" id="{DFAD7E90-C4C0-4748-985B-715361EAF389}"/>
                </a:ext>
              </a:extLst>
            </p:cNvPr>
            <p:cNvCxnSpPr/>
            <p:nvPr/>
          </p:nvCxnSpPr>
          <p:spPr>
            <a:xfrm>
              <a:off x="3273754" y="2802372"/>
              <a:ext cx="162238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head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E185ABEC-CBF8-4A4B-8D97-1E2C940B4909}"/>
                </a:ext>
              </a:extLst>
            </p:cNvPr>
            <p:cNvSpPr/>
            <p:nvPr/>
          </p:nvSpPr>
          <p:spPr>
            <a:xfrm>
              <a:off x="641628" y="2530799"/>
              <a:ext cx="2502302" cy="424732"/>
            </a:xfrm>
            <a:prstGeom prst="rect">
              <a:avLst/>
            </a:prstGeom>
          </p:spPr>
          <p:txBody>
            <a:bodyPr wrap="square">
              <a:normAutofit fontScale="77500" lnSpcReduction="20000"/>
            </a:bodyPr>
            <a:lstStyle/>
            <a:p>
              <a:pPr algn="r">
                <a:lnSpc>
                  <a:spcPct val="140000"/>
                </a:lnSpc>
                <a:buClr>
                  <a:srgbClr val="E24848"/>
                </a:buClr>
              </a:pPr>
              <a:r>
                <a:rPr lang="zh-CN" altLang="en-US" sz="1200" noProof="1"/>
                <a:t>请替换文字内容复制你的内容到此</a:t>
              </a:r>
              <a:br>
                <a:rPr lang="zh-CN" altLang="en-US" sz="1200" noProof="1"/>
              </a:br>
              <a:endParaRPr lang="zh-CN" altLang="en-US" sz="1200" noProof="1"/>
            </a:p>
          </p:txBody>
        </p:sp>
      </p:grpSp>
      <p:grpSp>
        <p:nvGrpSpPr>
          <p:cNvPr id="87" name="千图PPT彼岸天：ID 8661124库_组合 86">
            <a:extLst>
              <a:ext uri="{FF2B5EF4-FFF2-40B4-BE49-F238E27FC236}">
                <a16:creationId xmlns:a16="http://schemas.microsoft.com/office/drawing/2014/main" id="{07796499-7DD5-44C6-B5EA-5245F9273CD6}"/>
              </a:ext>
            </a:extLst>
          </p:cNvPr>
          <p:cNvGrpSpPr/>
          <p:nvPr>
            <p:custDataLst>
              <p:tags r:id="rId11"/>
            </p:custDataLst>
          </p:nvPr>
        </p:nvGrpSpPr>
        <p:grpSpPr>
          <a:xfrm>
            <a:off x="641628" y="3389812"/>
            <a:ext cx="4254513" cy="476673"/>
            <a:chOff x="641628" y="3389812"/>
            <a:chExt cx="4254513" cy="476673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ACADDAD7-5B83-467F-92D4-B712F182C858}"/>
                </a:ext>
              </a:extLst>
            </p:cNvPr>
            <p:cNvSpPr/>
            <p:nvPr/>
          </p:nvSpPr>
          <p:spPr>
            <a:xfrm>
              <a:off x="3339150" y="3389812"/>
              <a:ext cx="1409995" cy="307777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pPr algn="ctr">
                <a:buClr>
                  <a:srgbClr val="E24848"/>
                </a:buClr>
                <a:defRPr/>
              </a:pPr>
              <a:r>
                <a:rPr lang="zh-CN" altLang="en-US" sz="1400" b="1" noProof="1">
                  <a:solidFill>
                    <a:schemeClr val="accent1">
                      <a:lumMod val="100000"/>
                    </a:schemeClr>
                  </a:solidFill>
                </a:rPr>
                <a:t>输入标题文本</a:t>
              </a:r>
            </a:p>
          </p:txBody>
        </p:sp>
        <p:cxnSp>
          <p:nvCxnSpPr>
            <p:cNvPr id="11" name="直接连接符 10">
              <a:extLst>
                <a:ext uri="{FF2B5EF4-FFF2-40B4-BE49-F238E27FC236}">
                  <a16:creationId xmlns:a16="http://schemas.microsoft.com/office/drawing/2014/main" id="{A1299E16-2087-456D-894C-DE15EDF65733}"/>
                </a:ext>
              </a:extLst>
            </p:cNvPr>
            <p:cNvCxnSpPr/>
            <p:nvPr/>
          </p:nvCxnSpPr>
          <p:spPr>
            <a:xfrm>
              <a:off x="3286454" y="3712656"/>
              <a:ext cx="160968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head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5439BF7D-E101-468A-9AA3-7D39B1968595}"/>
                </a:ext>
              </a:extLst>
            </p:cNvPr>
            <p:cNvSpPr/>
            <p:nvPr/>
          </p:nvSpPr>
          <p:spPr>
            <a:xfrm>
              <a:off x="641628" y="3441753"/>
              <a:ext cx="2502302" cy="424732"/>
            </a:xfrm>
            <a:prstGeom prst="rect">
              <a:avLst/>
            </a:prstGeom>
          </p:spPr>
          <p:txBody>
            <a:bodyPr wrap="square">
              <a:normAutofit fontScale="77500" lnSpcReduction="20000"/>
            </a:bodyPr>
            <a:lstStyle/>
            <a:p>
              <a:pPr algn="r">
                <a:lnSpc>
                  <a:spcPct val="140000"/>
                </a:lnSpc>
                <a:buClr>
                  <a:srgbClr val="E24848"/>
                </a:buClr>
              </a:pPr>
              <a:r>
                <a:rPr lang="zh-CN" altLang="en-US" sz="1200" noProof="1"/>
                <a:t>请替换文字内容复制你的内容到此</a:t>
              </a:r>
              <a:br>
                <a:rPr lang="zh-CN" altLang="en-US" sz="1200" noProof="1"/>
              </a:br>
              <a:endParaRPr lang="zh-CN" altLang="en-US" sz="1200" noProof="1"/>
            </a:p>
          </p:txBody>
        </p:sp>
      </p:grpSp>
      <p:grpSp>
        <p:nvGrpSpPr>
          <p:cNvPr id="85" name="千图PPT彼岸天：ID 8661124库_组合 84">
            <a:extLst>
              <a:ext uri="{FF2B5EF4-FFF2-40B4-BE49-F238E27FC236}">
                <a16:creationId xmlns:a16="http://schemas.microsoft.com/office/drawing/2014/main" id="{E8789D1F-EAC0-48F0-9AC4-0BC0AE870733}"/>
              </a:ext>
            </a:extLst>
          </p:cNvPr>
          <p:cNvGrpSpPr/>
          <p:nvPr>
            <p:custDataLst>
              <p:tags r:id="rId12"/>
            </p:custDataLst>
          </p:nvPr>
        </p:nvGrpSpPr>
        <p:grpSpPr>
          <a:xfrm>
            <a:off x="6352436" y="1764627"/>
            <a:ext cx="4146786" cy="431313"/>
            <a:chOff x="6352436" y="1764627"/>
            <a:chExt cx="4146786" cy="431313"/>
          </a:xfrm>
        </p:grpSpPr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0CD98D88-5709-4996-9190-CDA08032BC56}"/>
                </a:ext>
              </a:extLst>
            </p:cNvPr>
            <p:cNvCxnSpPr/>
            <p:nvPr/>
          </p:nvCxnSpPr>
          <p:spPr>
            <a:xfrm flipH="1">
              <a:off x="6352436" y="2116771"/>
              <a:ext cx="1569518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head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190DDDB2-0A12-4D6E-A5F0-BF5B0D734108}"/>
                </a:ext>
              </a:extLst>
            </p:cNvPr>
            <p:cNvSpPr/>
            <p:nvPr/>
          </p:nvSpPr>
          <p:spPr>
            <a:xfrm>
              <a:off x="6447564" y="1764627"/>
              <a:ext cx="1550995" cy="307777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pPr>
                <a:buClr>
                  <a:srgbClr val="E24848"/>
                </a:buClr>
                <a:defRPr/>
              </a:pPr>
              <a:r>
                <a:rPr lang="zh-CN" altLang="en-US" sz="1400" b="1" noProof="1">
                  <a:solidFill>
                    <a:schemeClr val="accent3">
                      <a:lumMod val="100000"/>
                    </a:schemeClr>
                  </a:solidFill>
                </a:rPr>
                <a:t>输入标题文本</a:t>
              </a:r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D99D8B88-6B8B-4348-A1E0-99F6A530F07B}"/>
                </a:ext>
              </a:extLst>
            </p:cNvPr>
            <p:cNvSpPr/>
            <p:nvPr/>
          </p:nvSpPr>
          <p:spPr>
            <a:xfrm>
              <a:off x="8009873" y="1771208"/>
              <a:ext cx="2489349" cy="424732"/>
            </a:xfrm>
            <a:prstGeom prst="rect">
              <a:avLst/>
            </a:prstGeom>
          </p:spPr>
          <p:txBody>
            <a:bodyPr wrap="square">
              <a:normAutofit fontScale="77500" lnSpcReduction="20000"/>
            </a:bodyPr>
            <a:lstStyle/>
            <a:p>
              <a:pPr>
                <a:lnSpc>
                  <a:spcPct val="140000"/>
                </a:lnSpc>
                <a:buClr>
                  <a:srgbClr val="E24848"/>
                </a:buClr>
              </a:pPr>
              <a:r>
                <a:rPr lang="zh-CN" altLang="en-US" sz="1200" noProof="1"/>
                <a:t>请替换文字内容复制你的内容到此</a:t>
              </a:r>
              <a:br>
                <a:rPr lang="zh-CN" altLang="en-US" sz="1200" noProof="1"/>
              </a:br>
              <a:endParaRPr lang="zh-CN" altLang="en-US" sz="1200" noProof="1"/>
            </a:p>
          </p:txBody>
        </p:sp>
      </p:grpSp>
      <p:grpSp>
        <p:nvGrpSpPr>
          <p:cNvPr id="84" name="千图PPT彼岸天：ID 8661124库_组合 83">
            <a:extLst>
              <a:ext uri="{FF2B5EF4-FFF2-40B4-BE49-F238E27FC236}">
                <a16:creationId xmlns:a16="http://schemas.microsoft.com/office/drawing/2014/main" id="{C1BE29D7-F096-4C95-820F-52D2919548C1}"/>
              </a:ext>
            </a:extLst>
          </p:cNvPr>
          <p:cNvGrpSpPr/>
          <p:nvPr>
            <p:custDataLst>
              <p:tags r:id="rId13"/>
            </p:custDataLst>
          </p:nvPr>
        </p:nvGrpSpPr>
        <p:grpSpPr>
          <a:xfrm>
            <a:off x="7125968" y="2371495"/>
            <a:ext cx="4346896" cy="627939"/>
            <a:chOff x="7125968" y="2371495"/>
            <a:chExt cx="4346896" cy="627939"/>
          </a:xfrm>
        </p:grpSpPr>
        <p:cxnSp>
          <p:nvCxnSpPr>
            <p:cNvPr id="9" name="直接连接符 8">
              <a:extLst>
                <a:ext uri="{FF2B5EF4-FFF2-40B4-BE49-F238E27FC236}">
                  <a16:creationId xmlns:a16="http://schemas.microsoft.com/office/drawing/2014/main" id="{A50B96BA-C593-4C40-B071-28181A009842}"/>
                </a:ext>
              </a:extLst>
            </p:cNvPr>
            <p:cNvCxnSpPr/>
            <p:nvPr/>
          </p:nvCxnSpPr>
          <p:spPr>
            <a:xfrm flipH="1">
              <a:off x="7125968" y="2999434"/>
              <a:ext cx="257935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head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3D30D41D-8014-416D-86FA-39C03F3A4FD4}"/>
                </a:ext>
              </a:extLst>
            </p:cNvPr>
            <p:cNvSpPr/>
            <p:nvPr/>
          </p:nvSpPr>
          <p:spPr>
            <a:xfrm>
              <a:off x="7206570" y="2684567"/>
              <a:ext cx="2467790" cy="307777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pPr>
                <a:buClr>
                  <a:srgbClr val="E24848"/>
                </a:buClr>
                <a:defRPr/>
              </a:pPr>
              <a:r>
                <a:rPr lang="zh-CN" altLang="en-US" sz="1400" b="1" noProof="1">
                  <a:solidFill>
                    <a:schemeClr val="accent4">
                      <a:lumMod val="100000"/>
                    </a:schemeClr>
                  </a:solidFill>
                </a:rPr>
                <a:t>输入标题文本</a:t>
              </a:r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AAFEC7C6-7A5A-49FD-AF87-368D97F862F6}"/>
                </a:ext>
              </a:extLst>
            </p:cNvPr>
            <p:cNvSpPr/>
            <p:nvPr/>
          </p:nvSpPr>
          <p:spPr>
            <a:xfrm>
              <a:off x="9254548" y="2371495"/>
              <a:ext cx="2218316" cy="424732"/>
            </a:xfrm>
            <a:prstGeom prst="rect">
              <a:avLst/>
            </a:prstGeom>
          </p:spPr>
          <p:txBody>
            <a:bodyPr wrap="square">
              <a:normAutofit fontScale="77500" lnSpcReduction="20000"/>
            </a:bodyPr>
            <a:lstStyle/>
            <a:p>
              <a:pPr>
                <a:lnSpc>
                  <a:spcPct val="140000"/>
                </a:lnSpc>
                <a:buClr>
                  <a:srgbClr val="E24848"/>
                </a:buClr>
              </a:pPr>
              <a:r>
                <a:rPr lang="zh-CN" altLang="en-US" sz="1200" noProof="1"/>
                <a:t>请替换文字内容复制你的内容到此</a:t>
              </a:r>
              <a:br>
                <a:rPr lang="zh-CN" altLang="en-US" sz="1200" noProof="1"/>
              </a:br>
              <a:endParaRPr lang="zh-CN" altLang="en-US" sz="1200" noProof="1"/>
            </a:p>
          </p:txBody>
        </p:sp>
      </p:grpSp>
      <p:grpSp>
        <p:nvGrpSpPr>
          <p:cNvPr id="83" name="千图PPT彼岸天：ID 8661124库_组合 82">
            <a:extLst>
              <a:ext uri="{FF2B5EF4-FFF2-40B4-BE49-F238E27FC236}">
                <a16:creationId xmlns:a16="http://schemas.microsoft.com/office/drawing/2014/main" id="{0918B8C4-1BDF-428A-85CF-F24AEED75E89}"/>
              </a:ext>
            </a:extLst>
          </p:cNvPr>
          <p:cNvGrpSpPr/>
          <p:nvPr>
            <p:custDataLst>
              <p:tags r:id="rId14"/>
            </p:custDataLst>
          </p:nvPr>
        </p:nvGrpSpPr>
        <p:grpSpPr>
          <a:xfrm>
            <a:off x="7223062" y="3517267"/>
            <a:ext cx="3969859" cy="465639"/>
            <a:chOff x="7223062" y="3517267"/>
            <a:chExt cx="3969859" cy="465639"/>
          </a:xfrm>
        </p:grpSpPr>
        <p:cxnSp>
          <p:nvCxnSpPr>
            <p:cNvPr id="10" name="直接连接符 9">
              <a:extLst>
                <a:ext uri="{FF2B5EF4-FFF2-40B4-BE49-F238E27FC236}">
                  <a16:creationId xmlns:a16="http://schemas.microsoft.com/office/drawing/2014/main" id="{97A80D53-0AEE-48B7-B336-A611C3269DC9}"/>
                </a:ext>
              </a:extLst>
            </p:cNvPr>
            <p:cNvCxnSpPr/>
            <p:nvPr/>
          </p:nvCxnSpPr>
          <p:spPr>
            <a:xfrm flipH="1">
              <a:off x="7223062" y="3868155"/>
              <a:ext cx="1355574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head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768FC6FF-CDE8-416D-A523-64348C6BA0AA}"/>
                </a:ext>
              </a:extLst>
            </p:cNvPr>
            <p:cNvSpPr/>
            <p:nvPr/>
          </p:nvSpPr>
          <p:spPr>
            <a:xfrm>
              <a:off x="7324955" y="3517267"/>
              <a:ext cx="1253681" cy="307777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pPr>
                <a:buClr>
                  <a:srgbClr val="E24848"/>
                </a:buClr>
                <a:defRPr/>
              </a:pPr>
              <a:r>
                <a:rPr lang="zh-CN" altLang="en-US" sz="1400" b="1" noProof="1">
                  <a:solidFill>
                    <a:schemeClr val="accent5">
                      <a:lumMod val="100000"/>
                    </a:schemeClr>
                  </a:solidFill>
                </a:rPr>
                <a:t>输入标题文本</a:t>
              </a:r>
            </a:p>
          </p:txBody>
        </p: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424525DF-8719-4274-BF4D-4C4383235377}"/>
                </a:ext>
              </a:extLst>
            </p:cNvPr>
            <p:cNvSpPr/>
            <p:nvPr/>
          </p:nvSpPr>
          <p:spPr>
            <a:xfrm>
              <a:off x="8703572" y="3558174"/>
              <a:ext cx="2489349" cy="424732"/>
            </a:xfrm>
            <a:prstGeom prst="rect">
              <a:avLst/>
            </a:prstGeom>
          </p:spPr>
          <p:txBody>
            <a:bodyPr wrap="square">
              <a:normAutofit fontScale="77500" lnSpcReduction="20000"/>
            </a:bodyPr>
            <a:lstStyle/>
            <a:p>
              <a:pPr>
                <a:lnSpc>
                  <a:spcPct val="140000"/>
                </a:lnSpc>
                <a:buClr>
                  <a:srgbClr val="E24848"/>
                </a:buClr>
              </a:pPr>
              <a:r>
                <a:rPr lang="zh-CN" altLang="en-US" sz="1200" noProof="1"/>
                <a:t>请替换文字内容复制你的内容到此</a:t>
              </a:r>
              <a:br>
                <a:rPr lang="zh-CN" altLang="en-US" sz="1200" noProof="1"/>
              </a:br>
              <a:endParaRPr lang="zh-CN" altLang="en-US" sz="1200" noProof="1"/>
            </a:p>
          </p:txBody>
        </p:sp>
      </p:grpSp>
    </p:spTree>
    <p:extLst>
      <p:ext uri="{BB962C8B-B14F-4D97-AF65-F5344CB8AC3E}">
        <p14:creationId xmlns:p14="http://schemas.microsoft.com/office/powerpoint/2010/main" val="3009202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5000">
        <p14:switch dir="r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transform.rotation_z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transform.rotation_z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transform.rotation_z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transform.rotation_z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transform.rotation_z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0"/>
                            </p:stCondLst>
                            <p:childTnLst>
                              <p:par>
                                <p:cTn id="6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500"/>
                            </p:stCondLst>
                            <p:childTnLst>
                              <p:par>
                                <p:cTn id="64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000"/>
                            </p:stCondLst>
                            <p:childTnLst>
                              <p:par>
                                <p:cTn id="72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F3468968-E7C0-4E83-9D69-A57FD61C52EE}"/>
              </a:ext>
            </a:extLst>
          </p:cNvPr>
          <p:cNvGrpSpPr/>
          <p:nvPr/>
        </p:nvGrpSpPr>
        <p:grpSpPr>
          <a:xfrm>
            <a:off x="841549" y="1896742"/>
            <a:ext cx="4333707" cy="2112152"/>
            <a:chOff x="841549" y="1896742"/>
            <a:chExt cx="4333707" cy="2112152"/>
          </a:xfrm>
        </p:grpSpPr>
        <p:sp>
          <p:nvSpPr>
            <p:cNvPr id="6" name="等腰三角形 5">
              <a:extLst>
                <a:ext uri="{FF2B5EF4-FFF2-40B4-BE49-F238E27FC236}">
                  <a16:creationId xmlns:a16="http://schemas.microsoft.com/office/drawing/2014/main" id="{39EF560E-3B1A-458E-9FD2-1437721B2B45}"/>
                </a:ext>
              </a:extLst>
            </p:cNvPr>
            <p:cNvSpPr/>
            <p:nvPr/>
          </p:nvSpPr>
          <p:spPr>
            <a:xfrm rot="10800000">
              <a:off x="3643128" y="2688094"/>
              <a:ext cx="1532128" cy="1320800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id="{F0F902FB-034A-4FA0-BEB1-F3A777A9146F}"/>
                </a:ext>
              </a:extLst>
            </p:cNvPr>
            <p:cNvGrpSpPr/>
            <p:nvPr/>
          </p:nvGrpSpPr>
          <p:grpSpPr>
            <a:xfrm>
              <a:off x="4253444" y="2976188"/>
              <a:ext cx="342744" cy="323344"/>
              <a:chOff x="3498850" y="1541463"/>
              <a:chExt cx="504825" cy="476250"/>
            </a:xfrm>
            <a:solidFill>
              <a:schemeClr val="bg1"/>
            </a:solidFill>
          </p:grpSpPr>
          <p:sp>
            <p:nvSpPr>
              <p:cNvPr id="47" name="椭圆 46">
                <a:extLst>
                  <a:ext uri="{FF2B5EF4-FFF2-40B4-BE49-F238E27FC236}">
                    <a16:creationId xmlns:a16="http://schemas.microsoft.com/office/drawing/2014/main" id="{02B032AE-A10C-44CC-AEAF-848677AEA8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43325" y="1801813"/>
                <a:ext cx="61913" cy="6191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8" name="任意多边形: 形状 47">
                <a:extLst>
                  <a:ext uri="{FF2B5EF4-FFF2-40B4-BE49-F238E27FC236}">
                    <a16:creationId xmlns:a16="http://schemas.microsoft.com/office/drawing/2014/main" id="{EF73733E-46E9-4C9B-B6A7-1D41E27E3F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98850" y="1541463"/>
                <a:ext cx="504825" cy="476250"/>
              </a:xfrm>
              <a:custGeom>
                <a:avLst/>
                <a:gdLst>
                  <a:gd name="T0" fmla="*/ 116 w 132"/>
                  <a:gd name="T1" fmla="*/ 48 h 124"/>
                  <a:gd name="T2" fmla="*/ 116 w 132"/>
                  <a:gd name="T3" fmla="*/ 22 h 124"/>
                  <a:gd name="T4" fmla="*/ 104 w 132"/>
                  <a:gd name="T5" fmla="*/ 0 h 124"/>
                  <a:gd name="T6" fmla="*/ 22 w 132"/>
                  <a:gd name="T7" fmla="*/ 0 h 124"/>
                  <a:gd name="T8" fmla="*/ 0 w 132"/>
                  <a:gd name="T9" fmla="*/ 102 h 124"/>
                  <a:gd name="T10" fmla="*/ 94 w 132"/>
                  <a:gd name="T11" fmla="*/ 124 h 124"/>
                  <a:gd name="T12" fmla="*/ 116 w 132"/>
                  <a:gd name="T13" fmla="*/ 96 h 124"/>
                  <a:gd name="T14" fmla="*/ 116 w 132"/>
                  <a:gd name="T15" fmla="*/ 48 h 124"/>
                  <a:gd name="T16" fmla="*/ 88 w 132"/>
                  <a:gd name="T17" fmla="*/ 8 h 124"/>
                  <a:gd name="T18" fmla="*/ 108 w 132"/>
                  <a:gd name="T19" fmla="*/ 12 h 124"/>
                  <a:gd name="T20" fmla="*/ 108 w 132"/>
                  <a:gd name="T21" fmla="*/ 24 h 124"/>
                  <a:gd name="T22" fmla="*/ 104 w 132"/>
                  <a:gd name="T23" fmla="*/ 36 h 124"/>
                  <a:gd name="T24" fmla="*/ 104 w 132"/>
                  <a:gd name="T25" fmla="*/ 32 h 124"/>
                  <a:gd name="T26" fmla="*/ 104 w 132"/>
                  <a:gd name="T27" fmla="*/ 16 h 124"/>
                  <a:gd name="T28" fmla="*/ 16 w 132"/>
                  <a:gd name="T29" fmla="*/ 12 h 124"/>
                  <a:gd name="T30" fmla="*/ 12 w 132"/>
                  <a:gd name="T31" fmla="*/ 24 h 124"/>
                  <a:gd name="T32" fmla="*/ 8 w 132"/>
                  <a:gd name="T33" fmla="*/ 22 h 124"/>
                  <a:gd name="T34" fmla="*/ 100 w 132"/>
                  <a:gd name="T35" fmla="*/ 20 h 124"/>
                  <a:gd name="T36" fmla="*/ 16 w 132"/>
                  <a:gd name="T37" fmla="*/ 16 h 124"/>
                  <a:gd name="T38" fmla="*/ 100 w 132"/>
                  <a:gd name="T39" fmla="*/ 20 h 124"/>
                  <a:gd name="T40" fmla="*/ 100 w 132"/>
                  <a:gd name="T41" fmla="*/ 28 h 124"/>
                  <a:gd name="T42" fmla="*/ 16 w 132"/>
                  <a:gd name="T43" fmla="*/ 24 h 124"/>
                  <a:gd name="T44" fmla="*/ 100 w 132"/>
                  <a:gd name="T45" fmla="*/ 32 h 124"/>
                  <a:gd name="T46" fmla="*/ 88 w 132"/>
                  <a:gd name="T47" fmla="*/ 36 h 124"/>
                  <a:gd name="T48" fmla="*/ 16 w 132"/>
                  <a:gd name="T49" fmla="*/ 35 h 124"/>
                  <a:gd name="T50" fmla="*/ 100 w 132"/>
                  <a:gd name="T51" fmla="*/ 32 h 124"/>
                  <a:gd name="T52" fmla="*/ 94 w 132"/>
                  <a:gd name="T53" fmla="*/ 116 h 124"/>
                  <a:gd name="T54" fmla="*/ 8 w 132"/>
                  <a:gd name="T55" fmla="*/ 102 h 124"/>
                  <a:gd name="T56" fmla="*/ 22 w 132"/>
                  <a:gd name="T57" fmla="*/ 44 h 124"/>
                  <a:gd name="T58" fmla="*/ 104 w 132"/>
                  <a:gd name="T59" fmla="*/ 44 h 124"/>
                  <a:gd name="T60" fmla="*/ 108 w 132"/>
                  <a:gd name="T61" fmla="*/ 56 h 124"/>
                  <a:gd name="T62" fmla="*/ 52 w 132"/>
                  <a:gd name="T63" fmla="*/ 76 h 124"/>
                  <a:gd name="T64" fmla="*/ 108 w 132"/>
                  <a:gd name="T65" fmla="*/ 96 h 124"/>
                  <a:gd name="T66" fmla="*/ 113 w 132"/>
                  <a:gd name="T67" fmla="*/ 88 h 124"/>
                  <a:gd name="T68" fmla="*/ 60 w 132"/>
                  <a:gd name="T69" fmla="*/ 76 h 124"/>
                  <a:gd name="T70" fmla="*/ 108 w 132"/>
                  <a:gd name="T71" fmla="*/ 64 h 124"/>
                  <a:gd name="T72" fmla="*/ 115 w 132"/>
                  <a:gd name="T73" fmla="*/ 59 h 124"/>
                  <a:gd name="T74" fmla="*/ 120 w 132"/>
                  <a:gd name="T75" fmla="*/ 72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32" h="124">
                    <a:moveTo>
                      <a:pt x="116" y="48"/>
                    </a:moveTo>
                    <a:cubicBezTo>
                      <a:pt x="116" y="48"/>
                      <a:pt x="116" y="48"/>
                      <a:pt x="116" y="48"/>
                    </a:cubicBezTo>
                    <a:cubicBezTo>
                      <a:pt x="116" y="24"/>
                      <a:pt x="116" y="24"/>
                      <a:pt x="116" y="24"/>
                    </a:cubicBezTo>
                    <a:cubicBezTo>
                      <a:pt x="116" y="22"/>
                      <a:pt x="116" y="22"/>
                      <a:pt x="116" y="22"/>
                    </a:cubicBezTo>
                    <a:cubicBezTo>
                      <a:pt x="116" y="12"/>
                      <a:pt x="116" y="12"/>
                      <a:pt x="116" y="12"/>
                    </a:cubicBezTo>
                    <a:cubicBezTo>
                      <a:pt x="116" y="5"/>
                      <a:pt x="111" y="0"/>
                      <a:pt x="104" y="0"/>
                    </a:cubicBezTo>
                    <a:cubicBezTo>
                      <a:pt x="88" y="0"/>
                      <a:pt x="88" y="0"/>
                      <a:pt x="88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2"/>
                    </a:cubicBezTo>
                    <a:cubicBezTo>
                      <a:pt x="0" y="102"/>
                      <a:pt x="0" y="102"/>
                      <a:pt x="0" y="102"/>
                    </a:cubicBezTo>
                    <a:cubicBezTo>
                      <a:pt x="0" y="114"/>
                      <a:pt x="10" y="124"/>
                      <a:pt x="22" y="124"/>
                    </a:cubicBezTo>
                    <a:cubicBezTo>
                      <a:pt x="94" y="124"/>
                      <a:pt x="94" y="124"/>
                      <a:pt x="94" y="124"/>
                    </a:cubicBezTo>
                    <a:cubicBezTo>
                      <a:pt x="106" y="124"/>
                      <a:pt x="116" y="114"/>
                      <a:pt x="116" y="102"/>
                    </a:cubicBezTo>
                    <a:cubicBezTo>
                      <a:pt x="116" y="96"/>
                      <a:pt x="116" y="96"/>
                      <a:pt x="116" y="96"/>
                    </a:cubicBezTo>
                    <a:cubicBezTo>
                      <a:pt x="116" y="96"/>
                      <a:pt x="116" y="96"/>
                      <a:pt x="116" y="96"/>
                    </a:cubicBezTo>
                    <a:cubicBezTo>
                      <a:pt x="132" y="84"/>
                      <a:pt x="132" y="60"/>
                      <a:pt x="116" y="48"/>
                    </a:cubicBezTo>
                    <a:close/>
                    <a:moveTo>
                      <a:pt x="22" y="8"/>
                    </a:moveTo>
                    <a:cubicBezTo>
                      <a:pt x="88" y="8"/>
                      <a:pt x="88" y="8"/>
                      <a:pt x="88" y="8"/>
                    </a:cubicBezTo>
                    <a:cubicBezTo>
                      <a:pt x="104" y="8"/>
                      <a:pt x="104" y="8"/>
                      <a:pt x="104" y="8"/>
                    </a:cubicBezTo>
                    <a:cubicBezTo>
                      <a:pt x="106" y="8"/>
                      <a:pt x="108" y="10"/>
                      <a:pt x="108" y="12"/>
                    </a:cubicBezTo>
                    <a:cubicBezTo>
                      <a:pt x="108" y="22"/>
                      <a:pt x="108" y="22"/>
                      <a:pt x="108" y="22"/>
                    </a:cubicBezTo>
                    <a:cubicBezTo>
                      <a:pt x="108" y="24"/>
                      <a:pt x="108" y="24"/>
                      <a:pt x="108" y="24"/>
                    </a:cubicBezTo>
                    <a:cubicBezTo>
                      <a:pt x="108" y="37"/>
                      <a:pt x="108" y="37"/>
                      <a:pt x="108" y="37"/>
                    </a:cubicBezTo>
                    <a:cubicBezTo>
                      <a:pt x="107" y="36"/>
                      <a:pt x="105" y="36"/>
                      <a:pt x="104" y="36"/>
                    </a:cubicBezTo>
                    <a:cubicBezTo>
                      <a:pt x="104" y="36"/>
                      <a:pt x="104" y="36"/>
                      <a:pt x="104" y="36"/>
                    </a:cubicBezTo>
                    <a:cubicBezTo>
                      <a:pt x="104" y="32"/>
                      <a:pt x="104" y="32"/>
                      <a:pt x="104" y="32"/>
                    </a:cubicBezTo>
                    <a:cubicBezTo>
                      <a:pt x="104" y="24"/>
                      <a:pt x="104" y="24"/>
                      <a:pt x="104" y="24"/>
                    </a:cubicBezTo>
                    <a:cubicBezTo>
                      <a:pt x="104" y="16"/>
                      <a:pt x="104" y="16"/>
                      <a:pt x="104" y="16"/>
                    </a:cubicBezTo>
                    <a:cubicBezTo>
                      <a:pt x="104" y="14"/>
                      <a:pt x="102" y="12"/>
                      <a:pt x="100" y="12"/>
                    </a:cubicBezTo>
                    <a:cubicBezTo>
                      <a:pt x="16" y="12"/>
                      <a:pt x="16" y="12"/>
                      <a:pt x="16" y="12"/>
                    </a:cubicBezTo>
                    <a:cubicBezTo>
                      <a:pt x="14" y="12"/>
                      <a:pt x="12" y="14"/>
                      <a:pt x="12" y="16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32"/>
                      <a:pt x="12" y="32"/>
                      <a:pt x="12" y="32"/>
                    </a:cubicBezTo>
                    <a:cubicBezTo>
                      <a:pt x="10" y="29"/>
                      <a:pt x="8" y="26"/>
                      <a:pt x="8" y="22"/>
                    </a:cubicBezTo>
                    <a:cubicBezTo>
                      <a:pt x="8" y="14"/>
                      <a:pt x="14" y="8"/>
                      <a:pt x="22" y="8"/>
                    </a:cubicBezTo>
                    <a:close/>
                    <a:moveTo>
                      <a:pt x="100" y="20"/>
                    </a:moveTo>
                    <a:cubicBezTo>
                      <a:pt x="16" y="20"/>
                      <a:pt x="16" y="20"/>
                      <a:pt x="16" y="20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00" y="16"/>
                      <a:pt x="100" y="16"/>
                      <a:pt x="100" y="16"/>
                    </a:cubicBezTo>
                    <a:lnTo>
                      <a:pt x="100" y="20"/>
                    </a:lnTo>
                    <a:close/>
                    <a:moveTo>
                      <a:pt x="100" y="24"/>
                    </a:moveTo>
                    <a:cubicBezTo>
                      <a:pt x="100" y="28"/>
                      <a:pt x="100" y="28"/>
                      <a:pt x="100" y="28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16" y="24"/>
                      <a:pt x="16" y="24"/>
                      <a:pt x="16" y="24"/>
                    </a:cubicBezTo>
                    <a:lnTo>
                      <a:pt x="100" y="24"/>
                    </a:lnTo>
                    <a:close/>
                    <a:moveTo>
                      <a:pt x="100" y="32"/>
                    </a:moveTo>
                    <a:cubicBezTo>
                      <a:pt x="100" y="36"/>
                      <a:pt x="100" y="36"/>
                      <a:pt x="100" y="36"/>
                    </a:cubicBezTo>
                    <a:cubicBezTo>
                      <a:pt x="88" y="36"/>
                      <a:pt x="88" y="36"/>
                      <a:pt x="88" y="36"/>
                    </a:cubicBezTo>
                    <a:cubicBezTo>
                      <a:pt x="22" y="36"/>
                      <a:pt x="22" y="36"/>
                      <a:pt x="22" y="36"/>
                    </a:cubicBezTo>
                    <a:cubicBezTo>
                      <a:pt x="20" y="36"/>
                      <a:pt x="18" y="35"/>
                      <a:pt x="16" y="35"/>
                    </a:cubicBezTo>
                    <a:cubicBezTo>
                      <a:pt x="16" y="32"/>
                      <a:pt x="16" y="32"/>
                      <a:pt x="16" y="32"/>
                    </a:cubicBezTo>
                    <a:lnTo>
                      <a:pt x="100" y="32"/>
                    </a:lnTo>
                    <a:close/>
                    <a:moveTo>
                      <a:pt x="108" y="102"/>
                    </a:moveTo>
                    <a:cubicBezTo>
                      <a:pt x="108" y="110"/>
                      <a:pt x="102" y="116"/>
                      <a:pt x="94" y="116"/>
                    </a:cubicBezTo>
                    <a:cubicBezTo>
                      <a:pt x="22" y="116"/>
                      <a:pt x="22" y="116"/>
                      <a:pt x="22" y="116"/>
                    </a:cubicBezTo>
                    <a:cubicBezTo>
                      <a:pt x="14" y="116"/>
                      <a:pt x="8" y="110"/>
                      <a:pt x="8" y="102"/>
                    </a:cubicBezTo>
                    <a:cubicBezTo>
                      <a:pt x="8" y="39"/>
                      <a:pt x="8" y="39"/>
                      <a:pt x="8" y="39"/>
                    </a:cubicBezTo>
                    <a:cubicBezTo>
                      <a:pt x="12" y="42"/>
                      <a:pt x="17" y="44"/>
                      <a:pt x="22" y="44"/>
                    </a:cubicBezTo>
                    <a:cubicBezTo>
                      <a:pt x="88" y="44"/>
                      <a:pt x="88" y="44"/>
                      <a:pt x="88" y="44"/>
                    </a:cubicBezTo>
                    <a:cubicBezTo>
                      <a:pt x="104" y="44"/>
                      <a:pt x="104" y="44"/>
                      <a:pt x="104" y="44"/>
                    </a:cubicBezTo>
                    <a:cubicBezTo>
                      <a:pt x="106" y="44"/>
                      <a:pt x="108" y="46"/>
                      <a:pt x="108" y="48"/>
                    </a:cubicBezTo>
                    <a:cubicBezTo>
                      <a:pt x="108" y="56"/>
                      <a:pt x="108" y="56"/>
                      <a:pt x="108" y="56"/>
                    </a:cubicBezTo>
                    <a:cubicBezTo>
                      <a:pt x="72" y="56"/>
                      <a:pt x="72" y="56"/>
                      <a:pt x="72" y="56"/>
                    </a:cubicBezTo>
                    <a:cubicBezTo>
                      <a:pt x="61" y="56"/>
                      <a:pt x="52" y="65"/>
                      <a:pt x="52" y="76"/>
                    </a:cubicBezTo>
                    <a:cubicBezTo>
                      <a:pt x="52" y="87"/>
                      <a:pt x="61" y="96"/>
                      <a:pt x="72" y="96"/>
                    </a:cubicBezTo>
                    <a:cubicBezTo>
                      <a:pt x="108" y="96"/>
                      <a:pt x="108" y="96"/>
                      <a:pt x="108" y="96"/>
                    </a:cubicBezTo>
                    <a:lnTo>
                      <a:pt x="108" y="102"/>
                    </a:lnTo>
                    <a:close/>
                    <a:moveTo>
                      <a:pt x="113" y="88"/>
                    </a:moveTo>
                    <a:cubicBezTo>
                      <a:pt x="72" y="88"/>
                      <a:pt x="72" y="88"/>
                      <a:pt x="72" y="88"/>
                    </a:cubicBezTo>
                    <a:cubicBezTo>
                      <a:pt x="65" y="88"/>
                      <a:pt x="60" y="83"/>
                      <a:pt x="60" y="76"/>
                    </a:cubicBezTo>
                    <a:cubicBezTo>
                      <a:pt x="60" y="69"/>
                      <a:pt x="65" y="64"/>
                      <a:pt x="72" y="64"/>
                    </a:cubicBezTo>
                    <a:cubicBezTo>
                      <a:pt x="108" y="64"/>
                      <a:pt x="108" y="64"/>
                      <a:pt x="108" y="64"/>
                    </a:cubicBezTo>
                    <a:cubicBezTo>
                      <a:pt x="110" y="64"/>
                      <a:pt x="113" y="63"/>
                      <a:pt x="114" y="61"/>
                    </a:cubicBezTo>
                    <a:cubicBezTo>
                      <a:pt x="115" y="60"/>
                      <a:pt x="115" y="60"/>
                      <a:pt x="115" y="59"/>
                    </a:cubicBezTo>
                    <a:cubicBezTo>
                      <a:pt x="115" y="59"/>
                      <a:pt x="116" y="59"/>
                      <a:pt x="116" y="59"/>
                    </a:cubicBezTo>
                    <a:cubicBezTo>
                      <a:pt x="118" y="62"/>
                      <a:pt x="120" y="67"/>
                      <a:pt x="120" y="72"/>
                    </a:cubicBezTo>
                    <a:cubicBezTo>
                      <a:pt x="120" y="78"/>
                      <a:pt x="118" y="84"/>
                      <a:pt x="113" y="8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3DF3DD90-D869-4F7C-8E78-501954528E56}"/>
                </a:ext>
              </a:extLst>
            </p:cNvPr>
            <p:cNvCxnSpPr/>
            <p:nvPr/>
          </p:nvCxnSpPr>
          <p:spPr>
            <a:xfrm flipH="1">
              <a:off x="3299857" y="2372056"/>
              <a:ext cx="1109272" cy="0"/>
            </a:xfrm>
            <a:prstGeom prst="line">
              <a:avLst/>
            </a:prstGeom>
            <a:ln w="12700">
              <a:solidFill>
                <a:schemeClr val="tx2"/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EAAA8DB9-B787-436D-9617-2D9EB43F6A2D}"/>
                </a:ext>
              </a:extLst>
            </p:cNvPr>
            <p:cNvCxnSpPr/>
            <p:nvPr/>
          </p:nvCxnSpPr>
          <p:spPr>
            <a:xfrm flipV="1">
              <a:off x="4408332" y="2368148"/>
              <a:ext cx="0" cy="319946"/>
            </a:xfrm>
            <a:prstGeom prst="line">
              <a:avLst/>
            </a:prstGeom>
            <a:ln w="12700">
              <a:solidFill>
                <a:schemeClr val="tx2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文本框 221">
              <a:extLst>
                <a:ext uri="{FF2B5EF4-FFF2-40B4-BE49-F238E27FC236}">
                  <a16:creationId xmlns:a16="http://schemas.microsoft.com/office/drawing/2014/main" id="{B3B5F2A6-90D1-418A-8F82-B59A3B75C746}"/>
                </a:ext>
              </a:extLst>
            </p:cNvPr>
            <p:cNvSpPr txBox="1"/>
            <p:nvPr/>
          </p:nvSpPr>
          <p:spPr>
            <a:xfrm>
              <a:off x="841549" y="1896742"/>
              <a:ext cx="2446220" cy="307777"/>
            </a:xfrm>
            <a:prstGeom prst="rect">
              <a:avLst/>
            </a:prstGeom>
            <a:noFill/>
          </p:spPr>
          <p:txBody>
            <a:bodyPr wrap="none">
              <a:normAutofit fontScale="92500" lnSpcReduction="20000"/>
            </a:bodyPr>
            <a:lstStyle/>
            <a:p>
              <a:pPr algn="r">
                <a:lnSpc>
                  <a:spcPct val="110000"/>
                </a:lnSpc>
              </a:pPr>
              <a:r>
                <a:rPr lang="zh-CN" altLang="en-US" sz="1600" b="1" dirty="0">
                  <a:solidFill>
                    <a:schemeClr val="accent1"/>
                  </a:solidFill>
                </a:rPr>
                <a:t>输入标题文本</a:t>
              </a:r>
            </a:p>
          </p:txBody>
        </p:sp>
        <p:sp>
          <p:nvSpPr>
            <p:cNvPr id="24" name="文本框 222">
              <a:extLst>
                <a:ext uri="{FF2B5EF4-FFF2-40B4-BE49-F238E27FC236}">
                  <a16:creationId xmlns:a16="http://schemas.microsoft.com/office/drawing/2014/main" id="{A98BDF8B-F49F-4BB3-8A1C-D263BC03561C}"/>
                </a:ext>
              </a:extLst>
            </p:cNvPr>
            <p:cNvSpPr txBox="1"/>
            <p:nvPr/>
          </p:nvSpPr>
          <p:spPr>
            <a:xfrm>
              <a:off x="841549" y="2206735"/>
              <a:ext cx="2446220" cy="715581"/>
            </a:xfrm>
            <a:prstGeom prst="rect">
              <a:avLst/>
            </a:prstGeom>
            <a:noFill/>
          </p:spPr>
          <p:txBody>
            <a:bodyPr wrap="square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100" dirty="0"/>
                <a:t>请替换文字内容复制你的内容到此</a:t>
              </a:r>
              <a:br>
                <a:rPr lang="zh-CN" altLang="en-US" sz="1100" dirty="0"/>
              </a:br>
              <a:endParaRPr lang="zh-CN" altLang="en-US" sz="1100" dirty="0"/>
            </a:p>
          </p:txBody>
        </p:sp>
      </p:grpSp>
      <p:grpSp>
        <p:nvGrpSpPr>
          <p:cNvPr id="52" name="组合 51">
            <a:extLst>
              <a:ext uri="{FF2B5EF4-FFF2-40B4-BE49-F238E27FC236}">
                <a16:creationId xmlns:a16="http://schemas.microsoft.com/office/drawing/2014/main" id="{7B9746B2-58F3-4E25-B370-1751C55340E2}"/>
              </a:ext>
            </a:extLst>
          </p:cNvPr>
          <p:cNvGrpSpPr/>
          <p:nvPr/>
        </p:nvGrpSpPr>
        <p:grpSpPr>
          <a:xfrm>
            <a:off x="1693699" y="3008039"/>
            <a:ext cx="4337091" cy="2163450"/>
            <a:chOff x="1693699" y="3008039"/>
            <a:chExt cx="4337091" cy="2163450"/>
          </a:xfrm>
        </p:grpSpPr>
        <p:sp>
          <p:nvSpPr>
            <p:cNvPr id="7" name="等腰三角形 6">
              <a:extLst>
                <a:ext uri="{FF2B5EF4-FFF2-40B4-BE49-F238E27FC236}">
                  <a16:creationId xmlns:a16="http://schemas.microsoft.com/office/drawing/2014/main" id="{3D9354A4-7B16-492C-B161-E0EA5BC35731}"/>
                </a:ext>
              </a:extLst>
            </p:cNvPr>
            <p:cNvSpPr/>
            <p:nvPr/>
          </p:nvSpPr>
          <p:spPr>
            <a:xfrm>
              <a:off x="4498662" y="3008039"/>
              <a:ext cx="1532128" cy="1320800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id="{1D86BB2D-90C8-4CE9-BF69-41E44ED8D440}"/>
                </a:ext>
              </a:extLst>
            </p:cNvPr>
            <p:cNvGrpSpPr/>
            <p:nvPr/>
          </p:nvGrpSpPr>
          <p:grpSpPr>
            <a:xfrm>
              <a:off x="5083065" y="3724680"/>
              <a:ext cx="335294" cy="336379"/>
              <a:chOff x="3206750" y="1381125"/>
              <a:chExt cx="490538" cy="492125"/>
            </a:xfrm>
            <a:solidFill>
              <a:schemeClr val="bg1"/>
            </a:solidFill>
          </p:grpSpPr>
          <p:sp>
            <p:nvSpPr>
              <p:cNvPr id="45" name="任意多边形: 形状 44">
                <a:extLst>
                  <a:ext uri="{FF2B5EF4-FFF2-40B4-BE49-F238E27FC236}">
                    <a16:creationId xmlns:a16="http://schemas.microsoft.com/office/drawing/2014/main" id="{F261DB39-D640-46B4-872C-3ED04A4EFC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06750" y="1381125"/>
                <a:ext cx="490538" cy="492125"/>
              </a:xfrm>
              <a:custGeom>
                <a:avLst/>
                <a:gdLst>
                  <a:gd name="T0" fmla="*/ 80 w 128"/>
                  <a:gd name="T1" fmla="*/ 0 h 128"/>
                  <a:gd name="T2" fmla="*/ 32 w 128"/>
                  <a:gd name="T3" fmla="*/ 48 h 128"/>
                  <a:gd name="T4" fmla="*/ 38 w 128"/>
                  <a:gd name="T5" fmla="*/ 70 h 128"/>
                  <a:gd name="T6" fmla="*/ 4 w 128"/>
                  <a:gd name="T7" fmla="*/ 104 h 128"/>
                  <a:gd name="T8" fmla="*/ 4 w 128"/>
                  <a:gd name="T9" fmla="*/ 104 h 128"/>
                  <a:gd name="T10" fmla="*/ 0 w 128"/>
                  <a:gd name="T11" fmla="*/ 114 h 128"/>
                  <a:gd name="T12" fmla="*/ 14 w 128"/>
                  <a:gd name="T13" fmla="*/ 128 h 128"/>
                  <a:gd name="T14" fmla="*/ 24 w 128"/>
                  <a:gd name="T15" fmla="*/ 124 h 128"/>
                  <a:gd name="T16" fmla="*/ 24 w 128"/>
                  <a:gd name="T17" fmla="*/ 124 h 128"/>
                  <a:gd name="T18" fmla="*/ 58 w 128"/>
                  <a:gd name="T19" fmla="*/ 90 h 128"/>
                  <a:gd name="T20" fmla="*/ 80 w 128"/>
                  <a:gd name="T21" fmla="*/ 96 h 128"/>
                  <a:gd name="T22" fmla="*/ 128 w 128"/>
                  <a:gd name="T23" fmla="*/ 48 h 128"/>
                  <a:gd name="T24" fmla="*/ 80 w 128"/>
                  <a:gd name="T25" fmla="*/ 0 h 128"/>
                  <a:gd name="T26" fmla="*/ 19 w 128"/>
                  <a:gd name="T27" fmla="*/ 119 h 128"/>
                  <a:gd name="T28" fmla="*/ 14 w 128"/>
                  <a:gd name="T29" fmla="*/ 121 h 128"/>
                  <a:gd name="T30" fmla="*/ 7 w 128"/>
                  <a:gd name="T31" fmla="*/ 114 h 128"/>
                  <a:gd name="T32" fmla="*/ 9 w 128"/>
                  <a:gd name="T33" fmla="*/ 109 h 128"/>
                  <a:gd name="T34" fmla="*/ 9 w 128"/>
                  <a:gd name="T35" fmla="*/ 109 h 128"/>
                  <a:gd name="T36" fmla="*/ 41 w 128"/>
                  <a:gd name="T37" fmla="*/ 77 h 128"/>
                  <a:gd name="T38" fmla="*/ 51 w 128"/>
                  <a:gd name="T39" fmla="*/ 87 h 128"/>
                  <a:gd name="T40" fmla="*/ 19 w 128"/>
                  <a:gd name="T41" fmla="*/ 119 h 128"/>
                  <a:gd name="T42" fmla="*/ 80 w 128"/>
                  <a:gd name="T43" fmla="*/ 88 h 128"/>
                  <a:gd name="T44" fmla="*/ 40 w 128"/>
                  <a:gd name="T45" fmla="*/ 48 h 128"/>
                  <a:gd name="T46" fmla="*/ 80 w 128"/>
                  <a:gd name="T47" fmla="*/ 8 h 128"/>
                  <a:gd name="T48" fmla="*/ 120 w 128"/>
                  <a:gd name="T49" fmla="*/ 48 h 128"/>
                  <a:gd name="T50" fmla="*/ 80 w 128"/>
                  <a:gd name="T51" fmla="*/ 88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28" h="128">
                    <a:moveTo>
                      <a:pt x="80" y="0"/>
                    </a:moveTo>
                    <a:cubicBezTo>
                      <a:pt x="53" y="0"/>
                      <a:pt x="32" y="21"/>
                      <a:pt x="32" y="48"/>
                    </a:cubicBezTo>
                    <a:cubicBezTo>
                      <a:pt x="32" y="56"/>
                      <a:pt x="34" y="64"/>
                      <a:pt x="38" y="70"/>
                    </a:cubicBezTo>
                    <a:cubicBezTo>
                      <a:pt x="4" y="104"/>
                      <a:pt x="4" y="104"/>
                      <a:pt x="4" y="104"/>
                    </a:cubicBezTo>
                    <a:cubicBezTo>
                      <a:pt x="4" y="104"/>
                      <a:pt x="4" y="104"/>
                      <a:pt x="4" y="104"/>
                    </a:cubicBezTo>
                    <a:cubicBezTo>
                      <a:pt x="2" y="106"/>
                      <a:pt x="0" y="110"/>
                      <a:pt x="0" y="114"/>
                    </a:cubicBezTo>
                    <a:cubicBezTo>
                      <a:pt x="0" y="122"/>
                      <a:pt x="6" y="128"/>
                      <a:pt x="14" y="128"/>
                    </a:cubicBezTo>
                    <a:cubicBezTo>
                      <a:pt x="18" y="128"/>
                      <a:pt x="22" y="126"/>
                      <a:pt x="24" y="124"/>
                    </a:cubicBezTo>
                    <a:cubicBezTo>
                      <a:pt x="24" y="124"/>
                      <a:pt x="24" y="124"/>
                      <a:pt x="24" y="124"/>
                    </a:cubicBezTo>
                    <a:cubicBezTo>
                      <a:pt x="58" y="90"/>
                      <a:pt x="58" y="90"/>
                      <a:pt x="58" y="90"/>
                    </a:cubicBezTo>
                    <a:cubicBezTo>
                      <a:pt x="64" y="94"/>
                      <a:pt x="72" y="96"/>
                      <a:pt x="80" y="96"/>
                    </a:cubicBezTo>
                    <a:cubicBezTo>
                      <a:pt x="107" y="96"/>
                      <a:pt x="128" y="75"/>
                      <a:pt x="128" y="48"/>
                    </a:cubicBezTo>
                    <a:cubicBezTo>
                      <a:pt x="128" y="21"/>
                      <a:pt x="107" y="0"/>
                      <a:pt x="80" y="0"/>
                    </a:cubicBezTo>
                    <a:close/>
                    <a:moveTo>
                      <a:pt x="19" y="119"/>
                    </a:moveTo>
                    <a:cubicBezTo>
                      <a:pt x="18" y="120"/>
                      <a:pt x="16" y="121"/>
                      <a:pt x="14" y="121"/>
                    </a:cubicBezTo>
                    <a:cubicBezTo>
                      <a:pt x="10" y="121"/>
                      <a:pt x="7" y="118"/>
                      <a:pt x="7" y="114"/>
                    </a:cubicBezTo>
                    <a:cubicBezTo>
                      <a:pt x="7" y="112"/>
                      <a:pt x="8" y="110"/>
                      <a:pt x="9" y="109"/>
                    </a:cubicBezTo>
                    <a:cubicBezTo>
                      <a:pt x="9" y="109"/>
                      <a:pt x="9" y="109"/>
                      <a:pt x="9" y="109"/>
                    </a:cubicBezTo>
                    <a:cubicBezTo>
                      <a:pt x="41" y="77"/>
                      <a:pt x="41" y="77"/>
                      <a:pt x="41" y="77"/>
                    </a:cubicBezTo>
                    <a:cubicBezTo>
                      <a:pt x="44" y="80"/>
                      <a:pt x="48" y="84"/>
                      <a:pt x="51" y="87"/>
                    </a:cubicBezTo>
                    <a:lnTo>
                      <a:pt x="19" y="119"/>
                    </a:lnTo>
                    <a:close/>
                    <a:moveTo>
                      <a:pt x="80" y="88"/>
                    </a:moveTo>
                    <a:cubicBezTo>
                      <a:pt x="58" y="88"/>
                      <a:pt x="40" y="70"/>
                      <a:pt x="40" y="48"/>
                    </a:cubicBezTo>
                    <a:cubicBezTo>
                      <a:pt x="40" y="26"/>
                      <a:pt x="58" y="8"/>
                      <a:pt x="80" y="8"/>
                    </a:cubicBezTo>
                    <a:cubicBezTo>
                      <a:pt x="102" y="8"/>
                      <a:pt x="120" y="26"/>
                      <a:pt x="120" y="48"/>
                    </a:cubicBezTo>
                    <a:cubicBezTo>
                      <a:pt x="120" y="70"/>
                      <a:pt x="102" y="88"/>
                      <a:pt x="80" y="8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6" name="任意多边形: 形状 45">
                <a:extLst>
                  <a:ext uri="{FF2B5EF4-FFF2-40B4-BE49-F238E27FC236}">
                    <a16:creationId xmlns:a16="http://schemas.microsoft.com/office/drawing/2014/main" id="{A0B7638B-7CB6-4C5C-B756-29EEF30D7FD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06775" y="1458913"/>
                <a:ext cx="114300" cy="114300"/>
              </a:xfrm>
              <a:custGeom>
                <a:avLst/>
                <a:gdLst>
                  <a:gd name="T0" fmla="*/ 28 w 30"/>
                  <a:gd name="T1" fmla="*/ 0 h 30"/>
                  <a:gd name="T2" fmla="*/ 0 w 30"/>
                  <a:gd name="T3" fmla="*/ 28 h 30"/>
                  <a:gd name="T4" fmla="*/ 2 w 30"/>
                  <a:gd name="T5" fmla="*/ 30 h 30"/>
                  <a:gd name="T6" fmla="*/ 4 w 30"/>
                  <a:gd name="T7" fmla="*/ 28 h 30"/>
                  <a:gd name="T8" fmla="*/ 28 w 30"/>
                  <a:gd name="T9" fmla="*/ 4 h 30"/>
                  <a:gd name="T10" fmla="*/ 30 w 30"/>
                  <a:gd name="T11" fmla="*/ 2 h 30"/>
                  <a:gd name="T12" fmla="*/ 28 w 30"/>
                  <a:gd name="T13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30">
                    <a:moveTo>
                      <a:pt x="28" y="0"/>
                    </a:moveTo>
                    <a:cubicBezTo>
                      <a:pt x="13" y="0"/>
                      <a:pt x="0" y="13"/>
                      <a:pt x="0" y="28"/>
                    </a:cubicBezTo>
                    <a:cubicBezTo>
                      <a:pt x="0" y="29"/>
                      <a:pt x="1" y="30"/>
                      <a:pt x="2" y="30"/>
                    </a:cubicBezTo>
                    <a:cubicBezTo>
                      <a:pt x="3" y="30"/>
                      <a:pt x="4" y="29"/>
                      <a:pt x="4" y="28"/>
                    </a:cubicBezTo>
                    <a:cubicBezTo>
                      <a:pt x="4" y="15"/>
                      <a:pt x="15" y="4"/>
                      <a:pt x="28" y="4"/>
                    </a:cubicBezTo>
                    <a:cubicBezTo>
                      <a:pt x="29" y="4"/>
                      <a:pt x="30" y="3"/>
                      <a:pt x="30" y="2"/>
                    </a:cubicBezTo>
                    <a:cubicBezTo>
                      <a:pt x="30" y="1"/>
                      <a:pt x="29" y="0"/>
                      <a:pt x="2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cxnSp>
          <p:nvCxnSpPr>
            <p:cNvPr id="19" name="直接连接符 18">
              <a:extLst>
                <a:ext uri="{FF2B5EF4-FFF2-40B4-BE49-F238E27FC236}">
                  <a16:creationId xmlns:a16="http://schemas.microsoft.com/office/drawing/2014/main" id="{2F2B6FA3-A9BA-4882-ADF9-30F9F0AD2261}"/>
                </a:ext>
              </a:extLst>
            </p:cNvPr>
            <p:cNvCxnSpPr/>
            <p:nvPr/>
          </p:nvCxnSpPr>
          <p:spPr>
            <a:xfrm flipH="1" flipV="1">
              <a:off x="4154900" y="4642436"/>
              <a:ext cx="1109272" cy="0"/>
            </a:xfrm>
            <a:prstGeom prst="line">
              <a:avLst/>
            </a:prstGeom>
            <a:ln w="12700">
              <a:solidFill>
                <a:schemeClr val="tx2"/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>
              <a:extLst>
                <a:ext uri="{FF2B5EF4-FFF2-40B4-BE49-F238E27FC236}">
                  <a16:creationId xmlns:a16="http://schemas.microsoft.com/office/drawing/2014/main" id="{3A18ABD8-79D3-4D0C-8B04-9838073B8E2B}"/>
                </a:ext>
              </a:extLst>
            </p:cNvPr>
            <p:cNvCxnSpPr/>
            <p:nvPr/>
          </p:nvCxnSpPr>
          <p:spPr>
            <a:xfrm>
              <a:off x="5263375" y="4326398"/>
              <a:ext cx="0" cy="319946"/>
            </a:xfrm>
            <a:prstGeom prst="line">
              <a:avLst/>
            </a:prstGeom>
            <a:ln w="12700">
              <a:solidFill>
                <a:schemeClr val="tx2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文本框 223">
              <a:extLst>
                <a:ext uri="{FF2B5EF4-FFF2-40B4-BE49-F238E27FC236}">
                  <a16:creationId xmlns:a16="http://schemas.microsoft.com/office/drawing/2014/main" id="{1A0EB254-4387-4607-AE85-B3FFEEE7EAC8}"/>
                </a:ext>
              </a:extLst>
            </p:cNvPr>
            <p:cNvSpPr txBox="1"/>
            <p:nvPr/>
          </p:nvSpPr>
          <p:spPr>
            <a:xfrm>
              <a:off x="1693699" y="4145915"/>
              <a:ext cx="2446220" cy="307777"/>
            </a:xfrm>
            <a:prstGeom prst="rect">
              <a:avLst/>
            </a:prstGeom>
            <a:noFill/>
          </p:spPr>
          <p:txBody>
            <a:bodyPr wrap="none">
              <a:normAutofit fontScale="92500" lnSpcReduction="20000"/>
            </a:bodyPr>
            <a:lstStyle/>
            <a:p>
              <a:pPr algn="r">
                <a:lnSpc>
                  <a:spcPct val="110000"/>
                </a:lnSpc>
              </a:pPr>
              <a:r>
                <a:rPr lang="zh-CN" altLang="en-US" sz="1600" b="1" dirty="0">
                  <a:solidFill>
                    <a:schemeClr val="accent2"/>
                  </a:solidFill>
                </a:rPr>
                <a:t>输入标题文本</a:t>
              </a:r>
            </a:p>
          </p:txBody>
        </p:sp>
        <p:sp>
          <p:nvSpPr>
            <p:cNvPr id="26" name="文本框 224">
              <a:extLst>
                <a:ext uri="{FF2B5EF4-FFF2-40B4-BE49-F238E27FC236}">
                  <a16:creationId xmlns:a16="http://schemas.microsoft.com/office/drawing/2014/main" id="{E01036C0-0C86-4159-BC44-1D78B25B35DD}"/>
                </a:ext>
              </a:extLst>
            </p:cNvPr>
            <p:cNvSpPr txBox="1"/>
            <p:nvPr/>
          </p:nvSpPr>
          <p:spPr>
            <a:xfrm>
              <a:off x="1693699" y="4455908"/>
              <a:ext cx="2446220" cy="715581"/>
            </a:xfrm>
            <a:prstGeom prst="rect">
              <a:avLst/>
            </a:prstGeom>
            <a:noFill/>
          </p:spPr>
          <p:txBody>
            <a:bodyPr wrap="square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100" dirty="0"/>
                <a:t>请替换文字内容复制你的内容到此</a:t>
              </a:r>
              <a:br>
                <a:rPr lang="zh-CN" altLang="en-US" sz="1100" dirty="0"/>
              </a:br>
              <a:endParaRPr lang="zh-CN" altLang="en-US" sz="1100" dirty="0"/>
            </a:p>
          </p:txBody>
        </p:sp>
      </p:grpSp>
      <p:grpSp>
        <p:nvGrpSpPr>
          <p:cNvPr id="50" name="组合 49">
            <a:extLst>
              <a:ext uri="{FF2B5EF4-FFF2-40B4-BE49-F238E27FC236}">
                <a16:creationId xmlns:a16="http://schemas.microsoft.com/office/drawing/2014/main" id="{A133A417-4370-4D94-BCAE-2792BCBE11B4}"/>
              </a:ext>
            </a:extLst>
          </p:cNvPr>
          <p:cNvGrpSpPr/>
          <p:nvPr/>
        </p:nvGrpSpPr>
        <p:grpSpPr>
          <a:xfrm>
            <a:off x="6196460" y="3008039"/>
            <a:ext cx="4325977" cy="2163450"/>
            <a:chOff x="6196460" y="3008039"/>
            <a:chExt cx="4325977" cy="2163450"/>
          </a:xfrm>
        </p:grpSpPr>
        <p:sp>
          <p:nvSpPr>
            <p:cNvPr id="8" name="等腰三角形 7">
              <a:extLst>
                <a:ext uri="{FF2B5EF4-FFF2-40B4-BE49-F238E27FC236}">
                  <a16:creationId xmlns:a16="http://schemas.microsoft.com/office/drawing/2014/main" id="{B59BBAA4-5F4E-481D-8C6B-6FAC44317C5C}"/>
                </a:ext>
              </a:extLst>
            </p:cNvPr>
            <p:cNvSpPr/>
            <p:nvPr/>
          </p:nvSpPr>
          <p:spPr>
            <a:xfrm>
              <a:off x="6196460" y="3008039"/>
              <a:ext cx="1532128" cy="1320800"/>
            </a:xfrm>
            <a:prstGeom prst="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6B594598-3C28-4041-9B2F-963BB1382B51}"/>
                </a:ext>
              </a:extLst>
            </p:cNvPr>
            <p:cNvGrpSpPr/>
            <p:nvPr/>
          </p:nvGrpSpPr>
          <p:grpSpPr>
            <a:xfrm>
              <a:off x="6737882" y="3761019"/>
              <a:ext cx="415938" cy="263700"/>
              <a:chOff x="7726363" y="1603045"/>
              <a:chExt cx="876914" cy="555955"/>
            </a:xfrm>
            <a:solidFill>
              <a:schemeClr val="bg1"/>
            </a:solidFill>
          </p:grpSpPr>
          <p:grpSp>
            <p:nvGrpSpPr>
              <p:cNvPr id="35" name="组合 34">
                <a:extLst>
                  <a:ext uri="{FF2B5EF4-FFF2-40B4-BE49-F238E27FC236}">
                    <a16:creationId xmlns:a16="http://schemas.microsoft.com/office/drawing/2014/main" id="{886B330E-8867-49EF-A9F1-C57792D9BA9E}"/>
                  </a:ext>
                </a:extLst>
              </p:cNvPr>
              <p:cNvGrpSpPr/>
              <p:nvPr/>
            </p:nvGrpSpPr>
            <p:grpSpPr>
              <a:xfrm>
                <a:off x="7726363" y="1666875"/>
                <a:ext cx="492125" cy="492125"/>
                <a:chOff x="7726363" y="1666875"/>
                <a:chExt cx="492125" cy="492125"/>
              </a:xfrm>
              <a:grpFill/>
            </p:grpSpPr>
            <p:sp>
              <p:nvSpPr>
                <p:cNvPr id="40" name="任意多边形: 形状 39">
                  <a:extLst>
                    <a:ext uri="{FF2B5EF4-FFF2-40B4-BE49-F238E27FC236}">
                      <a16:creationId xmlns:a16="http://schemas.microsoft.com/office/drawing/2014/main" id="{402780A9-ACF2-4DE9-BBAA-738534ACD87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726363" y="1666875"/>
                  <a:ext cx="492125" cy="492125"/>
                </a:xfrm>
                <a:custGeom>
                  <a:avLst/>
                  <a:gdLst>
                    <a:gd name="T0" fmla="*/ 109 w 128"/>
                    <a:gd name="T1" fmla="*/ 48 h 128"/>
                    <a:gd name="T2" fmla="*/ 114 w 128"/>
                    <a:gd name="T3" fmla="*/ 33 h 128"/>
                    <a:gd name="T4" fmla="*/ 105 w 128"/>
                    <a:gd name="T5" fmla="*/ 15 h 128"/>
                    <a:gd name="T6" fmla="*/ 95 w 128"/>
                    <a:gd name="T7" fmla="*/ 14 h 128"/>
                    <a:gd name="T8" fmla="*/ 80 w 128"/>
                    <a:gd name="T9" fmla="*/ 19 h 128"/>
                    <a:gd name="T10" fmla="*/ 69 w 128"/>
                    <a:gd name="T11" fmla="*/ 0 h 128"/>
                    <a:gd name="T12" fmla="*/ 51 w 128"/>
                    <a:gd name="T13" fmla="*/ 6 h 128"/>
                    <a:gd name="T14" fmla="*/ 43 w 128"/>
                    <a:gd name="T15" fmla="*/ 21 h 128"/>
                    <a:gd name="T16" fmla="*/ 28 w 128"/>
                    <a:gd name="T17" fmla="*/ 13 h 128"/>
                    <a:gd name="T18" fmla="*/ 15 w 128"/>
                    <a:gd name="T19" fmla="*/ 23 h 128"/>
                    <a:gd name="T20" fmla="*/ 21 w 128"/>
                    <a:gd name="T21" fmla="*/ 43 h 128"/>
                    <a:gd name="T22" fmla="*/ 6 w 128"/>
                    <a:gd name="T23" fmla="*/ 51 h 128"/>
                    <a:gd name="T24" fmla="*/ 0 w 128"/>
                    <a:gd name="T25" fmla="*/ 69 h 128"/>
                    <a:gd name="T26" fmla="*/ 19 w 128"/>
                    <a:gd name="T27" fmla="*/ 80 h 128"/>
                    <a:gd name="T28" fmla="*/ 14 w 128"/>
                    <a:gd name="T29" fmla="*/ 95 h 128"/>
                    <a:gd name="T30" fmla="*/ 23 w 128"/>
                    <a:gd name="T31" fmla="*/ 113 h 128"/>
                    <a:gd name="T32" fmla="*/ 33 w 128"/>
                    <a:gd name="T33" fmla="*/ 114 h 128"/>
                    <a:gd name="T34" fmla="*/ 48 w 128"/>
                    <a:gd name="T35" fmla="*/ 109 h 128"/>
                    <a:gd name="T36" fmla="*/ 59 w 128"/>
                    <a:gd name="T37" fmla="*/ 128 h 128"/>
                    <a:gd name="T38" fmla="*/ 77 w 128"/>
                    <a:gd name="T39" fmla="*/ 122 h 128"/>
                    <a:gd name="T40" fmla="*/ 85 w 128"/>
                    <a:gd name="T41" fmla="*/ 107 h 128"/>
                    <a:gd name="T42" fmla="*/ 100 w 128"/>
                    <a:gd name="T43" fmla="*/ 115 h 128"/>
                    <a:gd name="T44" fmla="*/ 113 w 128"/>
                    <a:gd name="T45" fmla="*/ 105 h 128"/>
                    <a:gd name="T46" fmla="*/ 107 w 128"/>
                    <a:gd name="T47" fmla="*/ 85 h 128"/>
                    <a:gd name="T48" fmla="*/ 122 w 128"/>
                    <a:gd name="T49" fmla="*/ 77 h 128"/>
                    <a:gd name="T50" fmla="*/ 128 w 128"/>
                    <a:gd name="T51" fmla="*/ 59 h 128"/>
                    <a:gd name="T52" fmla="*/ 108 w 128"/>
                    <a:gd name="T53" fmla="*/ 72 h 128"/>
                    <a:gd name="T54" fmla="*/ 100 w 128"/>
                    <a:gd name="T55" fmla="*/ 81 h 128"/>
                    <a:gd name="T56" fmla="*/ 107 w 128"/>
                    <a:gd name="T57" fmla="*/ 100 h 128"/>
                    <a:gd name="T58" fmla="*/ 89 w 128"/>
                    <a:gd name="T59" fmla="*/ 101 h 128"/>
                    <a:gd name="T60" fmla="*/ 81 w 128"/>
                    <a:gd name="T61" fmla="*/ 100 h 128"/>
                    <a:gd name="T62" fmla="*/ 72 w 128"/>
                    <a:gd name="T63" fmla="*/ 108 h 128"/>
                    <a:gd name="T64" fmla="*/ 59 w 128"/>
                    <a:gd name="T65" fmla="*/ 120 h 128"/>
                    <a:gd name="T66" fmla="*/ 51 w 128"/>
                    <a:gd name="T67" fmla="*/ 102 h 128"/>
                    <a:gd name="T68" fmla="*/ 43 w 128"/>
                    <a:gd name="T69" fmla="*/ 99 h 128"/>
                    <a:gd name="T70" fmla="*/ 28 w 128"/>
                    <a:gd name="T71" fmla="*/ 107 h 128"/>
                    <a:gd name="T72" fmla="*/ 27 w 128"/>
                    <a:gd name="T73" fmla="*/ 89 h 128"/>
                    <a:gd name="T74" fmla="*/ 26 w 128"/>
                    <a:gd name="T75" fmla="*/ 77 h 128"/>
                    <a:gd name="T76" fmla="*/ 8 w 128"/>
                    <a:gd name="T77" fmla="*/ 69 h 128"/>
                    <a:gd name="T78" fmla="*/ 20 w 128"/>
                    <a:gd name="T79" fmla="*/ 56 h 128"/>
                    <a:gd name="T80" fmla="*/ 28 w 128"/>
                    <a:gd name="T81" fmla="*/ 47 h 128"/>
                    <a:gd name="T82" fmla="*/ 21 w 128"/>
                    <a:gd name="T83" fmla="*/ 28 h 128"/>
                    <a:gd name="T84" fmla="*/ 39 w 128"/>
                    <a:gd name="T85" fmla="*/ 27 h 128"/>
                    <a:gd name="T86" fmla="*/ 47 w 128"/>
                    <a:gd name="T87" fmla="*/ 28 h 128"/>
                    <a:gd name="T88" fmla="*/ 56 w 128"/>
                    <a:gd name="T89" fmla="*/ 20 h 128"/>
                    <a:gd name="T90" fmla="*/ 69 w 128"/>
                    <a:gd name="T91" fmla="*/ 8 h 128"/>
                    <a:gd name="T92" fmla="*/ 77 w 128"/>
                    <a:gd name="T93" fmla="*/ 26 h 128"/>
                    <a:gd name="T94" fmla="*/ 85 w 128"/>
                    <a:gd name="T95" fmla="*/ 29 h 128"/>
                    <a:gd name="T96" fmla="*/ 100 w 128"/>
                    <a:gd name="T97" fmla="*/ 21 h 128"/>
                    <a:gd name="T98" fmla="*/ 101 w 128"/>
                    <a:gd name="T99" fmla="*/ 39 h 128"/>
                    <a:gd name="T100" fmla="*/ 102 w 128"/>
                    <a:gd name="T101" fmla="*/ 51 h 128"/>
                    <a:gd name="T102" fmla="*/ 120 w 128"/>
                    <a:gd name="T103" fmla="*/ 59 h 128"/>
                    <a:gd name="T104" fmla="*/ 108 w 128"/>
                    <a:gd name="T105" fmla="*/ 72 h 1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128" h="128">
                      <a:moveTo>
                        <a:pt x="122" y="51"/>
                      </a:moveTo>
                      <a:cubicBezTo>
                        <a:pt x="109" y="48"/>
                        <a:pt x="109" y="48"/>
                        <a:pt x="109" y="48"/>
                      </a:cubicBezTo>
                      <a:cubicBezTo>
                        <a:pt x="109" y="46"/>
                        <a:pt x="108" y="45"/>
                        <a:pt x="107" y="43"/>
                      </a:cubicBezTo>
                      <a:cubicBezTo>
                        <a:pt x="114" y="33"/>
                        <a:pt x="114" y="33"/>
                        <a:pt x="114" y="33"/>
                      </a:cubicBezTo>
                      <a:cubicBezTo>
                        <a:pt x="116" y="30"/>
                        <a:pt x="116" y="25"/>
                        <a:pt x="113" y="23"/>
                      </a:cubicBezTo>
                      <a:cubicBezTo>
                        <a:pt x="105" y="15"/>
                        <a:pt x="105" y="15"/>
                        <a:pt x="105" y="15"/>
                      </a:cubicBezTo>
                      <a:cubicBezTo>
                        <a:pt x="104" y="13"/>
                        <a:pt x="102" y="13"/>
                        <a:pt x="100" y="13"/>
                      </a:cubicBezTo>
                      <a:cubicBezTo>
                        <a:pt x="98" y="13"/>
                        <a:pt x="97" y="13"/>
                        <a:pt x="95" y="14"/>
                      </a:cubicBezTo>
                      <a:cubicBezTo>
                        <a:pt x="85" y="21"/>
                        <a:pt x="85" y="21"/>
                        <a:pt x="85" y="21"/>
                      </a:cubicBezTo>
                      <a:cubicBezTo>
                        <a:pt x="83" y="20"/>
                        <a:pt x="82" y="19"/>
                        <a:pt x="80" y="19"/>
                      </a:cubicBezTo>
                      <a:cubicBezTo>
                        <a:pt x="77" y="6"/>
                        <a:pt x="77" y="6"/>
                        <a:pt x="77" y="6"/>
                      </a:cubicBezTo>
                      <a:cubicBezTo>
                        <a:pt x="77" y="3"/>
                        <a:pt x="73" y="0"/>
                        <a:pt x="69" y="0"/>
                      </a:cubicBezTo>
                      <a:cubicBezTo>
                        <a:pt x="59" y="0"/>
                        <a:pt x="59" y="0"/>
                        <a:pt x="59" y="0"/>
                      </a:cubicBezTo>
                      <a:cubicBezTo>
                        <a:pt x="55" y="0"/>
                        <a:pt x="51" y="3"/>
                        <a:pt x="51" y="6"/>
                      </a:cubicBezTo>
                      <a:cubicBezTo>
                        <a:pt x="48" y="19"/>
                        <a:pt x="48" y="19"/>
                        <a:pt x="48" y="19"/>
                      </a:cubicBezTo>
                      <a:cubicBezTo>
                        <a:pt x="46" y="19"/>
                        <a:pt x="45" y="20"/>
                        <a:pt x="43" y="21"/>
                      </a:cubicBezTo>
                      <a:cubicBezTo>
                        <a:pt x="33" y="14"/>
                        <a:pt x="33" y="14"/>
                        <a:pt x="33" y="14"/>
                      </a:cubicBezTo>
                      <a:cubicBezTo>
                        <a:pt x="31" y="13"/>
                        <a:pt x="30" y="13"/>
                        <a:pt x="28" y="13"/>
                      </a:cubicBezTo>
                      <a:cubicBezTo>
                        <a:pt x="26" y="13"/>
                        <a:pt x="24" y="13"/>
                        <a:pt x="23" y="15"/>
                      </a:cubicBezTo>
                      <a:cubicBezTo>
                        <a:pt x="15" y="23"/>
                        <a:pt x="15" y="23"/>
                        <a:pt x="15" y="23"/>
                      </a:cubicBezTo>
                      <a:cubicBezTo>
                        <a:pt x="12" y="25"/>
                        <a:pt x="12" y="30"/>
                        <a:pt x="14" y="33"/>
                      </a:cubicBezTo>
                      <a:cubicBezTo>
                        <a:pt x="21" y="43"/>
                        <a:pt x="21" y="43"/>
                        <a:pt x="21" y="43"/>
                      </a:cubicBezTo>
                      <a:cubicBezTo>
                        <a:pt x="20" y="45"/>
                        <a:pt x="19" y="46"/>
                        <a:pt x="19" y="48"/>
                      </a:cubicBezTo>
                      <a:cubicBezTo>
                        <a:pt x="6" y="51"/>
                        <a:pt x="6" y="51"/>
                        <a:pt x="6" y="51"/>
                      </a:cubicBezTo>
                      <a:cubicBezTo>
                        <a:pt x="3" y="51"/>
                        <a:pt x="0" y="55"/>
                        <a:pt x="0" y="59"/>
                      </a:cubicBezTo>
                      <a:cubicBezTo>
                        <a:pt x="0" y="69"/>
                        <a:pt x="0" y="69"/>
                        <a:pt x="0" y="69"/>
                      </a:cubicBezTo>
                      <a:cubicBezTo>
                        <a:pt x="0" y="73"/>
                        <a:pt x="3" y="77"/>
                        <a:pt x="6" y="77"/>
                      </a:cubicBezTo>
                      <a:cubicBezTo>
                        <a:pt x="19" y="80"/>
                        <a:pt x="19" y="80"/>
                        <a:pt x="19" y="80"/>
                      </a:cubicBezTo>
                      <a:cubicBezTo>
                        <a:pt x="19" y="82"/>
                        <a:pt x="20" y="83"/>
                        <a:pt x="21" y="85"/>
                      </a:cubicBezTo>
                      <a:cubicBezTo>
                        <a:pt x="14" y="95"/>
                        <a:pt x="14" y="95"/>
                        <a:pt x="14" y="95"/>
                      </a:cubicBezTo>
                      <a:cubicBezTo>
                        <a:pt x="12" y="98"/>
                        <a:pt x="12" y="103"/>
                        <a:pt x="15" y="105"/>
                      </a:cubicBezTo>
                      <a:cubicBezTo>
                        <a:pt x="23" y="113"/>
                        <a:pt x="23" y="113"/>
                        <a:pt x="23" y="113"/>
                      </a:cubicBezTo>
                      <a:cubicBezTo>
                        <a:pt x="24" y="115"/>
                        <a:pt x="26" y="115"/>
                        <a:pt x="28" y="115"/>
                      </a:cubicBezTo>
                      <a:cubicBezTo>
                        <a:pt x="30" y="115"/>
                        <a:pt x="31" y="115"/>
                        <a:pt x="33" y="114"/>
                      </a:cubicBezTo>
                      <a:cubicBezTo>
                        <a:pt x="43" y="107"/>
                        <a:pt x="43" y="107"/>
                        <a:pt x="43" y="107"/>
                      </a:cubicBezTo>
                      <a:cubicBezTo>
                        <a:pt x="45" y="108"/>
                        <a:pt x="46" y="109"/>
                        <a:pt x="48" y="109"/>
                      </a:cubicBezTo>
                      <a:cubicBezTo>
                        <a:pt x="51" y="122"/>
                        <a:pt x="51" y="122"/>
                        <a:pt x="51" y="122"/>
                      </a:cubicBezTo>
                      <a:cubicBezTo>
                        <a:pt x="51" y="125"/>
                        <a:pt x="55" y="128"/>
                        <a:pt x="59" y="128"/>
                      </a:cubicBezTo>
                      <a:cubicBezTo>
                        <a:pt x="69" y="128"/>
                        <a:pt x="69" y="128"/>
                        <a:pt x="69" y="128"/>
                      </a:cubicBezTo>
                      <a:cubicBezTo>
                        <a:pt x="73" y="128"/>
                        <a:pt x="77" y="125"/>
                        <a:pt x="77" y="122"/>
                      </a:cubicBezTo>
                      <a:cubicBezTo>
                        <a:pt x="80" y="109"/>
                        <a:pt x="80" y="109"/>
                        <a:pt x="80" y="109"/>
                      </a:cubicBezTo>
                      <a:cubicBezTo>
                        <a:pt x="82" y="109"/>
                        <a:pt x="83" y="108"/>
                        <a:pt x="85" y="107"/>
                      </a:cubicBezTo>
                      <a:cubicBezTo>
                        <a:pt x="95" y="114"/>
                        <a:pt x="95" y="114"/>
                        <a:pt x="95" y="114"/>
                      </a:cubicBezTo>
                      <a:cubicBezTo>
                        <a:pt x="97" y="115"/>
                        <a:pt x="98" y="115"/>
                        <a:pt x="100" y="115"/>
                      </a:cubicBezTo>
                      <a:cubicBezTo>
                        <a:pt x="102" y="115"/>
                        <a:pt x="104" y="115"/>
                        <a:pt x="105" y="113"/>
                      </a:cubicBezTo>
                      <a:cubicBezTo>
                        <a:pt x="113" y="105"/>
                        <a:pt x="113" y="105"/>
                        <a:pt x="113" y="105"/>
                      </a:cubicBezTo>
                      <a:cubicBezTo>
                        <a:pt x="116" y="103"/>
                        <a:pt x="116" y="98"/>
                        <a:pt x="114" y="95"/>
                      </a:cubicBezTo>
                      <a:cubicBezTo>
                        <a:pt x="107" y="85"/>
                        <a:pt x="107" y="85"/>
                        <a:pt x="107" y="85"/>
                      </a:cubicBezTo>
                      <a:cubicBezTo>
                        <a:pt x="108" y="83"/>
                        <a:pt x="109" y="82"/>
                        <a:pt x="109" y="80"/>
                      </a:cubicBezTo>
                      <a:cubicBezTo>
                        <a:pt x="122" y="77"/>
                        <a:pt x="122" y="77"/>
                        <a:pt x="122" y="77"/>
                      </a:cubicBezTo>
                      <a:cubicBezTo>
                        <a:pt x="125" y="77"/>
                        <a:pt x="128" y="73"/>
                        <a:pt x="128" y="69"/>
                      </a:cubicBezTo>
                      <a:cubicBezTo>
                        <a:pt x="128" y="59"/>
                        <a:pt x="128" y="59"/>
                        <a:pt x="128" y="59"/>
                      </a:cubicBezTo>
                      <a:cubicBezTo>
                        <a:pt x="128" y="55"/>
                        <a:pt x="125" y="51"/>
                        <a:pt x="122" y="51"/>
                      </a:cubicBezTo>
                      <a:close/>
                      <a:moveTo>
                        <a:pt x="108" y="72"/>
                      </a:moveTo>
                      <a:cubicBezTo>
                        <a:pt x="105" y="72"/>
                        <a:pt x="103" y="74"/>
                        <a:pt x="102" y="77"/>
                      </a:cubicBezTo>
                      <a:cubicBezTo>
                        <a:pt x="101" y="79"/>
                        <a:pt x="101" y="80"/>
                        <a:pt x="100" y="81"/>
                      </a:cubicBezTo>
                      <a:cubicBezTo>
                        <a:pt x="99" y="84"/>
                        <a:pt x="99" y="87"/>
                        <a:pt x="101" y="89"/>
                      </a:cubicBezTo>
                      <a:cubicBezTo>
                        <a:pt x="107" y="100"/>
                        <a:pt x="107" y="100"/>
                        <a:pt x="107" y="100"/>
                      </a:cubicBezTo>
                      <a:cubicBezTo>
                        <a:pt x="100" y="107"/>
                        <a:pt x="100" y="107"/>
                        <a:pt x="100" y="107"/>
                      </a:cubicBezTo>
                      <a:cubicBezTo>
                        <a:pt x="89" y="101"/>
                        <a:pt x="89" y="101"/>
                        <a:pt x="89" y="101"/>
                      </a:cubicBezTo>
                      <a:cubicBezTo>
                        <a:pt x="88" y="100"/>
                        <a:pt x="86" y="99"/>
                        <a:pt x="85" y="99"/>
                      </a:cubicBezTo>
                      <a:cubicBezTo>
                        <a:pt x="84" y="99"/>
                        <a:pt x="83" y="99"/>
                        <a:pt x="81" y="100"/>
                      </a:cubicBezTo>
                      <a:cubicBezTo>
                        <a:pt x="80" y="101"/>
                        <a:pt x="79" y="101"/>
                        <a:pt x="77" y="102"/>
                      </a:cubicBezTo>
                      <a:cubicBezTo>
                        <a:pt x="74" y="103"/>
                        <a:pt x="72" y="105"/>
                        <a:pt x="72" y="108"/>
                      </a:cubicBezTo>
                      <a:cubicBezTo>
                        <a:pt x="69" y="120"/>
                        <a:pt x="69" y="120"/>
                        <a:pt x="69" y="120"/>
                      </a:cubicBezTo>
                      <a:cubicBezTo>
                        <a:pt x="59" y="120"/>
                        <a:pt x="59" y="120"/>
                        <a:pt x="59" y="120"/>
                      </a:cubicBezTo>
                      <a:cubicBezTo>
                        <a:pt x="56" y="108"/>
                        <a:pt x="56" y="108"/>
                        <a:pt x="56" y="108"/>
                      </a:cubicBezTo>
                      <a:cubicBezTo>
                        <a:pt x="56" y="105"/>
                        <a:pt x="54" y="103"/>
                        <a:pt x="51" y="102"/>
                      </a:cubicBezTo>
                      <a:cubicBezTo>
                        <a:pt x="49" y="101"/>
                        <a:pt x="48" y="101"/>
                        <a:pt x="47" y="100"/>
                      </a:cubicBezTo>
                      <a:cubicBezTo>
                        <a:pt x="45" y="99"/>
                        <a:pt x="44" y="99"/>
                        <a:pt x="43" y="99"/>
                      </a:cubicBezTo>
                      <a:cubicBezTo>
                        <a:pt x="42" y="99"/>
                        <a:pt x="40" y="100"/>
                        <a:pt x="39" y="101"/>
                      </a:cubicBezTo>
                      <a:cubicBezTo>
                        <a:pt x="28" y="107"/>
                        <a:pt x="28" y="107"/>
                        <a:pt x="28" y="107"/>
                      </a:cubicBezTo>
                      <a:cubicBezTo>
                        <a:pt x="21" y="100"/>
                        <a:pt x="21" y="100"/>
                        <a:pt x="21" y="100"/>
                      </a:cubicBezTo>
                      <a:cubicBezTo>
                        <a:pt x="27" y="89"/>
                        <a:pt x="27" y="89"/>
                        <a:pt x="27" y="89"/>
                      </a:cubicBezTo>
                      <a:cubicBezTo>
                        <a:pt x="29" y="87"/>
                        <a:pt x="29" y="84"/>
                        <a:pt x="28" y="81"/>
                      </a:cubicBezTo>
                      <a:cubicBezTo>
                        <a:pt x="27" y="80"/>
                        <a:pt x="27" y="79"/>
                        <a:pt x="26" y="77"/>
                      </a:cubicBezTo>
                      <a:cubicBezTo>
                        <a:pt x="25" y="74"/>
                        <a:pt x="23" y="72"/>
                        <a:pt x="20" y="72"/>
                      </a:cubicBezTo>
                      <a:cubicBezTo>
                        <a:pt x="8" y="69"/>
                        <a:pt x="8" y="69"/>
                        <a:pt x="8" y="69"/>
                      </a:cubicBezTo>
                      <a:cubicBezTo>
                        <a:pt x="8" y="59"/>
                        <a:pt x="8" y="59"/>
                        <a:pt x="8" y="59"/>
                      </a:cubicBezTo>
                      <a:cubicBezTo>
                        <a:pt x="20" y="56"/>
                        <a:pt x="20" y="56"/>
                        <a:pt x="20" y="56"/>
                      </a:cubicBezTo>
                      <a:cubicBezTo>
                        <a:pt x="23" y="56"/>
                        <a:pt x="25" y="54"/>
                        <a:pt x="26" y="51"/>
                      </a:cubicBezTo>
                      <a:cubicBezTo>
                        <a:pt x="27" y="49"/>
                        <a:pt x="27" y="48"/>
                        <a:pt x="28" y="47"/>
                      </a:cubicBezTo>
                      <a:cubicBezTo>
                        <a:pt x="29" y="44"/>
                        <a:pt x="29" y="41"/>
                        <a:pt x="27" y="39"/>
                      </a:cubicBezTo>
                      <a:cubicBezTo>
                        <a:pt x="21" y="28"/>
                        <a:pt x="21" y="28"/>
                        <a:pt x="21" y="28"/>
                      </a:cubicBezTo>
                      <a:cubicBezTo>
                        <a:pt x="28" y="21"/>
                        <a:pt x="28" y="21"/>
                        <a:pt x="28" y="21"/>
                      </a:cubicBezTo>
                      <a:cubicBezTo>
                        <a:pt x="39" y="27"/>
                        <a:pt x="39" y="27"/>
                        <a:pt x="39" y="27"/>
                      </a:cubicBezTo>
                      <a:cubicBezTo>
                        <a:pt x="40" y="28"/>
                        <a:pt x="42" y="29"/>
                        <a:pt x="43" y="29"/>
                      </a:cubicBezTo>
                      <a:cubicBezTo>
                        <a:pt x="44" y="29"/>
                        <a:pt x="45" y="29"/>
                        <a:pt x="47" y="28"/>
                      </a:cubicBezTo>
                      <a:cubicBezTo>
                        <a:pt x="48" y="27"/>
                        <a:pt x="49" y="27"/>
                        <a:pt x="51" y="26"/>
                      </a:cubicBezTo>
                      <a:cubicBezTo>
                        <a:pt x="54" y="25"/>
                        <a:pt x="56" y="23"/>
                        <a:pt x="56" y="20"/>
                      </a:cubicBezTo>
                      <a:cubicBezTo>
                        <a:pt x="59" y="8"/>
                        <a:pt x="59" y="8"/>
                        <a:pt x="59" y="8"/>
                      </a:cubicBezTo>
                      <a:cubicBezTo>
                        <a:pt x="69" y="8"/>
                        <a:pt x="69" y="8"/>
                        <a:pt x="69" y="8"/>
                      </a:cubicBezTo>
                      <a:cubicBezTo>
                        <a:pt x="72" y="20"/>
                        <a:pt x="72" y="20"/>
                        <a:pt x="72" y="20"/>
                      </a:cubicBezTo>
                      <a:cubicBezTo>
                        <a:pt x="72" y="23"/>
                        <a:pt x="74" y="25"/>
                        <a:pt x="77" y="26"/>
                      </a:cubicBezTo>
                      <a:cubicBezTo>
                        <a:pt x="79" y="27"/>
                        <a:pt x="80" y="27"/>
                        <a:pt x="81" y="28"/>
                      </a:cubicBezTo>
                      <a:cubicBezTo>
                        <a:pt x="83" y="29"/>
                        <a:pt x="84" y="29"/>
                        <a:pt x="85" y="29"/>
                      </a:cubicBezTo>
                      <a:cubicBezTo>
                        <a:pt x="86" y="29"/>
                        <a:pt x="88" y="28"/>
                        <a:pt x="89" y="27"/>
                      </a:cubicBezTo>
                      <a:cubicBezTo>
                        <a:pt x="100" y="21"/>
                        <a:pt x="100" y="21"/>
                        <a:pt x="100" y="21"/>
                      </a:cubicBezTo>
                      <a:cubicBezTo>
                        <a:pt x="107" y="28"/>
                        <a:pt x="107" y="28"/>
                        <a:pt x="107" y="28"/>
                      </a:cubicBezTo>
                      <a:cubicBezTo>
                        <a:pt x="101" y="39"/>
                        <a:pt x="101" y="39"/>
                        <a:pt x="101" y="39"/>
                      </a:cubicBezTo>
                      <a:cubicBezTo>
                        <a:pt x="99" y="41"/>
                        <a:pt x="99" y="44"/>
                        <a:pt x="100" y="47"/>
                      </a:cubicBezTo>
                      <a:cubicBezTo>
                        <a:pt x="101" y="48"/>
                        <a:pt x="101" y="49"/>
                        <a:pt x="102" y="51"/>
                      </a:cubicBezTo>
                      <a:cubicBezTo>
                        <a:pt x="103" y="54"/>
                        <a:pt x="105" y="56"/>
                        <a:pt x="108" y="56"/>
                      </a:cubicBezTo>
                      <a:cubicBezTo>
                        <a:pt x="120" y="59"/>
                        <a:pt x="120" y="59"/>
                        <a:pt x="120" y="59"/>
                      </a:cubicBezTo>
                      <a:cubicBezTo>
                        <a:pt x="120" y="69"/>
                        <a:pt x="120" y="69"/>
                        <a:pt x="120" y="69"/>
                      </a:cubicBezTo>
                      <a:lnTo>
                        <a:pt x="108" y="7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1" name="任意多边形: 形状 40">
                  <a:extLst>
                    <a:ext uri="{FF2B5EF4-FFF2-40B4-BE49-F238E27FC236}">
                      <a16:creationId xmlns:a16="http://schemas.microsoft.com/office/drawing/2014/main" id="{819EA293-A257-408F-8D96-10C18DB86B5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866063" y="1806575"/>
                  <a:ext cx="214313" cy="214313"/>
                </a:xfrm>
                <a:custGeom>
                  <a:avLst/>
                  <a:gdLst>
                    <a:gd name="T0" fmla="*/ 28 w 56"/>
                    <a:gd name="T1" fmla="*/ 0 h 56"/>
                    <a:gd name="T2" fmla="*/ 0 w 56"/>
                    <a:gd name="T3" fmla="*/ 28 h 56"/>
                    <a:gd name="T4" fmla="*/ 28 w 56"/>
                    <a:gd name="T5" fmla="*/ 56 h 56"/>
                    <a:gd name="T6" fmla="*/ 56 w 56"/>
                    <a:gd name="T7" fmla="*/ 28 h 56"/>
                    <a:gd name="T8" fmla="*/ 28 w 56"/>
                    <a:gd name="T9" fmla="*/ 0 h 56"/>
                    <a:gd name="T10" fmla="*/ 28 w 56"/>
                    <a:gd name="T11" fmla="*/ 53 h 56"/>
                    <a:gd name="T12" fmla="*/ 4 w 56"/>
                    <a:gd name="T13" fmla="*/ 28 h 56"/>
                    <a:gd name="T14" fmla="*/ 28 w 56"/>
                    <a:gd name="T15" fmla="*/ 4 h 56"/>
                    <a:gd name="T16" fmla="*/ 53 w 56"/>
                    <a:gd name="T17" fmla="*/ 28 h 56"/>
                    <a:gd name="T18" fmla="*/ 28 w 56"/>
                    <a:gd name="T19" fmla="*/ 53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6" h="56">
                      <a:moveTo>
                        <a:pt x="28" y="0"/>
                      </a:moveTo>
                      <a:cubicBezTo>
                        <a:pt x="13" y="0"/>
                        <a:pt x="0" y="13"/>
                        <a:pt x="0" y="28"/>
                      </a:cubicBezTo>
                      <a:cubicBezTo>
                        <a:pt x="0" y="43"/>
                        <a:pt x="13" y="56"/>
                        <a:pt x="28" y="56"/>
                      </a:cubicBezTo>
                      <a:cubicBezTo>
                        <a:pt x="43" y="56"/>
                        <a:pt x="56" y="43"/>
                        <a:pt x="56" y="28"/>
                      </a:cubicBezTo>
                      <a:cubicBezTo>
                        <a:pt x="56" y="13"/>
                        <a:pt x="43" y="0"/>
                        <a:pt x="28" y="0"/>
                      </a:cubicBezTo>
                      <a:close/>
                      <a:moveTo>
                        <a:pt x="28" y="53"/>
                      </a:moveTo>
                      <a:cubicBezTo>
                        <a:pt x="14" y="53"/>
                        <a:pt x="4" y="42"/>
                        <a:pt x="4" y="28"/>
                      </a:cubicBezTo>
                      <a:cubicBezTo>
                        <a:pt x="4" y="14"/>
                        <a:pt x="14" y="4"/>
                        <a:pt x="28" y="4"/>
                      </a:cubicBezTo>
                      <a:cubicBezTo>
                        <a:pt x="42" y="4"/>
                        <a:pt x="53" y="14"/>
                        <a:pt x="53" y="28"/>
                      </a:cubicBezTo>
                      <a:cubicBezTo>
                        <a:pt x="53" y="42"/>
                        <a:pt x="42" y="53"/>
                        <a:pt x="28" y="5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2" name="任意多边形: 形状 41">
                  <a:extLst>
                    <a:ext uri="{FF2B5EF4-FFF2-40B4-BE49-F238E27FC236}">
                      <a16:creationId xmlns:a16="http://schemas.microsoft.com/office/drawing/2014/main" id="{361DB794-9804-4232-B335-3C3BCABA9BA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912101" y="1852613"/>
                  <a:ext cx="122238" cy="122238"/>
                </a:xfrm>
                <a:custGeom>
                  <a:avLst/>
                  <a:gdLst>
                    <a:gd name="T0" fmla="*/ 16 w 32"/>
                    <a:gd name="T1" fmla="*/ 0 h 32"/>
                    <a:gd name="T2" fmla="*/ 0 w 32"/>
                    <a:gd name="T3" fmla="*/ 16 h 32"/>
                    <a:gd name="T4" fmla="*/ 16 w 32"/>
                    <a:gd name="T5" fmla="*/ 32 h 32"/>
                    <a:gd name="T6" fmla="*/ 32 w 32"/>
                    <a:gd name="T7" fmla="*/ 16 h 32"/>
                    <a:gd name="T8" fmla="*/ 16 w 32"/>
                    <a:gd name="T9" fmla="*/ 0 h 32"/>
                    <a:gd name="T10" fmla="*/ 16 w 32"/>
                    <a:gd name="T11" fmla="*/ 28 h 32"/>
                    <a:gd name="T12" fmla="*/ 4 w 32"/>
                    <a:gd name="T13" fmla="*/ 16 h 32"/>
                    <a:gd name="T14" fmla="*/ 16 w 32"/>
                    <a:gd name="T15" fmla="*/ 4 h 32"/>
                    <a:gd name="T16" fmla="*/ 28 w 32"/>
                    <a:gd name="T17" fmla="*/ 16 h 32"/>
                    <a:gd name="T18" fmla="*/ 16 w 32"/>
                    <a:gd name="T19" fmla="*/ 28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2" h="32">
                      <a:moveTo>
                        <a:pt x="16" y="0"/>
                      </a:moveTo>
                      <a:cubicBezTo>
                        <a:pt x="7" y="0"/>
                        <a:pt x="0" y="7"/>
                        <a:pt x="0" y="16"/>
                      </a:cubicBezTo>
                      <a:cubicBezTo>
                        <a:pt x="0" y="25"/>
                        <a:pt x="7" y="32"/>
                        <a:pt x="16" y="32"/>
                      </a:cubicBezTo>
                      <a:cubicBezTo>
                        <a:pt x="25" y="32"/>
                        <a:pt x="32" y="25"/>
                        <a:pt x="32" y="16"/>
                      </a:cubicBezTo>
                      <a:cubicBezTo>
                        <a:pt x="32" y="7"/>
                        <a:pt x="25" y="0"/>
                        <a:pt x="16" y="0"/>
                      </a:cubicBezTo>
                      <a:close/>
                      <a:moveTo>
                        <a:pt x="16" y="28"/>
                      </a:moveTo>
                      <a:cubicBezTo>
                        <a:pt x="9" y="28"/>
                        <a:pt x="4" y="23"/>
                        <a:pt x="4" y="16"/>
                      </a:cubicBezTo>
                      <a:cubicBezTo>
                        <a:pt x="4" y="9"/>
                        <a:pt x="9" y="4"/>
                        <a:pt x="16" y="4"/>
                      </a:cubicBezTo>
                      <a:cubicBezTo>
                        <a:pt x="23" y="4"/>
                        <a:pt x="28" y="9"/>
                        <a:pt x="28" y="16"/>
                      </a:cubicBezTo>
                      <a:cubicBezTo>
                        <a:pt x="28" y="23"/>
                        <a:pt x="23" y="28"/>
                        <a:pt x="16" y="2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36" name="组合 35">
                <a:extLst>
                  <a:ext uri="{FF2B5EF4-FFF2-40B4-BE49-F238E27FC236}">
                    <a16:creationId xmlns:a16="http://schemas.microsoft.com/office/drawing/2014/main" id="{7C0C0EDE-2DCD-4FE4-A921-D57700DA0797}"/>
                  </a:ext>
                </a:extLst>
              </p:cNvPr>
              <p:cNvGrpSpPr/>
              <p:nvPr/>
            </p:nvGrpSpPr>
            <p:grpSpPr>
              <a:xfrm>
                <a:off x="8191089" y="1603045"/>
                <a:ext cx="412188" cy="412188"/>
                <a:chOff x="7726363" y="1666875"/>
                <a:chExt cx="492125" cy="492125"/>
              </a:xfrm>
              <a:grpFill/>
            </p:grpSpPr>
            <p:sp>
              <p:nvSpPr>
                <p:cNvPr id="37" name="任意多边形: 形状 36">
                  <a:extLst>
                    <a:ext uri="{FF2B5EF4-FFF2-40B4-BE49-F238E27FC236}">
                      <a16:creationId xmlns:a16="http://schemas.microsoft.com/office/drawing/2014/main" id="{910EC275-DF6D-4C75-AF1A-B17F16F08F6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726363" y="1666875"/>
                  <a:ext cx="492125" cy="492125"/>
                </a:xfrm>
                <a:custGeom>
                  <a:avLst/>
                  <a:gdLst>
                    <a:gd name="T0" fmla="*/ 109 w 128"/>
                    <a:gd name="T1" fmla="*/ 48 h 128"/>
                    <a:gd name="T2" fmla="*/ 114 w 128"/>
                    <a:gd name="T3" fmla="*/ 33 h 128"/>
                    <a:gd name="T4" fmla="*/ 105 w 128"/>
                    <a:gd name="T5" fmla="*/ 15 h 128"/>
                    <a:gd name="T6" fmla="*/ 95 w 128"/>
                    <a:gd name="T7" fmla="*/ 14 h 128"/>
                    <a:gd name="T8" fmla="*/ 80 w 128"/>
                    <a:gd name="T9" fmla="*/ 19 h 128"/>
                    <a:gd name="T10" fmla="*/ 69 w 128"/>
                    <a:gd name="T11" fmla="*/ 0 h 128"/>
                    <a:gd name="T12" fmla="*/ 51 w 128"/>
                    <a:gd name="T13" fmla="*/ 6 h 128"/>
                    <a:gd name="T14" fmla="*/ 43 w 128"/>
                    <a:gd name="T15" fmla="*/ 21 h 128"/>
                    <a:gd name="T16" fmla="*/ 28 w 128"/>
                    <a:gd name="T17" fmla="*/ 13 h 128"/>
                    <a:gd name="T18" fmla="*/ 15 w 128"/>
                    <a:gd name="T19" fmla="*/ 23 h 128"/>
                    <a:gd name="T20" fmla="*/ 21 w 128"/>
                    <a:gd name="T21" fmla="*/ 43 h 128"/>
                    <a:gd name="T22" fmla="*/ 6 w 128"/>
                    <a:gd name="T23" fmla="*/ 51 h 128"/>
                    <a:gd name="T24" fmla="*/ 0 w 128"/>
                    <a:gd name="T25" fmla="*/ 69 h 128"/>
                    <a:gd name="T26" fmla="*/ 19 w 128"/>
                    <a:gd name="T27" fmla="*/ 80 h 128"/>
                    <a:gd name="T28" fmla="*/ 14 w 128"/>
                    <a:gd name="T29" fmla="*/ 95 h 128"/>
                    <a:gd name="T30" fmla="*/ 23 w 128"/>
                    <a:gd name="T31" fmla="*/ 113 h 128"/>
                    <a:gd name="T32" fmla="*/ 33 w 128"/>
                    <a:gd name="T33" fmla="*/ 114 h 128"/>
                    <a:gd name="T34" fmla="*/ 48 w 128"/>
                    <a:gd name="T35" fmla="*/ 109 h 128"/>
                    <a:gd name="T36" fmla="*/ 59 w 128"/>
                    <a:gd name="T37" fmla="*/ 128 h 128"/>
                    <a:gd name="T38" fmla="*/ 77 w 128"/>
                    <a:gd name="T39" fmla="*/ 122 h 128"/>
                    <a:gd name="T40" fmla="*/ 85 w 128"/>
                    <a:gd name="T41" fmla="*/ 107 h 128"/>
                    <a:gd name="T42" fmla="*/ 100 w 128"/>
                    <a:gd name="T43" fmla="*/ 115 h 128"/>
                    <a:gd name="T44" fmla="*/ 113 w 128"/>
                    <a:gd name="T45" fmla="*/ 105 h 128"/>
                    <a:gd name="T46" fmla="*/ 107 w 128"/>
                    <a:gd name="T47" fmla="*/ 85 h 128"/>
                    <a:gd name="T48" fmla="*/ 122 w 128"/>
                    <a:gd name="T49" fmla="*/ 77 h 128"/>
                    <a:gd name="T50" fmla="*/ 128 w 128"/>
                    <a:gd name="T51" fmla="*/ 59 h 128"/>
                    <a:gd name="T52" fmla="*/ 108 w 128"/>
                    <a:gd name="T53" fmla="*/ 72 h 128"/>
                    <a:gd name="T54" fmla="*/ 100 w 128"/>
                    <a:gd name="T55" fmla="*/ 81 h 128"/>
                    <a:gd name="T56" fmla="*/ 107 w 128"/>
                    <a:gd name="T57" fmla="*/ 100 h 128"/>
                    <a:gd name="T58" fmla="*/ 89 w 128"/>
                    <a:gd name="T59" fmla="*/ 101 h 128"/>
                    <a:gd name="T60" fmla="*/ 81 w 128"/>
                    <a:gd name="T61" fmla="*/ 100 h 128"/>
                    <a:gd name="T62" fmla="*/ 72 w 128"/>
                    <a:gd name="T63" fmla="*/ 108 h 128"/>
                    <a:gd name="T64" fmla="*/ 59 w 128"/>
                    <a:gd name="T65" fmla="*/ 120 h 128"/>
                    <a:gd name="T66" fmla="*/ 51 w 128"/>
                    <a:gd name="T67" fmla="*/ 102 h 128"/>
                    <a:gd name="T68" fmla="*/ 43 w 128"/>
                    <a:gd name="T69" fmla="*/ 99 h 128"/>
                    <a:gd name="T70" fmla="*/ 28 w 128"/>
                    <a:gd name="T71" fmla="*/ 107 h 128"/>
                    <a:gd name="T72" fmla="*/ 27 w 128"/>
                    <a:gd name="T73" fmla="*/ 89 h 128"/>
                    <a:gd name="T74" fmla="*/ 26 w 128"/>
                    <a:gd name="T75" fmla="*/ 77 h 128"/>
                    <a:gd name="T76" fmla="*/ 8 w 128"/>
                    <a:gd name="T77" fmla="*/ 69 h 128"/>
                    <a:gd name="T78" fmla="*/ 20 w 128"/>
                    <a:gd name="T79" fmla="*/ 56 h 128"/>
                    <a:gd name="T80" fmla="*/ 28 w 128"/>
                    <a:gd name="T81" fmla="*/ 47 h 128"/>
                    <a:gd name="T82" fmla="*/ 21 w 128"/>
                    <a:gd name="T83" fmla="*/ 28 h 128"/>
                    <a:gd name="T84" fmla="*/ 39 w 128"/>
                    <a:gd name="T85" fmla="*/ 27 h 128"/>
                    <a:gd name="T86" fmla="*/ 47 w 128"/>
                    <a:gd name="T87" fmla="*/ 28 h 128"/>
                    <a:gd name="T88" fmla="*/ 56 w 128"/>
                    <a:gd name="T89" fmla="*/ 20 h 128"/>
                    <a:gd name="T90" fmla="*/ 69 w 128"/>
                    <a:gd name="T91" fmla="*/ 8 h 128"/>
                    <a:gd name="T92" fmla="*/ 77 w 128"/>
                    <a:gd name="T93" fmla="*/ 26 h 128"/>
                    <a:gd name="T94" fmla="*/ 85 w 128"/>
                    <a:gd name="T95" fmla="*/ 29 h 128"/>
                    <a:gd name="T96" fmla="*/ 100 w 128"/>
                    <a:gd name="T97" fmla="*/ 21 h 128"/>
                    <a:gd name="T98" fmla="*/ 101 w 128"/>
                    <a:gd name="T99" fmla="*/ 39 h 128"/>
                    <a:gd name="T100" fmla="*/ 102 w 128"/>
                    <a:gd name="T101" fmla="*/ 51 h 128"/>
                    <a:gd name="T102" fmla="*/ 120 w 128"/>
                    <a:gd name="T103" fmla="*/ 59 h 128"/>
                    <a:gd name="T104" fmla="*/ 108 w 128"/>
                    <a:gd name="T105" fmla="*/ 72 h 1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128" h="128">
                      <a:moveTo>
                        <a:pt x="122" y="51"/>
                      </a:moveTo>
                      <a:cubicBezTo>
                        <a:pt x="109" y="48"/>
                        <a:pt x="109" y="48"/>
                        <a:pt x="109" y="48"/>
                      </a:cubicBezTo>
                      <a:cubicBezTo>
                        <a:pt x="109" y="46"/>
                        <a:pt x="108" y="45"/>
                        <a:pt x="107" y="43"/>
                      </a:cubicBezTo>
                      <a:cubicBezTo>
                        <a:pt x="114" y="33"/>
                        <a:pt x="114" y="33"/>
                        <a:pt x="114" y="33"/>
                      </a:cubicBezTo>
                      <a:cubicBezTo>
                        <a:pt x="116" y="30"/>
                        <a:pt x="116" y="25"/>
                        <a:pt x="113" y="23"/>
                      </a:cubicBezTo>
                      <a:cubicBezTo>
                        <a:pt x="105" y="15"/>
                        <a:pt x="105" y="15"/>
                        <a:pt x="105" y="15"/>
                      </a:cubicBezTo>
                      <a:cubicBezTo>
                        <a:pt x="104" y="13"/>
                        <a:pt x="102" y="13"/>
                        <a:pt x="100" y="13"/>
                      </a:cubicBezTo>
                      <a:cubicBezTo>
                        <a:pt x="98" y="13"/>
                        <a:pt x="97" y="13"/>
                        <a:pt x="95" y="14"/>
                      </a:cubicBezTo>
                      <a:cubicBezTo>
                        <a:pt x="85" y="21"/>
                        <a:pt x="85" y="21"/>
                        <a:pt x="85" y="21"/>
                      </a:cubicBezTo>
                      <a:cubicBezTo>
                        <a:pt x="83" y="20"/>
                        <a:pt x="82" y="19"/>
                        <a:pt x="80" y="19"/>
                      </a:cubicBezTo>
                      <a:cubicBezTo>
                        <a:pt x="77" y="6"/>
                        <a:pt x="77" y="6"/>
                        <a:pt x="77" y="6"/>
                      </a:cubicBezTo>
                      <a:cubicBezTo>
                        <a:pt x="77" y="3"/>
                        <a:pt x="73" y="0"/>
                        <a:pt x="69" y="0"/>
                      </a:cubicBezTo>
                      <a:cubicBezTo>
                        <a:pt x="59" y="0"/>
                        <a:pt x="59" y="0"/>
                        <a:pt x="59" y="0"/>
                      </a:cubicBezTo>
                      <a:cubicBezTo>
                        <a:pt x="55" y="0"/>
                        <a:pt x="51" y="3"/>
                        <a:pt x="51" y="6"/>
                      </a:cubicBezTo>
                      <a:cubicBezTo>
                        <a:pt x="48" y="19"/>
                        <a:pt x="48" y="19"/>
                        <a:pt x="48" y="19"/>
                      </a:cubicBezTo>
                      <a:cubicBezTo>
                        <a:pt x="46" y="19"/>
                        <a:pt x="45" y="20"/>
                        <a:pt x="43" y="21"/>
                      </a:cubicBezTo>
                      <a:cubicBezTo>
                        <a:pt x="33" y="14"/>
                        <a:pt x="33" y="14"/>
                        <a:pt x="33" y="14"/>
                      </a:cubicBezTo>
                      <a:cubicBezTo>
                        <a:pt x="31" y="13"/>
                        <a:pt x="30" y="13"/>
                        <a:pt x="28" y="13"/>
                      </a:cubicBezTo>
                      <a:cubicBezTo>
                        <a:pt x="26" y="13"/>
                        <a:pt x="24" y="13"/>
                        <a:pt x="23" y="15"/>
                      </a:cubicBezTo>
                      <a:cubicBezTo>
                        <a:pt x="15" y="23"/>
                        <a:pt x="15" y="23"/>
                        <a:pt x="15" y="23"/>
                      </a:cubicBezTo>
                      <a:cubicBezTo>
                        <a:pt x="12" y="25"/>
                        <a:pt x="12" y="30"/>
                        <a:pt x="14" y="33"/>
                      </a:cubicBezTo>
                      <a:cubicBezTo>
                        <a:pt x="21" y="43"/>
                        <a:pt x="21" y="43"/>
                        <a:pt x="21" y="43"/>
                      </a:cubicBezTo>
                      <a:cubicBezTo>
                        <a:pt x="20" y="45"/>
                        <a:pt x="19" y="46"/>
                        <a:pt x="19" y="48"/>
                      </a:cubicBezTo>
                      <a:cubicBezTo>
                        <a:pt x="6" y="51"/>
                        <a:pt x="6" y="51"/>
                        <a:pt x="6" y="51"/>
                      </a:cubicBezTo>
                      <a:cubicBezTo>
                        <a:pt x="3" y="51"/>
                        <a:pt x="0" y="55"/>
                        <a:pt x="0" y="59"/>
                      </a:cubicBezTo>
                      <a:cubicBezTo>
                        <a:pt x="0" y="69"/>
                        <a:pt x="0" y="69"/>
                        <a:pt x="0" y="69"/>
                      </a:cubicBezTo>
                      <a:cubicBezTo>
                        <a:pt x="0" y="73"/>
                        <a:pt x="3" y="77"/>
                        <a:pt x="6" y="77"/>
                      </a:cubicBezTo>
                      <a:cubicBezTo>
                        <a:pt x="19" y="80"/>
                        <a:pt x="19" y="80"/>
                        <a:pt x="19" y="80"/>
                      </a:cubicBezTo>
                      <a:cubicBezTo>
                        <a:pt x="19" y="82"/>
                        <a:pt x="20" y="83"/>
                        <a:pt x="21" y="85"/>
                      </a:cubicBezTo>
                      <a:cubicBezTo>
                        <a:pt x="14" y="95"/>
                        <a:pt x="14" y="95"/>
                        <a:pt x="14" y="95"/>
                      </a:cubicBezTo>
                      <a:cubicBezTo>
                        <a:pt x="12" y="98"/>
                        <a:pt x="12" y="103"/>
                        <a:pt x="15" y="105"/>
                      </a:cubicBezTo>
                      <a:cubicBezTo>
                        <a:pt x="23" y="113"/>
                        <a:pt x="23" y="113"/>
                        <a:pt x="23" y="113"/>
                      </a:cubicBezTo>
                      <a:cubicBezTo>
                        <a:pt x="24" y="115"/>
                        <a:pt x="26" y="115"/>
                        <a:pt x="28" y="115"/>
                      </a:cubicBezTo>
                      <a:cubicBezTo>
                        <a:pt x="30" y="115"/>
                        <a:pt x="31" y="115"/>
                        <a:pt x="33" y="114"/>
                      </a:cubicBezTo>
                      <a:cubicBezTo>
                        <a:pt x="43" y="107"/>
                        <a:pt x="43" y="107"/>
                        <a:pt x="43" y="107"/>
                      </a:cubicBezTo>
                      <a:cubicBezTo>
                        <a:pt x="45" y="108"/>
                        <a:pt x="46" y="109"/>
                        <a:pt x="48" y="109"/>
                      </a:cubicBezTo>
                      <a:cubicBezTo>
                        <a:pt x="51" y="122"/>
                        <a:pt x="51" y="122"/>
                        <a:pt x="51" y="122"/>
                      </a:cubicBezTo>
                      <a:cubicBezTo>
                        <a:pt x="51" y="125"/>
                        <a:pt x="55" y="128"/>
                        <a:pt x="59" y="128"/>
                      </a:cubicBezTo>
                      <a:cubicBezTo>
                        <a:pt x="69" y="128"/>
                        <a:pt x="69" y="128"/>
                        <a:pt x="69" y="128"/>
                      </a:cubicBezTo>
                      <a:cubicBezTo>
                        <a:pt x="73" y="128"/>
                        <a:pt x="77" y="125"/>
                        <a:pt x="77" y="122"/>
                      </a:cubicBezTo>
                      <a:cubicBezTo>
                        <a:pt x="80" y="109"/>
                        <a:pt x="80" y="109"/>
                        <a:pt x="80" y="109"/>
                      </a:cubicBezTo>
                      <a:cubicBezTo>
                        <a:pt x="82" y="109"/>
                        <a:pt x="83" y="108"/>
                        <a:pt x="85" y="107"/>
                      </a:cubicBezTo>
                      <a:cubicBezTo>
                        <a:pt x="95" y="114"/>
                        <a:pt x="95" y="114"/>
                        <a:pt x="95" y="114"/>
                      </a:cubicBezTo>
                      <a:cubicBezTo>
                        <a:pt x="97" y="115"/>
                        <a:pt x="98" y="115"/>
                        <a:pt x="100" y="115"/>
                      </a:cubicBezTo>
                      <a:cubicBezTo>
                        <a:pt x="102" y="115"/>
                        <a:pt x="104" y="115"/>
                        <a:pt x="105" y="113"/>
                      </a:cubicBezTo>
                      <a:cubicBezTo>
                        <a:pt x="113" y="105"/>
                        <a:pt x="113" y="105"/>
                        <a:pt x="113" y="105"/>
                      </a:cubicBezTo>
                      <a:cubicBezTo>
                        <a:pt x="116" y="103"/>
                        <a:pt x="116" y="98"/>
                        <a:pt x="114" y="95"/>
                      </a:cubicBezTo>
                      <a:cubicBezTo>
                        <a:pt x="107" y="85"/>
                        <a:pt x="107" y="85"/>
                        <a:pt x="107" y="85"/>
                      </a:cubicBezTo>
                      <a:cubicBezTo>
                        <a:pt x="108" y="83"/>
                        <a:pt x="109" y="82"/>
                        <a:pt x="109" y="80"/>
                      </a:cubicBezTo>
                      <a:cubicBezTo>
                        <a:pt x="122" y="77"/>
                        <a:pt x="122" y="77"/>
                        <a:pt x="122" y="77"/>
                      </a:cubicBezTo>
                      <a:cubicBezTo>
                        <a:pt x="125" y="77"/>
                        <a:pt x="128" y="73"/>
                        <a:pt x="128" y="69"/>
                      </a:cubicBezTo>
                      <a:cubicBezTo>
                        <a:pt x="128" y="59"/>
                        <a:pt x="128" y="59"/>
                        <a:pt x="128" y="59"/>
                      </a:cubicBezTo>
                      <a:cubicBezTo>
                        <a:pt x="128" y="55"/>
                        <a:pt x="125" y="51"/>
                        <a:pt x="122" y="51"/>
                      </a:cubicBezTo>
                      <a:close/>
                      <a:moveTo>
                        <a:pt x="108" y="72"/>
                      </a:moveTo>
                      <a:cubicBezTo>
                        <a:pt x="105" y="72"/>
                        <a:pt x="103" y="74"/>
                        <a:pt x="102" y="77"/>
                      </a:cubicBezTo>
                      <a:cubicBezTo>
                        <a:pt x="101" y="79"/>
                        <a:pt x="101" y="80"/>
                        <a:pt x="100" y="81"/>
                      </a:cubicBezTo>
                      <a:cubicBezTo>
                        <a:pt x="99" y="84"/>
                        <a:pt x="99" y="87"/>
                        <a:pt x="101" y="89"/>
                      </a:cubicBezTo>
                      <a:cubicBezTo>
                        <a:pt x="107" y="100"/>
                        <a:pt x="107" y="100"/>
                        <a:pt x="107" y="100"/>
                      </a:cubicBezTo>
                      <a:cubicBezTo>
                        <a:pt x="100" y="107"/>
                        <a:pt x="100" y="107"/>
                        <a:pt x="100" y="107"/>
                      </a:cubicBezTo>
                      <a:cubicBezTo>
                        <a:pt x="89" y="101"/>
                        <a:pt x="89" y="101"/>
                        <a:pt x="89" y="101"/>
                      </a:cubicBezTo>
                      <a:cubicBezTo>
                        <a:pt x="88" y="100"/>
                        <a:pt x="86" y="99"/>
                        <a:pt x="85" y="99"/>
                      </a:cubicBezTo>
                      <a:cubicBezTo>
                        <a:pt x="84" y="99"/>
                        <a:pt x="83" y="99"/>
                        <a:pt x="81" y="100"/>
                      </a:cubicBezTo>
                      <a:cubicBezTo>
                        <a:pt x="80" y="101"/>
                        <a:pt x="79" y="101"/>
                        <a:pt x="77" y="102"/>
                      </a:cubicBezTo>
                      <a:cubicBezTo>
                        <a:pt x="74" y="103"/>
                        <a:pt x="72" y="105"/>
                        <a:pt x="72" y="108"/>
                      </a:cubicBezTo>
                      <a:cubicBezTo>
                        <a:pt x="69" y="120"/>
                        <a:pt x="69" y="120"/>
                        <a:pt x="69" y="120"/>
                      </a:cubicBezTo>
                      <a:cubicBezTo>
                        <a:pt x="59" y="120"/>
                        <a:pt x="59" y="120"/>
                        <a:pt x="59" y="120"/>
                      </a:cubicBezTo>
                      <a:cubicBezTo>
                        <a:pt x="56" y="108"/>
                        <a:pt x="56" y="108"/>
                        <a:pt x="56" y="108"/>
                      </a:cubicBezTo>
                      <a:cubicBezTo>
                        <a:pt x="56" y="105"/>
                        <a:pt x="54" y="103"/>
                        <a:pt x="51" y="102"/>
                      </a:cubicBezTo>
                      <a:cubicBezTo>
                        <a:pt x="49" y="101"/>
                        <a:pt x="48" y="101"/>
                        <a:pt x="47" y="100"/>
                      </a:cubicBezTo>
                      <a:cubicBezTo>
                        <a:pt x="45" y="99"/>
                        <a:pt x="44" y="99"/>
                        <a:pt x="43" y="99"/>
                      </a:cubicBezTo>
                      <a:cubicBezTo>
                        <a:pt x="42" y="99"/>
                        <a:pt x="40" y="100"/>
                        <a:pt x="39" y="101"/>
                      </a:cubicBezTo>
                      <a:cubicBezTo>
                        <a:pt x="28" y="107"/>
                        <a:pt x="28" y="107"/>
                        <a:pt x="28" y="107"/>
                      </a:cubicBezTo>
                      <a:cubicBezTo>
                        <a:pt x="21" y="100"/>
                        <a:pt x="21" y="100"/>
                        <a:pt x="21" y="100"/>
                      </a:cubicBezTo>
                      <a:cubicBezTo>
                        <a:pt x="27" y="89"/>
                        <a:pt x="27" y="89"/>
                        <a:pt x="27" y="89"/>
                      </a:cubicBezTo>
                      <a:cubicBezTo>
                        <a:pt x="29" y="87"/>
                        <a:pt x="29" y="84"/>
                        <a:pt x="28" y="81"/>
                      </a:cubicBezTo>
                      <a:cubicBezTo>
                        <a:pt x="27" y="80"/>
                        <a:pt x="27" y="79"/>
                        <a:pt x="26" y="77"/>
                      </a:cubicBezTo>
                      <a:cubicBezTo>
                        <a:pt x="25" y="74"/>
                        <a:pt x="23" y="72"/>
                        <a:pt x="20" y="72"/>
                      </a:cubicBezTo>
                      <a:cubicBezTo>
                        <a:pt x="8" y="69"/>
                        <a:pt x="8" y="69"/>
                        <a:pt x="8" y="69"/>
                      </a:cubicBezTo>
                      <a:cubicBezTo>
                        <a:pt x="8" y="59"/>
                        <a:pt x="8" y="59"/>
                        <a:pt x="8" y="59"/>
                      </a:cubicBezTo>
                      <a:cubicBezTo>
                        <a:pt x="20" y="56"/>
                        <a:pt x="20" y="56"/>
                        <a:pt x="20" y="56"/>
                      </a:cubicBezTo>
                      <a:cubicBezTo>
                        <a:pt x="23" y="56"/>
                        <a:pt x="25" y="54"/>
                        <a:pt x="26" y="51"/>
                      </a:cubicBezTo>
                      <a:cubicBezTo>
                        <a:pt x="27" y="49"/>
                        <a:pt x="27" y="48"/>
                        <a:pt x="28" y="47"/>
                      </a:cubicBezTo>
                      <a:cubicBezTo>
                        <a:pt x="29" y="44"/>
                        <a:pt x="29" y="41"/>
                        <a:pt x="27" y="39"/>
                      </a:cubicBezTo>
                      <a:cubicBezTo>
                        <a:pt x="21" y="28"/>
                        <a:pt x="21" y="28"/>
                        <a:pt x="21" y="28"/>
                      </a:cubicBezTo>
                      <a:cubicBezTo>
                        <a:pt x="28" y="21"/>
                        <a:pt x="28" y="21"/>
                        <a:pt x="28" y="21"/>
                      </a:cubicBezTo>
                      <a:cubicBezTo>
                        <a:pt x="39" y="27"/>
                        <a:pt x="39" y="27"/>
                        <a:pt x="39" y="27"/>
                      </a:cubicBezTo>
                      <a:cubicBezTo>
                        <a:pt x="40" y="28"/>
                        <a:pt x="42" y="29"/>
                        <a:pt x="43" y="29"/>
                      </a:cubicBezTo>
                      <a:cubicBezTo>
                        <a:pt x="44" y="29"/>
                        <a:pt x="45" y="29"/>
                        <a:pt x="47" y="28"/>
                      </a:cubicBezTo>
                      <a:cubicBezTo>
                        <a:pt x="48" y="27"/>
                        <a:pt x="49" y="27"/>
                        <a:pt x="51" y="26"/>
                      </a:cubicBezTo>
                      <a:cubicBezTo>
                        <a:pt x="54" y="25"/>
                        <a:pt x="56" y="23"/>
                        <a:pt x="56" y="20"/>
                      </a:cubicBezTo>
                      <a:cubicBezTo>
                        <a:pt x="59" y="8"/>
                        <a:pt x="59" y="8"/>
                        <a:pt x="59" y="8"/>
                      </a:cubicBezTo>
                      <a:cubicBezTo>
                        <a:pt x="69" y="8"/>
                        <a:pt x="69" y="8"/>
                        <a:pt x="69" y="8"/>
                      </a:cubicBezTo>
                      <a:cubicBezTo>
                        <a:pt x="72" y="20"/>
                        <a:pt x="72" y="20"/>
                        <a:pt x="72" y="20"/>
                      </a:cubicBezTo>
                      <a:cubicBezTo>
                        <a:pt x="72" y="23"/>
                        <a:pt x="74" y="25"/>
                        <a:pt x="77" y="26"/>
                      </a:cubicBezTo>
                      <a:cubicBezTo>
                        <a:pt x="79" y="27"/>
                        <a:pt x="80" y="27"/>
                        <a:pt x="81" y="28"/>
                      </a:cubicBezTo>
                      <a:cubicBezTo>
                        <a:pt x="83" y="29"/>
                        <a:pt x="84" y="29"/>
                        <a:pt x="85" y="29"/>
                      </a:cubicBezTo>
                      <a:cubicBezTo>
                        <a:pt x="86" y="29"/>
                        <a:pt x="88" y="28"/>
                        <a:pt x="89" y="27"/>
                      </a:cubicBezTo>
                      <a:cubicBezTo>
                        <a:pt x="100" y="21"/>
                        <a:pt x="100" y="21"/>
                        <a:pt x="100" y="21"/>
                      </a:cubicBezTo>
                      <a:cubicBezTo>
                        <a:pt x="107" y="28"/>
                        <a:pt x="107" y="28"/>
                        <a:pt x="107" y="28"/>
                      </a:cubicBezTo>
                      <a:cubicBezTo>
                        <a:pt x="101" y="39"/>
                        <a:pt x="101" y="39"/>
                        <a:pt x="101" y="39"/>
                      </a:cubicBezTo>
                      <a:cubicBezTo>
                        <a:pt x="99" y="41"/>
                        <a:pt x="99" y="44"/>
                        <a:pt x="100" y="47"/>
                      </a:cubicBezTo>
                      <a:cubicBezTo>
                        <a:pt x="101" y="48"/>
                        <a:pt x="101" y="49"/>
                        <a:pt x="102" y="51"/>
                      </a:cubicBezTo>
                      <a:cubicBezTo>
                        <a:pt x="103" y="54"/>
                        <a:pt x="105" y="56"/>
                        <a:pt x="108" y="56"/>
                      </a:cubicBezTo>
                      <a:cubicBezTo>
                        <a:pt x="120" y="59"/>
                        <a:pt x="120" y="59"/>
                        <a:pt x="120" y="59"/>
                      </a:cubicBezTo>
                      <a:cubicBezTo>
                        <a:pt x="120" y="69"/>
                        <a:pt x="120" y="69"/>
                        <a:pt x="120" y="69"/>
                      </a:cubicBezTo>
                      <a:lnTo>
                        <a:pt x="108" y="7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8" name="任意多边形: 形状 37">
                  <a:extLst>
                    <a:ext uri="{FF2B5EF4-FFF2-40B4-BE49-F238E27FC236}">
                      <a16:creationId xmlns:a16="http://schemas.microsoft.com/office/drawing/2014/main" id="{5D1EA917-4476-4B35-8C39-E1C6C8CFEE8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866063" y="1806575"/>
                  <a:ext cx="214313" cy="214313"/>
                </a:xfrm>
                <a:custGeom>
                  <a:avLst/>
                  <a:gdLst>
                    <a:gd name="T0" fmla="*/ 28 w 56"/>
                    <a:gd name="T1" fmla="*/ 0 h 56"/>
                    <a:gd name="T2" fmla="*/ 0 w 56"/>
                    <a:gd name="T3" fmla="*/ 28 h 56"/>
                    <a:gd name="T4" fmla="*/ 28 w 56"/>
                    <a:gd name="T5" fmla="*/ 56 h 56"/>
                    <a:gd name="T6" fmla="*/ 56 w 56"/>
                    <a:gd name="T7" fmla="*/ 28 h 56"/>
                    <a:gd name="T8" fmla="*/ 28 w 56"/>
                    <a:gd name="T9" fmla="*/ 0 h 56"/>
                    <a:gd name="T10" fmla="*/ 28 w 56"/>
                    <a:gd name="T11" fmla="*/ 53 h 56"/>
                    <a:gd name="T12" fmla="*/ 4 w 56"/>
                    <a:gd name="T13" fmla="*/ 28 h 56"/>
                    <a:gd name="T14" fmla="*/ 28 w 56"/>
                    <a:gd name="T15" fmla="*/ 4 h 56"/>
                    <a:gd name="T16" fmla="*/ 53 w 56"/>
                    <a:gd name="T17" fmla="*/ 28 h 56"/>
                    <a:gd name="T18" fmla="*/ 28 w 56"/>
                    <a:gd name="T19" fmla="*/ 53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6" h="56">
                      <a:moveTo>
                        <a:pt x="28" y="0"/>
                      </a:moveTo>
                      <a:cubicBezTo>
                        <a:pt x="13" y="0"/>
                        <a:pt x="0" y="13"/>
                        <a:pt x="0" y="28"/>
                      </a:cubicBezTo>
                      <a:cubicBezTo>
                        <a:pt x="0" y="43"/>
                        <a:pt x="13" y="56"/>
                        <a:pt x="28" y="56"/>
                      </a:cubicBezTo>
                      <a:cubicBezTo>
                        <a:pt x="43" y="56"/>
                        <a:pt x="56" y="43"/>
                        <a:pt x="56" y="28"/>
                      </a:cubicBezTo>
                      <a:cubicBezTo>
                        <a:pt x="56" y="13"/>
                        <a:pt x="43" y="0"/>
                        <a:pt x="28" y="0"/>
                      </a:cubicBezTo>
                      <a:close/>
                      <a:moveTo>
                        <a:pt x="28" y="53"/>
                      </a:moveTo>
                      <a:cubicBezTo>
                        <a:pt x="14" y="53"/>
                        <a:pt x="4" y="42"/>
                        <a:pt x="4" y="28"/>
                      </a:cubicBezTo>
                      <a:cubicBezTo>
                        <a:pt x="4" y="14"/>
                        <a:pt x="14" y="4"/>
                        <a:pt x="28" y="4"/>
                      </a:cubicBezTo>
                      <a:cubicBezTo>
                        <a:pt x="42" y="4"/>
                        <a:pt x="53" y="14"/>
                        <a:pt x="53" y="28"/>
                      </a:cubicBezTo>
                      <a:cubicBezTo>
                        <a:pt x="53" y="42"/>
                        <a:pt x="42" y="53"/>
                        <a:pt x="28" y="5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9" name="任意多边形: 形状 38">
                  <a:extLst>
                    <a:ext uri="{FF2B5EF4-FFF2-40B4-BE49-F238E27FC236}">
                      <a16:creationId xmlns:a16="http://schemas.microsoft.com/office/drawing/2014/main" id="{427051CC-0509-438F-A5A2-9EAAA5CCB76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912101" y="1852613"/>
                  <a:ext cx="122238" cy="122238"/>
                </a:xfrm>
                <a:custGeom>
                  <a:avLst/>
                  <a:gdLst>
                    <a:gd name="T0" fmla="*/ 16 w 32"/>
                    <a:gd name="T1" fmla="*/ 0 h 32"/>
                    <a:gd name="T2" fmla="*/ 0 w 32"/>
                    <a:gd name="T3" fmla="*/ 16 h 32"/>
                    <a:gd name="T4" fmla="*/ 16 w 32"/>
                    <a:gd name="T5" fmla="*/ 32 h 32"/>
                    <a:gd name="T6" fmla="*/ 32 w 32"/>
                    <a:gd name="T7" fmla="*/ 16 h 32"/>
                    <a:gd name="T8" fmla="*/ 16 w 32"/>
                    <a:gd name="T9" fmla="*/ 0 h 32"/>
                    <a:gd name="T10" fmla="*/ 16 w 32"/>
                    <a:gd name="T11" fmla="*/ 28 h 32"/>
                    <a:gd name="T12" fmla="*/ 4 w 32"/>
                    <a:gd name="T13" fmla="*/ 16 h 32"/>
                    <a:gd name="T14" fmla="*/ 16 w 32"/>
                    <a:gd name="T15" fmla="*/ 4 h 32"/>
                    <a:gd name="T16" fmla="*/ 28 w 32"/>
                    <a:gd name="T17" fmla="*/ 16 h 32"/>
                    <a:gd name="T18" fmla="*/ 16 w 32"/>
                    <a:gd name="T19" fmla="*/ 28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2" h="32">
                      <a:moveTo>
                        <a:pt x="16" y="0"/>
                      </a:moveTo>
                      <a:cubicBezTo>
                        <a:pt x="7" y="0"/>
                        <a:pt x="0" y="7"/>
                        <a:pt x="0" y="16"/>
                      </a:cubicBezTo>
                      <a:cubicBezTo>
                        <a:pt x="0" y="25"/>
                        <a:pt x="7" y="32"/>
                        <a:pt x="16" y="32"/>
                      </a:cubicBezTo>
                      <a:cubicBezTo>
                        <a:pt x="25" y="32"/>
                        <a:pt x="32" y="25"/>
                        <a:pt x="32" y="16"/>
                      </a:cubicBezTo>
                      <a:cubicBezTo>
                        <a:pt x="32" y="7"/>
                        <a:pt x="25" y="0"/>
                        <a:pt x="16" y="0"/>
                      </a:cubicBezTo>
                      <a:close/>
                      <a:moveTo>
                        <a:pt x="16" y="28"/>
                      </a:moveTo>
                      <a:cubicBezTo>
                        <a:pt x="9" y="28"/>
                        <a:pt x="4" y="23"/>
                        <a:pt x="4" y="16"/>
                      </a:cubicBezTo>
                      <a:cubicBezTo>
                        <a:pt x="4" y="9"/>
                        <a:pt x="9" y="4"/>
                        <a:pt x="16" y="4"/>
                      </a:cubicBezTo>
                      <a:cubicBezTo>
                        <a:pt x="23" y="4"/>
                        <a:pt x="28" y="9"/>
                        <a:pt x="28" y="16"/>
                      </a:cubicBezTo>
                      <a:cubicBezTo>
                        <a:pt x="28" y="23"/>
                        <a:pt x="23" y="28"/>
                        <a:pt x="16" y="2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cxnSp>
          <p:nvCxnSpPr>
            <p:cNvPr id="21" name="直接连接符 20">
              <a:extLst>
                <a:ext uri="{FF2B5EF4-FFF2-40B4-BE49-F238E27FC236}">
                  <a16:creationId xmlns:a16="http://schemas.microsoft.com/office/drawing/2014/main" id="{CCF7BEF1-0196-4FCF-9515-8CD0FD939E00}"/>
                </a:ext>
              </a:extLst>
            </p:cNvPr>
            <p:cNvCxnSpPr/>
            <p:nvPr/>
          </p:nvCxnSpPr>
          <p:spPr>
            <a:xfrm flipH="1" flipV="1">
              <a:off x="6959616" y="4642436"/>
              <a:ext cx="1109272" cy="0"/>
            </a:xfrm>
            <a:prstGeom prst="line">
              <a:avLst/>
            </a:prstGeom>
            <a:ln w="12700">
              <a:solidFill>
                <a:schemeClr val="tx2"/>
              </a:solidFill>
              <a:prstDash val="dash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>
              <a:extLst>
                <a:ext uri="{FF2B5EF4-FFF2-40B4-BE49-F238E27FC236}">
                  <a16:creationId xmlns:a16="http://schemas.microsoft.com/office/drawing/2014/main" id="{A4EDECB7-CD90-4094-B709-CF2B2EF16A24}"/>
                </a:ext>
              </a:extLst>
            </p:cNvPr>
            <p:cNvCxnSpPr/>
            <p:nvPr/>
          </p:nvCxnSpPr>
          <p:spPr>
            <a:xfrm>
              <a:off x="6961945" y="4326398"/>
              <a:ext cx="0" cy="319946"/>
            </a:xfrm>
            <a:prstGeom prst="line">
              <a:avLst/>
            </a:prstGeom>
            <a:ln w="12700">
              <a:solidFill>
                <a:schemeClr val="tx2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文本框 225">
              <a:extLst>
                <a:ext uri="{FF2B5EF4-FFF2-40B4-BE49-F238E27FC236}">
                  <a16:creationId xmlns:a16="http://schemas.microsoft.com/office/drawing/2014/main" id="{55EF060A-5A9E-4DD2-B05E-7FD380242DF3}"/>
                </a:ext>
              </a:extLst>
            </p:cNvPr>
            <p:cNvSpPr txBox="1"/>
            <p:nvPr/>
          </p:nvSpPr>
          <p:spPr>
            <a:xfrm>
              <a:off x="8075421" y="4145915"/>
              <a:ext cx="2446220" cy="307777"/>
            </a:xfrm>
            <a:prstGeom prst="rect">
              <a:avLst/>
            </a:prstGeom>
            <a:noFill/>
          </p:spPr>
          <p:txBody>
            <a:bodyPr wrap="none">
              <a:normAutofit fontScale="92500" lnSpcReduction="20000"/>
            </a:bodyPr>
            <a:lstStyle/>
            <a:p>
              <a:pPr>
                <a:lnSpc>
                  <a:spcPct val="110000"/>
                </a:lnSpc>
              </a:pPr>
              <a:r>
                <a:rPr lang="zh-CN" altLang="en-US" sz="1600" b="1" dirty="0">
                  <a:solidFill>
                    <a:schemeClr val="accent4"/>
                  </a:solidFill>
                </a:rPr>
                <a:t>输入标题文本</a:t>
              </a:r>
            </a:p>
          </p:txBody>
        </p:sp>
        <p:sp>
          <p:nvSpPr>
            <p:cNvPr id="28" name="文本框 226">
              <a:extLst>
                <a:ext uri="{FF2B5EF4-FFF2-40B4-BE49-F238E27FC236}">
                  <a16:creationId xmlns:a16="http://schemas.microsoft.com/office/drawing/2014/main" id="{82E68B51-BBF1-4F8B-87E4-3F0983CC2940}"/>
                </a:ext>
              </a:extLst>
            </p:cNvPr>
            <p:cNvSpPr txBox="1"/>
            <p:nvPr/>
          </p:nvSpPr>
          <p:spPr>
            <a:xfrm>
              <a:off x="8076217" y="4455908"/>
              <a:ext cx="2446220" cy="715581"/>
            </a:xfrm>
            <a:prstGeom prst="rect">
              <a:avLst/>
            </a:prstGeom>
            <a:noFill/>
          </p:spPr>
          <p:txBody>
            <a:bodyPr wrap="square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/>
                <a:t>请替换文字内容复制你的内容到此</a:t>
              </a:r>
              <a:br>
                <a:rPr lang="zh-CN" altLang="en-US" sz="1100" dirty="0"/>
              </a:br>
              <a:endParaRPr lang="zh-CN" altLang="en-US" sz="1100" dirty="0"/>
            </a:p>
          </p:txBody>
        </p:sp>
      </p:grpSp>
      <p:grpSp>
        <p:nvGrpSpPr>
          <p:cNvPr id="51" name="组合 50">
            <a:extLst>
              <a:ext uri="{FF2B5EF4-FFF2-40B4-BE49-F238E27FC236}">
                <a16:creationId xmlns:a16="http://schemas.microsoft.com/office/drawing/2014/main" id="{4BCFF8CF-94FC-4FC2-B184-9B120B356AD8}"/>
              </a:ext>
            </a:extLst>
          </p:cNvPr>
          <p:cNvGrpSpPr/>
          <p:nvPr/>
        </p:nvGrpSpPr>
        <p:grpSpPr>
          <a:xfrm>
            <a:off x="7038723" y="1899685"/>
            <a:ext cx="4311728" cy="2109209"/>
            <a:chOff x="7038723" y="1899685"/>
            <a:chExt cx="4311728" cy="2109209"/>
          </a:xfrm>
        </p:grpSpPr>
        <p:sp>
          <p:nvSpPr>
            <p:cNvPr id="4" name="等腰三角形 3">
              <a:extLst>
                <a:ext uri="{FF2B5EF4-FFF2-40B4-BE49-F238E27FC236}">
                  <a16:creationId xmlns:a16="http://schemas.microsoft.com/office/drawing/2014/main" id="{7B47BCE6-F15C-42BC-99C1-AF2D2B4072CC}"/>
                </a:ext>
              </a:extLst>
            </p:cNvPr>
            <p:cNvSpPr/>
            <p:nvPr/>
          </p:nvSpPr>
          <p:spPr>
            <a:xfrm rot="10800000">
              <a:off x="7038723" y="2688094"/>
              <a:ext cx="1532128" cy="1320800"/>
            </a:xfrm>
            <a:prstGeom prst="triangl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1AB4F5E3-CCE8-406F-B8F3-8EFF4E491F65}"/>
                </a:ext>
              </a:extLst>
            </p:cNvPr>
            <p:cNvGrpSpPr/>
            <p:nvPr/>
          </p:nvGrpSpPr>
          <p:grpSpPr>
            <a:xfrm>
              <a:off x="7646850" y="2943411"/>
              <a:ext cx="315873" cy="298323"/>
              <a:chOff x="10261600" y="2471738"/>
              <a:chExt cx="514350" cy="485775"/>
            </a:xfrm>
            <a:solidFill>
              <a:schemeClr val="bg1"/>
            </a:solidFill>
          </p:grpSpPr>
          <p:sp>
            <p:nvSpPr>
              <p:cNvPr id="33" name="任意多边形: 形状 32">
                <a:extLst>
                  <a:ext uri="{FF2B5EF4-FFF2-40B4-BE49-F238E27FC236}">
                    <a16:creationId xmlns:a16="http://schemas.microsoft.com/office/drawing/2014/main" id="{9E84755B-73EE-49FA-8FD8-464E2CCDD1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261600" y="2722563"/>
                <a:ext cx="476250" cy="234950"/>
              </a:xfrm>
              <a:custGeom>
                <a:avLst/>
                <a:gdLst>
                  <a:gd name="T0" fmla="*/ 121 w 124"/>
                  <a:gd name="T1" fmla="*/ 19 h 61"/>
                  <a:gd name="T2" fmla="*/ 116 w 124"/>
                  <a:gd name="T3" fmla="*/ 21 h 61"/>
                  <a:gd name="T4" fmla="*/ 66 w 124"/>
                  <a:gd name="T5" fmla="*/ 53 h 61"/>
                  <a:gd name="T6" fmla="*/ 19 w 124"/>
                  <a:gd name="T7" fmla="*/ 25 h 61"/>
                  <a:gd name="T8" fmla="*/ 29 w 124"/>
                  <a:gd name="T9" fmla="*/ 19 h 61"/>
                  <a:gd name="T10" fmla="*/ 29 w 124"/>
                  <a:gd name="T11" fmla="*/ 16 h 61"/>
                  <a:gd name="T12" fmla="*/ 3 w 124"/>
                  <a:gd name="T13" fmla="*/ 1 h 61"/>
                  <a:gd name="T14" fmla="*/ 0 w 124"/>
                  <a:gd name="T15" fmla="*/ 2 h 61"/>
                  <a:gd name="T16" fmla="*/ 0 w 124"/>
                  <a:gd name="T17" fmla="*/ 32 h 61"/>
                  <a:gd name="T18" fmla="*/ 3 w 124"/>
                  <a:gd name="T19" fmla="*/ 34 h 61"/>
                  <a:gd name="T20" fmla="*/ 12 w 124"/>
                  <a:gd name="T21" fmla="*/ 29 h 61"/>
                  <a:gd name="T22" fmla="*/ 66 w 124"/>
                  <a:gd name="T23" fmla="*/ 61 h 61"/>
                  <a:gd name="T24" fmla="*/ 123 w 124"/>
                  <a:gd name="T25" fmla="*/ 24 h 61"/>
                  <a:gd name="T26" fmla="*/ 121 w 124"/>
                  <a:gd name="T27" fmla="*/ 19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24" h="61">
                    <a:moveTo>
                      <a:pt x="121" y="19"/>
                    </a:moveTo>
                    <a:cubicBezTo>
                      <a:pt x="119" y="18"/>
                      <a:pt x="117" y="19"/>
                      <a:pt x="116" y="21"/>
                    </a:cubicBezTo>
                    <a:cubicBezTo>
                      <a:pt x="108" y="41"/>
                      <a:pt x="88" y="53"/>
                      <a:pt x="66" y="53"/>
                    </a:cubicBezTo>
                    <a:cubicBezTo>
                      <a:pt x="46" y="53"/>
                      <a:pt x="28" y="42"/>
                      <a:pt x="19" y="25"/>
                    </a:cubicBezTo>
                    <a:cubicBezTo>
                      <a:pt x="24" y="22"/>
                      <a:pt x="29" y="20"/>
                      <a:pt x="29" y="19"/>
                    </a:cubicBezTo>
                    <a:cubicBezTo>
                      <a:pt x="31" y="18"/>
                      <a:pt x="31" y="17"/>
                      <a:pt x="29" y="16"/>
                    </a:cubicBezTo>
                    <a:cubicBezTo>
                      <a:pt x="28" y="15"/>
                      <a:pt x="4" y="1"/>
                      <a:pt x="3" y="1"/>
                    </a:cubicBezTo>
                    <a:cubicBezTo>
                      <a:pt x="2" y="0"/>
                      <a:pt x="0" y="1"/>
                      <a:pt x="0" y="2"/>
                    </a:cubicBezTo>
                    <a:cubicBezTo>
                      <a:pt x="0" y="4"/>
                      <a:pt x="0" y="30"/>
                      <a:pt x="0" y="32"/>
                    </a:cubicBezTo>
                    <a:cubicBezTo>
                      <a:pt x="0" y="34"/>
                      <a:pt x="1" y="35"/>
                      <a:pt x="3" y="34"/>
                    </a:cubicBezTo>
                    <a:cubicBezTo>
                      <a:pt x="3" y="34"/>
                      <a:pt x="7" y="32"/>
                      <a:pt x="12" y="29"/>
                    </a:cubicBezTo>
                    <a:cubicBezTo>
                      <a:pt x="23" y="49"/>
                      <a:pt x="43" y="61"/>
                      <a:pt x="66" y="61"/>
                    </a:cubicBezTo>
                    <a:cubicBezTo>
                      <a:pt x="91" y="61"/>
                      <a:pt x="114" y="47"/>
                      <a:pt x="123" y="24"/>
                    </a:cubicBezTo>
                    <a:cubicBezTo>
                      <a:pt x="124" y="22"/>
                      <a:pt x="123" y="20"/>
                      <a:pt x="121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" name="任意多边形: 形状 33">
                <a:extLst>
                  <a:ext uri="{FF2B5EF4-FFF2-40B4-BE49-F238E27FC236}">
                    <a16:creationId xmlns:a16="http://schemas.microsoft.com/office/drawing/2014/main" id="{F7A8CA9A-1242-4E42-B707-C4ED6616F2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296525" y="2471738"/>
                <a:ext cx="479425" cy="239712"/>
              </a:xfrm>
              <a:custGeom>
                <a:avLst/>
                <a:gdLst>
                  <a:gd name="T0" fmla="*/ 125 w 125"/>
                  <a:gd name="T1" fmla="*/ 29 h 62"/>
                  <a:gd name="T2" fmla="*/ 122 w 125"/>
                  <a:gd name="T3" fmla="*/ 28 h 62"/>
                  <a:gd name="T4" fmla="*/ 112 w 125"/>
                  <a:gd name="T5" fmla="*/ 33 h 62"/>
                  <a:gd name="T6" fmla="*/ 57 w 125"/>
                  <a:gd name="T7" fmla="*/ 0 h 62"/>
                  <a:gd name="T8" fmla="*/ 0 w 125"/>
                  <a:gd name="T9" fmla="*/ 38 h 62"/>
                  <a:gd name="T10" fmla="*/ 2 w 125"/>
                  <a:gd name="T11" fmla="*/ 43 h 62"/>
                  <a:gd name="T12" fmla="*/ 8 w 125"/>
                  <a:gd name="T13" fmla="*/ 41 h 62"/>
                  <a:gd name="T14" fmla="*/ 57 w 125"/>
                  <a:gd name="T15" fmla="*/ 8 h 62"/>
                  <a:gd name="T16" fmla="*/ 106 w 125"/>
                  <a:gd name="T17" fmla="*/ 37 h 62"/>
                  <a:gd name="T18" fmla="*/ 96 w 125"/>
                  <a:gd name="T19" fmla="*/ 43 h 62"/>
                  <a:gd name="T20" fmla="*/ 96 w 125"/>
                  <a:gd name="T21" fmla="*/ 46 h 62"/>
                  <a:gd name="T22" fmla="*/ 122 w 125"/>
                  <a:gd name="T23" fmla="*/ 61 h 62"/>
                  <a:gd name="T24" fmla="*/ 125 w 125"/>
                  <a:gd name="T25" fmla="*/ 60 h 62"/>
                  <a:gd name="T26" fmla="*/ 125 w 125"/>
                  <a:gd name="T27" fmla="*/ 29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25" h="62">
                    <a:moveTo>
                      <a:pt x="125" y="29"/>
                    </a:moveTo>
                    <a:cubicBezTo>
                      <a:pt x="125" y="28"/>
                      <a:pt x="124" y="27"/>
                      <a:pt x="122" y="28"/>
                    </a:cubicBezTo>
                    <a:cubicBezTo>
                      <a:pt x="122" y="28"/>
                      <a:pt x="118" y="30"/>
                      <a:pt x="112" y="33"/>
                    </a:cubicBezTo>
                    <a:cubicBezTo>
                      <a:pt x="103" y="13"/>
                      <a:pt x="82" y="0"/>
                      <a:pt x="57" y="0"/>
                    </a:cubicBezTo>
                    <a:cubicBezTo>
                      <a:pt x="32" y="0"/>
                      <a:pt x="10" y="15"/>
                      <a:pt x="0" y="38"/>
                    </a:cubicBezTo>
                    <a:cubicBezTo>
                      <a:pt x="0" y="40"/>
                      <a:pt x="0" y="42"/>
                      <a:pt x="2" y="43"/>
                    </a:cubicBezTo>
                    <a:cubicBezTo>
                      <a:pt x="5" y="44"/>
                      <a:pt x="7" y="43"/>
                      <a:pt x="8" y="41"/>
                    </a:cubicBezTo>
                    <a:cubicBezTo>
                      <a:pt x="16" y="21"/>
                      <a:pt x="36" y="8"/>
                      <a:pt x="57" y="8"/>
                    </a:cubicBezTo>
                    <a:cubicBezTo>
                      <a:pt x="79" y="8"/>
                      <a:pt x="97" y="19"/>
                      <a:pt x="106" y="37"/>
                    </a:cubicBezTo>
                    <a:cubicBezTo>
                      <a:pt x="101" y="40"/>
                      <a:pt x="96" y="43"/>
                      <a:pt x="96" y="43"/>
                    </a:cubicBezTo>
                    <a:cubicBezTo>
                      <a:pt x="94" y="44"/>
                      <a:pt x="94" y="46"/>
                      <a:pt x="96" y="46"/>
                    </a:cubicBezTo>
                    <a:cubicBezTo>
                      <a:pt x="97" y="47"/>
                      <a:pt x="121" y="60"/>
                      <a:pt x="122" y="61"/>
                    </a:cubicBezTo>
                    <a:cubicBezTo>
                      <a:pt x="124" y="62"/>
                      <a:pt x="125" y="61"/>
                      <a:pt x="125" y="60"/>
                    </a:cubicBezTo>
                    <a:cubicBezTo>
                      <a:pt x="125" y="57"/>
                      <a:pt x="125" y="31"/>
                      <a:pt x="125" y="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cxnSp>
          <p:nvCxnSpPr>
            <p:cNvPr id="17" name="直接连接符 16">
              <a:extLst>
                <a:ext uri="{FF2B5EF4-FFF2-40B4-BE49-F238E27FC236}">
                  <a16:creationId xmlns:a16="http://schemas.microsoft.com/office/drawing/2014/main" id="{0799CF52-3806-406A-8FB3-0BEF265A15BE}"/>
                </a:ext>
              </a:extLst>
            </p:cNvPr>
            <p:cNvCxnSpPr/>
            <p:nvPr/>
          </p:nvCxnSpPr>
          <p:spPr>
            <a:xfrm flipH="1">
              <a:off x="7795832" y="2372056"/>
              <a:ext cx="1109272" cy="0"/>
            </a:xfrm>
            <a:prstGeom prst="line">
              <a:avLst/>
            </a:prstGeom>
            <a:ln w="12700">
              <a:solidFill>
                <a:schemeClr val="tx2"/>
              </a:solidFill>
              <a:prstDash val="dash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>
              <a:extLst>
                <a:ext uri="{FF2B5EF4-FFF2-40B4-BE49-F238E27FC236}">
                  <a16:creationId xmlns:a16="http://schemas.microsoft.com/office/drawing/2014/main" id="{9690FCEC-EC69-4A7B-B7AE-C872B22B30CD}"/>
                </a:ext>
              </a:extLst>
            </p:cNvPr>
            <p:cNvCxnSpPr/>
            <p:nvPr/>
          </p:nvCxnSpPr>
          <p:spPr>
            <a:xfrm flipV="1">
              <a:off x="7798161" y="2368148"/>
              <a:ext cx="0" cy="319946"/>
            </a:xfrm>
            <a:prstGeom prst="line">
              <a:avLst/>
            </a:prstGeom>
            <a:ln w="12700">
              <a:solidFill>
                <a:schemeClr val="tx2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文本框 227">
              <a:extLst>
                <a:ext uri="{FF2B5EF4-FFF2-40B4-BE49-F238E27FC236}">
                  <a16:creationId xmlns:a16="http://schemas.microsoft.com/office/drawing/2014/main" id="{4646089F-BEDC-40B0-A16B-EB836A826E7F}"/>
                </a:ext>
              </a:extLst>
            </p:cNvPr>
            <p:cNvSpPr txBox="1"/>
            <p:nvPr/>
          </p:nvSpPr>
          <p:spPr>
            <a:xfrm>
              <a:off x="8903435" y="1899685"/>
              <a:ext cx="2446220" cy="307777"/>
            </a:xfrm>
            <a:prstGeom prst="rect">
              <a:avLst/>
            </a:prstGeom>
            <a:noFill/>
          </p:spPr>
          <p:txBody>
            <a:bodyPr wrap="none">
              <a:normAutofit fontScale="92500" lnSpcReduction="20000"/>
            </a:bodyPr>
            <a:lstStyle/>
            <a:p>
              <a:pPr>
                <a:lnSpc>
                  <a:spcPct val="110000"/>
                </a:lnSpc>
              </a:pPr>
              <a:r>
                <a:rPr lang="zh-CN" altLang="en-US" sz="1600" b="1" dirty="0">
                  <a:solidFill>
                    <a:schemeClr val="accent5"/>
                  </a:solidFill>
                </a:rPr>
                <a:t>输入标题文本</a:t>
              </a:r>
            </a:p>
          </p:txBody>
        </p:sp>
        <p:sp>
          <p:nvSpPr>
            <p:cNvPr id="30" name="文本框 228">
              <a:extLst>
                <a:ext uri="{FF2B5EF4-FFF2-40B4-BE49-F238E27FC236}">
                  <a16:creationId xmlns:a16="http://schemas.microsoft.com/office/drawing/2014/main" id="{04BBBFB7-584A-4945-8AD2-D9AF66B18E1F}"/>
                </a:ext>
              </a:extLst>
            </p:cNvPr>
            <p:cNvSpPr txBox="1"/>
            <p:nvPr/>
          </p:nvSpPr>
          <p:spPr>
            <a:xfrm>
              <a:off x="8904231" y="2209678"/>
              <a:ext cx="2446220" cy="715581"/>
            </a:xfrm>
            <a:prstGeom prst="rect">
              <a:avLst/>
            </a:prstGeom>
            <a:noFill/>
          </p:spPr>
          <p:txBody>
            <a:bodyPr wrap="square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/>
                <a:t>请替换文字内容复制你的内容到此</a:t>
              </a:r>
              <a:br>
                <a:rPr lang="zh-CN" altLang="en-US" sz="1100" dirty="0"/>
              </a:br>
              <a:endParaRPr lang="zh-CN" altLang="en-US" sz="1100" dirty="0"/>
            </a:p>
          </p:txBody>
        </p:sp>
      </p:grp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93470E7D-C231-45D8-9F19-FB4F7315DA2F}"/>
              </a:ext>
            </a:extLst>
          </p:cNvPr>
          <p:cNvGrpSpPr/>
          <p:nvPr/>
        </p:nvGrpSpPr>
        <p:grpSpPr>
          <a:xfrm>
            <a:off x="5250712" y="2688094"/>
            <a:ext cx="2447016" cy="3396247"/>
            <a:chOff x="5250712" y="2688094"/>
            <a:chExt cx="2447016" cy="3396247"/>
          </a:xfrm>
        </p:grpSpPr>
        <p:sp>
          <p:nvSpPr>
            <p:cNvPr id="5" name="等腰三角形 4">
              <a:extLst>
                <a:ext uri="{FF2B5EF4-FFF2-40B4-BE49-F238E27FC236}">
                  <a16:creationId xmlns:a16="http://schemas.microsoft.com/office/drawing/2014/main" id="{BE3351A6-E3B1-44C1-A962-508C05436DC0}"/>
                </a:ext>
              </a:extLst>
            </p:cNvPr>
            <p:cNvSpPr/>
            <p:nvPr/>
          </p:nvSpPr>
          <p:spPr>
            <a:xfrm rot="10800000">
              <a:off x="5340926" y="2688094"/>
              <a:ext cx="1532128" cy="1320800"/>
            </a:xfrm>
            <a:prstGeom prst="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1" name="组合 10">
              <a:extLst>
                <a:ext uri="{FF2B5EF4-FFF2-40B4-BE49-F238E27FC236}">
                  <a16:creationId xmlns:a16="http://schemas.microsoft.com/office/drawing/2014/main" id="{178F9883-3948-41CF-B4D2-D2C8F80F82C1}"/>
                </a:ext>
              </a:extLst>
            </p:cNvPr>
            <p:cNvGrpSpPr/>
            <p:nvPr/>
          </p:nvGrpSpPr>
          <p:grpSpPr>
            <a:xfrm>
              <a:off x="5985272" y="2922316"/>
              <a:ext cx="263311" cy="377208"/>
              <a:chOff x="3741341" y="1604128"/>
              <a:chExt cx="341313" cy="488950"/>
            </a:xfrm>
            <a:solidFill>
              <a:schemeClr val="bg1"/>
            </a:solidFill>
          </p:grpSpPr>
          <p:sp>
            <p:nvSpPr>
              <p:cNvPr id="43" name="任意多边形: 形状 42">
                <a:extLst>
                  <a:ext uri="{FF2B5EF4-FFF2-40B4-BE49-F238E27FC236}">
                    <a16:creationId xmlns:a16="http://schemas.microsoft.com/office/drawing/2014/main" id="{4AAB0FDD-DD8C-4738-9F15-C34BA7FCC1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41341" y="1604128"/>
                <a:ext cx="341313" cy="488950"/>
              </a:xfrm>
              <a:custGeom>
                <a:avLst/>
                <a:gdLst>
                  <a:gd name="T0" fmla="*/ 44 w 88"/>
                  <a:gd name="T1" fmla="*/ 0 h 128"/>
                  <a:gd name="T2" fmla="*/ 0 w 88"/>
                  <a:gd name="T3" fmla="*/ 44 h 128"/>
                  <a:gd name="T4" fmla="*/ 20 w 88"/>
                  <a:gd name="T5" fmla="*/ 92 h 128"/>
                  <a:gd name="T6" fmla="*/ 44 w 88"/>
                  <a:gd name="T7" fmla="*/ 128 h 128"/>
                  <a:gd name="T8" fmla="*/ 68 w 88"/>
                  <a:gd name="T9" fmla="*/ 92 h 128"/>
                  <a:gd name="T10" fmla="*/ 88 w 88"/>
                  <a:gd name="T11" fmla="*/ 44 h 128"/>
                  <a:gd name="T12" fmla="*/ 44 w 88"/>
                  <a:gd name="T13" fmla="*/ 0 h 128"/>
                  <a:gd name="T14" fmla="*/ 54 w 88"/>
                  <a:gd name="T15" fmla="*/ 109 h 128"/>
                  <a:gd name="T16" fmla="*/ 35 w 88"/>
                  <a:gd name="T17" fmla="*/ 111 h 128"/>
                  <a:gd name="T18" fmla="*/ 32 w 88"/>
                  <a:gd name="T19" fmla="*/ 104 h 128"/>
                  <a:gd name="T20" fmla="*/ 32 w 88"/>
                  <a:gd name="T21" fmla="*/ 103 h 128"/>
                  <a:gd name="T22" fmla="*/ 57 w 88"/>
                  <a:gd name="T23" fmla="*/ 100 h 128"/>
                  <a:gd name="T24" fmla="*/ 56 w 88"/>
                  <a:gd name="T25" fmla="*/ 104 h 128"/>
                  <a:gd name="T26" fmla="*/ 54 w 88"/>
                  <a:gd name="T27" fmla="*/ 109 h 128"/>
                  <a:gd name="T28" fmla="*/ 31 w 88"/>
                  <a:gd name="T29" fmla="*/ 100 h 128"/>
                  <a:gd name="T30" fmla="*/ 28 w 88"/>
                  <a:gd name="T31" fmla="*/ 92 h 128"/>
                  <a:gd name="T32" fmla="*/ 60 w 88"/>
                  <a:gd name="T33" fmla="*/ 92 h 128"/>
                  <a:gd name="T34" fmla="*/ 58 w 88"/>
                  <a:gd name="T35" fmla="*/ 96 h 128"/>
                  <a:gd name="T36" fmla="*/ 31 w 88"/>
                  <a:gd name="T37" fmla="*/ 100 h 128"/>
                  <a:gd name="T38" fmla="*/ 44 w 88"/>
                  <a:gd name="T39" fmla="*/ 120 h 128"/>
                  <a:gd name="T40" fmla="*/ 36 w 88"/>
                  <a:gd name="T41" fmla="*/ 115 h 128"/>
                  <a:gd name="T42" fmla="*/ 53 w 88"/>
                  <a:gd name="T43" fmla="*/ 113 h 128"/>
                  <a:gd name="T44" fmla="*/ 44 w 88"/>
                  <a:gd name="T45" fmla="*/ 120 h 128"/>
                  <a:gd name="T46" fmla="*/ 63 w 88"/>
                  <a:gd name="T47" fmla="*/ 84 h 128"/>
                  <a:gd name="T48" fmla="*/ 25 w 88"/>
                  <a:gd name="T49" fmla="*/ 84 h 128"/>
                  <a:gd name="T50" fmla="*/ 19 w 88"/>
                  <a:gd name="T51" fmla="*/ 71 h 128"/>
                  <a:gd name="T52" fmla="*/ 8 w 88"/>
                  <a:gd name="T53" fmla="*/ 44 h 128"/>
                  <a:gd name="T54" fmla="*/ 44 w 88"/>
                  <a:gd name="T55" fmla="*/ 8 h 128"/>
                  <a:gd name="T56" fmla="*/ 80 w 88"/>
                  <a:gd name="T57" fmla="*/ 44 h 128"/>
                  <a:gd name="T58" fmla="*/ 69 w 88"/>
                  <a:gd name="T59" fmla="*/ 71 h 128"/>
                  <a:gd name="T60" fmla="*/ 63 w 88"/>
                  <a:gd name="T61" fmla="*/ 84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88" h="128">
                    <a:moveTo>
                      <a:pt x="44" y="0"/>
                    </a:moveTo>
                    <a:cubicBezTo>
                      <a:pt x="20" y="0"/>
                      <a:pt x="0" y="20"/>
                      <a:pt x="0" y="44"/>
                    </a:cubicBezTo>
                    <a:cubicBezTo>
                      <a:pt x="0" y="60"/>
                      <a:pt x="15" y="77"/>
                      <a:pt x="20" y="92"/>
                    </a:cubicBezTo>
                    <a:cubicBezTo>
                      <a:pt x="28" y="115"/>
                      <a:pt x="27" y="128"/>
                      <a:pt x="44" y="128"/>
                    </a:cubicBezTo>
                    <a:cubicBezTo>
                      <a:pt x="61" y="128"/>
                      <a:pt x="60" y="115"/>
                      <a:pt x="68" y="92"/>
                    </a:cubicBezTo>
                    <a:cubicBezTo>
                      <a:pt x="73" y="77"/>
                      <a:pt x="88" y="60"/>
                      <a:pt x="88" y="44"/>
                    </a:cubicBezTo>
                    <a:cubicBezTo>
                      <a:pt x="88" y="20"/>
                      <a:pt x="68" y="0"/>
                      <a:pt x="44" y="0"/>
                    </a:cubicBezTo>
                    <a:close/>
                    <a:moveTo>
                      <a:pt x="54" y="109"/>
                    </a:moveTo>
                    <a:cubicBezTo>
                      <a:pt x="35" y="111"/>
                      <a:pt x="35" y="111"/>
                      <a:pt x="35" y="111"/>
                    </a:cubicBezTo>
                    <a:cubicBezTo>
                      <a:pt x="34" y="109"/>
                      <a:pt x="33" y="107"/>
                      <a:pt x="32" y="104"/>
                    </a:cubicBezTo>
                    <a:cubicBezTo>
                      <a:pt x="32" y="104"/>
                      <a:pt x="32" y="104"/>
                      <a:pt x="32" y="103"/>
                    </a:cubicBezTo>
                    <a:cubicBezTo>
                      <a:pt x="57" y="100"/>
                      <a:pt x="57" y="100"/>
                      <a:pt x="57" y="100"/>
                    </a:cubicBezTo>
                    <a:cubicBezTo>
                      <a:pt x="57" y="102"/>
                      <a:pt x="56" y="103"/>
                      <a:pt x="56" y="104"/>
                    </a:cubicBezTo>
                    <a:cubicBezTo>
                      <a:pt x="55" y="106"/>
                      <a:pt x="55" y="107"/>
                      <a:pt x="54" y="109"/>
                    </a:cubicBezTo>
                    <a:close/>
                    <a:moveTo>
                      <a:pt x="31" y="100"/>
                    </a:moveTo>
                    <a:cubicBezTo>
                      <a:pt x="30" y="97"/>
                      <a:pt x="29" y="95"/>
                      <a:pt x="28" y="92"/>
                    </a:cubicBezTo>
                    <a:cubicBezTo>
                      <a:pt x="60" y="92"/>
                      <a:pt x="60" y="92"/>
                      <a:pt x="60" y="92"/>
                    </a:cubicBezTo>
                    <a:cubicBezTo>
                      <a:pt x="59" y="93"/>
                      <a:pt x="59" y="95"/>
                      <a:pt x="58" y="96"/>
                    </a:cubicBezTo>
                    <a:lnTo>
                      <a:pt x="31" y="100"/>
                    </a:lnTo>
                    <a:close/>
                    <a:moveTo>
                      <a:pt x="44" y="120"/>
                    </a:moveTo>
                    <a:cubicBezTo>
                      <a:pt x="40" y="120"/>
                      <a:pt x="38" y="120"/>
                      <a:pt x="36" y="115"/>
                    </a:cubicBezTo>
                    <a:cubicBezTo>
                      <a:pt x="53" y="113"/>
                      <a:pt x="53" y="113"/>
                      <a:pt x="53" y="113"/>
                    </a:cubicBezTo>
                    <a:cubicBezTo>
                      <a:pt x="51" y="119"/>
                      <a:pt x="49" y="120"/>
                      <a:pt x="44" y="120"/>
                    </a:cubicBezTo>
                    <a:close/>
                    <a:moveTo>
                      <a:pt x="63" y="84"/>
                    </a:moveTo>
                    <a:cubicBezTo>
                      <a:pt x="25" y="84"/>
                      <a:pt x="25" y="84"/>
                      <a:pt x="25" y="84"/>
                    </a:cubicBezTo>
                    <a:cubicBezTo>
                      <a:pt x="23" y="80"/>
                      <a:pt x="21" y="75"/>
                      <a:pt x="19" y="71"/>
                    </a:cubicBezTo>
                    <a:cubicBezTo>
                      <a:pt x="13" y="62"/>
                      <a:pt x="8" y="52"/>
                      <a:pt x="8" y="44"/>
                    </a:cubicBezTo>
                    <a:cubicBezTo>
                      <a:pt x="8" y="24"/>
                      <a:pt x="24" y="8"/>
                      <a:pt x="44" y="8"/>
                    </a:cubicBezTo>
                    <a:cubicBezTo>
                      <a:pt x="64" y="8"/>
                      <a:pt x="80" y="24"/>
                      <a:pt x="80" y="44"/>
                    </a:cubicBezTo>
                    <a:cubicBezTo>
                      <a:pt x="80" y="52"/>
                      <a:pt x="75" y="62"/>
                      <a:pt x="69" y="71"/>
                    </a:cubicBezTo>
                    <a:cubicBezTo>
                      <a:pt x="67" y="75"/>
                      <a:pt x="65" y="80"/>
                      <a:pt x="63" y="8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4" name="任意多边形: 形状 43">
                <a:extLst>
                  <a:ext uri="{FF2B5EF4-FFF2-40B4-BE49-F238E27FC236}">
                    <a16:creationId xmlns:a16="http://schemas.microsoft.com/office/drawing/2014/main" id="{3935FBCB-6078-45EF-AA54-78A20E3D14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19128" y="1680328"/>
                <a:ext cx="101600" cy="100013"/>
              </a:xfrm>
              <a:custGeom>
                <a:avLst/>
                <a:gdLst>
                  <a:gd name="T0" fmla="*/ 24 w 26"/>
                  <a:gd name="T1" fmla="*/ 0 h 26"/>
                  <a:gd name="T2" fmla="*/ 0 w 26"/>
                  <a:gd name="T3" fmla="*/ 24 h 26"/>
                  <a:gd name="T4" fmla="*/ 2 w 26"/>
                  <a:gd name="T5" fmla="*/ 26 h 26"/>
                  <a:gd name="T6" fmla="*/ 4 w 26"/>
                  <a:gd name="T7" fmla="*/ 24 h 26"/>
                  <a:gd name="T8" fmla="*/ 24 w 26"/>
                  <a:gd name="T9" fmla="*/ 4 h 26"/>
                  <a:gd name="T10" fmla="*/ 26 w 26"/>
                  <a:gd name="T11" fmla="*/ 2 h 26"/>
                  <a:gd name="T12" fmla="*/ 24 w 26"/>
                  <a:gd name="T13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6" h="26">
                    <a:moveTo>
                      <a:pt x="24" y="0"/>
                    </a:moveTo>
                    <a:cubicBezTo>
                      <a:pt x="11" y="0"/>
                      <a:pt x="0" y="11"/>
                      <a:pt x="0" y="24"/>
                    </a:cubicBezTo>
                    <a:cubicBezTo>
                      <a:pt x="0" y="25"/>
                      <a:pt x="1" y="26"/>
                      <a:pt x="2" y="26"/>
                    </a:cubicBezTo>
                    <a:cubicBezTo>
                      <a:pt x="3" y="26"/>
                      <a:pt x="4" y="25"/>
                      <a:pt x="4" y="24"/>
                    </a:cubicBezTo>
                    <a:cubicBezTo>
                      <a:pt x="4" y="13"/>
                      <a:pt x="13" y="4"/>
                      <a:pt x="24" y="4"/>
                    </a:cubicBezTo>
                    <a:cubicBezTo>
                      <a:pt x="25" y="4"/>
                      <a:pt x="26" y="3"/>
                      <a:pt x="26" y="2"/>
                    </a:cubicBezTo>
                    <a:cubicBezTo>
                      <a:pt x="26" y="1"/>
                      <a:pt x="25" y="0"/>
                      <a:pt x="2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cxnSp>
          <p:nvCxnSpPr>
            <p:cNvPr id="15" name="直接连接符 14">
              <a:extLst>
                <a:ext uri="{FF2B5EF4-FFF2-40B4-BE49-F238E27FC236}">
                  <a16:creationId xmlns:a16="http://schemas.microsoft.com/office/drawing/2014/main" id="{46B70344-F553-4085-9418-8F802F9D94B5}"/>
                </a:ext>
              </a:extLst>
            </p:cNvPr>
            <p:cNvCxnSpPr/>
            <p:nvPr/>
          </p:nvCxnSpPr>
          <p:spPr>
            <a:xfrm>
              <a:off x="6106990" y="4024719"/>
              <a:ext cx="0" cy="827921"/>
            </a:xfrm>
            <a:prstGeom prst="line">
              <a:avLst/>
            </a:prstGeom>
            <a:ln w="12700">
              <a:solidFill>
                <a:schemeClr val="tx2"/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文本框 229">
              <a:extLst>
                <a:ext uri="{FF2B5EF4-FFF2-40B4-BE49-F238E27FC236}">
                  <a16:creationId xmlns:a16="http://schemas.microsoft.com/office/drawing/2014/main" id="{CE1EC784-4687-4A07-A214-48A7261FCAF0}"/>
                </a:ext>
              </a:extLst>
            </p:cNvPr>
            <p:cNvSpPr txBox="1"/>
            <p:nvPr/>
          </p:nvSpPr>
          <p:spPr>
            <a:xfrm>
              <a:off x="5250712" y="5058767"/>
              <a:ext cx="2446220" cy="307777"/>
            </a:xfrm>
            <a:prstGeom prst="rect">
              <a:avLst/>
            </a:prstGeom>
            <a:noFill/>
          </p:spPr>
          <p:txBody>
            <a:bodyPr wrap="none">
              <a:normAutofit fontScale="92500" lnSpcReduction="20000"/>
            </a:bodyPr>
            <a:lstStyle/>
            <a:p>
              <a:pPr algn="ctr">
                <a:lnSpc>
                  <a:spcPct val="110000"/>
                </a:lnSpc>
              </a:pPr>
              <a:r>
                <a:rPr lang="zh-CN" altLang="en-US" sz="1600" b="1" dirty="0">
                  <a:solidFill>
                    <a:schemeClr val="accent3"/>
                  </a:solidFill>
                </a:rPr>
                <a:t>输入标题文本</a:t>
              </a:r>
            </a:p>
          </p:txBody>
        </p:sp>
        <p:sp>
          <p:nvSpPr>
            <p:cNvPr id="32" name="文本框 230">
              <a:extLst>
                <a:ext uri="{FF2B5EF4-FFF2-40B4-BE49-F238E27FC236}">
                  <a16:creationId xmlns:a16="http://schemas.microsoft.com/office/drawing/2014/main" id="{00603800-9DF1-4BDE-8860-E2944D578E68}"/>
                </a:ext>
              </a:extLst>
            </p:cNvPr>
            <p:cNvSpPr txBox="1"/>
            <p:nvPr/>
          </p:nvSpPr>
          <p:spPr>
            <a:xfrm>
              <a:off x="5251508" y="5368760"/>
              <a:ext cx="2446220" cy="715581"/>
            </a:xfrm>
            <a:prstGeom prst="rect">
              <a:avLst/>
            </a:prstGeom>
            <a:noFill/>
          </p:spPr>
          <p:txBody>
            <a:bodyPr wrap="square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 dirty="0"/>
                <a:t>请替换文字内容复制你的内容到此</a:t>
              </a:r>
              <a:br>
                <a:rPr lang="zh-CN" altLang="en-US" sz="1100" dirty="0"/>
              </a:br>
              <a:endParaRPr lang="zh-CN" altLang="en-US" sz="1100" dirty="0"/>
            </a:p>
          </p:txBody>
        </p:sp>
      </p:grpSp>
    </p:spTree>
    <p:extLst>
      <p:ext uri="{BB962C8B-B14F-4D97-AF65-F5344CB8AC3E}">
        <p14:creationId xmlns:p14="http://schemas.microsoft.com/office/powerpoint/2010/main" val="3560620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5000">
        <p14:switch dir="r"/>
      </p:transition>
    </mc:Choice>
    <mc:Fallback xmlns="">
      <p:transition spd="slow" advClick="0" advTm="500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千图PPT彼岸天：ID 8661124组合 1">
            <a:extLst>
              <a:ext uri="{FF2B5EF4-FFF2-40B4-BE49-F238E27FC236}">
                <a16:creationId xmlns:a16="http://schemas.microsoft.com/office/drawing/2014/main" id="{224D8B42-C332-4B69-AD19-0B614349F2CE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8036657" y="1556792"/>
            <a:ext cx="3209290" cy="4557731"/>
            <a:chOff x="8036657" y="1556792"/>
            <a:chExt cx="3209290" cy="4557731"/>
          </a:xfrm>
        </p:grpSpPr>
        <p:sp>
          <p:nvSpPr>
            <p:cNvPr id="12" name="Freeform: Shape 12">
              <a:extLst>
                <a:ext uri="{FF2B5EF4-FFF2-40B4-BE49-F238E27FC236}">
                  <a16:creationId xmlns:a16="http://schemas.microsoft.com/office/drawing/2014/main" id="{7F342EC6-9A6D-4C5E-832B-4B348EC5AA4A}"/>
                </a:ext>
              </a:extLst>
            </p:cNvPr>
            <p:cNvSpPr>
              <a:spLocks/>
            </p:cNvSpPr>
            <p:nvPr/>
          </p:nvSpPr>
          <p:spPr bwMode="auto">
            <a:xfrm>
              <a:off x="8036657" y="1556792"/>
              <a:ext cx="3209290" cy="4557731"/>
            </a:xfrm>
            <a:custGeom>
              <a:avLst/>
              <a:gdLst>
                <a:gd name="T0" fmla="*/ 834 w 834"/>
                <a:gd name="T1" fmla="*/ 1133 h 1183"/>
                <a:gd name="T2" fmla="*/ 785 w 834"/>
                <a:gd name="T3" fmla="*/ 1183 h 1183"/>
                <a:gd name="T4" fmla="*/ 50 w 834"/>
                <a:gd name="T5" fmla="*/ 1183 h 1183"/>
                <a:gd name="T6" fmla="*/ 0 w 834"/>
                <a:gd name="T7" fmla="*/ 1133 h 1183"/>
                <a:gd name="T8" fmla="*/ 0 w 834"/>
                <a:gd name="T9" fmla="*/ 49 h 1183"/>
                <a:gd name="T10" fmla="*/ 50 w 834"/>
                <a:gd name="T11" fmla="*/ 0 h 1183"/>
                <a:gd name="T12" fmla="*/ 785 w 834"/>
                <a:gd name="T13" fmla="*/ 0 h 1183"/>
                <a:gd name="T14" fmla="*/ 834 w 834"/>
                <a:gd name="T15" fmla="*/ 49 h 1183"/>
                <a:gd name="T16" fmla="*/ 834 w 834"/>
                <a:gd name="T17" fmla="*/ 1133 h 1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34" h="1183">
                  <a:moveTo>
                    <a:pt x="834" y="1133"/>
                  </a:moveTo>
                  <a:cubicBezTo>
                    <a:pt x="834" y="1160"/>
                    <a:pt x="812" y="1183"/>
                    <a:pt x="785" y="1183"/>
                  </a:cubicBezTo>
                  <a:cubicBezTo>
                    <a:pt x="50" y="1183"/>
                    <a:pt x="50" y="1183"/>
                    <a:pt x="50" y="1183"/>
                  </a:cubicBezTo>
                  <a:cubicBezTo>
                    <a:pt x="22" y="1183"/>
                    <a:pt x="0" y="1160"/>
                    <a:pt x="0" y="1133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22"/>
                    <a:pt x="22" y="0"/>
                    <a:pt x="50" y="0"/>
                  </a:cubicBezTo>
                  <a:cubicBezTo>
                    <a:pt x="785" y="0"/>
                    <a:pt x="785" y="0"/>
                    <a:pt x="785" y="0"/>
                  </a:cubicBezTo>
                  <a:cubicBezTo>
                    <a:pt x="812" y="0"/>
                    <a:pt x="834" y="22"/>
                    <a:pt x="834" y="49"/>
                  </a:cubicBezTo>
                  <a:cubicBezTo>
                    <a:pt x="834" y="1133"/>
                    <a:pt x="834" y="1133"/>
                    <a:pt x="834" y="1133"/>
                  </a:cubicBezTo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Freeform: Shape 13">
              <a:extLst>
                <a:ext uri="{FF2B5EF4-FFF2-40B4-BE49-F238E27FC236}">
                  <a16:creationId xmlns:a16="http://schemas.microsoft.com/office/drawing/2014/main" id="{12FDEEE8-3E7A-4E4E-B879-76DB35E56E74}"/>
                </a:ext>
              </a:extLst>
            </p:cNvPr>
            <p:cNvSpPr>
              <a:spLocks/>
            </p:cNvSpPr>
            <p:nvPr/>
          </p:nvSpPr>
          <p:spPr bwMode="auto">
            <a:xfrm>
              <a:off x="8055922" y="1572203"/>
              <a:ext cx="3174615" cy="4523056"/>
            </a:xfrm>
            <a:custGeom>
              <a:avLst/>
              <a:gdLst>
                <a:gd name="T0" fmla="*/ 45 w 825"/>
                <a:gd name="T1" fmla="*/ 1174 h 1174"/>
                <a:gd name="T2" fmla="*/ 0 w 825"/>
                <a:gd name="T3" fmla="*/ 1129 h 1174"/>
                <a:gd name="T4" fmla="*/ 0 w 825"/>
                <a:gd name="T5" fmla="*/ 45 h 1174"/>
                <a:gd name="T6" fmla="*/ 45 w 825"/>
                <a:gd name="T7" fmla="*/ 0 h 1174"/>
                <a:gd name="T8" fmla="*/ 780 w 825"/>
                <a:gd name="T9" fmla="*/ 0 h 1174"/>
                <a:gd name="T10" fmla="*/ 825 w 825"/>
                <a:gd name="T11" fmla="*/ 45 h 1174"/>
                <a:gd name="T12" fmla="*/ 825 w 825"/>
                <a:gd name="T13" fmla="*/ 1129 h 1174"/>
                <a:gd name="T14" fmla="*/ 780 w 825"/>
                <a:gd name="T15" fmla="*/ 1174 h 1174"/>
                <a:gd name="T16" fmla="*/ 45 w 825"/>
                <a:gd name="T17" fmla="*/ 1174 h 1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25" h="1174">
                  <a:moveTo>
                    <a:pt x="45" y="1174"/>
                  </a:moveTo>
                  <a:cubicBezTo>
                    <a:pt x="20" y="1174"/>
                    <a:pt x="0" y="1154"/>
                    <a:pt x="0" y="1129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21"/>
                    <a:pt x="20" y="0"/>
                    <a:pt x="45" y="0"/>
                  </a:cubicBezTo>
                  <a:cubicBezTo>
                    <a:pt x="780" y="0"/>
                    <a:pt x="780" y="0"/>
                    <a:pt x="780" y="0"/>
                  </a:cubicBezTo>
                  <a:cubicBezTo>
                    <a:pt x="805" y="0"/>
                    <a:pt x="825" y="21"/>
                    <a:pt x="825" y="45"/>
                  </a:cubicBezTo>
                  <a:cubicBezTo>
                    <a:pt x="825" y="1129"/>
                    <a:pt x="825" y="1129"/>
                    <a:pt x="825" y="1129"/>
                  </a:cubicBezTo>
                  <a:cubicBezTo>
                    <a:pt x="825" y="1154"/>
                    <a:pt x="805" y="1174"/>
                    <a:pt x="780" y="1174"/>
                  </a:cubicBezTo>
                  <a:cubicBezTo>
                    <a:pt x="45" y="1174"/>
                    <a:pt x="45" y="1174"/>
                    <a:pt x="45" y="1174"/>
                  </a:cubicBezTo>
                </a:path>
              </a:pathLst>
            </a:custGeom>
            <a:solidFill>
              <a:srgbClr val="1818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Oval 14">
              <a:extLst>
                <a:ext uri="{FF2B5EF4-FFF2-40B4-BE49-F238E27FC236}">
                  <a16:creationId xmlns:a16="http://schemas.microsoft.com/office/drawing/2014/main" id="{5C02DDF3-3F00-48E2-9800-CFEE15C41718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2407" y="1741721"/>
              <a:ext cx="57792" cy="57792"/>
            </a:xfrm>
            <a:prstGeom prst="ellipse">
              <a:avLst/>
            </a:prstGeom>
            <a:solidFill>
              <a:srgbClr val="2C2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Oval 15">
              <a:extLst>
                <a:ext uri="{FF2B5EF4-FFF2-40B4-BE49-F238E27FC236}">
                  <a16:creationId xmlns:a16="http://schemas.microsoft.com/office/drawing/2014/main" id="{EC10E2DB-B625-48F8-8C98-7A0BF8A27A5F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2407" y="1737870"/>
              <a:ext cx="57792" cy="57792"/>
            </a:xfrm>
            <a:prstGeom prst="ellipse">
              <a:avLst/>
            </a:prstGeom>
            <a:solidFill>
              <a:srgbClr val="0A0A0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Oval 16">
              <a:extLst>
                <a:ext uri="{FF2B5EF4-FFF2-40B4-BE49-F238E27FC236}">
                  <a16:creationId xmlns:a16="http://schemas.microsoft.com/office/drawing/2014/main" id="{E70CE306-FAB1-4A44-9A2F-7DBA5A2956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623964" y="1749426"/>
              <a:ext cx="34675" cy="34675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Oval 17">
              <a:extLst>
                <a:ext uri="{FF2B5EF4-FFF2-40B4-BE49-F238E27FC236}">
                  <a16:creationId xmlns:a16="http://schemas.microsoft.com/office/drawing/2014/main" id="{27FC9AA1-F4DA-4AFF-862E-EB703AEDCA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631670" y="1757132"/>
              <a:ext cx="19265" cy="19265"/>
            </a:xfrm>
            <a:prstGeom prst="ellipse">
              <a:avLst/>
            </a:prstGeom>
            <a:solidFill>
              <a:srgbClr val="2C99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Freeform: Shape 18">
              <a:extLst>
                <a:ext uri="{FF2B5EF4-FFF2-40B4-BE49-F238E27FC236}">
                  <a16:creationId xmlns:a16="http://schemas.microsoft.com/office/drawing/2014/main" id="{5E2CF0E7-F882-4EDC-A805-A627FE4069B9}"/>
                </a:ext>
              </a:extLst>
            </p:cNvPr>
            <p:cNvSpPr>
              <a:spLocks/>
            </p:cNvSpPr>
            <p:nvPr/>
          </p:nvSpPr>
          <p:spPr bwMode="auto">
            <a:xfrm>
              <a:off x="9639375" y="1764837"/>
              <a:ext cx="3854" cy="3854"/>
            </a:xfrm>
            <a:custGeom>
              <a:avLst/>
              <a:gdLst>
                <a:gd name="T0" fmla="*/ 1 w 1"/>
                <a:gd name="T1" fmla="*/ 0 h 1"/>
                <a:gd name="T2" fmla="*/ 1 w 1"/>
                <a:gd name="T3" fmla="*/ 1 h 1"/>
                <a:gd name="T4" fmla="*/ 0 w 1"/>
                <a:gd name="T5" fmla="*/ 0 h 1"/>
                <a:gd name="T6" fmla="*/ 1 w 1"/>
                <a:gd name="T7" fmla="*/ 0 h 1"/>
                <a:gd name="T8" fmla="*/ 1 w 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lnTo>
                    <a:pt x="1" y="1"/>
                  </a:lnTo>
                  <a:lnTo>
                    <a:pt x="0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Rectangle 19">
              <a:extLst>
                <a:ext uri="{FF2B5EF4-FFF2-40B4-BE49-F238E27FC236}">
                  <a16:creationId xmlns:a16="http://schemas.microsoft.com/office/drawing/2014/main" id="{501F9204-E4E9-4F70-A308-388909F9994B}"/>
                </a:ext>
              </a:extLst>
            </p:cNvPr>
            <p:cNvSpPr>
              <a:spLocks/>
            </p:cNvSpPr>
            <p:nvPr/>
          </p:nvSpPr>
          <p:spPr bwMode="auto">
            <a:xfrm>
              <a:off x="9550764" y="1757132"/>
              <a:ext cx="26970" cy="26970"/>
            </a:xfrm>
            <a:prstGeom prst="rect">
              <a:avLst/>
            </a:prstGeom>
            <a:solidFill>
              <a:srgbClr val="4646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Rectangle 20">
              <a:extLst>
                <a:ext uri="{FF2B5EF4-FFF2-40B4-BE49-F238E27FC236}">
                  <a16:creationId xmlns:a16="http://schemas.microsoft.com/office/drawing/2014/main" id="{214150E2-4E5F-4B4A-BBD2-2C7EAFD5AAF3}"/>
                </a:ext>
              </a:extLst>
            </p:cNvPr>
            <p:cNvSpPr>
              <a:spLocks/>
            </p:cNvSpPr>
            <p:nvPr/>
          </p:nvSpPr>
          <p:spPr bwMode="auto">
            <a:xfrm>
              <a:off x="8229291" y="1938209"/>
              <a:ext cx="2827873" cy="3771783"/>
            </a:xfrm>
            <a:prstGeom prst="rect">
              <a:avLst/>
            </a:prstGeom>
            <a:solidFill>
              <a:srgbClr val="0C0D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Rectangle 21">
              <a:extLst>
                <a:ext uri="{FF2B5EF4-FFF2-40B4-BE49-F238E27FC236}">
                  <a16:creationId xmlns:a16="http://schemas.microsoft.com/office/drawing/2014/main" id="{BF36CAC1-D61B-4CA2-98F0-F9DCB7174C37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4702" y="1953620"/>
              <a:ext cx="2797051" cy="374096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Oval 22">
              <a:extLst>
                <a:ext uri="{FF2B5EF4-FFF2-40B4-BE49-F238E27FC236}">
                  <a16:creationId xmlns:a16="http://schemas.microsoft.com/office/drawing/2014/main" id="{0A5DCFB3-AC6D-4C2A-B6D4-9A4126A2D1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3794" y="5790897"/>
              <a:ext cx="238867" cy="242721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Freeform: Shape 23">
              <a:extLst>
                <a:ext uri="{FF2B5EF4-FFF2-40B4-BE49-F238E27FC236}">
                  <a16:creationId xmlns:a16="http://schemas.microsoft.com/office/drawing/2014/main" id="{70224FAF-8EF2-41D3-82D2-6804733B3FF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81586" y="5848686"/>
              <a:ext cx="123286" cy="123286"/>
            </a:xfrm>
            <a:custGeom>
              <a:avLst/>
              <a:gdLst>
                <a:gd name="T0" fmla="*/ 30 w 32"/>
                <a:gd name="T1" fmla="*/ 21 h 32"/>
                <a:gd name="T2" fmla="*/ 28 w 32"/>
                <a:gd name="T3" fmla="*/ 21 h 32"/>
                <a:gd name="T4" fmla="*/ 21 w 32"/>
                <a:gd name="T5" fmla="*/ 28 h 32"/>
                <a:gd name="T6" fmla="*/ 11 w 32"/>
                <a:gd name="T7" fmla="*/ 28 h 32"/>
                <a:gd name="T8" fmla="*/ 4 w 32"/>
                <a:gd name="T9" fmla="*/ 21 h 32"/>
                <a:gd name="T10" fmla="*/ 4 w 32"/>
                <a:gd name="T11" fmla="*/ 11 h 32"/>
                <a:gd name="T12" fmla="*/ 11 w 32"/>
                <a:gd name="T13" fmla="*/ 4 h 32"/>
                <a:gd name="T14" fmla="*/ 21 w 32"/>
                <a:gd name="T15" fmla="*/ 4 h 32"/>
                <a:gd name="T16" fmla="*/ 28 w 32"/>
                <a:gd name="T17" fmla="*/ 11 h 32"/>
                <a:gd name="T18" fmla="*/ 28 w 32"/>
                <a:gd name="T19" fmla="*/ 21 h 32"/>
                <a:gd name="T20" fmla="*/ 30 w 32"/>
                <a:gd name="T21" fmla="*/ 21 h 32"/>
                <a:gd name="T22" fmla="*/ 32 w 32"/>
                <a:gd name="T23" fmla="*/ 21 h 32"/>
                <a:gd name="T24" fmla="*/ 32 w 32"/>
                <a:gd name="T25" fmla="*/ 11 h 32"/>
                <a:gd name="T26" fmla="*/ 21 w 32"/>
                <a:gd name="T27" fmla="*/ 0 h 32"/>
                <a:gd name="T28" fmla="*/ 11 w 32"/>
                <a:gd name="T29" fmla="*/ 0 h 32"/>
                <a:gd name="T30" fmla="*/ 0 w 32"/>
                <a:gd name="T31" fmla="*/ 11 h 32"/>
                <a:gd name="T32" fmla="*/ 0 w 32"/>
                <a:gd name="T33" fmla="*/ 21 h 32"/>
                <a:gd name="T34" fmla="*/ 11 w 32"/>
                <a:gd name="T35" fmla="*/ 32 h 32"/>
                <a:gd name="T36" fmla="*/ 21 w 32"/>
                <a:gd name="T37" fmla="*/ 32 h 32"/>
                <a:gd name="T38" fmla="*/ 32 w 32"/>
                <a:gd name="T39" fmla="*/ 21 h 32"/>
                <a:gd name="T40" fmla="*/ 30 w 32"/>
                <a:gd name="T41" fmla="*/ 2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2" h="32">
                  <a:moveTo>
                    <a:pt x="30" y="21"/>
                  </a:moveTo>
                  <a:cubicBezTo>
                    <a:pt x="28" y="21"/>
                    <a:pt x="28" y="21"/>
                    <a:pt x="28" y="21"/>
                  </a:cubicBezTo>
                  <a:cubicBezTo>
                    <a:pt x="28" y="25"/>
                    <a:pt x="25" y="28"/>
                    <a:pt x="2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7" y="28"/>
                    <a:pt x="4" y="25"/>
                    <a:pt x="4" y="2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7"/>
                    <a:pt x="7" y="4"/>
                    <a:pt x="11" y="4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5" y="4"/>
                    <a:pt x="28" y="7"/>
                    <a:pt x="28" y="11"/>
                  </a:cubicBezTo>
                  <a:cubicBezTo>
                    <a:pt x="28" y="21"/>
                    <a:pt x="28" y="21"/>
                    <a:pt x="28" y="21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32" y="11"/>
                    <a:pt x="32" y="11"/>
                    <a:pt x="32" y="11"/>
                  </a:cubicBezTo>
                  <a:cubicBezTo>
                    <a:pt x="32" y="5"/>
                    <a:pt x="28" y="0"/>
                    <a:pt x="2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8"/>
                    <a:pt x="5" y="32"/>
                    <a:pt x="11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8" y="32"/>
                    <a:pt x="32" y="28"/>
                    <a:pt x="32" y="21"/>
                  </a:cubicBezTo>
                  <a:lnTo>
                    <a:pt x="30" y="21"/>
                  </a:ln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4" name="千图PPT彼岸天：ID 8661124文本框 2">
            <a:extLst>
              <a:ext uri="{FF2B5EF4-FFF2-40B4-BE49-F238E27FC236}">
                <a16:creationId xmlns:a16="http://schemas.microsoft.com/office/drawing/2014/main" id="{A5A82650-4B23-4210-AF91-D4ACF88547A2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3747491" y="3383029"/>
            <a:ext cx="1107996" cy="276999"/>
          </a:xfrm>
          <a:prstGeom prst="rect">
            <a:avLst/>
          </a:prstGeom>
          <a:solidFill>
            <a:schemeClr val="accent1"/>
          </a:solidFill>
        </p:spPr>
        <p:txBody>
          <a:bodyPr wrap="none">
            <a:normAutofit/>
          </a:bodyPr>
          <a:lstStyle/>
          <a:p>
            <a:r>
              <a:rPr lang="zh-CN" altLang="en-US" sz="1200" dirty="0">
                <a:solidFill>
                  <a:schemeClr val="bg1"/>
                </a:solidFill>
              </a:rPr>
              <a:t>输入标题文本</a:t>
            </a:r>
          </a:p>
        </p:txBody>
      </p:sp>
      <p:sp>
        <p:nvSpPr>
          <p:cNvPr id="5" name="千图PPT彼岸天：ID 8661124矩形 3">
            <a:extLst>
              <a:ext uri="{FF2B5EF4-FFF2-40B4-BE49-F238E27FC236}">
                <a16:creationId xmlns:a16="http://schemas.microsoft.com/office/drawing/2014/main" id="{F7B2AE44-5F4B-48E4-BAAB-B141A4A2D10C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3646722" y="3683463"/>
            <a:ext cx="3817429" cy="483337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900" dirty="0">
                <a:solidFill>
                  <a:schemeClr val="dk1">
                    <a:lumMod val="100000"/>
                  </a:schemeClr>
                </a:solidFill>
              </a:rPr>
              <a:t>请替换文字内容复制你的内容到</a:t>
            </a:r>
            <a:r>
              <a:rPr lang="zh-CN" altLang="en-US" sz="900" dirty="0" smtClean="0">
                <a:solidFill>
                  <a:schemeClr val="dk1">
                    <a:lumMod val="100000"/>
                  </a:schemeClr>
                </a:solidFill>
              </a:rPr>
              <a:t>此</a:t>
            </a:r>
            <a:r>
              <a:rPr lang="zh-CN" altLang="en-US" sz="900" dirty="0">
                <a:solidFill>
                  <a:schemeClr val="dk1">
                    <a:lumMod val="100000"/>
                  </a:schemeClr>
                </a:solidFill>
              </a:rPr>
              <a:t/>
            </a:r>
            <a:br>
              <a:rPr lang="zh-CN" altLang="en-US" sz="900" dirty="0">
                <a:solidFill>
                  <a:schemeClr val="dk1">
                    <a:lumMod val="100000"/>
                  </a:schemeClr>
                </a:solidFill>
              </a:rPr>
            </a:br>
            <a:r>
              <a:rPr lang="zh-CN" altLang="en-US" sz="900" dirty="0">
                <a:solidFill>
                  <a:schemeClr val="dk1">
                    <a:lumMod val="100000"/>
                  </a:schemeClr>
                </a:solidFill>
              </a:rPr>
              <a:t>如需更改请在（设置形状格式）菜单下（文本选项）中调整</a:t>
            </a:r>
          </a:p>
        </p:txBody>
      </p:sp>
      <p:sp>
        <p:nvSpPr>
          <p:cNvPr id="6" name="千图PPT彼岸天：ID 8661124文本框 4">
            <a:extLst>
              <a:ext uri="{FF2B5EF4-FFF2-40B4-BE49-F238E27FC236}">
                <a16:creationId xmlns:a16="http://schemas.microsoft.com/office/drawing/2014/main" id="{C375766E-9C96-4D87-8C11-97C6A995D0B5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747491" y="4347801"/>
            <a:ext cx="1107996" cy="276999"/>
          </a:xfrm>
          <a:prstGeom prst="rect">
            <a:avLst/>
          </a:prstGeom>
          <a:solidFill>
            <a:schemeClr val="accent2"/>
          </a:solidFill>
        </p:spPr>
        <p:txBody>
          <a:bodyPr wrap="none">
            <a:normAutofit/>
          </a:bodyPr>
          <a:lstStyle/>
          <a:p>
            <a:r>
              <a:rPr lang="zh-CN" altLang="en-US" sz="1200" dirty="0">
                <a:solidFill>
                  <a:schemeClr val="bg1"/>
                </a:solidFill>
              </a:rPr>
              <a:t>输入标题文本</a:t>
            </a:r>
          </a:p>
        </p:txBody>
      </p:sp>
      <p:sp>
        <p:nvSpPr>
          <p:cNvPr id="7" name="千图PPT彼岸天：ID 8661124矩形 5">
            <a:extLst>
              <a:ext uri="{FF2B5EF4-FFF2-40B4-BE49-F238E27FC236}">
                <a16:creationId xmlns:a16="http://schemas.microsoft.com/office/drawing/2014/main" id="{A9588CB1-0230-47D6-A344-14397B870793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3646722" y="4648235"/>
            <a:ext cx="3817429" cy="483337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900" dirty="0">
                <a:solidFill>
                  <a:schemeClr val="dk1">
                    <a:lumMod val="100000"/>
                  </a:schemeClr>
                </a:solidFill>
              </a:rPr>
              <a:t>请替换文字内容复制你的内容到</a:t>
            </a:r>
            <a:r>
              <a:rPr lang="zh-CN" altLang="en-US" sz="900" dirty="0" smtClean="0">
                <a:solidFill>
                  <a:schemeClr val="dk1">
                    <a:lumMod val="100000"/>
                  </a:schemeClr>
                </a:solidFill>
              </a:rPr>
              <a:t>此</a:t>
            </a:r>
            <a:r>
              <a:rPr lang="zh-CN" altLang="en-US" sz="900" dirty="0">
                <a:solidFill>
                  <a:schemeClr val="dk1">
                    <a:lumMod val="100000"/>
                  </a:schemeClr>
                </a:solidFill>
              </a:rPr>
              <a:t/>
            </a:r>
            <a:br>
              <a:rPr lang="zh-CN" altLang="en-US" sz="900" dirty="0">
                <a:solidFill>
                  <a:schemeClr val="dk1">
                    <a:lumMod val="100000"/>
                  </a:schemeClr>
                </a:solidFill>
              </a:rPr>
            </a:br>
            <a:r>
              <a:rPr lang="zh-CN" altLang="en-US" sz="900" dirty="0">
                <a:solidFill>
                  <a:schemeClr val="dk1">
                    <a:lumMod val="100000"/>
                  </a:schemeClr>
                </a:solidFill>
              </a:rPr>
              <a:t>如需更改请在（设置形状格式）菜单下（文本选项）中调整</a:t>
            </a:r>
          </a:p>
        </p:txBody>
      </p:sp>
      <p:sp>
        <p:nvSpPr>
          <p:cNvPr id="8" name="千图PPT彼岸天：ID 8661124文本框 6">
            <a:extLst>
              <a:ext uri="{FF2B5EF4-FFF2-40B4-BE49-F238E27FC236}">
                <a16:creationId xmlns:a16="http://schemas.microsoft.com/office/drawing/2014/main" id="{FB626681-720B-487C-91BC-5BFAABC6CBD1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3744028" y="5336679"/>
            <a:ext cx="1107996" cy="276999"/>
          </a:xfrm>
          <a:prstGeom prst="rect">
            <a:avLst/>
          </a:prstGeom>
          <a:solidFill>
            <a:schemeClr val="accent3"/>
          </a:solidFill>
        </p:spPr>
        <p:txBody>
          <a:bodyPr wrap="none">
            <a:normAutofit/>
          </a:bodyPr>
          <a:lstStyle/>
          <a:p>
            <a:r>
              <a:rPr lang="zh-CN" altLang="en-US" sz="1200" dirty="0">
                <a:solidFill>
                  <a:schemeClr val="bg1"/>
                </a:solidFill>
              </a:rPr>
              <a:t>输入标题文本</a:t>
            </a:r>
          </a:p>
        </p:txBody>
      </p:sp>
      <p:sp>
        <p:nvSpPr>
          <p:cNvPr id="9" name="千图PPT彼岸天：ID 8661124矩形 7">
            <a:extLst>
              <a:ext uri="{FF2B5EF4-FFF2-40B4-BE49-F238E27FC236}">
                <a16:creationId xmlns:a16="http://schemas.microsoft.com/office/drawing/2014/main" id="{F0DDB9C0-3E77-44B3-9D0C-0659A501ADEA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3643259" y="5637113"/>
            <a:ext cx="3817429" cy="483337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900" dirty="0">
                <a:solidFill>
                  <a:schemeClr val="dk1">
                    <a:lumMod val="100000"/>
                  </a:schemeClr>
                </a:solidFill>
              </a:rPr>
              <a:t>请替换文字内容复制你的内容到</a:t>
            </a:r>
            <a:r>
              <a:rPr lang="zh-CN" altLang="en-US" sz="900" dirty="0" smtClean="0">
                <a:solidFill>
                  <a:schemeClr val="dk1">
                    <a:lumMod val="100000"/>
                  </a:schemeClr>
                </a:solidFill>
              </a:rPr>
              <a:t>此</a:t>
            </a:r>
            <a:r>
              <a:rPr lang="zh-CN" altLang="en-US" sz="900" dirty="0">
                <a:solidFill>
                  <a:schemeClr val="dk1">
                    <a:lumMod val="100000"/>
                  </a:schemeClr>
                </a:solidFill>
              </a:rPr>
              <a:t/>
            </a:r>
            <a:br>
              <a:rPr lang="zh-CN" altLang="en-US" sz="900" dirty="0">
                <a:solidFill>
                  <a:schemeClr val="dk1">
                    <a:lumMod val="100000"/>
                  </a:schemeClr>
                </a:solidFill>
              </a:rPr>
            </a:br>
            <a:r>
              <a:rPr lang="zh-CN" altLang="en-US" sz="900" dirty="0">
                <a:solidFill>
                  <a:schemeClr val="dk1">
                    <a:lumMod val="100000"/>
                  </a:schemeClr>
                </a:solidFill>
              </a:rPr>
              <a:t>如需更改请在（设置形状格式）菜单下（文本选项）中调整</a:t>
            </a:r>
          </a:p>
        </p:txBody>
      </p:sp>
      <p:sp>
        <p:nvSpPr>
          <p:cNvPr id="10" name="千图PPT彼岸天：ID 8661124Freeform: Shape 9">
            <a:extLst>
              <a:ext uri="{FF2B5EF4-FFF2-40B4-BE49-F238E27FC236}">
                <a16:creationId xmlns:a16="http://schemas.microsoft.com/office/drawing/2014/main" id="{09CABE21-B789-4894-AD9A-FBF5E1FD6687}"/>
              </a:ext>
            </a:extLst>
          </p:cNvPr>
          <p:cNvSpPr>
            <a:spLocks/>
          </p:cNvSpPr>
          <p:nvPr>
            <p:custDataLst>
              <p:tags r:id="rId9"/>
            </p:custDataLst>
          </p:nvPr>
        </p:nvSpPr>
        <p:spPr bwMode="auto">
          <a:xfrm>
            <a:off x="1447767" y="5424389"/>
            <a:ext cx="1511363" cy="690134"/>
          </a:xfrm>
          <a:custGeom>
            <a:avLst/>
            <a:gdLst/>
            <a:ahLst/>
            <a:cxnLst>
              <a:cxn ang="0">
                <a:pos x="23" y="32"/>
              </a:cxn>
              <a:cxn ang="0">
                <a:pos x="43" y="17"/>
              </a:cxn>
              <a:cxn ang="0">
                <a:pos x="52" y="19"/>
              </a:cxn>
              <a:cxn ang="0">
                <a:pos x="73" y="12"/>
              </a:cxn>
              <a:cxn ang="0">
                <a:pos x="73" y="12"/>
              </a:cxn>
              <a:cxn ang="0">
                <a:pos x="90" y="3"/>
              </a:cxn>
              <a:cxn ang="0">
                <a:pos x="100" y="6"/>
              </a:cxn>
              <a:cxn ang="0">
                <a:pos x="123" y="0"/>
              </a:cxn>
              <a:cxn ang="0">
                <a:pos x="164" y="26"/>
              </a:cxn>
              <a:cxn ang="0">
                <a:pos x="180" y="39"/>
              </a:cxn>
              <a:cxn ang="0">
                <a:pos x="196" y="68"/>
              </a:cxn>
              <a:cxn ang="0">
                <a:pos x="195" y="72"/>
              </a:cxn>
              <a:cxn ang="0">
                <a:pos x="1" y="72"/>
              </a:cxn>
              <a:cxn ang="0">
                <a:pos x="0" y="65"/>
              </a:cxn>
              <a:cxn ang="0">
                <a:pos x="23" y="32"/>
              </a:cxn>
            </a:cxnLst>
            <a:rect l="0" t="0" r="r" b="b"/>
            <a:pathLst>
              <a:path w="196" h="72">
                <a:moveTo>
                  <a:pt x="23" y="32"/>
                </a:moveTo>
                <a:cubicBezTo>
                  <a:pt x="25" y="24"/>
                  <a:pt x="33" y="17"/>
                  <a:pt x="43" y="17"/>
                </a:cubicBezTo>
                <a:cubicBezTo>
                  <a:pt x="46" y="17"/>
                  <a:pt x="49" y="18"/>
                  <a:pt x="52" y="19"/>
                </a:cubicBezTo>
                <a:cubicBezTo>
                  <a:pt x="58" y="15"/>
                  <a:pt x="65" y="12"/>
                  <a:pt x="73" y="12"/>
                </a:cubicBezTo>
                <a:cubicBezTo>
                  <a:pt x="73" y="12"/>
                  <a:pt x="73" y="12"/>
                  <a:pt x="73" y="12"/>
                </a:cubicBezTo>
                <a:cubicBezTo>
                  <a:pt x="76" y="7"/>
                  <a:pt x="82" y="3"/>
                  <a:pt x="90" y="3"/>
                </a:cubicBezTo>
                <a:cubicBezTo>
                  <a:pt x="94" y="3"/>
                  <a:pt x="97" y="4"/>
                  <a:pt x="100" y="6"/>
                </a:cubicBezTo>
                <a:cubicBezTo>
                  <a:pt x="107" y="2"/>
                  <a:pt x="115" y="0"/>
                  <a:pt x="123" y="0"/>
                </a:cubicBezTo>
                <a:cubicBezTo>
                  <a:pt x="142" y="0"/>
                  <a:pt x="159" y="11"/>
                  <a:pt x="164" y="26"/>
                </a:cubicBezTo>
                <a:cubicBezTo>
                  <a:pt x="172" y="27"/>
                  <a:pt x="179" y="32"/>
                  <a:pt x="180" y="39"/>
                </a:cubicBezTo>
                <a:cubicBezTo>
                  <a:pt x="189" y="45"/>
                  <a:pt x="196" y="56"/>
                  <a:pt x="196" y="68"/>
                </a:cubicBezTo>
                <a:cubicBezTo>
                  <a:pt x="196" y="70"/>
                  <a:pt x="195" y="71"/>
                  <a:pt x="195" y="72"/>
                </a:cubicBezTo>
                <a:cubicBezTo>
                  <a:pt x="1" y="72"/>
                  <a:pt x="1" y="72"/>
                  <a:pt x="1" y="72"/>
                </a:cubicBezTo>
                <a:cubicBezTo>
                  <a:pt x="1" y="70"/>
                  <a:pt x="0" y="68"/>
                  <a:pt x="0" y="65"/>
                </a:cubicBezTo>
                <a:cubicBezTo>
                  <a:pt x="0" y="50"/>
                  <a:pt x="10" y="37"/>
                  <a:pt x="23" y="32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1" name="千图PPT彼岸天：ID 8661124Freeform: Shape 10">
            <a:extLst>
              <a:ext uri="{FF2B5EF4-FFF2-40B4-BE49-F238E27FC236}">
                <a16:creationId xmlns:a16="http://schemas.microsoft.com/office/drawing/2014/main" id="{BFF25539-F064-436E-916E-6BC69A1B80EA}"/>
              </a:ext>
            </a:extLst>
          </p:cNvPr>
          <p:cNvSpPr>
            <a:spLocks/>
          </p:cNvSpPr>
          <p:nvPr>
            <p:custDataLst>
              <p:tags r:id="rId10"/>
            </p:custDataLst>
          </p:nvPr>
        </p:nvSpPr>
        <p:spPr bwMode="auto">
          <a:xfrm>
            <a:off x="1421329" y="3129416"/>
            <a:ext cx="1709645" cy="2284018"/>
          </a:xfrm>
          <a:custGeom>
            <a:avLst/>
            <a:gdLst/>
            <a:ahLst/>
            <a:cxnLst>
              <a:cxn ang="0">
                <a:pos x="127" y="126"/>
              </a:cxn>
              <a:cxn ang="0">
                <a:pos x="188" y="87"/>
              </a:cxn>
              <a:cxn ang="0">
                <a:pos x="105" y="158"/>
              </a:cxn>
              <a:cxn ang="0">
                <a:pos x="37" y="37"/>
              </a:cxn>
              <a:cxn ang="0">
                <a:pos x="102" y="109"/>
              </a:cxn>
              <a:cxn ang="0">
                <a:pos x="0" y="0"/>
              </a:cxn>
              <a:cxn ang="0">
                <a:pos x="89" y="119"/>
              </a:cxn>
              <a:cxn ang="0">
                <a:pos x="92" y="127"/>
              </a:cxn>
              <a:cxn ang="0">
                <a:pos x="98" y="195"/>
              </a:cxn>
              <a:cxn ang="0">
                <a:pos x="40" y="169"/>
              </a:cxn>
              <a:cxn ang="0">
                <a:pos x="85" y="183"/>
              </a:cxn>
              <a:cxn ang="0">
                <a:pos x="15" y="163"/>
              </a:cxn>
              <a:cxn ang="0">
                <a:pos x="79" y="187"/>
              </a:cxn>
              <a:cxn ang="0">
                <a:pos x="98" y="203"/>
              </a:cxn>
              <a:cxn ang="0">
                <a:pos x="97" y="236"/>
              </a:cxn>
              <a:cxn ang="0">
                <a:pos x="103" y="238"/>
              </a:cxn>
              <a:cxn ang="0">
                <a:pos x="113" y="235"/>
              </a:cxn>
              <a:cxn ang="0">
                <a:pos x="107" y="168"/>
              </a:cxn>
              <a:cxn ang="0">
                <a:pos x="139" y="127"/>
              </a:cxn>
              <a:cxn ang="0">
                <a:pos x="221" y="69"/>
              </a:cxn>
              <a:cxn ang="0">
                <a:pos x="127" y="126"/>
              </a:cxn>
            </a:cxnLst>
            <a:rect l="0" t="0" r="r" b="b"/>
            <a:pathLst>
              <a:path w="221" h="238">
                <a:moveTo>
                  <a:pt x="127" y="126"/>
                </a:moveTo>
                <a:cubicBezTo>
                  <a:pt x="157" y="87"/>
                  <a:pt x="188" y="87"/>
                  <a:pt x="188" y="87"/>
                </a:cubicBezTo>
                <a:cubicBezTo>
                  <a:pt x="149" y="103"/>
                  <a:pt x="112" y="148"/>
                  <a:pt x="105" y="158"/>
                </a:cubicBezTo>
                <a:cubicBezTo>
                  <a:pt x="96" y="113"/>
                  <a:pt x="77" y="62"/>
                  <a:pt x="37" y="37"/>
                </a:cubicBezTo>
                <a:cubicBezTo>
                  <a:pt x="37" y="37"/>
                  <a:pt x="77" y="45"/>
                  <a:pt x="102" y="109"/>
                </a:cubicBezTo>
                <a:cubicBezTo>
                  <a:pt x="102" y="109"/>
                  <a:pt x="158" y="33"/>
                  <a:pt x="0" y="0"/>
                </a:cubicBezTo>
                <a:cubicBezTo>
                  <a:pt x="0" y="0"/>
                  <a:pt x="15" y="166"/>
                  <a:pt x="89" y="119"/>
                </a:cubicBezTo>
                <a:cubicBezTo>
                  <a:pt x="92" y="127"/>
                  <a:pt x="92" y="127"/>
                  <a:pt x="92" y="127"/>
                </a:cubicBezTo>
                <a:cubicBezTo>
                  <a:pt x="95" y="138"/>
                  <a:pt x="98" y="166"/>
                  <a:pt x="98" y="195"/>
                </a:cubicBezTo>
                <a:cubicBezTo>
                  <a:pt x="90" y="189"/>
                  <a:pt x="63" y="172"/>
                  <a:pt x="40" y="169"/>
                </a:cubicBezTo>
                <a:cubicBezTo>
                  <a:pt x="40" y="169"/>
                  <a:pt x="59" y="163"/>
                  <a:pt x="85" y="183"/>
                </a:cubicBezTo>
                <a:cubicBezTo>
                  <a:pt x="85" y="183"/>
                  <a:pt x="90" y="138"/>
                  <a:pt x="15" y="163"/>
                </a:cubicBezTo>
                <a:cubicBezTo>
                  <a:pt x="15" y="163"/>
                  <a:pt x="59" y="224"/>
                  <a:pt x="79" y="187"/>
                </a:cubicBezTo>
                <a:cubicBezTo>
                  <a:pt x="98" y="203"/>
                  <a:pt x="98" y="203"/>
                  <a:pt x="98" y="203"/>
                </a:cubicBezTo>
                <a:cubicBezTo>
                  <a:pt x="98" y="214"/>
                  <a:pt x="98" y="226"/>
                  <a:pt x="97" y="236"/>
                </a:cubicBezTo>
                <a:cubicBezTo>
                  <a:pt x="99" y="236"/>
                  <a:pt x="101" y="237"/>
                  <a:pt x="103" y="238"/>
                </a:cubicBezTo>
                <a:cubicBezTo>
                  <a:pt x="106" y="236"/>
                  <a:pt x="109" y="236"/>
                  <a:pt x="113" y="235"/>
                </a:cubicBezTo>
                <a:cubicBezTo>
                  <a:pt x="113" y="225"/>
                  <a:pt x="112" y="199"/>
                  <a:pt x="107" y="168"/>
                </a:cubicBezTo>
                <a:cubicBezTo>
                  <a:pt x="139" y="127"/>
                  <a:pt x="139" y="127"/>
                  <a:pt x="139" y="127"/>
                </a:cubicBezTo>
                <a:cubicBezTo>
                  <a:pt x="180" y="173"/>
                  <a:pt x="221" y="69"/>
                  <a:pt x="221" y="69"/>
                </a:cubicBezTo>
                <a:cubicBezTo>
                  <a:pt x="106" y="61"/>
                  <a:pt x="127" y="126"/>
                  <a:pt x="127" y="126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24" name="千图PPT彼岸天：ID 8661124矩形 1">
            <a:extLst>
              <a:ext uri="{FF2B5EF4-FFF2-40B4-BE49-F238E27FC236}">
                <a16:creationId xmlns:a16="http://schemas.microsoft.com/office/drawing/2014/main" id="{18190B94-1729-480C-A7C3-7FF6CB2C6E48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>
            <a:off x="8244702" y="1938209"/>
            <a:ext cx="2797051" cy="3756372"/>
          </a:xfrm>
          <a:prstGeom prst="rect">
            <a:avLst/>
          </a:prstGeom>
          <a:blipFill dpi="0" rotWithShape="1">
            <a:blip r:embed="rId16"/>
            <a:srcRect/>
            <a:stretch>
              <a:fillRect l="-50454" r="-50454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25" name="千图PPT彼岸天：ID 8661124矩形 27">
            <a:extLst>
              <a:ext uri="{FF2B5EF4-FFF2-40B4-BE49-F238E27FC236}">
                <a16:creationId xmlns:a16="http://schemas.microsoft.com/office/drawing/2014/main" id="{D5D6BD6C-BFF3-422A-BCB6-78489024A821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1244376" y="1562934"/>
            <a:ext cx="5251782" cy="369332"/>
          </a:xfrm>
          <a:prstGeom prst="rect">
            <a:avLst/>
          </a:prstGeom>
        </p:spPr>
        <p:txBody>
          <a:bodyPr wrap="none">
            <a:normAutofit/>
          </a:bodyPr>
          <a:lstStyle/>
          <a:p>
            <a:pPr lvl="0"/>
            <a:r>
              <a:rPr lang="zh-CN" altLang="en-US" b="1" dirty="0">
                <a:solidFill>
                  <a:schemeClr val="accent1"/>
                </a:solidFill>
              </a:rPr>
              <a:t>输入标题文本</a:t>
            </a:r>
          </a:p>
        </p:txBody>
      </p:sp>
      <p:sp>
        <p:nvSpPr>
          <p:cNvPr id="26" name="千图PPT彼岸天：ID 8661124矩形 28">
            <a:extLst>
              <a:ext uri="{FF2B5EF4-FFF2-40B4-BE49-F238E27FC236}">
                <a16:creationId xmlns:a16="http://schemas.microsoft.com/office/drawing/2014/main" id="{55B4CF9E-EA38-4AAE-9821-11E01C5439F8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1244376" y="2070765"/>
            <a:ext cx="5251782" cy="1030300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1100" dirty="0">
                <a:solidFill>
                  <a:schemeClr val="dk1">
                    <a:lumMod val="100000"/>
                  </a:schemeClr>
                </a:solidFill>
              </a:rPr>
              <a:t>请替换文字内容复制你的内容到</a:t>
            </a:r>
            <a:r>
              <a:rPr lang="zh-CN" altLang="en-US" sz="1100" dirty="0" smtClean="0">
                <a:solidFill>
                  <a:schemeClr val="dk1">
                    <a:lumMod val="100000"/>
                  </a:schemeClr>
                </a:solidFill>
              </a:rPr>
              <a:t>此</a:t>
            </a:r>
            <a:r>
              <a:rPr lang="zh-CN" altLang="en-US" sz="1100" dirty="0">
                <a:solidFill>
                  <a:schemeClr val="dk1">
                    <a:lumMod val="100000"/>
                  </a:schemeClr>
                </a:solidFill>
              </a:rPr>
              <a:t/>
            </a:r>
            <a:br>
              <a:rPr lang="zh-CN" altLang="en-US" sz="1100" dirty="0">
                <a:solidFill>
                  <a:schemeClr val="dk1">
                    <a:lumMod val="100000"/>
                  </a:schemeClr>
                </a:solidFill>
              </a:rPr>
            </a:br>
            <a:r>
              <a:rPr lang="zh-CN" altLang="en-US" sz="1100" dirty="0">
                <a:solidFill>
                  <a:schemeClr val="dk1">
                    <a:lumMod val="100000"/>
                  </a:schemeClr>
                </a:solidFill>
              </a:rPr>
              <a:t>如需更改请在（设置形状格式）菜单下（文本选项）中调整</a:t>
            </a:r>
          </a:p>
        </p:txBody>
      </p:sp>
    </p:spTree>
    <p:extLst>
      <p:ext uri="{BB962C8B-B14F-4D97-AF65-F5344CB8AC3E}">
        <p14:creationId xmlns:p14="http://schemas.microsoft.com/office/powerpoint/2010/main" val="3267914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5000">
        <p14:switch dir="r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0"/>
                            </p:stCondLst>
                            <p:childTnLst>
                              <p:par>
                                <p:cTn id="56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 animBg="1"/>
      <p:bldP spid="7" grpId="0"/>
      <p:bldP spid="8" grpId="0" animBg="1"/>
      <p:bldP spid="9" grpId="0"/>
      <p:bldP spid="10" grpId="0" animBg="1"/>
      <p:bldP spid="11" grpId="0" animBg="1"/>
      <p:bldP spid="24" grpId="0" animBg="1"/>
      <p:bldP spid="25" grpId="0"/>
      <p:bldP spid="2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千图PPT彼岸天：ID 8661124库_组合 4">
            <a:extLst>
              <a:ext uri="{FF2B5EF4-FFF2-40B4-BE49-F238E27FC236}">
                <a16:creationId xmlns:a16="http://schemas.microsoft.com/office/drawing/2014/main" id="{97456B56-8650-41CA-898A-40D87B803C0E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2998779" y="4022730"/>
            <a:ext cx="6432096" cy="5460539"/>
            <a:chOff x="2998779" y="4022730"/>
            <a:chExt cx="6432096" cy="5460539"/>
          </a:xfrm>
        </p:grpSpPr>
        <p:grpSp>
          <p:nvGrpSpPr>
            <p:cNvPr id="44" name="Group 5">
              <a:extLst>
                <a:ext uri="{FF2B5EF4-FFF2-40B4-BE49-F238E27FC236}">
                  <a16:creationId xmlns:a16="http://schemas.microsoft.com/office/drawing/2014/main" id="{7BA1EF4C-7BC1-49CF-A1D4-5A77CC9ADF92}"/>
                </a:ext>
              </a:extLst>
            </p:cNvPr>
            <p:cNvGrpSpPr/>
            <p:nvPr/>
          </p:nvGrpSpPr>
          <p:grpSpPr>
            <a:xfrm>
              <a:off x="3001506" y="4022730"/>
              <a:ext cx="6417587" cy="5460539"/>
              <a:chOff x="2463604" y="3901176"/>
              <a:chExt cx="6417587" cy="5460539"/>
            </a:xfrm>
          </p:grpSpPr>
          <p:sp>
            <p:nvSpPr>
              <p:cNvPr id="47" name="Block Arc 8">
                <a:extLst>
                  <a:ext uri="{FF2B5EF4-FFF2-40B4-BE49-F238E27FC236}">
                    <a16:creationId xmlns:a16="http://schemas.microsoft.com/office/drawing/2014/main" id="{1A856B43-D336-4147-9F79-571409CD9E78}"/>
                  </a:ext>
                </a:extLst>
              </p:cNvPr>
              <p:cNvSpPr/>
              <p:nvPr/>
            </p:nvSpPr>
            <p:spPr>
              <a:xfrm>
                <a:off x="2463604" y="4020457"/>
                <a:ext cx="5341258" cy="5341258"/>
              </a:xfrm>
              <a:prstGeom prst="blockArc">
                <a:avLst>
                  <a:gd name="adj1" fmla="val 10503525"/>
                  <a:gd name="adj2" fmla="val 15722144"/>
                  <a:gd name="adj3" fmla="val 12691"/>
                </a:avLst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8" name="Block Arc 9">
                <a:extLst>
                  <a:ext uri="{FF2B5EF4-FFF2-40B4-BE49-F238E27FC236}">
                    <a16:creationId xmlns:a16="http://schemas.microsoft.com/office/drawing/2014/main" id="{73E43658-9D85-4389-B732-53C819EE23E3}"/>
                  </a:ext>
                </a:extLst>
              </p:cNvPr>
              <p:cNvSpPr/>
              <p:nvPr/>
            </p:nvSpPr>
            <p:spPr>
              <a:xfrm flipH="1">
                <a:off x="3539933" y="4015739"/>
                <a:ext cx="5341258" cy="5341258"/>
              </a:xfrm>
              <a:prstGeom prst="blockArc">
                <a:avLst>
                  <a:gd name="adj1" fmla="val 10503525"/>
                  <a:gd name="adj2" fmla="val 15722144"/>
                  <a:gd name="adj3" fmla="val 12691"/>
                </a:avLst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49" name="Group 10">
                <a:extLst>
                  <a:ext uri="{FF2B5EF4-FFF2-40B4-BE49-F238E27FC236}">
                    <a16:creationId xmlns:a16="http://schemas.microsoft.com/office/drawing/2014/main" id="{AB55E9CC-9F62-4A1F-8A1B-E71D2715C746}"/>
                  </a:ext>
                </a:extLst>
              </p:cNvPr>
              <p:cNvGrpSpPr/>
              <p:nvPr/>
            </p:nvGrpSpPr>
            <p:grpSpPr>
              <a:xfrm>
                <a:off x="4836756" y="3901176"/>
                <a:ext cx="1704025" cy="1160553"/>
                <a:chOff x="4836756" y="3901176"/>
                <a:chExt cx="1704025" cy="1160553"/>
              </a:xfrm>
            </p:grpSpPr>
            <p:grpSp>
              <p:nvGrpSpPr>
                <p:cNvPr id="50" name="Group 11">
                  <a:extLst>
                    <a:ext uri="{FF2B5EF4-FFF2-40B4-BE49-F238E27FC236}">
                      <a16:creationId xmlns:a16="http://schemas.microsoft.com/office/drawing/2014/main" id="{5D09E1D1-4D00-47BD-824D-864B057DABDA}"/>
                    </a:ext>
                  </a:extLst>
                </p:cNvPr>
                <p:cNvGrpSpPr/>
                <p:nvPr/>
              </p:nvGrpSpPr>
              <p:grpSpPr>
                <a:xfrm>
                  <a:off x="5134233" y="4631676"/>
                  <a:ext cx="736392" cy="430053"/>
                  <a:chOff x="5134233" y="4631676"/>
                  <a:chExt cx="736392" cy="430053"/>
                </a:xfrm>
              </p:grpSpPr>
              <p:sp>
                <p:nvSpPr>
                  <p:cNvPr id="58" name="Freeform: Shape 19">
                    <a:extLst>
                      <a:ext uri="{FF2B5EF4-FFF2-40B4-BE49-F238E27FC236}">
                        <a16:creationId xmlns:a16="http://schemas.microsoft.com/office/drawing/2014/main" id="{E122308E-0EC7-4222-802A-1885F3686AF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428791" y="4643459"/>
                    <a:ext cx="341687" cy="347580"/>
                  </a:xfrm>
                  <a:custGeom>
                    <a:avLst/>
                    <a:gdLst>
                      <a:gd name="T0" fmla="*/ 23 w 24"/>
                      <a:gd name="T1" fmla="*/ 7 h 24"/>
                      <a:gd name="T2" fmla="*/ 24 w 24"/>
                      <a:gd name="T3" fmla="*/ 3 h 24"/>
                      <a:gd name="T4" fmla="*/ 22 w 24"/>
                      <a:gd name="T5" fmla="*/ 1 h 24"/>
                      <a:gd name="T6" fmla="*/ 20 w 24"/>
                      <a:gd name="T7" fmla="*/ 0 h 24"/>
                      <a:gd name="T8" fmla="*/ 16 w 24"/>
                      <a:gd name="T9" fmla="*/ 2 h 24"/>
                      <a:gd name="T10" fmla="*/ 0 w 24"/>
                      <a:gd name="T11" fmla="*/ 22 h 24"/>
                      <a:gd name="T12" fmla="*/ 8 w 24"/>
                      <a:gd name="T13" fmla="*/ 24 h 24"/>
                      <a:gd name="T14" fmla="*/ 8 w 24"/>
                      <a:gd name="T15" fmla="*/ 24 h 24"/>
                      <a:gd name="T16" fmla="*/ 21 w 24"/>
                      <a:gd name="T17" fmla="*/ 9 h 24"/>
                      <a:gd name="T18" fmla="*/ 23 w 24"/>
                      <a:gd name="T19" fmla="*/ 7 h 2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24" h="24">
                        <a:moveTo>
                          <a:pt x="23" y="7"/>
                        </a:moveTo>
                        <a:cubicBezTo>
                          <a:pt x="23" y="6"/>
                          <a:pt x="24" y="5"/>
                          <a:pt x="24" y="3"/>
                        </a:cubicBezTo>
                        <a:cubicBezTo>
                          <a:pt x="23" y="2"/>
                          <a:pt x="23" y="2"/>
                          <a:pt x="22" y="1"/>
                        </a:cubicBezTo>
                        <a:cubicBezTo>
                          <a:pt x="22" y="0"/>
                          <a:pt x="21" y="0"/>
                          <a:pt x="20" y="0"/>
                        </a:cubicBezTo>
                        <a:cubicBezTo>
                          <a:pt x="18" y="0"/>
                          <a:pt x="17" y="1"/>
                          <a:pt x="16" y="2"/>
                        </a:cubicBezTo>
                        <a:cubicBezTo>
                          <a:pt x="0" y="22"/>
                          <a:pt x="0" y="22"/>
                          <a:pt x="0" y="22"/>
                        </a:cubicBezTo>
                        <a:cubicBezTo>
                          <a:pt x="3" y="23"/>
                          <a:pt x="5" y="23"/>
                          <a:pt x="8" y="24"/>
                        </a:cubicBezTo>
                        <a:cubicBezTo>
                          <a:pt x="8" y="24"/>
                          <a:pt x="8" y="24"/>
                          <a:pt x="8" y="24"/>
                        </a:cubicBezTo>
                        <a:cubicBezTo>
                          <a:pt x="21" y="9"/>
                          <a:pt x="21" y="9"/>
                          <a:pt x="21" y="9"/>
                        </a:cubicBezTo>
                        <a:cubicBezTo>
                          <a:pt x="21" y="8"/>
                          <a:pt x="22" y="7"/>
                          <a:pt x="23" y="7"/>
                        </a:cubicBezTo>
                        <a:close/>
                      </a:path>
                    </a:pathLst>
                  </a:custGeom>
                  <a:solidFill>
                    <a:srgbClr val="E5A16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59" name="Freeform: Shape 20">
                    <a:extLst>
                      <a:ext uri="{FF2B5EF4-FFF2-40B4-BE49-F238E27FC236}">
                        <a16:creationId xmlns:a16="http://schemas.microsoft.com/office/drawing/2014/main" id="{5CD048C7-144A-47CE-A90C-907DAF00EBC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257946" y="4631676"/>
                    <a:ext cx="300447" cy="300451"/>
                  </a:xfrm>
                  <a:custGeom>
                    <a:avLst/>
                    <a:gdLst>
                      <a:gd name="T0" fmla="*/ 21 w 21"/>
                      <a:gd name="T1" fmla="*/ 4 h 21"/>
                      <a:gd name="T2" fmla="*/ 19 w 21"/>
                      <a:gd name="T3" fmla="*/ 1 h 21"/>
                      <a:gd name="T4" fmla="*/ 17 w 21"/>
                      <a:gd name="T5" fmla="*/ 0 h 21"/>
                      <a:gd name="T6" fmla="*/ 13 w 21"/>
                      <a:gd name="T7" fmla="*/ 2 h 21"/>
                      <a:gd name="T8" fmla="*/ 0 w 21"/>
                      <a:gd name="T9" fmla="*/ 18 h 21"/>
                      <a:gd name="T10" fmla="*/ 8 w 21"/>
                      <a:gd name="T11" fmla="*/ 21 h 21"/>
                      <a:gd name="T12" fmla="*/ 20 w 21"/>
                      <a:gd name="T13" fmla="*/ 7 h 21"/>
                      <a:gd name="T14" fmla="*/ 21 w 21"/>
                      <a:gd name="T15" fmla="*/ 4 h 2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21" h="21">
                        <a:moveTo>
                          <a:pt x="21" y="4"/>
                        </a:moveTo>
                        <a:cubicBezTo>
                          <a:pt x="21" y="2"/>
                          <a:pt x="20" y="1"/>
                          <a:pt x="19" y="1"/>
                        </a:cubicBezTo>
                        <a:cubicBezTo>
                          <a:pt x="19" y="0"/>
                          <a:pt x="18" y="0"/>
                          <a:pt x="17" y="0"/>
                        </a:cubicBezTo>
                        <a:cubicBezTo>
                          <a:pt x="16" y="0"/>
                          <a:pt x="14" y="1"/>
                          <a:pt x="13" y="2"/>
                        </a:cubicBezTo>
                        <a:cubicBezTo>
                          <a:pt x="0" y="18"/>
                          <a:pt x="0" y="18"/>
                          <a:pt x="0" y="18"/>
                        </a:cubicBezTo>
                        <a:cubicBezTo>
                          <a:pt x="3" y="19"/>
                          <a:pt x="5" y="20"/>
                          <a:pt x="8" y="21"/>
                        </a:cubicBezTo>
                        <a:cubicBezTo>
                          <a:pt x="20" y="7"/>
                          <a:pt x="20" y="7"/>
                          <a:pt x="20" y="7"/>
                        </a:cubicBezTo>
                        <a:cubicBezTo>
                          <a:pt x="21" y="6"/>
                          <a:pt x="21" y="5"/>
                          <a:pt x="21" y="4"/>
                        </a:cubicBezTo>
                        <a:close/>
                      </a:path>
                    </a:pathLst>
                  </a:custGeom>
                  <a:solidFill>
                    <a:srgbClr val="E5A16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60" name="Freeform: Shape 21">
                    <a:extLst>
                      <a:ext uri="{FF2B5EF4-FFF2-40B4-BE49-F238E27FC236}">
                        <a16:creationId xmlns:a16="http://schemas.microsoft.com/office/drawing/2014/main" id="{934F9B6C-C3A7-4546-9508-CE71250BA90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599632" y="4790736"/>
                    <a:ext cx="270993" cy="259211"/>
                  </a:xfrm>
                  <a:custGeom>
                    <a:avLst/>
                    <a:gdLst>
                      <a:gd name="T0" fmla="*/ 14 w 19"/>
                      <a:gd name="T1" fmla="*/ 0 h 18"/>
                      <a:gd name="T2" fmla="*/ 13 w 19"/>
                      <a:gd name="T3" fmla="*/ 0 h 18"/>
                      <a:gd name="T4" fmla="*/ 0 w 19"/>
                      <a:gd name="T5" fmla="*/ 16 h 18"/>
                      <a:gd name="T6" fmla="*/ 9 w 19"/>
                      <a:gd name="T7" fmla="*/ 18 h 18"/>
                      <a:gd name="T8" fmla="*/ 17 w 19"/>
                      <a:gd name="T9" fmla="*/ 8 h 18"/>
                      <a:gd name="T10" fmla="*/ 17 w 19"/>
                      <a:gd name="T11" fmla="*/ 7 h 18"/>
                      <a:gd name="T12" fmla="*/ 18 w 19"/>
                      <a:gd name="T13" fmla="*/ 6 h 18"/>
                      <a:gd name="T14" fmla="*/ 17 w 19"/>
                      <a:gd name="T15" fmla="*/ 1 h 18"/>
                      <a:gd name="T16" fmla="*/ 14 w 19"/>
                      <a:gd name="T17" fmla="*/ 0 h 1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19" h="18">
                        <a:moveTo>
                          <a:pt x="14" y="0"/>
                        </a:moveTo>
                        <a:cubicBezTo>
                          <a:pt x="14" y="0"/>
                          <a:pt x="13" y="0"/>
                          <a:pt x="13" y="0"/>
                        </a:cubicBezTo>
                        <a:cubicBezTo>
                          <a:pt x="0" y="16"/>
                          <a:pt x="0" y="16"/>
                          <a:pt x="0" y="16"/>
                        </a:cubicBezTo>
                        <a:cubicBezTo>
                          <a:pt x="3" y="16"/>
                          <a:pt x="6" y="17"/>
                          <a:pt x="9" y="18"/>
                        </a:cubicBezTo>
                        <a:cubicBezTo>
                          <a:pt x="17" y="8"/>
                          <a:pt x="17" y="8"/>
                          <a:pt x="17" y="8"/>
                        </a:cubicBezTo>
                        <a:cubicBezTo>
                          <a:pt x="17" y="7"/>
                          <a:pt x="17" y="7"/>
                          <a:pt x="17" y="7"/>
                        </a:cubicBezTo>
                        <a:cubicBezTo>
                          <a:pt x="18" y="6"/>
                          <a:pt x="18" y="6"/>
                          <a:pt x="18" y="6"/>
                        </a:cubicBezTo>
                        <a:cubicBezTo>
                          <a:pt x="19" y="5"/>
                          <a:pt x="19" y="2"/>
                          <a:pt x="17" y="1"/>
                        </a:cubicBezTo>
                        <a:cubicBezTo>
                          <a:pt x="16" y="0"/>
                          <a:pt x="15" y="0"/>
                          <a:pt x="14" y="0"/>
                        </a:cubicBezTo>
                        <a:close/>
                      </a:path>
                    </a:pathLst>
                  </a:custGeom>
                  <a:solidFill>
                    <a:srgbClr val="E5A16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61" name="Freeform: Shape 22">
                    <a:extLst>
                      <a:ext uri="{FF2B5EF4-FFF2-40B4-BE49-F238E27FC236}">
                        <a16:creationId xmlns:a16="http://schemas.microsoft.com/office/drawing/2014/main" id="{ADEEF397-468E-436F-A3AE-5461617E50F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134233" y="4720042"/>
                    <a:ext cx="153170" cy="141388"/>
                  </a:xfrm>
                  <a:custGeom>
                    <a:avLst/>
                    <a:gdLst>
                      <a:gd name="T0" fmla="*/ 9 w 11"/>
                      <a:gd name="T1" fmla="*/ 1 h 10"/>
                      <a:gd name="T2" fmla="*/ 6 w 11"/>
                      <a:gd name="T3" fmla="*/ 0 h 10"/>
                      <a:gd name="T4" fmla="*/ 6 w 11"/>
                      <a:gd name="T5" fmla="*/ 0 h 10"/>
                      <a:gd name="T6" fmla="*/ 0 w 11"/>
                      <a:gd name="T7" fmla="*/ 7 h 10"/>
                      <a:gd name="T8" fmla="*/ 5 w 11"/>
                      <a:gd name="T9" fmla="*/ 10 h 10"/>
                      <a:gd name="T10" fmla="*/ 10 w 11"/>
                      <a:gd name="T11" fmla="*/ 4 h 10"/>
                      <a:gd name="T12" fmla="*/ 9 w 11"/>
                      <a:gd name="T13" fmla="*/ 1 h 1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1" h="10">
                        <a:moveTo>
                          <a:pt x="9" y="1"/>
                        </a:moveTo>
                        <a:cubicBezTo>
                          <a:pt x="8" y="0"/>
                          <a:pt x="7" y="0"/>
                          <a:pt x="6" y="0"/>
                        </a:cubicBezTo>
                        <a:cubicBezTo>
                          <a:pt x="6" y="0"/>
                          <a:pt x="6" y="0"/>
                          <a:pt x="6" y="0"/>
                        </a:cubicBezTo>
                        <a:cubicBezTo>
                          <a:pt x="0" y="7"/>
                          <a:pt x="0" y="7"/>
                          <a:pt x="0" y="7"/>
                        </a:cubicBezTo>
                        <a:cubicBezTo>
                          <a:pt x="2" y="8"/>
                          <a:pt x="3" y="9"/>
                          <a:pt x="5" y="10"/>
                        </a:cubicBezTo>
                        <a:cubicBezTo>
                          <a:pt x="10" y="4"/>
                          <a:pt x="10" y="4"/>
                          <a:pt x="10" y="4"/>
                        </a:cubicBezTo>
                        <a:cubicBezTo>
                          <a:pt x="11" y="4"/>
                          <a:pt x="10" y="2"/>
                          <a:pt x="9" y="1"/>
                        </a:cubicBezTo>
                        <a:close/>
                      </a:path>
                    </a:pathLst>
                  </a:custGeom>
                  <a:solidFill>
                    <a:srgbClr val="E5A16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62" name="Freeform: Shape 23">
                    <a:extLst>
                      <a:ext uri="{FF2B5EF4-FFF2-40B4-BE49-F238E27FC236}">
                        <a16:creationId xmlns:a16="http://schemas.microsoft.com/office/drawing/2014/main" id="{EB925BD4-011D-492C-A5F2-731ED925A16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782260" y="4991035"/>
                    <a:ext cx="58911" cy="70694"/>
                  </a:xfrm>
                  <a:custGeom>
                    <a:avLst/>
                    <a:gdLst>
                      <a:gd name="T0" fmla="*/ 0 w 4"/>
                      <a:gd name="T1" fmla="*/ 5 h 5"/>
                      <a:gd name="T2" fmla="*/ 0 w 4"/>
                      <a:gd name="T3" fmla="*/ 5 h 5"/>
                      <a:gd name="T4" fmla="*/ 4 w 4"/>
                      <a:gd name="T5" fmla="*/ 4 h 5"/>
                      <a:gd name="T6" fmla="*/ 4 w 4"/>
                      <a:gd name="T7" fmla="*/ 0 h 5"/>
                      <a:gd name="T8" fmla="*/ 0 w 4"/>
                      <a:gd name="T9" fmla="*/ 5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4" h="5">
                        <a:moveTo>
                          <a:pt x="0" y="5"/>
                        </a:moveTo>
                        <a:cubicBezTo>
                          <a:pt x="0" y="5"/>
                          <a:pt x="0" y="5"/>
                          <a:pt x="0" y="5"/>
                        </a:cubicBezTo>
                        <a:cubicBezTo>
                          <a:pt x="2" y="5"/>
                          <a:pt x="4" y="4"/>
                          <a:pt x="4" y="4"/>
                        </a:cubicBezTo>
                        <a:cubicBezTo>
                          <a:pt x="4" y="0"/>
                          <a:pt x="4" y="0"/>
                          <a:pt x="4" y="0"/>
                        </a:cubicBezTo>
                        <a:lnTo>
                          <a:pt x="0" y="5"/>
                        </a:lnTo>
                        <a:close/>
                      </a:path>
                    </a:pathLst>
                  </a:custGeom>
                  <a:solidFill>
                    <a:srgbClr val="E5A16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</p:grpSp>
            <p:sp>
              <p:nvSpPr>
                <p:cNvPr id="51" name="Freeform: Shape 12">
                  <a:extLst>
                    <a:ext uri="{FF2B5EF4-FFF2-40B4-BE49-F238E27FC236}">
                      <a16:creationId xmlns:a16="http://schemas.microsoft.com/office/drawing/2014/main" id="{CC7AD194-22E4-4083-AEAD-0573ECFC258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392843" y="3901176"/>
                  <a:ext cx="1147938" cy="870078"/>
                </a:xfrm>
                <a:custGeom>
                  <a:avLst/>
                  <a:gdLst>
                    <a:gd name="connsiteX0" fmla="*/ 409734 w 1147938"/>
                    <a:gd name="connsiteY0" fmla="*/ 0 h 870078"/>
                    <a:gd name="connsiteX1" fmla="*/ 494506 w 1147938"/>
                    <a:gd name="connsiteY1" fmla="*/ 29002 h 870078"/>
                    <a:gd name="connsiteX2" fmla="*/ 861854 w 1147938"/>
                    <a:gd name="connsiteY2" fmla="*/ 217519 h 870078"/>
                    <a:gd name="connsiteX3" fmla="*/ 875983 w 1147938"/>
                    <a:gd name="connsiteY3" fmla="*/ 232021 h 870078"/>
                    <a:gd name="connsiteX4" fmla="*/ 1084216 w 1147938"/>
                    <a:gd name="connsiteY4" fmla="*/ 154303 h 870078"/>
                    <a:gd name="connsiteX5" fmla="*/ 1147938 w 1147938"/>
                    <a:gd name="connsiteY5" fmla="*/ 130520 h 870078"/>
                    <a:gd name="connsiteX6" fmla="*/ 1056436 w 1147938"/>
                    <a:gd name="connsiteY6" fmla="*/ 752974 h 870078"/>
                    <a:gd name="connsiteX7" fmla="*/ 1040009 w 1147938"/>
                    <a:gd name="connsiteY7" fmla="*/ 761092 h 870078"/>
                    <a:gd name="connsiteX8" fmla="*/ 819468 w 1147938"/>
                    <a:gd name="connsiteY8" fmla="*/ 870078 h 870078"/>
                    <a:gd name="connsiteX9" fmla="*/ 805339 w 1147938"/>
                    <a:gd name="connsiteY9" fmla="*/ 594553 h 870078"/>
                    <a:gd name="connsiteX10" fmla="*/ 635794 w 1147938"/>
                    <a:gd name="connsiteY10" fmla="*/ 420538 h 870078"/>
                    <a:gd name="connsiteX11" fmla="*/ 466249 w 1147938"/>
                    <a:gd name="connsiteY11" fmla="*/ 275525 h 870078"/>
                    <a:gd name="connsiteX12" fmla="*/ 381476 w 1147938"/>
                    <a:gd name="connsiteY12" fmla="*/ 232021 h 870078"/>
                    <a:gd name="connsiteX13" fmla="*/ 324961 w 1147938"/>
                    <a:gd name="connsiteY13" fmla="*/ 203018 h 870078"/>
                    <a:gd name="connsiteX14" fmla="*/ 296704 w 1147938"/>
                    <a:gd name="connsiteY14" fmla="*/ 188517 h 870078"/>
                    <a:gd name="connsiteX15" fmla="*/ 282575 w 1147938"/>
                    <a:gd name="connsiteY15" fmla="*/ 217519 h 870078"/>
                    <a:gd name="connsiteX16" fmla="*/ 98901 w 1147938"/>
                    <a:gd name="connsiteY16" fmla="*/ 478543 h 870078"/>
                    <a:gd name="connsiteX17" fmla="*/ 28258 w 1147938"/>
                    <a:gd name="connsiteY17" fmla="*/ 507546 h 870078"/>
                    <a:gd name="connsiteX18" fmla="*/ 14129 w 1147938"/>
                    <a:gd name="connsiteY18" fmla="*/ 493044 h 870078"/>
                    <a:gd name="connsiteX19" fmla="*/ 28258 w 1147938"/>
                    <a:gd name="connsiteY19" fmla="*/ 348031 h 870078"/>
                    <a:gd name="connsiteX20" fmla="*/ 84773 w 1147938"/>
                    <a:gd name="connsiteY20" fmla="*/ 174015 h 870078"/>
                    <a:gd name="connsiteX21" fmla="*/ 339090 w 1147938"/>
                    <a:gd name="connsiteY21" fmla="*/ 29002 h 870078"/>
                    <a:gd name="connsiteX22" fmla="*/ 409734 w 1147938"/>
                    <a:gd name="connsiteY22" fmla="*/ 0 h 8700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1147938" h="870078">
                      <a:moveTo>
                        <a:pt x="409734" y="0"/>
                      </a:moveTo>
                      <a:cubicBezTo>
                        <a:pt x="437991" y="0"/>
                        <a:pt x="466249" y="14501"/>
                        <a:pt x="494506" y="29002"/>
                      </a:cubicBezTo>
                      <a:cubicBezTo>
                        <a:pt x="621665" y="87008"/>
                        <a:pt x="833596" y="188517"/>
                        <a:pt x="861854" y="217519"/>
                      </a:cubicBezTo>
                      <a:cubicBezTo>
                        <a:pt x="861854" y="217519"/>
                        <a:pt x="861854" y="217519"/>
                        <a:pt x="875983" y="232021"/>
                      </a:cubicBezTo>
                      <a:cubicBezTo>
                        <a:pt x="875983" y="232021"/>
                        <a:pt x="875983" y="232021"/>
                        <a:pt x="1084216" y="154303"/>
                      </a:cubicBezTo>
                      <a:lnTo>
                        <a:pt x="1147938" y="130520"/>
                      </a:lnTo>
                      <a:lnTo>
                        <a:pt x="1056436" y="752974"/>
                      </a:lnTo>
                      <a:lnTo>
                        <a:pt x="1040009" y="761092"/>
                      </a:lnTo>
                      <a:cubicBezTo>
                        <a:pt x="986364" y="787602"/>
                        <a:pt x="914837" y="822949"/>
                        <a:pt x="819468" y="870078"/>
                      </a:cubicBezTo>
                      <a:cubicBezTo>
                        <a:pt x="819468" y="812073"/>
                        <a:pt x="819468" y="710564"/>
                        <a:pt x="805339" y="594553"/>
                      </a:cubicBezTo>
                      <a:cubicBezTo>
                        <a:pt x="777081" y="522047"/>
                        <a:pt x="706438" y="478543"/>
                        <a:pt x="635794" y="420538"/>
                      </a:cubicBezTo>
                      <a:cubicBezTo>
                        <a:pt x="579279" y="377034"/>
                        <a:pt x="522764" y="333530"/>
                        <a:pt x="466249" y="275525"/>
                      </a:cubicBezTo>
                      <a:cubicBezTo>
                        <a:pt x="452120" y="261023"/>
                        <a:pt x="409734" y="246522"/>
                        <a:pt x="381476" y="232021"/>
                      </a:cubicBezTo>
                      <a:cubicBezTo>
                        <a:pt x="353219" y="217519"/>
                        <a:pt x="339090" y="217519"/>
                        <a:pt x="324961" y="203018"/>
                      </a:cubicBezTo>
                      <a:cubicBezTo>
                        <a:pt x="324961" y="203018"/>
                        <a:pt x="324961" y="203018"/>
                        <a:pt x="296704" y="188517"/>
                      </a:cubicBezTo>
                      <a:cubicBezTo>
                        <a:pt x="296704" y="188517"/>
                        <a:pt x="296704" y="188517"/>
                        <a:pt x="282575" y="217519"/>
                      </a:cubicBezTo>
                      <a:cubicBezTo>
                        <a:pt x="282575" y="217519"/>
                        <a:pt x="211931" y="406036"/>
                        <a:pt x="98901" y="478543"/>
                      </a:cubicBezTo>
                      <a:cubicBezTo>
                        <a:pt x="84773" y="493044"/>
                        <a:pt x="56515" y="507546"/>
                        <a:pt x="28258" y="507546"/>
                      </a:cubicBezTo>
                      <a:cubicBezTo>
                        <a:pt x="14129" y="507546"/>
                        <a:pt x="14129" y="493044"/>
                        <a:pt x="14129" y="493044"/>
                      </a:cubicBezTo>
                      <a:cubicBezTo>
                        <a:pt x="0" y="493044"/>
                        <a:pt x="-14129" y="464042"/>
                        <a:pt x="28258" y="348031"/>
                      </a:cubicBezTo>
                      <a:cubicBezTo>
                        <a:pt x="28258" y="348031"/>
                        <a:pt x="28258" y="348031"/>
                        <a:pt x="84773" y="174015"/>
                      </a:cubicBezTo>
                      <a:cubicBezTo>
                        <a:pt x="84773" y="174015"/>
                        <a:pt x="84773" y="174015"/>
                        <a:pt x="339090" y="29002"/>
                      </a:cubicBezTo>
                      <a:cubicBezTo>
                        <a:pt x="339090" y="29002"/>
                        <a:pt x="367348" y="0"/>
                        <a:pt x="409734" y="0"/>
                      </a:cubicBezTo>
                      <a:close/>
                    </a:path>
                  </a:pathLst>
                </a:custGeom>
                <a:solidFill>
                  <a:srgbClr val="E5A16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2" name="Freeform: Shape 13">
                  <a:extLst>
                    <a:ext uri="{FF2B5EF4-FFF2-40B4-BE49-F238E27FC236}">
                      <a16:creationId xmlns:a16="http://schemas.microsoft.com/office/drawing/2014/main" id="{423993A1-15C0-4522-BB7A-2BEB9A0ADDD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21323560">
                  <a:off x="4836756" y="3924567"/>
                  <a:ext cx="1331858" cy="1097999"/>
                </a:xfrm>
                <a:custGeom>
                  <a:avLst/>
                  <a:gdLst>
                    <a:gd name="connsiteX0" fmla="*/ 650499 w 1331858"/>
                    <a:gd name="connsiteY0" fmla="*/ 0 h 1097999"/>
                    <a:gd name="connsiteX1" fmla="*/ 763470 w 1331858"/>
                    <a:gd name="connsiteY1" fmla="*/ 28895 h 1097999"/>
                    <a:gd name="connsiteX2" fmla="*/ 608134 w 1331858"/>
                    <a:gd name="connsiteY2" fmla="*/ 130026 h 1097999"/>
                    <a:gd name="connsiteX3" fmla="*/ 551649 w 1331858"/>
                    <a:gd name="connsiteY3" fmla="*/ 317842 h 1097999"/>
                    <a:gd name="connsiteX4" fmla="*/ 537528 w 1331858"/>
                    <a:gd name="connsiteY4" fmla="*/ 505657 h 1097999"/>
                    <a:gd name="connsiteX5" fmla="*/ 594013 w 1331858"/>
                    <a:gd name="connsiteY5" fmla="*/ 534552 h 1097999"/>
                    <a:gd name="connsiteX6" fmla="*/ 692863 w 1331858"/>
                    <a:gd name="connsiteY6" fmla="*/ 505657 h 1097999"/>
                    <a:gd name="connsiteX7" fmla="*/ 890563 w 1331858"/>
                    <a:gd name="connsiteY7" fmla="*/ 245605 h 1097999"/>
                    <a:gd name="connsiteX8" fmla="*/ 932927 w 1331858"/>
                    <a:gd name="connsiteY8" fmla="*/ 260052 h 1097999"/>
                    <a:gd name="connsiteX9" fmla="*/ 1003534 w 1331858"/>
                    <a:gd name="connsiteY9" fmla="*/ 303394 h 1097999"/>
                    <a:gd name="connsiteX10" fmla="*/ 1158870 w 1331858"/>
                    <a:gd name="connsiteY10" fmla="*/ 433421 h 1097999"/>
                    <a:gd name="connsiteX11" fmla="*/ 1314206 w 1331858"/>
                    <a:gd name="connsiteY11" fmla="*/ 592341 h 1097999"/>
                    <a:gd name="connsiteX12" fmla="*/ 1328328 w 1331858"/>
                    <a:gd name="connsiteY12" fmla="*/ 939078 h 1097999"/>
                    <a:gd name="connsiteX13" fmla="*/ 1328328 w 1331858"/>
                    <a:gd name="connsiteY13" fmla="*/ 953525 h 1097999"/>
                    <a:gd name="connsiteX14" fmla="*/ 1271842 w 1331858"/>
                    <a:gd name="connsiteY14" fmla="*/ 967973 h 1097999"/>
                    <a:gd name="connsiteX15" fmla="*/ 1271842 w 1331858"/>
                    <a:gd name="connsiteY15" fmla="*/ 837946 h 1097999"/>
                    <a:gd name="connsiteX16" fmla="*/ 1243599 w 1331858"/>
                    <a:gd name="connsiteY16" fmla="*/ 635684 h 1097999"/>
                    <a:gd name="connsiteX17" fmla="*/ 1017656 w 1331858"/>
                    <a:gd name="connsiteY17" fmla="*/ 404526 h 1097999"/>
                    <a:gd name="connsiteX18" fmla="*/ 989413 w 1331858"/>
                    <a:gd name="connsiteY18" fmla="*/ 433421 h 1097999"/>
                    <a:gd name="connsiteX19" fmla="*/ 1215356 w 1331858"/>
                    <a:gd name="connsiteY19" fmla="*/ 650131 h 1097999"/>
                    <a:gd name="connsiteX20" fmla="*/ 1229477 w 1331858"/>
                    <a:gd name="connsiteY20" fmla="*/ 837946 h 1097999"/>
                    <a:gd name="connsiteX21" fmla="*/ 1229478 w 1331858"/>
                    <a:gd name="connsiteY21" fmla="*/ 982420 h 1097999"/>
                    <a:gd name="connsiteX22" fmla="*/ 1158871 w 1331858"/>
                    <a:gd name="connsiteY22" fmla="*/ 1025762 h 1097999"/>
                    <a:gd name="connsiteX23" fmla="*/ 1144749 w 1331858"/>
                    <a:gd name="connsiteY23" fmla="*/ 1025762 h 1097999"/>
                    <a:gd name="connsiteX24" fmla="*/ 1144749 w 1331858"/>
                    <a:gd name="connsiteY24" fmla="*/ 794604 h 1097999"/>
                    <a:gd name="connsiteX25" fmla="*/ 1130627 w 1331858"/>
                    <a:gd name="connsiteY25" fmla="*/ 765710 h 1097999"/>
                    <a:gd name="connsiteX26" fmla="*/ 947049 w 1331858"/>
                    <a:gd name="connsiteY26" fmla="*/ 577894 h 1097999"/>
                    <a:gd name="connsiteX27" fmla="*/ 918806 w 1331858"/>
                    <a:gd name="connsiteY27" fmla="*/ 606789 h 1097999"/>
                    <a:gd name="connsiteX28" fmla="*/ 1088264 w 1331858"/>
                    <a:gd name="connsiteY28" fmla="*/ 780157 h 1097999"/>
                    <a:gd name="connsiteX29" fmla="*/ 1102385 w 1331858"/>
                    <a:gd name="connsiteY29" fmla="*/ 809052 h 1097999"/>
                    <a:gd name="connsiteX30" fmla="*/ 1102385 w 1331858"/>
                    <a:gd name="connsiteY30" fmla="*/ 1040210 h 1097999"/>
                    <a:gd name="connsiteX31" fmla="*/ 1031777 w 1331858"/>
                    <a:gd name="connsiteY31" fmla="*/ 1097999 h 1097999"/>
                    <a:gd name="connsiteX32" fmla="*/ 1017656 w 1331858"/>
                    <a:gd name="connsiteY32" fmla="*/ 1097999 h 1097999"/>
                    <a:gd name="connsiteX33" fmla="*/ 1017656 w 1331858"/>
                    <a:gd name="connsiteY33" fmla="*/ 1011315 h 1097999"/>
                    <a:gd name="connsiteX34" fmla="*/ 1031777 w 1331858"/>
                    <a:gd name="connsiteY34" fmla="*/ 982420 h 1097999"/>
                    <a:gd name="connsiteX35" fmla="*/ 1017656 w 1331858"/>
                    <a:gd name="connsiteY35" fmla="*/ 823499 h 1097999"/>
                    <a:gd name="connsiteX36" fmla="*/ 947049 w 1331858"/>
                    <a:gd name="connsiteY36" fmla="*/ 794604 h 1097999"/>
                    <a:gd name="connsiteX37" fmla="*/ 947049 w 1331858"/>
                    <a:gd name="connsiteY37" fmla="*/ 751262 h 1097999"/>
                    <a:gd name="connsiteX38" fmla="*/ 918806 w 1331858"/>
                    <a:gd name="connsiteY38" fmla="*/ 679026 h 1097999"/>
                    <a:gd name="connsiteX39" fmla="*/ 848199 w 1331858"/>
                    <a:gd name="connsiteY39" fmla="*/ 650131 h 1097999"/>
                    <a:gd name="connsiteX40" fmla="*/ 749349 w 1331858"/>
                    <a:gd name="connsiteY40" fmla="*/ 707920 h 1097999"/>
                    <a:gd name="connsiteX41" fmla="*/ 735227 w 1331858"/>
                    <a:gd name="connsiteY41" fmla="*/ 707920 h 1097999"/>
                    <a:gd name="connsiteX42" fmla="*/ 706985 w 1331858"/>
                    <a:gd name="connsiteY42" fmla="*/ 664578 h 1097999"/>
                    <a:gd name="connsiteX43" fmla="*/ 636377 w 1331858"/>
                    <a:gd name="connsiteY43" fmla="*/ 635684 h 1097999"/>
                    <a:gd name="connsiteX44" fmla="*/ 537527 w 1331858"/>
                    <a:gd name="connsiteY44" fmla="*/ 679026 h 1097999"/>
                    <a:gd name="connsiteX45" fmla="*/ 452799 w 1331858"/>
                    <a:gd name="connsiteY45" fmla="*/ 780157 h 1097999"/>
                    <a:gd name="connsiteX46" fmla="*/ 424556 w 1331858"/>
                    <a:gd name="connsiteY46" fmla="*/ 751262 h 1097999"/>
                    <a:gd name="connsiteX47" fmla="*/ 353949 w 1331858"/>
                    <a:gd name="connsiteY47" fmla="*/ 722368 h 1097999"/>
                    <a:gd name="connsiteX48" fmla="*/ 311584 w 1331858"/>
                    <a:gd name="connsiteY48" fmla="*/ 751262 h 1097999"/>
                    <a:gd name="connsiteX49" fmla="*/ 240977 w 1331858"/>
                    <a:gd name="connsiteY49" fmla="*/ 837947 h 1097999"/>
                    <a:gd name="connsiteX50" fmla="*/ 226856 w 1331858"/>
                    <a:gd name="connsiteY50" fmla="*/ 794604 h 1097999"/>
                    <a:gd name="connsiteX51" fmla="*/ 226856 w 1331858"/>
                    <a:gd name="connsiteY51" fmla="*/ 780157 h 1097999"/>
                    <a:gd name="connsiteX52" fmla="*/ 83876 w 1331858"/>
                    <a:gd name="connsiteY52" fmla="*/ 713112 h 1097999"/>
                    <a:gd name="connsiteX53" fmla="*/ 40804 w 1331858"/>
                    <a:gd name="connsiteY53" fmla="*/ 692915 h 1097999"/>
                    <a:gd name="connsiteX54" fmla="*/ 0 w 1331858"/>
                    <a:gd name="connsiteY54" fmla="*/ 71248 h 1097999"/>
                    <a:gd name="connsiteX55" fmla="*/ 22757 w 1331858"/>
                    <a:gd name="connsiteY55" fmla="*/ 81492 h 1097999"/>
                    <a:gd name="connsiteX56" fmla="*/ 226856 w 1331858"/>
                    <a:gd name="connsiteY56" fmla="*/ 173368 h 1097999"/>
                    <a:gd name="connsiteX57" fmla="*/ 226856 w 1331858"/>
                    <a:gd name="connsiteY57" fmla="*/ 158921 h 1097999"/>
                    <a:gd name="connsiteX58" fmla="*/ 650499 w 1331858"/>
                    <a:gd name="connsiteY58" fmla="*/ 0 h 10979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</a:cxnLst>
                  <a:rect l="l" t="t" r="r" b="b"/>
                  <a:pathLst>
                    <a:path w="1331858" h="1097999">
                      <a:moveTo>
                        <a:pt x="650499" y="0"/>
                      </a:moveTo>
                      <a:cubicBezTo>
                        <a:pt x="692863" y="0"/>
                        <a:pt x="735228" y="14447"/>
                        <a:pt x="763470" y="28895"/>
                      </a:cubicBezTo>
                      <a:cubicBezTo>
                        <a:pt x="763470" y="28895"/>
                        <a:pt x="763470" y="28895"/>
                        <a:pt x="608134" y="130026"/>
                      </a:cubicBezTo>
                      <a:cubicBezTo>
                        <a:pt x="608134" y="130026"/>
                        <a:pt x="608134" y="130026"/>
                        <a:pt x="551649" y="317842"/>
                      </a:cubicBezTo>
                      <a:cubicBezTo>
                        <a:pt x="509284" y="418973"/>
                        <a:pt x="509284" y="476763"/>
                        <a:pt x="537528" y="505657"/>
                      </a:cubicBezTo>
                      <a:cubicBezTo>
                        <a:pt x="537528" y="520104"/>
                        <a:pt x="565770" y="534552"/>
                        <a:pt x="594013" y="534552"/>
                      </a:cubicBezTo>
                      <a:cubicBezTo>
                        <a:pt x="636377" y="534552"/>
                        <a:pt x="678742" y="505658"/>
                        <a:pt x="692863" y="505657"/>
                      </a:cubicBezTo>
                      <a:cubicBezTo>
                        <a:pt x="791713" y="447868"/>
                        <a:pt x="862320" y="303394"/>
                        <a:pt x="890563" y="245605"/>
                      </a:cubicBezTo>
                      <a:cubicBezTo>
                        <a:pt x="904685" y="260052"/>
                        <a:pt x="918806" y="260052"/>
                        <a:pt x="932927" y="260052"/>
                      </a:cubicBezTo>
                      <a:cubicBezTo>
                        <a:pt x="961171" y="274500"/>
                        <a:pt x="989413" y="288947"/>
                        <a:pt x="1003534" y="303394"/>
                      </a:cubicBezTo>
                      <a:cubicBezTo>
                        <a:pt x="1045899" y="346736"/>
                        <a:pt x="1116506" y="390079"/>
                        <a:pt x="1158870" y="433421"/>
                      </a:cubicBezTo>
                      <a:cubicBezTo>
                        <a:pt x="1229477" y="491210"/>
                        <a:pt x="1300085" y="534552"/>
                        <a:pt x="1314206" y="592341"/>
                      </a:cubicBezTo>
                      <a:cubicBezTo>
                        <a:pt x="1342449" y="794605"/>
                        <a:pt x="1328328" y="939078"/>
                        <a:pt x="1328328" y="939078"/>
                      </a:cubicBezTo>
                      <a:cubicBezTo>
                        <a:pt x="1328328" y="939078"/>
                        <a:pt x="1328328" y="939078"/>
                        <a:pt x="1328328" y="953525"/>
                      </a:cubicBezTo>
                      <a:cubicBezTo>
                        <a:pt x="1314206" y="967973"/>
                        <a:pt x="1300085" y="967973"/>
                        <a:pt x="1271842" y="967973"/>
                      </a:cubicBezTo>
                      <a:cubicBezTo>
                        <a:pt x="1271842" y="953525"/>
                        <a:pt x="1271842" y="895736"/>
                        <a:pt x="1271842" y="837946"/>
                      </a:cubicBezTo>
                      <a:cubicBezTo>
                        <a:pt x="1271842" y="736815"/>
                        <a:pt x="1257721" y="664578"/>
                        <a:pt x="1243599" y="635684"/>
                      </a:cubicBezTo>
                      <a:cubicBezTo>
                        <a:pt x="1215356" y="548999"/>
                        <a:pt x="1017656" y="404526"/>
                        <a:pt x="1017656" y="404526"/>
                      </a:cubicBezTo>
                      <a:cubicBezTo>
                        <a:pt x="1017656" y="404526"/>
                        <a:pt x="1017656" y="404526"/>
                        <a:pt x="989413" y="433421"/>
                      </a:cubicBezTo>
                      <a:cubicBezTo>
                        <a:pt x="1045899" y="476763"/>
                        <a:pt x="1187114" y="592341"/>
                        <a:pt x="1215356" y="650131"/>
                      </a:cubicBezTo>
                      <a:cubicBezTo>
                        <a:pt x="1215356" y="664578"/>
                        <a:pt x="1229477" y="722368"/>
                        <a:pt x="1229477" y="837946"/>
                      </a:cubicBezTo>
                      <a:cubicBezTo>
                        <a:pt x="1229478" y="910183"/>
                        <a:pt x="1229478" y="982420"/>
                        <a:pt x="1229478" y="982420"/>
                      </a:cubicBezTo>
                      <a:cubicBezTo>
                        <a:pt x="1229478" y="996868"/>
                        <a:pt x="1215356" y="1025762"/>
                        <a:pt x="1158871" y="1025762"/>
                      </a:cubicBezTo>
                      <a:cubicBezTo>
                        <a:pt x="1158871" y="1025762"/>
                        <a:pt x="1158871" y="1025762"/>
                        <a:pt x="1144749" y="1025762"/>
                      </a:cubicBezTo>
                      <a:cubicBezTo>
                        <a:pt x="1144749" y="982420"/>
                        <a:pt x="1158871" y="866841"/>
                        <a:pt x="1144749" y="794604"/>
                      </a:cubicBezTo>
                      <a:cubicBezTo>
                        <a:pt x="1130627" y="780157"/>
                        <a:pt x="1130627" y="780157"/>
                        <a:pt x="1130627" y="765710"/>
                      </a:cubicBezTo>
                      <a:cubicBezTo>
                        <a:pt x="1102385" y="693473"/>
                        <a:pt x="961170" y="592342"/>
                        <a:pt x="947049" y="577894"/>
                      </a:cubicBezTo>
                      <a:cubicBezTo>
                        <a:pt x="947049" y="577894"/>
                        <a:pt x="947049" y="577894"/>
                        <a:pt x="918806" y="606789"/>
                      </a:cubicBezTo>
                      <a:cubicBezTo>
                        <a:pt x="961170" y="650131"/>
                        <a:pt x="1074142" y="736815"/>
                        <a:pt x="1088264" y="780157"/>
                      </a:cubicBezTo>
                      <a:cubicBezTo>
                        <a:pt x="1088264" y="794605"/>
                        <a:pt x="1102385" y="794605"/>
                        <a:pt x="1102385" y="809052"/>
                      </a:cubicBezTo>
                      <a:cubicBezTo>
                        <a:pt x="1116506" y="881288"/>
                        <a:pt x="1102385" y="1011315"/>
                        <a:pt x="1102385" y="1040210"/>
                      </a:cubicBezTo>
                      <a:cubicBezTo>
                        <a:pt x="1102385" y="1054657"/>
                        <a:pt x="1074142" y="1097999"/>
                        <a:pt x="1031777" y="1097999"/>
                      </a:cubicBezTo>
                      <a:cubicBezTo>
                        <a:pt x="1017656" y="1097999"/>
                        <a:pt x="1017656" y="1097999"/>
                        <a:pt x="1017656" y="1097999"/>
                      </a:cubicBezTo>
                      <a:cubicBezTo>
                        <a:pt x="1017656" y="1097999"/>
                        <a:pt x="1017656" y="1097999"/>
                        <a:pt x="1017656" y="1011315"/>
                      </a:cubicBezTo>
                      <a:cubicBezTo>
                        <a:pt x="1017656" y="1011315"/>
                        <a:pt x="1017656" y="1011315"/>
                        <a:pt x="1031777" y="982420"/>
                      </a:cubicBezTo>
                      <a:cubicBezTo>
                        <a:pt x="1074142" y="939078"/>
                        <a:pt x="1060020" y="866841"/>
                        <a:pt x="1017656" y="823499"/>
                      </a:cubicBezTo>
                      <a:cubicBezTo>
                        <a:pt x="989413" y="809052"/>
                        <a:pt x="975292" y="794605"/>
                        <a:pt x="947049" y="794604"/>
                      </a:cubicBezTo>
                      <a:cubicBezTo>
                        <a:pt x="947049" y="780157"/>
                        <a:pt x="961170" y="765710"/>
                        <a:pt x="947049" y="751262"/>
                      </a:cubicBezTo>
                      <a:cubicBezTo>
                        <a:pt x="947049" y="722367"/>
                        <a:pt x="932928" y="693473"/>
                        <a:pt x="918806" y="679026"/>
                      </a:cubicBezTo>
                      <a:cubicBezTo>
                        <a:pt x="890563" y="664578"/>
                        <a:pt x="876442" y="650131"/>
                        <a:pt x="848199" y="650131"/>
                      </a:cubicBezTo>
                      <a:cubicBezTo>
                        <a:pt x="805834" y="650131"/>
                        <a:pt x="777592" y="664578"/>
                        <a:pt x="749349" y="707920"/>
                      </a:cubicBezTo>
                      <a:cubicBezTo>
                        <a:pt x="749349" y="707920"/>
                        <a:pt x="749349" y="707920"/>
                        <a:pt x="735227" y="707920"/>
                      </a:cubicBezTo>
                      <a:cubicBezTo>
                        <a:pt x="735227" y="693473"/>
                        <a:pt x="721106" y="679026"/>
                        <a:pt x="706985" y="664578"/>
                      </a:cubicBezTo>
                      <a:cubicBezTo>
                        <a:pt x="692863" y="650131"/>
                        <a:pt x="664620" y="635683"/>
                        <a:pt x="636377" y="635684"/>
                      </a:cubicBezTo>
                      <a:cubicBezTo>
                        <a:pt x="594013" y="635684"/>
                        <a:pt x="565770" y="650131"/>
                        <a:pt x="537527" y="679026"/>
                      </a:cubicBezTo>
                      <a:cubicBezTo>
                        <a:pt x="537527" y="679026"/>
                        <a:pt x="537527" y="679026"/>
                        <a:pt x="452799" y="780157"/>
                      </a:cubicBezTo>
                      <a:cubicBezTo>
                        <a:pt x="452799" y="780157"/>
                        <a:pt x="438677" y="765710"/>
                        <a:pt x="424556" y="751262"/>
                      </a:cubicBezTo>
                      <a:cubicBezTo>
                        <a:pt x="410434" y="736815"/>
                        <a:pt x="382191" y="722367"/>
                        <a:pt x="353949" y="722368"/>
                      </a:cubicBezTo>
                      <a:cubicBezTo>
                        <a:pt x="339827" y="722368"/>
                        <a:pt x="311584" y="736815"/>
                        <a:pt x="311584" y="751262"/>
                      </a:cubicBezTo>
                      <a:cubicBezTo>
                        <a:pt x="311584" y="751262"/>
                        <a:pt x="311584" y="751262"/>
                        <a:pt x="240977" y="837947"/>
                      </a:cubicBezTo>
                      <a:cubicBezTo>
                        <a:pt x="226856" y="823499"/>
                        <a:pt x="226856" y="809052"/>
                        <a:pt x="226856" y="794604"/>
                      </a:cubicBezTo>
                      <a:cubicBezTo>
                        <a:pt x="226856" y="794604"/>
                        <a:pt x="226856" y="794604"/>
                        <a:pt x="226856" y="780157"/>
                      </a:cubicBezTo>
                      <a:cubicBezTo>
                        <a:pt x="226856" y="780157"/>
                        <a:pt x="226856" y="780157"/>
                        <a:pt x="83876" y="713112"/>
                      </a:cubicBezTo>
                      <a:lnTo>
                        <a:pt x="40804" y="692915"/>
                      </a:lnTo>
                      <a:lnTo>
                        <a:pt x="0" y="71248"/>
                      </a:lnTo>
                      <a:lnTo>
                        <a:pt x="22757" y="81492"/>
                      </a:lnTo>
                      <a:cubicBezTo>
                        <a:pt x="72403" y="103840"/>
                        <a:pt x="138597" y="133638"/>
                        <a:pt x="226856" y="173368"/>
                      </a:cubicBezTo>
                      <a:cubicBezTo>
                        <a:pt x="226856" y="173368"/>
                        <a:pt x="226856" y="173368"/>
                        <a:pt x="226856" y="158921"/>
                      </a:cubicBezTo>
                      <a:cubicBezTo>
                        <a:pt x="226856" y="158921"/>
                        <a:pt x="466920" y="14447"/>
                        <a:pt x="650499" y="0"/>
                      </a:cubicBezTo>
                      <a:close/>
                    </a:path>
                  </a:pathLst>
                </a:custGeom>
                <a:solidFill>
                  <a:srgbClr val="F8BA8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3" name="Freeform: Shape 14">
                  <a:extLst>
                    <a:ext uri="{FF2B5EF4-FFF2-40B4-BE49-F238E27FC236}">
                      <a16:creationId xmlns:a16="http://schemas.microsoft.com/office/drawing/2014/main" id="{45C1C3A8-6778-41A7-AA6C-64B70BD4627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1168347">
                  <a:off x="5405542" y="4290747"/>
                  <a:ext cx="57185" cy="85998"/>
                </a:xfrm>
                <a:custGeom>
                  <a:avLst/>
                  <a:gdLst>
                    <a:gd name="T0" fmla="*/ 2 w 91"/>
                    <a:gd name="T1" fmla="*/ 12 h 70"/>
                    <a:gd name="T2" fmla="*/ 1 w 91"/>
                    <a:gd name="T3" fmla="*/ 31 h 70"/>
                    <a:gd name="T4" fmla="*/ 34 w 91"/>
                    <a:gd name="T5" fmla="*/ 68 h 70"/>
                    <a:gd name="T6" fmla="*/ 54 w 91"/>
                    <a:gd name="T7" fmla="*/ 69 h 70"/>
                    <a:gd name="T8" fmla="*/ 90 w 91"/>
                    <a:gd name="T9" fmla="*/ 35 h 70"/>
                    <a:gd name="T10" fmla="*/ 91 w 91"/>
                    <a:gd name="T11" fmla="*/ 16 h 70"/>
                    <a:gd name="T12" fmla="*/ 79 w 91"/>
                    <a:gd name="T13" fmla="*/ 3 h 70"/>
                    <a:gd name="T14" fmla="*/ 15 w 91"/>
                    <a:gd name="T15" fmla="*/ 0 h 70"/>
                    <a:gd name="T16" fmla="*/ 2 w 91"/>
                    <a:gd name="T17" fmla="*/ 12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1" h="70">
                      <a:moveTo>
                        <a:pt x="2" y="12"/>
                      </a:moveTo>
                      <a:cubicBezTo>
                        <a:pt x="1" y="31"/>
                        <a:pt x="1" y="31"/>
                        <a:pt x="1" y="31"/>
                      </a:cubicBezTo>
                      <a:cubicBezTo>
                        <a:pt x="0" y="51"/>
                        <a:pt x="15" y="67"/>
                        <a:pt x="34" y="68"/>
                      </a:cubicBezTo>
                      <a:cubicBezTo>
                        <a:pt x="54" y="69"/>
                        <a:pt x="54" y="69"/>
                        <a:pt x="54" y="69"/>
                      </a:cubicBezTo>
                      <a:cubicBezTo>
                        <a:pt x="73" y="70"/>
                        <a:pt x="89" y="55"/>
                        <a:pt x="90" y="35"/>
                      </a:cubicBezTo>
                      <a:cubicBezTo>
                        <a:pt x="91" y="16"/>
                        <a:pt x="91" y="16"/>
                        <a:pt x="91" y="16"/>
                      </a:cubicBezTo>
                      <a:cubicBezTo>
                        <a:pt x="91" y="9"/>
                        <a:pt x="86" y="3"/>
                        <a:pt x="79" y="3"/>
                      </a:cubicBezTo>
                      <a:cubicBezTo>
                        <a:pt x="15" y="0"/>
                        <a:pt x="15" y="0"/>
                        <a:pt x="15" y="0"/>
                      </a:cubicBezTo>
                      <a:cubicBezTo>
                        <a:pt x="8" y="0"/>
                        <a:pt x="2" y="5"/>
                        <a:pt x="2" y="12"/>
                      </a:cubicBezTo>
                      <a:close/>
                    </a:path>
                  </a:pathLst>
                </a:custGeom>
                <a:solidFill>
                  <a:srgbClr val="FDE2C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4" name="Freeform: Shape 15">
                  <a:extLst>
                    <a:ext uri="{FF2B5EF4-FFF2-40B4-BE49-F238E27FC236}">
                      <a16:creationId xmlns:a16="http://schemas.microsoft.com/office/drawing/2014/main" id="{F1B3809B-9EF8-4C42-9728-945E9858898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13043079">
                  <a:off x="5457048" y="4659178"/>
                  <a:ext cx="88124" cy="61491"/>
                </a:xfrm>
                <a:custGeom>
                  <a:avLst/>
                  <a:gdLst>
                    <a:gd name="T0" fmla="*/ 2 w 105"/>
                    <a:gd name="T1" fmla="*/ 13 h 73"/>
                    <a:gd name="T2" fmla="*/ 1 w 105"/>
                    <a:gd name="T3" fmla="*/ 31 h 73"/>
                    <a:gd name="T4" fmla="*/ 38 w 105"/>
                    <a:gd name="T5" fmla="*/ 71 h 73"/>
                    <a:gd name="T6" fmla="*/ 64 w 105"/>
                    <a:gd name="T7" fmla="*/ 72 h 73"/>
                    <a:gd name="T8" fmla="*/ 104 w 105"/>
                    <a:gd name="T9" fmla="*/ 36 h 73"/>
                    <a:gd name="T10" fmla="*/ 104 w 105"/>
                    <a:gd name="T11" fmla="*/ 18 h 73"/>
                    <a:gd name="T12" fmla="*/ 91 w 105"/>
                    <a:gd name="T13" fmla="*/ 3 h 73"/>
                    <a:gd name="T14" fmla="*/ 17 w 105"/>
                    <a:gd name="T15" fmla="*/ 0 h 73"/>
                    <a:gd name="T16" fmla="*/ 2 w 105"/>
                    <a:gd name="T17" fmla="*/ 13 h 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05" h="73">
                      <a:moveTo>
                        <a:pt x="2" y="13"/>
                      </a:moveTo>
                      <a:cubicBezTo>
                        <a:pt x="1" y="31"/>
                        <a:pt x="1" y="31"/>
                        <a:pt x="1" y="31"/>
                      </a:cubicBezTo>
                      <a:cubicBezTo>
                        <a:pt x="0" y="52"/>
                        <a:pt x="17" y="70"/>
                        <a:pt x="38" y="71"/>
                      </a:cubicBezTo>
                      <a:cubicBezTo>
                        <a:pt x="64" y="72"/>
                        <a:pt x="64" y="72"/>
                        <a:pt x="64" y="72"/>
                      </a:cubicBezTo>
                      <a:cubicBezTo>
                        <a:pt x="85" y="73"/>
                        <a:pt x="103" y="57"/>
                        <a:pt x="104" y="36"/>
                      </a:cubicBezTo>
                      <a:cubicBezTo>
                        <a:pt x="104" y="18"/>
                        <a:pt x="104" y="18"/>
                        <a:pt x="104" y="18"/>
                      </a:cubicBezTo>
                      <a:cubicBezTo>
                        <a:pt x="105" y="10"/>
                        <a:pt x="99" y="4"/>
                        <a:pt x="91" y="3"/>
                      </a:cubicBezTo>
                      <a:cubicBezTo>
                        <a:pt x="17" y="0"/>
                        <a:pt x="17" y="0"/>
                        <a:pt x="17" y="0"/>
                      </a:cubicBezTo>
                      <a:cubicBezTo>
                        <a:pt x="9" y="0"/>
                        <a:pt x="2" y="6"/>
                        <a:pt x="2" y="13"/>
                      </a:cubicBezTo>
                      <a:close/>
                    </a:path>
                  </a:pathLst>
                </a:custGeom>
                <a:solidFill>
                  <a:srgbClr val="FDE2C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5" name="Freeform: Shape 16">
                  <a:extLst>
                    <a:ext uri="{FF2B5EF4-FFF2-40B4-BE49-F238E27FC236}">
                      <a16:creationId xmlns:a16="http://schemas.microsoft.com/office/drawing/2014/main" id="{3C205176-DAD1-4F4B-A0AA-944D3D8AB28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12484674">
                  <a:off x="5663548" y="4670854"/>
                  <a:ext cx="80850" cy="75463"/>
                </a:xfrm>
                <a:custGeom>
                  <a:avLst/>
                  <a:gdLst>
                    <a:gd name="T0" fmla="*/ 2 w 105"/>
                    <a:gd name="T1" fmla="*/ 13 h 73"/>
                    <a:gd name="T2" fmla="*/ 1 w 105"/>
                    <a:gd name="T3" fmla="*/ 31 h 73"/>
                    <a:gd name="T4" fmla="*/ 38 w 105"/>
                    <a:gd name="T5" fmla="*/ 71 h 73"/>
                    <a:gd name="T6" fmla="*/ 64 w 105"/>
                    <a:gd name="T7" fmla="*/ 72 h 73"/>
                    <a:gd name="T8" fmla="*/ 104 w 105"/>
                    <a:gd name="T9" fmla="*/ 36 h 73"/>
                    <a:gd name="T10" fmla="*/ 104 w 105"/>
                    <a:gd name="T11" fmla="*/ 18 h 73"/>
                    <a:gd name="T12" fmla="*/ 91 w 105"/>
                    <a:gd name="T13" fmla="*/ 3 h 73"/>
                    <a:gd name="T14" fmla="*/ 17 w 105"/>
                    <a:gd name="T15" fmla="*/ 0 h 73"/>
                    <a:gd name="T16" fmla="*/ 2 w 105"/>
                    <a:gd name="T17" fmla="*/ 13 h 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05" h="73">
                      <a:moveTo>
                        <a:pt x="2" y="13"/>
                      </a:moveTo>
                      <a:cubicBezTo>
                        <a:pt x="1" y="31"/>
                        <a:pt x="1" y="31"/>
                        <a:pt x="1" y="31"/>
                      </a:cubicBezTo>
                      <a:cubicBezTo>
                        <a:pt x="0" y="52"/>
                        <a:pt x="17" y="70"/>
                        <a:pt x="38" y="71"/>
                      </a:cubicBezTo>
                      <a:cubicBezTo>
                        <a:pt x="64" y="72"/>
                        <a:pt x="64" y="72"/>
                        <a:pt x="64" y="72"/>
                      </a:cubicBezTo>
                      <a:cubicBezTo>
                        <a:pt x="85" y="73"/>
                        <a:pt x="103" y="57"/>
                        <a:pt x="104" y="36"/>
                      </a:cubicBezTo>
                      <a:cubicBezTo>
                        <a:pt x="104" y="18"/>
                        <a:pt x="104" y="18"/>
                        <a:pt x="104" y="18"/>
                      </a:cubicBezTo>
                      <a:cubicBezTo>
                        <a:pt x="105" y="10"/>
                        <a:pt x="99" y="4"/>
                        <a:pt x="91" y="3"/>
                      </a:cubicBezTo>
                      <a:cubicBezTo>
                        <a:pt x="17" y="0"/>
                        <a:pt x="17" y="0"/>
                        <a:pt x="17" y="0"/>
                      </a:cubicBezTo>
                      <a:cubicBezTo>
                        <a:pt x="9" y="0"/>
                        <a:pt x="2" y="6"/>
                        <a:pt x="2" y="13"/>
                      </a:cubicBezTo>
                      <a:close/>
                    </a:path>
                  </a:pathLst>
                </a:custGeom>
                <a:solidFill>
                  <a:srgbClr val="FDE2C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6" name="Freeform: Shape 17">
                  <a:extLst>
                    <a:ext uri="{FF2B5EF4-FFF2-40B4-BE49-F238E27FC236}">
                      <a16:creationId xmlns:a16="http://schemas.microsoft.com/office/drawing/2014/main" id="{EFF0AA6C-B731-4603-B00A-47D3D8F87F2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13043079">
                  <a:off x="5781317" y="4820037"/>
                  <a:ext cx="67545" cy="63307"/>
                </a:xfrm>
                <a:custGeom>
                  <a:avLst/>
                  <a:gdLst>
                    <a:gd name="T0" fmla="*/ 2 w 105"/>
                    <a:gd name="T1" fmla="*/ 13 h 73"/>
                    <a:gd name="T2" fmla="*/ 1 w 105"/>
                    <a:gd name="T3" fmla="*/ 31 h 73"/>
                    <a:gd name="T4" fmla="*/ 38 w 105"/>
                    <a:gd name="T5" fmla="*/ 71 h 73"/>
                    <a:gd name="T6" fmla="*/ 64 w 105"/>
                    <a:gd name="T7" fmla="*/ 72 h 73"/>
                    <a:gd name="T8" fmla="*/ 104 w 105"/>
                    <a:gd name="T9" fmla="*/ 36 h 73"/>
                    <a:gd name="T10" fmla="*/ 104 w 105"/>
                    <a:gd name="T11" fmla="*/ 18 h 73"/>
                    <a:gd name="T12" fmla="*/ 91 w 105"/>
                    <a:gd name="T13" fmla="*/ 3 h 73"/>
                    <a:gd name="T14" fmla="*/ 17 w 105"/>
                    <a:gd name="T15" fmla="*/ 0 h 73"/>
                    <a:gd name="T16" fmla="*/ 2 w 105"/>
                    <a:gd name="T17" fmla="*/ 13 h 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05" h="73">
                      <a:moveTo>
                        <a:pt x="2" y="13"/>
                      </a:moveTo>
                      <a:cubicBezTo>
                        <a:pt x="1" y="31"/>
                        <a:pt x="1" y="31"/>
                        <a:pt x="1" y="31"/>
                      </a:cubicBezTo>
                      <a:cubicBezTo>
                        <a:pt x="0" y="52"/>
                        <a:pt x="17" y="70"/>
                        <a:pt x="38" y="71"/>
                      </a:cubicBezTo>
                      <a:cubicBezTo>
                        <a:pt x="64" y="72"/>
                        <a:pt x="64" y="72"/>
                        <a:pt x="64" y="72"/>
                      </a:cubicBezTo>
                      <a:cubicBezTo>
                        <a:pt x="85" y="73"/>
                        <a:pt x="103" y="57"/>
                        <a:pt x="104" y="36"/>
                      </a:cubicBezTo>
                      <a:cubicBezTo>
                        <a:pt x="104" y="18"/>
                        <a:pt x="104" y="18"/>
                        <a:pt x="104" y="18"/>
                      </a:cubicBezTo>
                      <a:cubicBezTo>
                        <a:pt x="105" y="10"/>
                        <a:pt x="99" y="4"/>
                        <a:pt x="91" y="3"/>
                      </a:cubicBezTo>
                      <a:cubicBezTo>
                        <a:pt x="17" y="0"/>
                        <a:pt x="17" y="0"/>
                        <a:pt x="17" y="0"/>
                      </a:cubicBezTo>
                      <a:cubicBezTo>
                        <a:pt x="9" y="0"/>
                        <a:pt x="2" y="6"/>
                        <a:pt x="2" y="13"/>
                      </a:cubicBezTo>
                      <a:close/>
                    </a:path>
                  </a:pathLst>
                </a:custGeom>
                <a:solidFill>
                  <a:srgbClr val="FDE2C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7" name="Freeform: Shape 18">
                  <a:extLst>
                    <a:ext uri="{FF2B5EF4-FFF2-40B4-BE49-F238E27FC236}">
                      <a16:creationId xmlns:a16="http://schemas.microsoft.com/office/drawing/2014/main" id="{3951A04E-8A52-4226-A2D1-B581CB942C8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13043079">
                  <a:off x="5205752" y="4738044"/>
                  <a:ext cx="56993" cy="45719"/>
                </a:xfrm>
                <a:custGeom>
                  <a:avLst/>
                  <a:gdLst>
                    <a:gd name="T0" fmla="*/ 2 w 105"/>
                    <a:gd name="T1" fmla="*/ 13 h 73"/>
                    <a:gd name="T2" fmla="*/ 1 w 105"/>
                    <a:gd name="T3" fmla="*/ 31 h 73"/>
                    <a:gd name="T4" fmla="*/ 38 w 105"/>
                    <a:gd name="T5" fmla="*/ 71 h 73"/>
                    <a:gd name="T6" fmla="*/ 64 w 105"/>
                    <a:gd name="T7" fmla="*/ 72 h 73"/>
                    <a:gd name="T8" fmla="*/ 104 w 105"/>
                    <a:gd name="T9" fmla="*/ 36 h 73"/>
                    <a:gd name="T10" fmla="*/ 104 w 105"/>
                    <a:gd name="T11" fmla="*/ 18 h 73"/>
                    <a:gd name="T12" fmla="*/ 91 w 105"/>
                    <a:gd name="T13" fmla="*/ 3 h 73"/>
                    <a:gd name="T14" fmla="*/ 17 w 105"/>
                    <a:gd name="T15" fmla="*/ 0 h 73"/>
                    <a:gd name="T16" fmla="*/ 2 w 105"/>
                    <a:gd name="T17" fmla="*/ 13 h 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05" h="73">
                      <a:moveTo>
                        <a:pt x="2" y="13"/>
                      </a:moveTo>
                      <a:cubicBezTo>
                        <a:pt x="1" y="31"/>
                        <a:pt x="1" y="31"/>
                        <a:pt x="1" y="31"/>
                      </a:cubicBezTo>
                      <a:cubicBezTo>
                        <a:pt x="0" y="52"/>
                        <a:pt x="17" y="70"/>
                        <a:pt x="38" y="71"/>
                      </a:cubicBezTo>
                      <a:cubicBezTo>
                        <a:pt x="64" y="72"/>
                        <a:pt x="64" y="72"/>
                        <a:pt x="64" y="72"/>
                      </a:cubicBezTo>
                      <a:cubicBezTo>
                        <a:pt x="85" y="73"/>
                        <a:pt x="103" y="57"/>
                        <a:pt x="104" y="36"/>
                      </a:cubicBezTo>
                      <a:cubicBezTo>
                        <a:pt x="104" y="18"/>
                        <a:pt x="104" y="18"/>
                        <a:pt x="104" y="18"/>
                      </a:cubicBezTo>
                      <a:cubicBezTo>
                        <a:pt x="105" y="10"/>
                        <a:pt x="99" y="4"/>
                        <a:pt x="91" y="3"/>
                      </a:cubicBezTo>
                      <a:cubicBezTo>
                        <a:pt x="17" y="0"/>
                        <a:pt x="17" y="0"/>
                        <a:pt x="17" y="0"/>
                      </a:cubicBezTo>
                      <a:cubicBezTo>
                        <a:pt x="9" y="0"/>
                        <a:pt x="2" y="6"/>
                        <a:pt x="2" y="13"/>
                      </a:cubicBezTo>
                      <a:close/>
                    </a:path>
                  </a:pathLst>
                </a:custGeom>
                <a:solidFill>
                  <a:srgbClr val="FDE2C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sp>
          <p:nvSpPr>
            <p:cNvPr id="45" name="Freeform: Shape 6">
              <a:extLst>
                <a:ext uri="{FF2B5EF4-FFF2-40B4-BE49-F238E27FC236}">
                  <a16:creationId xmlns:a16="http://schemas.microsoft.com/office/drawing/2014/main" id="{EFBE7953-5150-4E23-9789-9B650EDD3E3C}"/>
                </a:ext>
              </a:extLst>
            </p:cNvPr>
            <p:cNvSpPr/>
            <p:nvPr/>
          </p:nvSpPr>
          <p:spPr>
            <a:xfrm>
              <a:off x="2998779" y="4142752"/>
              <a:ext cx="2343137" cy="2874902"/>
            </a:xfrm>
            <a:custGeom>
              <a:avLst/>
              <a:gdLst>
                <a:gd name="connsiteX0" fmla="*/ 2300734 w 2343137"/>
                <a:gd name="connsiteY0" fmla="*/ 0 h 2874902"/>
                <a:gd name="connsiteX1" fmla="*/ 2343137 w 2343137"/>
                <a:gd name="connsiteY1" fmla="*/ 303080 h 2874902"/>
                <a:gd name="connsiteX2" fmla="*/ 2191941 w 2343137"/>
                <a:gd name="connsiteY2" fmla="*/ 331800 h 2874902"/>
                <a:gd name="connsiteX3" fmla="*/ 362557 w 2343137"/>
                <a:gd name="connsiteY3" fmla="*/ 2627762 h 2874902"/>
                <a:gd name="connsiteX4" fmla="*/ 370666 w 2343137"/>
                <a:gd name="connsiteY4" fmla="*/ 2843726 h 2874902"/>
                <a:gd name="connsiteX5" fmla="*/ 10061 w 2343137"/>
                <a:gd name="connsiteY5" fmla="*/ 2874902 h 2874902"/>
                <a:gd name="connsiteX6" fmla="*/ 2300734 w 2343137"/>
                <a:gd name="connsiteY6" fmla="*/ 0 h 28749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43137" h="2874902">
                  <a:moveTo>
                    <a:pt x="2300734" y="0"/>
                  </a:moveTo>
                  <a:lnTo>
                    <a:pt x="2343137" y="303080"/>
                  </a:lnTo>
                  <a:lnTo>
                    <a:pt x="2191941" y="331800"/>
                  </a:lnTo>
                  <a:cubicBezTo>
                    <a:pt x="1130656" y="587784"/>
                    <a:pt x="375043" y="1536113"/>
                    <a:pt x="362557" y="2627762"/>
                  </a:cubicBezTo>
                  <a:lnTo>
                    <a:pt x="370666" y="2843726"/>
                  </a:lnTo>
                  <a:lnTo>
                    <a:pt x="10061" y="2874902"/>
                  </a:lnTo>
                  <a:cubicBezTo>
                    <a:pt x="-112268" y="1459964"/>
                    <a:pt x="894217" y="196778"/>
                    <a:pt x="2300734" y="0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6" name="Freeform: Shape 7">
              <a:extLst>
                <a:ext uri="{FF2B5EF4-FFF2-40B4-BE49-F238E27FC236}">
                  <a16:creationId xmlns:a16="http://schemas.microsoft.com/office/drawing/2014/main" id="{BA4F4406-6C2A-46E5-86F9-ED8D24C98543}"/>
                </a:ext>
              </a:extLst>
            </p:cNvPr>
            <p:cNvSpPr/>
            <p:nvPr/>
          </p:nvSpPr>
          <p:spPr>
            <a:xfrm flipH="1">
              <a:off x="7087738" y="4146527"/>
              <a:ext cx="2343137" cy="2874902"/>
            </a:xfrm>
            <a:custGeom>
              <a:avLst/>
              <a:gdLst>
                <a:gd name="connsiteX0" fmla="*/ 2300734 w 2343137"/>
                <a:gd name="connsiteY0" fmla="*/ 0 h 2874902"/>
                <a:gd name="connsiteX1" fmla="*/ 2343137 w 2343137"/>
                <a:gd name="connsiteY1" fmla="*/ 303080 h 2874902"/>
                <a:gd name="connsiteX2" fmla="*/ 2191941 w 2343137"/>
                <a:gd name="connsiteY2" fmla="*/ 331800 h 2874902"/>
                <a:gd name="connsiteX3" fmla="*/ 362557 w 2343137"/>
                <a:gd name="connsiteY3" fmla="*/ 2627762 h 2874902"/>
                <a:gd name="connsiteX4" fmla="*/ 370666 w 2343137"/>
                <a:gd name="connsiteY4" fmla="*/ 2843726 h 2874902"/>
                <a:gd name="connsiteX5" fmla="*/ 10061 w 2343137"/>
                <a:gd name="connsiteY5" fmla="*/ 2874902 h 2874902"/>
                <a:gd name="connsiteX6" fmla="*/ 2300734 w 2343137"/>
                <a:gd name="connsiteY6" fmla="*/ 0 h 28749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43137" h="2874902">
                  <a:moveTo>
                    <a:pt x="2300734" y="0"/>
                  </a:moveTo>
                  <a:lnTo>
                    <a:pt x="2343137" y="303080"/>
                  </a:lnTo>
                  <a:lnTo>
                    <a:pt x="2191941" y="331800"/>
                  </a:lnTo>
                  <a:cubicBezTo>
                    <a:pt x="1130656" y="587784"/>
                    <a:pt x="375043" y="1536113"/>
                    <a:pt x="362557" y="2627762"/>
                  </a:cubicBezTo>
                  <a:lnTo>
                    <a:pt x="370666" y="2843726"/>
                  </a:lnTo>
                  <a:lnTo>
                    <a:pt x="10061" y="2874902"/>
                  </a:lnTo>
                  <a:cubicBezTo>
                    <a:pt x="-112268" y="1459964"/>
                    <a:pt x="894217" y="196778"/>
                    <a:pt x="2300734" y="0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5" name="千图PPT彼岸天：ID 8661124库_Speech Bubble: Rectangle with Corners Rounded 24">
            <a:extLst>
              <a:ext uri="{FF2B5EF4-FFF2-40B4-BE49-F238E27FC236}">
                <a16:creationId xmlns:a16="http://schemas.microsoft.com/office/drawing/2014/main" id="{1634172F-DAE6-433A-BB97-29715E65A3D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415649" y="2177325"/>
            <a:ext cx="1809026" cy="936173"/>
          </a:xfrm>
          <a:prstGeom prst="wedgeRoundRectCallout">
            <a:avLst>
              <a:gd name="adj1" fmla="val -6792"/>
              <a:gd name="adj2" fmla="val 114144"/>
              <a:gd name="adj3" fmla="val 16667"/>
            </a:avLst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zh-CN" altLang="en-US" sz="2000" b="1" dirty="0"/>
              <a:t>输入标题文本</a:t>
            </a:r>
          </a:p>
        </p:txBody>
      </p:sp>
      <p:grpSp>
        <p:nvGrpSpPr>
          <p:cNvPr id="2" name="千图PPT彼岸天：ID 8661124库_组合 1">
            <a:extLst>
              <a:ext uri="{FF2B5EF4-FFF2-40B4-BE49-F238E27FC236}">
                <a16:creationId xmlns:a16="http://schemas.microsoft.com/office/drawing/2014/main" id="{48942DFD-E492-422F-AAB6-953B212B5B93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728560" y="4434345"/>
            <a:ext cx="3259448" cy="790056"/>
            <a:chOff x="728560" y="4434345"/>
            <a:chExt cx="3259448" cy="790056"/>
          </a:xfrm>
        </p:grpSpPr>
        <p:grpSp>
          <p:nvGrpSpPr>
            <p:cNvPr id="6" name="Group 25">
              <a:extLst>
                <a:ext uri="{FF2B5EF4-FFF2-40B4-BE49-F238E27FC236}">
                  <a16:creationId xmlns:a16="http://schemas.microsoft.com/office/drawing/2014/main" id="{4B402CD7-B374-45D1-80FF-4AE3B39A9B1A}"/>
                </a:ext>
              </a:extLst>
            </p:cNvPr>
            <p:cNvGrpSpPr/>
            <p:nvPr/>
          </p:nvGrpSpPr>
          <p:grpSpPr>
            <a:xfrm flipH="1">
              <a:off x="3237418" y="4434345"/>
              <a:ext cx="750590" cy="783911"/>
              <a:chOff x="7379423" y="1799778"/>
              <a:chExt cx="750590" cy="783911"/>
            </a:xfrm>
          </p:grpSpPr>
          <p:sp>
            <p:nvSpPr>
              <p:cNvPr id="41" name="Straight Connector 26">
                <a:extLst>
                  <a:ext uri="{FF2B5EF4-FFF2-40B4-BE49-F238E27FC236}">
                    <a16:creationId xmlns:a16="http://schemas.microsoft.com/office/drawing/2014/main" id="{C3E8C074-F46E-4639-B8C8-DF6959611B7A}"/>
                  </a:ext>
                </a:extLst>
              </p:cNvPr>
              <p:cNvSpPr/>
              <p:nvPr/>
            </p:nvSpPr>
            <p:spPr>
              <a:xfrm rot="10800000" flipH="1" flipV="1">
                <a:off x="8130013" y="1799778"/>
                <a:ext cx="0" cy="783911"/>
              </a:xfrm>
              <a:prstGeom prst="line">
                <a:avLst/>
              </a:prstGeom>
              <a:noFill/>
              <a:ln w="12700" cap="flat">
                <a:solidFill>
                  <a:schemeClr val="accent1"/>
                </a:solidFill>
                <a:prstDash val="solid"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cxnSp>
            <p:nvCxnSpPr>
              <p:cNvPr id="42" name="Straight Connector 27">
                <a:extLst>
                  <a:ext uri="{FF2B5EF4-FFF2-40B4-BE49-F238E27FC236}">
                    <a16:creationId xmlns:a16="http://schemas.microsoft.com/office/drawing/2014/main" id="{65D5055A-AD2F-475A-883C-7F83E107A3E8}"/>
                  </a:ext>
                </a:extLst>
              </p:cNvPr>
              <p:cNvCxnSpPr/>
              <p:nvPr/>
            </p:nvCxnSpPr>
            <p:spPr>
              <a:xfrm>
                <a:off x="7403043" y="2196497"/>
                <a:ext cx="726010" cy="0"/>
              </a:xfrm>
              <a:prstGeom prst="line">
                <a:avLst/>
              </a:prstGeom>
              <a:ln w="12700">
                <a:solidFill>
                  <a:schemeClr val="accent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3" name="Oval 28">
                <a:extLst>
                  <a:ext uri="{FF2B5EF4-FFF2-40B4-BE49-F238E27FC236}">
                    <a16:creationId xmlns:a16="http://schemas.microsoft.com/office/drawing/2014/main" id="{41FA2BDA-4C1E-42DC-9FC8-91739EE8822C}"/>
                  </a:ext>
                </a:extLst>
              </p:cNvPr>
              <p:cNvSpPr/>
              <p:nvPr/>
            </p:nvSpPr>
            <p:spPr>
              <a:xfrm rot="10800000">
                <a:off x="7379423" y="2141316"/>
                <a:ext cx="100836" cy="100836"/>
              </a:xfrm>
              <a:prstGeom prst="ellipse">
                <a:avLst/>
              </a:prstGeom>
              <a:solidFill>
                <a:schemeClr val="bg2"/>
              </a:solidFill>
              <a:ln w="190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39" name="TextBox 29">
              <a:extLst>
                <a:ext uri="{FF2B5EF4-FFF2-40B4-BE49-F238E27FC236}">
                  <a16:creationId xmlns:a16="http://schemas.microsoft.com/office/drawing/2014/main" id="{974E60D8-EA11-4277-85C1-87273858018B}"/>
                </a:ext>
              </a:extLst>
            </p:cNvPr>
            <p:cNvSpPr txBox="1"/>
            <p:nvPr/>
          </p:nvSpPr>
          <p:spPr>
            <a:xfrm>
              <a:off x="728560" y="4716570"/>
              <a:ext cx="2199088" cy="507831"/>
            </a:xfrm>
            <a:prstGeom prst="rect">
              <a:avLst/>
            </a:prstGeom>
            <a:noFill/>
          </p:spPr>
          <p:txBody>
            <a:bodyPr wrap="square" lIns="0" tIns="0" rIns="0" bIns="0" anchor="t" anchorCtr="0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100" dirty="0"/>
                <a:t>请替换文字内容复制你的内容到</a:t>
              </a:r>
              <a:r>
                <a:rPr lang="zh-CN" altLang="en-US" sz="1100" dirty="0" smtClean="0"/>
                <a:t>此</a:t>
              </a:r>
              <a:endParaRPr lang="zh-CN" altLang="en-US" sz="1100" dirty="0"/>
            </a:p>
          </p:txBody>
        </p:sp>
        <p:sp>
          <p:nvSpPr>
            <p:cNvPr id="40" name="TextBox 30">
              <a:extLst>
                <a:ext uri="{FF2B5EF4-FFF2-40B4-BE49-F238E27FC236}">
                  <a16:creationId xmlns:a16="http://schemas.microsoft.com/office/drawing/2014/main" id="{F54F3ABF-2B0C-4136-A88C-64DA0ED1B35F}"/>
                </a:ext>
              </a:extLst>
            </p:cNvPr>
            <p:cNvSpPr txBox="1"/>
            <p:nvPr/>
          </p:nvSpPr>
          <p:spPr>
            <a:xfrm>
              <a:off x="1696541" y="4470349"/>
              <a:ext cx="1231106" cy="246221"/>
            </a:xfrm>
            <a:prstGeom prst="rect">
              <a:avLst/>
            </a:prstGeom>
            <a:noFill/>
          </p:spPr>
          <p:txBody>
            <a:bodyPr wrap="none" lIns="0" tIns="0" rIns="0" bIns="0" anchor="t" anchorCtr="0">
              <a:normAutofit/>
            </a:bodyPr>
            <a:lstStyle/>
            <a:p>
              <a:pPr algn="r"/>
              <a:r>
                <a:rPr lang="zh-CN" altLang="en-US" sz="1600" b="1" dirty="0">
                  <a:solidFill>
                    <a:schemeClr val="accent1"/>
                  </a:solidFill>
                </a:rPr>
                <a:t>输入标题文本</a:t>
              </a:r>
            </a:p>
          </p:txBody>
        </p:sp>
      </p:grpSp>
      <p:grpSp>
        <p:nvGrpSpPr>
          <p:cNvPr id="9" name="千图PPT彼岸天：ID 8661124库_组合 1">
            <a:extLst>
              <a:ext uri="{FF2B5EF4-FFF2-40B4-BE49-F238E27FC236}">
                <a16:creationId xmlns:a16="http://schemas.microsoft.com/office/drawing/2014/main" id="{4BED1D5F-D529-4B30-8701-BAD0DD73413E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1363787" y="1652464"/>
            <a:ext cx="3747260" cy="402170"/>
            <a:chOff x="728560" y="1898611"/>
            <a:chExt cx="3747260" cy="402170"/>
          </a:xfrm>
        </p:grpSpPr>
        <p:sp>
          <p:nvSpPr>
            <p:cNvPr id="34" name="Freeform: Shape 37">
              <a:extLst>
                <a:ext uri="{FF2B5EF4-FFF2-40B4-BE49-F238E27FC236}">
                  <a16:creationId xmlns:a16="http://schemas.microsoft.com/office/drawing/2014/main" id="{CEC5F4BE-BD6A-4D6A-B60A-D28DEDECEEBD}"/>
                </a:ext>
              </a:extLst>
            </p:cNvPr>
            <p:cNvSpPr>
              <a:spLocks/>
            </p:cNvSpPr>
            <p:nvPr/>
          </p:nvSpPr>
          <p:spPr bwMode="auto">
            <a:xfrm>
              <a:off x="728560" y="1988537"/>
              <a:ext cx="221343" cy="222318"/>
            </a:xfrm>
            <a:custGeom>
              <a:avLst/>
              <a:gdLst>
                <a:gd name="T0" fmla="*/ 206 w 412"/>
                <a:gd name="T1" fmla="*/ 0 h 412"/>
                <a:gd name="T2" fmla="*/ 0 w 412"/>
                <a:gd name="T3" fmla="*/ 206 h 412"/>
                <a:gd name="T4" fmla="*/ 206 w 412"/>
                <a:gd name="T5" fmla="*/ 412 h 412"/>
                <a:gd name="T6" fmla="*/ 412 w 412"/>
                <a:gd name="T7" fmla="*/ 206 h 412"/>
                <a:gd name="T8" fmla="*/ 206 w 412"/>
                <a:gd name="T9" fmla="*/ 0 h 412"/>
                <a:gd name="T10" fmla="*/ 171 w 412"/>
                <a:gd name="T11" fmla="*/ 317 h 412"/>
                <a:gd name="T12" fmla="*/ 74 w 412"/>
                <a:gd name="T13" fmla="*/ 220 h 412"/>
                <a:gd name="T14" fmla="*/ 115 w 412"/>
                <a:gd name="T15" fmla="*/ 178 h 412"/>
                <a:gd name="T16" fmla="*/ 171 w 412"/>
                <a:gd name="T17" fmla="*/ 234 h 412"/>
                <a:gd name="T18" fmla="*/ 300 w 412"/>
                <a:gd name="T19" fmla="*/ 105 h 412"/>
                <a:gd name="T20" fmla="*/ 341 w 412"/>
                <a:gd name="T21" fmla="*/ 146 h 412"/>
                <a:gd name="T22" fmla="*/ 171 w 412"/>
                <a:gd name="T23" fmla="*/ 317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12" h="412">
                  <a:moveTo>
                    <a:pt x="206" y="0"/>
                  </a:moveTo>
                  <a:cubicBezTo>
                    <a:pt x="92" y="0"/>
                    <a:pt x="0" y="92"/>
                    <a:pt x="0" y="206"/>
                  </a:cubicBezTo>
                  <a:cubicBezTo>
                    <a:pt x="0" y="320"/>
                    <a:pt x="92" y="412"/>
                    <a:pt x="206" y="412"/>
                  </a:cubicBezTo>
                  <a:cubicBezTo>
                    <a:pt x="320" y="412"/>
                    <a:pt x="412" y="320"/>
                    <a:pt x="412" y="206"/>
                  </a:cubicBezTo>
                  <a:cubicBezTo>
                    <a:pt x="412" y="92"/>
                    <a:pt x="320" y="0"/>
                    <a:pt x="206" y="0"/>
                  </a:cubicBezTo>
                  <a:close/>
                  <a:moveTo>
                    <a:pt x="171" y="317"/>
                  </a:moveTo>
                  <a:cubicBezTo>
                    <a:pt x="74" y="220"/>
                    <a:pt x="74" y="220"/>
                    <a:pt x="74" y="220"/>
                  </a:cubicBezTo>
                  <a:cubicBezTo>
                    <a:pt x="115" y="178"/>
                    <a:pt x="115" y="178"/>
                    <a:pt x="115" y="178"/>
                  </a:cubicBezTo>
                  <a:cubicBezTo>
                    <a:pt x="171" y="234"/>
                    <a:pt x="171" y="234"/>
                    <a:pt x="171" y="234"/>
                  </a:cubicBezTo>
                  <a:cubicBezTo>
                    <a:pt x="300" y="105"/>
                    <a:pt x="300" y="105"/>
                    <a:pt x="300" y="105"/>
                  </a:cubicBezTo>
                  <a:cubicBezTo>
                    <a:pt x="341" y="146"/>
                    <a:pt x="341" y="146"/>
                    <a:pt x="341" y="146"/>
                  </a:cubicBezTo>
                  <a:cubicBezTo>
                    <a:pt x="171" y="317"/>
                    <a:pt x="171" y="317"/>
                    <a:pt x="171" y="317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" name="Rectangle 41">
              <a:extLst>
                <a:ext uri="{FF2B5EF4-FFF2-40B4-BE49-F238E27FC236}">
                  <a16:creationId xmlns:a16="http://schemas.microsoft.com/office/drawing/2014/main" id="{B17293E3-1717-41CB-8574-DFFB85C1D8F0}"/>
                </a:ext>
              </a:extLst>
            </p:cNvPr>
            <p:cNvSpPr/>
            <p:nvPr/>
          </p:nvSpPr>
          <p:spPr>
            <a:xfrm>
              <a:off x="1110251" y="1898611"/>
              <a:ext cx="3365569" cy="402170"/>
            </a:xfrm>
            <a:prstGeom prst="rect">
              <a:avLst/>
            </a:prstGeom>
          </p:spPr>
          <p:txBody>
            <a:bodyPr wrap="square" lIns="0" tIns="0" rIns="0" bIns="0">
              <a:normAutofit fontScale="700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/>
                <a:t>请替换文字内容复制你的内容到此</a:t>
              </a:r>
              <a:br>
                <a:rPr lang="zh-CN" altLang="en-US" sz="1200" dirty="0"/>
              </a:br>
              <a:r>
                <a:rPr lang="zh-CN" altLang="en-US" sz="1200" dirty="0"/>
                <a:t/>
              </a:r>
              <a:br>
                <a:rPr lang="zh-CN" altLang="en-US" sz="1200" dirty="0"/>
              </a:br>
              <a:endParaRPr lang="zh-CN" altLang="en-US" sz="1200" dirty="0"/>
            </a:p>
          </p:txBody>
        </p:sp>
      </p:grpSp>
      <p:grpSp>
        <p:nvGrpSpPr>
          <p:cNvPr id="10" name="千图PPT彼岸天：ID 8661124库_组合 45">
            <a:extLst>
              <a:ext uri="{FF2B5EF4-FFF2-40B4-BE49-F238E27FC236}">
                <a16:creationId xmlns:a16="http://schemas.microsoft.com/office/drawing/2014/main" id="{E7C1A48B-1192-45D8-BBF5-580DFE4BCB3E}"/>
              </a:ext>
            </a:extLst>
          </p:cNvPr>
          <p:cNvGrpSpPr/>
          <p:nvPr>
            <p:custDataLst>
              <p:tags r:id="rId6"/>
            </p:custDataLst>
          </p:nvPr>
        </p:nvGrpSpPr>
        <p:grpSpPr>
          <a:xfrm>
            <a:off x="1363787" y="2293475"/>
            <a:ext cx="3747260" cy="402170"/>
            <a:chOff x="728560" y="1898611"/>
            <a:chExt cx="3747260" cy="402170"/>
          </a:xfrm>
        </p:grpSpPr>
        <p:sp>
          <p:nvSpPr>
            <p:cNvPr id="32" name="Freeform: Shape 46">
              <a:extLst>
                <a:ext uri="{FF2B5EF4-FFF2-40B4-BE49-F238E27FC236}">
                  <a16:creationId xmlns:a16="http://schemas.microsoft.com/office/drawing/2014/main" id="{D6A36E60-C432-4DA7-A098-BD6C3CE7781F}"/>
                </a:ext>
              </a:extLst>
            </p:cNvPr>
            <p:cNvSpPr>
              <a:spLocks/>
            </p:cNvSpPr>
            <p:nvPr/>
          </p:nvSpPr>
          <p:spPr bwMode="auto">
            <a:xfrm>
              <a:off x="728560" y="1988537"/>
              <a:ext cx="221343" cy="222318"/>
            </a:xfrm>
            <a:custGeom>
              <a:avLst/>
              <a:gdLst>
                <a:gd name="T0" fmla="*/ 206 w 412"/>
                <a:gd name="T1" fmla="*/ 0 h 412"/>
                <a:gd name="T2" fmla="*/ 0 w 412"/>
                <a:gd name="T3" fmla="*/ 206 h 412"/>
                <a:gd name="T4" fmla="*/ 206 w 412"/>
                <a:gd name="T5" fmla="*/ 412 h 412"/>
                <a:gd name="T6" fmla="*/ 412 w 412"/>
                <a:gd name="T7" fmla="*/ 206 h 412"/>
                <a:gd name="T8" fmla="*/ 206 w 412"/>
                <a:gd name="T9" fmla="*/ 0 h 412"/>
                <a:gd name="T10" fmla="*/ 171 w 412"/>
                <a:gd name="T11" fmla="*/ 317 h 412"/>
                <a:gd name="T12" fmla="*/ 74 w 412"/>
                <a:gd name="T13" fmla="*/ 220 h 412"/>
                <a:gd name="T14" fmla="*/ 115 w 412"/>
                <a:gd name="T15" fmla="*/ 178 h 412"/>
                <a:gd name="T16" fmla="*/ 171 w 412"/>
                <a:gd name="T17" fmla="*/ 234 h 412"/>
                <a:gd name="T18" fmla="*/ 300 w 412"/>
                <a:gd name="T19" fmla="*/ 105 h 412"/>
                <a:gd name="T20" fmla="*/ 341 w 412"/>
                <a:gd name="T21" fmla="*/ 146 h 412"/>
                <a:gd name="T22" fmla="*/ 171 w 412"/>
                <a:gd name="T23" fmla="*/ 317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12" h="412">
                  <a:moveTo>
                    <a:pt x="206" y="0"/>
                  </a:moveTo>
                  <a:cubicBezTo>
                    <a:pt x="92" y="0"/>
                    <a:pt x="0" y="92"/>
                    <a:pt x="0" y="206"/>
                  </a:cubicBezTo>
                  <a:cubicBezTo>
                    <a:pt x="0" y="320"/>
                    <a:pt x="92" y="412"/>
                    <a:pt x="206" y="412"/>
                  </a:cubicBezTo>
                  <a:cubicBezTo>
                    <a:pt x="320" y="412"/>
                    <a:pt x="412" y="320"/>
                    <a:pt x="412" y="206"/>
                  </a:cubicBezTo>
                  <a:cubicBezTo>
                    <a:pt x="412" y="92"/>
                    <a:pt x="320" y="0"/>
                    <a:pt x="206" y="0"/>
                  </a:cubicBezTo>
                  <a:close/>
                  <a:moveTo>
                    <a:pt x="171" y="317"/>
                  </a:moveTo>
                  <a:cubicBezTo>
                    <a:pt x="74" y="220"/>
                    <a:pt x="74" y="220"/>
                    <a:pt x="74" y="220"/>
                  </a:cubicBezTo>
                  <a:cubicBezTo>
                    <a:pt x="115" y="178"/>
                    <a:pt x="115" y="178"/>
                    <a:pt x="115" y="178"/>
                  </a:cubicBezTo>
                  <a:cubicBezTo>
                    <a:pt x="171" y="234"/>
                    <a:pt x="171" y="234"/>
                    <a:pt x="171" y="234"/>
                  </a:cubicBezTo>
                  <a:cubicBezTo>
                    <a:pt x="300" y="105"/>
                    <a:pt x="300" y="105"/>
                    <a:pt x="300" y="105"/>
                  </a:cubicBezTo>
                  <a:cubicBezTo>
                    <a:pt x="341" y="146"/>
                    <a:pt x="341" y="146"/>
                    <a:pt x="341" y="146"/>
                  </a:cubicBezTo>
                  <a:cubicBezTo>
                    <a:pt x="171" y="317"/>
                    <a:pt x="171" y="317"/>
                    <a:pt x="171" y="317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Rectangle 47">
              <a:extLst>
                <a:ext uri="{FF2B5EF4-FFF2-40B4-BE49-F238E27FC236}">
                  <a16:creationId xmlns:a16="http://schemas.microsoft.com/office/drawing/2014/main" id="{45285171-B8DF-44D7-B20C-13D5DE1ABCA3}"/>
                </a:ext>
              </a:extLst>
            </p:cNvPr>
            <p:cNvSpPr/>
            <p:nvPr/>
          </p:nvSpPr>
          <p:spPr>
            <a:xfrm>
              <a:off x="1110251" y="1898611"/>
              <a:ext cx="3365569" cy="402170"/>
            </a:xfrm>
            <a:prstGeom prst="rect">
              <a:avLst/>
            </a:prstGeom>
          </p:spPr>
          <p:txBody>
            <a:bodyPr wrap="square" lIns="0" tIns="0" rIns="0" bIns="0">
              <a:normAutofit fontScale="700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/>
                <a:t>请替换文字内容复制你的内容到此</a:t>
              </a:r>
              <a:br>
                <a:rPr lang="zh-CN" altLang="en-US" sz="1200" dirty="0"/>
              </a:br>
              <a:r>
                <a:rPr lang="zh-CN" altLang="en-US" sz="1200" dirty="0"/>
                <a:t/>
              </a:r>
              <a:br>
                <a:rPr lang="zh-CN" altLang="en-US" sz="1200" dirty="0"/>
              </a:br>
              <a:endParaRPr lang="zh-CN" altLang="en-US" sz="1200" dirty="0"/>
            </a:p>
          </p:txBody>
        </p:sp>
      </p:grpSp>
      <p:grpSp>
        <p:nvGrpSpPr>
          <p:cNvPr id="11" name="千图PPT彼岸天：ID 8661124库_组合 48">
            <a:extLst>
              <a:ext uri="{FF2B5EF4-FFF2-40B4-BE49-F238E27FC236}">
                <a16:creationId xmlns:a16="http://schemas.microsoft.com/office/drawing/2014/main" id="{6683E696-A1CB-44F1-BA32-546E4EDC9BE7}"/>
              </a:ext>
            </a:extLst>
          </p:cNvPr>
          <p:cNvGrpSpPr/>
          <p:nvPr>
            <p:custDataLst>
              <p:tags r:id="rId7"/>
            </p:custDataLst>
          </p:nvPr>
        </p:nvGrpSpPr>
        <p:grpSpPr>
          <a:xfrm>
            <a:off x="1363787" y="2934486"/>
            <a:ext cx="3747260" cy="402170"/>
            <a:chOff x="728560" y="1898611"/>
            <a:chExt cx="3747260" cy="402170"/>
          </a:xfrm>
        </p:grpSpPr>
        <p:sp>
          <p:nvSpPr>
            <p:cNvPr id="30" name="Freeform: Shape 49">
              <a:extLst>
                <a:ext uri="{FF2B5EF4-FFF2-40B4-BE49-F238E27FC236}">
                  <a16:creationId xmlns:a16="http://schemas.microsoft.com/office/drawing/2014/main" id="{ADCF6725-A674-432A-9622-54B0321B6360}"/>
                </a:ext>
              </a:extLst>
            </p:cNvPr>
            <p:cNvSpPr>
              <a:spLocks/>
            </p:cNvSpPr>
            <p:nvPr/>
          </p:nvSpPr>
          <p:spPr bwMode="auto">
            <a:xfrm>
              <a:off x="728560" y="1988537"/>
              <a:ext cx="221343" cy="222318"/>
            </a:xfrm>
            <a:custGeom>
              <a:avLst/>
              <a:gdLst>
                <a:gd name="T0" fmla="*/ 206 w 412"/>
                <a:gd name="T1" fmla="*/ 0 h 412"/>
                <a:gd name="T2" fmla="*/ 0 w 412"/>
                <a:gd name="T3" fmla="*/ 206 h 412"/>
                <a:gd name="T4" fmla="*/ 206 w 412"/>
                <a:gd name="T5" fmla="*/ 412 h 412"/>
                <a:gd name="T6" fmla="*/ 412 w 412"/>
                <a:gd name="T7" fmla="*/ 206 h 412"/>
                <a:gd name="T8" fmla="*/ 206 w 412"/>
                <a:gd name="T9" fmla="*/ 0 h 412"/>
                <a:gd name="T10" fmla="*/ 171 w 412"/>
                <a:gd name="T11" fmla="*/ 317 h 412"/>
                <a:gd name="T12" fmla="*/ 74 w 412"/>
                <a:gd name="T13" fmla="*/ 220 h 412"/>
                <a:gd name="T14" fmla="*/ 115 w 412"/>
                <a:gd name="T15" fmla="*/ 178 h 412"/>
                <a:gd name="T16" fmla="*/ 171 w 412"/>
                <a:gd name="T17" fmla="*/ 234 h 412"/>
                <a:gd name="T18" fmla="*/ 300 w 412"/>
                <a:gd name="T19" fmla="*/ 105 h 412"/>
                <a:gd name="T20" fmla="*/ 341 w 412"/>
                <a:gd name="T21" fmla="*/ 146 h 412"/>
                <a:gd name="T22" fmla="*/ 171 w 412"/>
                <a:gd name="T23" fmla="*/ 317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12" h="412">
                  <a:moveTo>
                    <a:pt x="206" y="0"/>
                  </a:moveTo>
                  <a:cubicBezTo>
                    <a:pt x="92" y="0"/>
                    <a:pt x="0" y="92"/>
                    <a:pt x="0" y="206"/>
                  </a:cubicBezTo>
                  <a:cubicBezTo>
                    <a:pt x="0" y="320"/>
                    <a:pt x="92" y="412"/>
                    <a:pt x="206" y="412"/>
                  </a:cubicBezTo>
                  <a:cubicBezTo>
                    <a:pt x="320" y="412"/>
                    <a:pt x="412" y="320"/>
                    <a:pt x="412" y="206"/>
                  </a:cubicBezTo>
                  <a:cubicBezTo>
                    <a:pt x="412" y="92"/>
                    <a:pt x="320" y="0"/>
                    <a:pt x="206" y="0"/>
                  </a:cubicBezTo>
                  <a:close/>
                  <a:moveTo>
                    <a:pt x="171" y="317"/>
                  </a:moveTo>
                  <a:cubicBezTo>
                    <a:pt x="74" y="220"/>
                    <a:pt x="74" y="220"/>
                    <a:pt x="74" y="220"/>
                  </a:cubicBezTo>
                  <a:cubicBezTo>
                    <a:pt x="115" y="178"/>
                    <a:pt x="115" y="178"/>
                    <a:pt x="115" y="178"/>
                  </a:cubicBezTo>
                  <a:cubicBezTo>
                    <a:pt x="171" y="234"/>
                    <a:pt x="171" y="234"/>
                    <a:pt x="171" y="234"/>
                  </a:cubicBezTo>
                  <a:cubicBezTo>
                    <a:pt x="300" y="105"/>
                    <a:pt x="300" y="105"/>
                    <a:pt x="300" y="105"/>
                  </a:cubicBezTo>
                  <a:cubicBezTo>
                    <a:pt x="341" y="146"/>
                    <a:pt x="341" y="146"/>
                    <a:pt x="341" y="146"/>
                  </a:cubicBezTo>
                  <a:cubicBezTo>
                    <a:pt x="171" y="317"/>
                    <a:pt x="171" y="317"/>
                    <a:pt x="171" y="317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" name="Rectangle 50">
              <a:extLst>
                <a:ext uri="{FF2B5EF4-FFF2-40B4-BE49-F238E27FC236}">
                  <a16:creationId xmlns:a16="http://schemas.microsoft.com/office/drawing/2014/main" id="{2BBB101A-F91A-4130-A566-4F3DF2348D09}"/>
                </a:ext>
              </a:extLst>
            </p:cNvPr>
            <p:cNvSpPr/>
            <p:nvPr/>
          </p:nvSpPr>
          <p:spPr>
            <a:xfrm>
              <a:off x="1110251" y="1898611"/>
              <a:ext cx="3365569" cy="402170"/>
            </a:xfrm>
            <a:prstGeom prst="rect">
              <a:avLst/>
            </a:prstGeom>
          </p:spPr>
          <p:txBody>
            <a:bodyPr wrap="square" lIns="0" tIns="0" rIns="0" bIns="0">
              <a:normAutofit fontScale="700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/>
                <a:t>请替换文字内容复制你的内容到此</a:t>
              </a:r>
              <a:br>
                <a:rPr lang="zh-CN" altLang="en-US" sz="1200" dirty="0"/>
              </a:br>
              <a:r>
                <a:rPr lang="zh-CN" altLang="en-US" sz="1200" dirty="0"/>
                <a:t/>
              </a:r>
              <a:br>
                <a:rPr lang="zh-CN" altLang="en-US" sz="1200" dirty="0"/>
              </a:br>
              <a:endParaRPr lang="zh-CN" altLang="en-US" sz="1200" dirty="0"/>
            </a:p>
          </p:txBody>
        </p:sp>
      </p:grpSp>
      <p:grpSp>
        <p:nvGrpSpPr>
          <p:cNvPr id="12" name="千图PPT彼岸天：ID 8661124库_组合 51">
            <a:extLst>
              <a:ext uri="{FF2B5EF4-FFF2-40B4-BE49-F238E27FC236}">
                <a16:creationId xmlns:a16="http://schemas.microsoft.com/office/drawing/2014/main" id="{78350DB9-A1B5-4FE4-AD46-1F9899A45BEA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1363787" y="3575498"/>
            <a:ext cx="3747260" cy="402170"/>
            <a:chOff x="728560" y="1898611"/>
            <a:chExt cx="3747260" cy="402170"/>
          </a:xfrm>
        </p:grpSpPr>
        <p:sp>
          <p:nvSpPr>
            <p:cNvPr id="28" name="Freeform: Shape 52">
              <a:extLst>
                <a:ext uri="{FF2B5EF4-FFF2-40B4-BE49-F238E27FC236}">
                  <a16:creationId xmlns:a16="http://schemas.microsoft.com/office/drawing/2014/main" id="{DA3581DE-37BD-4849-AF82-1E5B4929E3A0}"/>
                </a:ext>
              </a:extLst>
            </p:cNvPr>
            <p:cNvSpPr>
              <a:spLocks/>
            </p:cNvSpPr>
            <p:nvPr/>
          </p:nvSpPr>
          <p:spPr bwMode="auto">
            <a:xfrm>
              <a:off x="728560" y="1988537"/>
              <a:ext cx="221343" cy="222318"/>
            </a:xfrm>
            <a:custGeom>
              <a:avLst/>
              <a:gdLst>
                <a:gd name="T0" fmla="*/ 206 w 412"/>
                <a:gd name="T1" fmla="*/ 0 h 412"/>
                <a:gd name="T2" fmla="*/ 0 w 412"/>
                <a:gd name="T3" fmla="*/ 206 h 412"/>
                <a:gd name="T4" fmla="*/ 206 w 412"/>
                <a:gd name="T5" fmla="*/ 412 h 412"/>
                <a:gd name="T6" fmla="*/ 412 w 412"/>
                <a:gd name="T7" fmla="*/ 206 h 412"/>
                <a:gd name="T8" fmla="*/ 206 w 412"/>
                <a:gd name="T9" fmla="*/ 0 h 412"/>
                <a:gd name="T10" fmla="*/ 171 w 412"/>
                <a:gd name="T11" fmla="*/ 317 h 412"/>
                <a:gd name="T12" fmla="*/ 74 w 412"/>
                <a:gd name="T13" fmla="*/ 220 h 412"/>
                <a:gd name="T14" fmla="*/ 115 w 412"/>
                <a:gd name="T15" fmla="*/ 178 h 412"/>
                <a:gd name="T16" fmla="*/ 171 w 412"/>
                <a:gd name="T17" fmla="*/ 234 h 412"/>
                <a:gd name="T18" fmla="*/ 300 w 412"/>
                <a:gd name="T19" fmla="*/ 105 h 412"/>
                <a:gd name="T20" fmla="*/ 341 w 412"/>
                <a:gd name="T21" fmla="*/ 146 h 412"/>
                <a:gd name="T22" fmla="*/ 171 w 412"/>
                <a:gd name="T23" fmla="*/ 317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12" h="412">
                  <a:moveTo>
                    <a:pt x="206" y="0"/>
                  </a:moveTo>
                  <a:cubicBezTo>
                    <a:pt x="92" y="0"/>
                    <a:pt x="0" y="92"/>
                    <a:pt x="0" y="206"/>
                  </a:cubicBezTo>
                  <a:cubicBezTo>
                    <a:pt x="0" y="320"/>
                    <a:pt x="92" y="412"/>
                    <a:pt x="206" y="412"/>
                  </a:cubicBezTo>
                  <a:cubicBezTo>
                    <a:pt x="320" y="412"/>
                    <a:pt x="412" y="320"/>
                    <a:pt x="412" y="206"/>
                  </a:cubicBezTo>
                  <a:cubicBezTo>
                    <a:pt x="412" y="92"/>
                    <a:pt x="320" y="0"/>
                    <a:pt x="206" y="0"/>
                  </a:cubicBezTo>
                  <a:close/>
                  <a:moveTo>
                    <a:pt x="171" y="317"/>
                  </a:moveTo>
                  <a:cubicBezTo>
                    <a:pt x="74" y="220"/>
                    <a:pt x="74" y="220"/>
                    <a:pt x="74" y="220"/>
                  </a:cubicBezTo>
                  <a:cubicBezTo>
                    <a:pt x="115" y="178"/>
                    <a:pt x="115" y="178"/>
                    <a:pt x="115" y="178"/>
                  </a:cubicBezTo>
                  <a:cubicBezTo>
                    <a:pt x="171" y="234"/>
                    <a:pt x="171" y="234"/>
                    <a:pt x="171" y="234"/>
                  </a:cubicBezTo>
                  <a:cubicBezTo>
                    <a:pt x="300" y="105"/>
                    <a:pt x="300" y="105"/>
                    <a:pt x="300" y="105"/>
                  </a:cubicBezTo>
                  <a:cubicBezTo>
                    <a:pt x="341" y="146"/>
                    <a:pt x="341" y="146"/>
                    <a:pt x="341" y="146"/>
                  </a:cubicBezTo>
                  <a:cubicBezTo>
                    <a:pt x="171" y="317"/>
                    <a:pt x="171" y="317"/>
                    <a:pt x="171" y="317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" name="Rectangle 53">
              <a:extLst>
                <a:ext uri="{FF2B5EF4-FFF2-40B4-BE49-F238E27FC236}">
                  <a16:creationId xmlns:a16="http://schemas.microsoft.com/office/drawing/2014/main" id="{1A3D2B59-E60F-4CE0-A082-5427B45EFD4F}"/>
                </a:ext>
              </a:extLst>
            </p:cNvPr>
            <p:cNvSpPr/>
            <p:nvPr/>
          </p:nvSpPr>
          <p:spPr>
            <a:xfrm>
              <a:off x="1110251" y="1898611"/>
              <a:ext cx="3365569" cy="402170"/>
            </a:xfrm>
            <a:prstGeom prst="rect">
              <a:avLst/>
            </a:prstGeom>
          </p:spPr>
          <p:txBody>
            <a:bodyPr wrap="square" lIns="0" tIns="0" rIns="0" bIns="0">
              <a:normAutofit fontScale="700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/>
                <a:t>请替换文字内容复制你的内容到此</a:t>
              </a:r>
              <a:br>
                <a:rPr lang="zh-CN" altLang="en-US" sz="1200" dirty="0"/>
              </a:br>
              <a:r>
                <a:rPr lang="zh-CN" altLang="en-US" sz="1200" dirty="0"/>
                <a:t/>
              </a:r>
              <a:br>
                <a:rPr lang="zh-CN" altLang="en-US" sz="1200" dirty="0"/>
              </a:br>
              <a:endParaRPr lang="zh-CN" altLang="en-US" sz="1200" dirty="0"/>
            </a:p>
          </p:txBody>
        </p:sp>
      </p:grpSp>
      <p:grpSp>
        <p:nvGrpSpPr>
          <p:cNvPr id="3" name="千图PPT彼岸天：ID 8661124库_组合 2">
            <a:extLst>
              <a:ext uri="{FF2B5EF4-FFF2-40B4-BE49-F238E27FC236}">
                <a16:creationId xmlns:a16="http://schemas.microsoft.com/office/drawing/2014/main" id="{42BB2B0C-EE41-4C62-90DF-DDF04854624A}"/>
              </a:ext>
            </a:extLst>
          </p:cNvPr>
          <p:cNvGrpSpPr/>
          <p:nvPr>
            <p:custDataLst>
              <p:tags r:id="rId9"/>
            </p:custDataLst>
          </p:nvPr>
        </p:nvGrpSpPr>
        <p:grpSpPr>
          <a:xfrm>
            <a:off x="8402828" y="4465413"/>
            <a:ext cx="3127284" cy="783911"/>
            <a:chOff x="8402828" y="4465413"/>
            <a:chExt cx="3127284" cy="783911"/>
          </a:xfrm>
        </p:grpSpPr>
        <p:grpSp>
          <p:nvGrpSpPr>
            <p:cNvPr id="8" name="Group 31">
              <a:extLst>
                <a:ext uri="{FF2B5EF4-FFF2-40B4-BE49-F238E27FC236}">
                  <a16:creationId xmlns:a16="http://schemas.microsoft.com/office/drawing/2014/main" id="{2082D9AE-50E1-42C3-BC70-6BFAACF865D4}"/>
                </a:ext>
              </a:extLst>
            </p:cNvPr>
            <p:cNvGrpSpPr/>
            <p:nvPr/>
          </p:nvGrpSpPr>
          <p:grpSpPr>
            <a:xfrm>
              <a:off x="8402828" y="4465413"/>
              <a:ext cx="750590" cy="783911"/>
              <a:chOff x="7379423" y="1799778"/>
              <a:chExt cx="750590" cy="783911"/>
            </a:xfrm>
          </p:grpSpPr>
          <p:sp>
            <p:nvSpPr>
              <p:cNvPr id="36" name="Straight Connector 32">
                <a:extLst>
                  <a:ext uri="{FF2B5EF4-FFF2-40B4-BE49-F238E27FC236}">
                    <a16:creationId xmlns:a16="http://schemas.microsoft.com/office/drawing/2014/main" id="{DCC24C40-D81C-4EA0-A5E9-F9F977ADA44D}"/>
                  </a:ext>
                </a:extLst>
              </p:cNvPr>
              <p:cNvSpPr/>
              <p:nvPr/>
            </p:nvSpPr>
            <p:spPr>
              <a:xfrm rot="10800000" flipH="1" flipV="1">
                <a:off x="8130013" y="1799778"/>
                <a:ext cx="0" cy="783911"/>
              </a:xfrm>
              <a:prstGeom prst="line">
                <a:avLst/>
              </a:prstGeom>
              <a:noFill/>
              <a:ln w="12700" cap="flat">
                <a:solidFill>
                  <a:schemeClr val="accent4"/>
                </a:solidFill>
                <a:prstDash val="solid"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cxnSp>
            <p:nvCxnSpPr>
              <p:cNvPr id="37" name="Straight Connector 33">
                <a:extLst>
                  <a:ext uri="{FF2B5EF4-FFF2-40B4-BE49-F238E27FC236}">
                    <a16:creationId xmlns:a16="http://schemas.microsoft.com/office/drawing/2014/main" id="{A981E115-15B6-4037-9DA4-537C0A9CF94A}"/>
                  </a:ext>
                </a:extLst>
              </p:cNvPr>
              <p:cNvCxnSpPr/>
              <p:nvPr/>
            </p:nvCxnSpPr>
            <p:spPr>
              <a:xfrm>
                <a:off x="7403043" y="2196497"/>
                <a:ext cx="726010" cy="0"/>
              </a:xfrm>
              <a:prstGeom prst="line">
                <a:avLst/>
              </a:prstGeom>
              <a:ln w="12700">
                <a:solidFill>
                  <a:schemeClr val="accent4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8" name="Oval 34">
                <a:extLst>
                  <a:ext uri="{FF2B5EF4-FFF2-40B4-BE49-F238E27FC236}">
                    <a16:creationId xmlns:a16="http://schemas.microsoft.com/office/drawing/2014/main" id="{62CF2789-715F-47BF-9B2E-BD016FE95B41}"/>
                  </a:ext>
                </a:extLst>
              </p:cNvPr>
              <p:cNvSpPr/>
              <p:nvPr/>
            </p:nvSpPr>
            <p:spPr>
              <a:xfrm rot="10800000">
                <a:off x="7379423" y="2141316"/>
                <a:ext cx="100836" cy="100836"/>
              </a:xfrm>
              <a:prstGeom prst="ellipse">
                <a:avLst/>
              </a:prstGeom>
              <a:solidFill>
                <a:schemeClr val="bg2"/>
              </a:solidFill>
              <a:ln w="19050"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26" name="TextBox 56">
              <a:extLst>
                <a:ext uri="{FF2B5EF4-FFF2-40B4-BE49-F238E27FC236}">
                  <a16:creationId xmlns:a16="http://schemas.microsoft.com/office/drawing/2014/main" id="{476EBC66-6A63-4927-8B72-7F68CF08BAF1}"/>
                </a:ext>
              </a:extLst>
            </p:cNvPr>
            <p:cNvSpPr txBox="1"/>
            <p:nvPr/>
          </p:nvSpPr>
          <p:spPr>
            <a:xfrm>
              <a:off x="9356185" y="4723174"/>
              <a:ext cx="2173927" cy="507831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/>
                <a:t>请替换文字内容复制你的内容到</a:t>
              </a:r>
              <a:r>
                <a:rPr lang="zh-CN" altLang="en-US" sz="1100" dirty="0" smtClean="0"/>
                <a:t>此</a:t>
              </a:r>
              <a:endParaRPr lang="zh-CN" altLang="en-US" sz="1100" dirty="0"/>
            </a:p>
          </p:txBody>
        </p:sp>
        <p:sp>
          <p:nvSpPr>
            <p:cNvPr id="27" name="TextBox 57">
              <a:extLst>
                <a:ext uri="{FF2B5EF4-FFF2-40B4-BE49-F238E27FC236}">
                  <a16:creationId xmlns:a16="http://schemas.microsoft.com/office/drawing/2014/main" id="{9B5DEA28-94B0-4717-8F39-A681486D568E}"/>
                </a:ext>
              </a:extLst>
            </p:cNvPr>
            <p:cNvSpPr txBox="1"/>
            <p:nvPr/>
          </p:nvSpPr>
          <p:spPr>
            <a:xfrm>
              <a:off x="9336360" y="4470349"/>
              <a:ext cx="1231106" cy="246221"/>
            </a:xfrm>
            <a:prstGeom prst="rect">
              <a:avLst/>
            </a:prstGeom>
            <a:noFill/>
          </p:spPr>
          <p:txBody>
            <a:bodyPr wrap="none" lIns="0" tIns="0" rIns="0" bIns="0" anchor="ctr" anchorCtr="0">
              <a:normAutofit/>
            </a:bodyPr>
            <a:lstStyle/>
            <a:p>
              <a:r>
                <a:rPr lang="zh-CN" altLang="en-US" sz="1600" b="1" dirty="0">
                  <a:solidFill>
                    <a:schemeClr val="accent4">
                      <a:lumMod val="100000"/>
                    </a:schemeClr>
                  </a:solidFill>
                </a:rPr>
                <a:t>输入标题文本</a:t>
              </a:r>
            </a:p>
          </p:txBody>
        </p:sp>
      </p:grpSp>
      <p:grpSp>
        <p:nvGrpSpPr>
          <p:cNvPr id="14" name="千图PPT彼岸天：ID 8661124库_组合 54">
            <a:extLst>
              <a:ext uri="{FF2B5EF4-FFF2-40B4-BE49-F238E27FC236}">
                <a16:creationId xmlns:a16="http://schemas.microsoft.com/office/drawing/2014/main" id="{79944DC9-5AC4-44B9-8765-5BA35ED55BBE}"/>
              </a:ext>
            </a:extLst>
          </p:cNvPr>
          <p:cNvGrpSpPr/>
          <p:nvPr>
            <p:custDataLst>
              <p:tags r:id="rId10"/>
            </p:custDataLst>
          </p:nvPr>
        </p:nvGrpSpPr>
        <p:grpSpPr>
          <a:xfrm>
            <a:off x="8220236" y="1652464"/>
            <a:ext cx="3747260" cy="402170"/>
            <a:chOff x="728560" y="1898611"/>
            <a:chExt cx="3747260" cy="402170"/>
          </a:xfrm>
        </p:grpSpPr>
        <p:sp>
          <p:nvSpPr>
            <p:cNvPr id="24" name="Freeform: Shape 55">
              <a:extLst>
                <a:ext uri="{FF2B5EF4-FFF2-40B4-BE49-F238E27FC236}">
                  <a16:creationId xmlns:a16="http://schemas.microsoft.com/office/drawing/2014/main" id="{F165000A-2BBF-4359-94C4-D73AECE7F64E}"/>
                </a:ext>
              </a:extLst>
            </p:cNvPr>
            <p:cNvSpPr>
              <a:spLocks/>
            </p:cNvSpPr>
            <p:nvPr/>
          </p:nvSpPr>
          <p:spPr bwMode="auto">
            <a:xfrm>
              <a:off x="728560" y="1988537"/>
              <a:ext cx="221343" cy="222318"/>
            </a:xfrm>
            <a:custGeom>
              <a:avLst/>
              <a:gdLst>
                <a:gd name="T0" fmla="*/ 206 w 412"/>
                <a:gd name="T1" fmla="*/ 0 h 412"/>
                <a:gd name="T2" fmla="*/ 0 w 412"/>
                <a:gd name="T3" fmla="*/ 206 h 412"/>
                <a:gd name="T4" fmla="*/ 206 w 412"/>
                <a:gd name="T5" fmla="*/ 412 h 412"/>
                <a:gd name="T6" fmla="*/ 412 w 412"/>
                <a:gd name="T7" fmla="*/ 206 h 412"/>
                <a:gd name="T8" fmla="*/ 206 w 412"/>
                <a:gd name="T9" fmla="*/ 0 h 412"/>
                <a:gd name="T10" fmla="*/ 171 w 412"/>
                <a:gd name="T11" fmla="*/ 317 h 412"/>
                <a:gd name="T12" fmla="*/ 74 w 412"/>
                <a:gd name="T13" fmla="*/ 220 h 412"/>
                <a:gd name="T14" fmla="*/ 115 w 412"/>
                <a:gd name="T15" fmla="*/ 178 h 412"/>
                <a:gd name="T16" fmla="*/ 171 w 412"/>
                <a:gd name="T17" fmla="*/ 234 h 412"/>
                <a:gd name="T18" fmla="*/ 300 w 412"/>
                <a:gd name="T19" fmla="*/ 105 h 412"/>
                <a:gd name="T20" fmla="*/ 341 w 412"/>
                <a:gd name="T21" fmla="*/ 146 h 412"/>
                <a:gd name="T22" fmla="*/ 171 w 412"/>
                <a:gd name="T23" fmla="*/ 317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12" h="412">
                  <a:moveTo>
                    <a:pt x="206" y="0"/>
                  </a:moveTo>
                  <a:cubicBezTo>
                    <a:pt x="92" y="0"/>
                    <a:pt x="0" y="92"/>
                    <a:pt x="0" y="206"/>
                  </a:cubicBezTo>
                  <a:cubicBezTo>
                    <a:pt x="0" y="320"/>
                    <a:pt x="92" y="412"/>
                    <a:pt x="206" y="412"/>
                  </a:cubicBezTo>
                  <a:cubicBezTo>
                    <a:pt x="320" y="412"/>
                    <a:pt x="412" y="320"/>
                    <a:pt x="412" y="206"/>
                  </a:cubicBezTo>
                  <a:cubicBezTo>
                    <a:pt x="412" y="92"/>
                    <a:pt x="320" y="0"/>
                    <a:pt x="206" y="0"/>
                  </a:cubicBezTo>
                  <a:close/>
                  <a:moveTo>
                    <a:pt x="171" y="317"/>
                  </a:moveTo>
                  <a:cubicBezTo>
                    <a:pt x="74" y="220"/>
                    <a:pt x="74" y="220"/>
                    <a:pt x="74" y="220"/>
                  </a:cubicBezTo>
                  <a:cubicBezTo>
                    <a:pt x="115" y="178"/>
                    <a:pt x="115" y="178"/>
                    <a:pt x="115" y="178"/>
                  </a:cubicBezTo>
                  <a:cubicBezTo>
                    <a:pt x="171" y="234"/>
                    <a:pt x="171" y="234"/>
                    <a:pt x="171" y="234"/>
                  </a:cubicBezTo>
                  <a:cubicBezTo>
                    <a:pt x="300" y="105"/>
                    <a:pt x="300" y="105"/>
                    <a:pt x="300" y="105"/>
                  </a:cubicBezTo>
                  <a:cubicBezTo>
                    <a:pt x="341" y="146"/>
                    <a:pt x="341" y="146"/>
                    <a:pt x="341" y="146"/>
                  </a:cubicBezTo>
                  <a:cubicBezTo>
                    <a:pt x="171" y="317"/>
                    <a:pt x="171" y="317"/>
                    <a:pt x="171" y="317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Rectangle 60">
              <a:extLst>
                <a:ext uri="{FF2B5EF4-FFF2-40B4-BE49-F238E27FC236}">
                  <a16:creationId xmlns:a16="http://schemas.microsoft.com/office/drawing/2014/main" id="{531D8199-E5A7-4A5E-80C9-4A1134CFC876}"/>
                </a:ext>
              </a:extLst>
            </p:cNvPr>
            <p:cNvSpPr/>
            <p:nvPr/>
          </p:nvSpPr>
          <p:spPr>
            <a:xfrm>
              <a:off x="1110251" y="1898611"/>
              <a:ext cx="3365569" cy="402170"/>
            </a:xfrm>
            <a:prstGeom prst="rect">
              <a:avLst/>
            </a:prstGeom>
          </p:spPr>
          <p:txBody>
            <a:bodyPr wrap="square" lIns="0" tIns="0" rIns="0" bIns="0">
              <a:normAutofit fontScale="700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/>
                <a:t>请替换文字内容复制你的内容到此</a:t>
              </a:r>
              <a:br>
                <a:rPr lang="zh-CN" altLang="en-US" sz="1200" dirty="0"/>
              </a:br>
              <a:r>
                <a:rPr lang="zh-CN" altLang="en-US" sz="1200" dirty="0"/>
                <a:t/>
              </a:r>
              <a:br>
                <a:rPr lang="zh-CN" altLang="en-US" sz="1200" dirty="0"/>
              </a:br>
              <a:endParaRPr lang="zh-CN" altLang="en-US" sz="1200" dirty="0"/>
            </a:p>
          </p:txBody>
        </p:sp>
      </p:grpSp>
      <p:grpSp>
        <p:nvGrpSpPr>
          <p:cNvPr id="15" name="千图PPT彼岸天：ID 8661124库_组合 61">
            <a:extLst>
              <a:ext uri="{FF2B5EF4-FFF2-40B4-BE49-F238E27FC236}">
                <a16:creationId xmlns:a16="http://schemas.microsoft.com/office/drawing/2014/main" id="{58039D4B-2EC8-4629-A099-7D9D14E9500C}"/>
              </a:ext>
            </a:extLst>
          </p:cNvPr>
          <p:cNvGrpSpPr/>
          <p:nvPr>
            <p:custDataLst>
              <p:tags r:id="rId11"/>
            </p:custDataLst>
          </p:nvPr>
        </p:nvGrpSpPr>
        <p:grpSpPr>
          <a:xfrm>
            <a:off x="8220236" y="2293475"/>
            <a:ext cx="3747260" cy="402170"/>
            <a:chOff x="728560" y="1898611"/>
            <a:chExt cx="3747260" cy="402170"/>
          </a:xfrm>
        </p:grpSpPr>
        <p:sp>
          <p:nvSpPr>
            <p:cNvPr id="22" name="Freeform: Shape 62">
              <a:extLst>
                <a:ext uri="{FF2B5EF4-FFF2-40B4-BE49-F238E27FC236}">
                  <a16:creationId xmlns:a16="http://schemas.microsoft.com/office/drawing/2014/main" id="{C077C134-80E9-4FE4-9861-43E19161199C}"/>
                </a:ext>
              </a:extLst>
            </p:cNvPr>
            <p:cNvSpPr>
              <a:spLocks/>
            </p:cNvSpPr>
            <p:nvPr/>
          </p:nvSpPr>
          <p:spPr bwMode="auto">
            <a:xfrm>
              <a:off x="728560" y="1988537"/>
              <a:ext cx="221343" cy="222318"/>
            </a:xfrm>
            <a:custGeom>
              <a:avLst/>
              <a:gdLst>
                <a:gd name="T0" fmla="*/ 206 w 412"/>
                <a:gd name="T1" fmla="*/ 0 h 412"/>
                <a:gd name="T2" fmla="*/ 0 w 412"/>
                <a:gd name="T3" fmla="*/ 206 h 412"/>
                <a:gd name="T4" fmla="*/ 206 w 412"/>
                <a:gd name="T5" fmla="*/ 412 h 412"/>
                <a:gd name="T6" fmla="*/ 412 w 412"/>
                <a:gd name="T7" fmla="*/ 206 h 412"/>
                <a:gd name="T8" fmla="*/ 206 w 412"/>
                <a:gd name="T9" fmla="*/ 0 h 412"/>
                <a:gd name="T10" fmla="*/ 171 w 412"/>
                <a:gd name="T11" fmla="*/ 317 h 412"/>
                <a:gd name="T12" fmla="*/ 74 w 412"/>
                <a:gd name="T13" fmla="*/ 220 h 412"/>
                <a:gd name="T14" fmla="*/ 115 w 412"/>
                <a:gd name="T15" fmla="*/ 178 h 412"/>
                <a:gd name="T16" fmla="*/ 171 w 412"/>
                <a:gd name="T17" fmla="*/ 234 h 412"/>
                <a:gd name="T18" fmla="*/ 300 w 412"/>
                <a:gd name="T19" fmla="*/ 105 h 412"/>
                <a:gd name="T20" fmla="*/ 341 w 412"/>
                <a:gd name="T21" fmla="*/ 146 h 412"/>
                <a:gd name="T22" fmla="*/ 171 w 412"/>
                <a:gd name="T23" fmla="*/ 317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12" h="412">
                  <a:moveTo>
                    <a:pt x="206" y="0"/>
                  </a:moveTo>
                  <a:cubicBezTo>
                    <a:pt x="92" y="0"/>
                    <a:pt x="0" y="92"/>
                    <a:pt x="0" y="206"/>
                  </a:cubicBezTo>
                  <a:cubicBezTo>
                    <a:pt x="0" y="320"/>
                    <a:pt x="92" y="412"/>
                    <a:pt x="206" y="412"/>
                  </a:cubicBezTo>
                  <a:cubicBezTo>
                    <a:pt x="320" y="412"/>
                    <a:pt x="412" y="320"/>
                    <a:pt x="412" y="206"/>
                  </a:cubicBezTo>
                  <a:cubicBezTo>
                    <a:pt x="412" y="92"/>
                    <a:pt x="320" y="0"/>
                    <a:pt x="206" y="0"/>
                  </a:cubicBezTo>
                  <a:close/>
                  <a:moveTo>
                    <a:pt x="171" y="317"/>
                  </a:moveTo>
                  <a:cubicBezTo>
                    <a:pt x="74" y="220"/>
                    <a:pt x="74" y="220"/>
                    <a:pt x="74" y="220"/>
                  </a:cubicBezTo>
                  <a:cubicBezTo>
                    <a:pt x="115" y="178"/>
                    <a:pt x="115" y="178"/>
                    <a:pt x="115" y="178"/>
                  </a:cubicBezTo>
                  <a:cubicBezTo>
                    <a:pt x="171" y="234"/>
                    <a:pt x="171" y="234"/>
                    <a:pt x="171" y="234"/>
                  </a:cubicBezTo>
                  <a:cubicBezTo>
                    <a:pt x="300" y="105"/>
                    <a:pt x="300" y="105"/>
                    <a:pt x="300" y="105"/>
                  </a:cubicBezTo>
                  <a:cubicBezTo>
                    <a:pt x="341" y="146"/>
                    <a:pt x="341" y="146"/>
                    <a:pt x="341" y="146"/>
                  </a:cubicBezTo>
                  <a:cubicBezTo>
                    <a:pt x="171" y="317"/>
                    <a:pt x="171" y="317"/>
                    <a:pt x="171" y="317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Rectangle 63">
              <a:extLst>
                <a:ext uri="{FF2B5EF4-FFF2-40B4-BE49-F238E27FC236}">
                  <a16:creationId xmlns:a16="http://schemas.microsoft.com/office/drawing/2014/main" id="{151B0F54-B449-462A-A38B-124AD7AA66E2}"/>
                </a:ext>
              </a:extLst>
            </p:cNvPr>
            <p:cNvSpPr/>
            <p:nvPr/>
          </p:nvSpPr>
          <p:spPr>
            <a:xfrm>
              <a:off x="1110251" y="1898611"/>
              <a:ext cx="3365569" cy="402170"/>
            </a:xfrm>
            <a:prstGeom prst="rect">
              <a:avLst/>
            </a:prstGeom>
          </p:spPr>
          <p:txBody>
            <a:bodyPr wrap="square" lIns="0" tIns="0" rIns="0" bIns="0">
              <a:normAutofit fontScale="700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/>
                <a:t>请替换文字内容复制你的内容到此</a:t>
              </a:r>
              <a:br>
                <a:rPr lang="zh-CN" altLang="en-US" sz="1200" dirty="0"/>
              </a:br>
              <a:r>
                <a:rPr lang="zh-CN" altLang="en-US" sz="1200" dirty="0"/>
                <a:t/>
              </a:r>
              <a:br>
                <a:rPr lang="zh-CN" altLang="en-US" sz="1200" dirty="0"/>
              </a:br>
              <a:endParaRPr lang="zh-CN" altLang="en-US" sz="1200" dirty="0"/>
            </a:p>
          </p:txBody>
        </p:sp>
      </p:grpSp>
      <p:grpSp>
        <p:nvGrpSpPr>
          <p:cNvPr id="16" name="千图PPT彼岸天：ID 8661124库_组合 64">
            <a:extLst>
              <a:ext uri="{FF2B5EF4-FFF2-40B4-BE49-F238E27FC236}">
                <a16:creationId xmlns:a16="http://schemas.microsoft.com/office/drawing/2014/main" id="{603BDE5F-41E4-4C5D-836E-8815298D911E}"/>
              </a:ext>
            </a:extLst>
          </p:cNvPr>
          <p:cNvGrpSpPr/>
          <p:nvPr>
            <p:custDataLst>
              <p:tags r:id="rId12"/>
            </p:custDataLst>
          </p:nvPr>
        </p:nvGrpSpPr>
        <p:grpSpPr>
          <a:xfrm>
            <a:off x="8220236" y="2934486"/>
            <a:ext cx="3747260" cy="402170"/>
            <a:chOff x="728560" y="1898611"/>
            <a:chExt cx="3747260" cy="402170"/>
          </a:xfrm>
        </p:grpSpPr>
        <p:sp>
          <p:nvSpPr>
            <p:cNvPr id="20" name="Freeform: Shape 65">
              <a:extLst>
                <a:ext uri="{FF2B5EF4-FFF2-40B4-BE49-F238E27FC236}">
                  <a16:creationId xmlns:a16="http://schemas.microsoft.com/office/drawing/2014/main" id="{C198BD1A-D814-43E3-A7EE-48C6AAC79269}"/>
                </a:ext>
              </a:extLst>
            </p:cNvPr>
            <p:cNvSpPr>
              <a:spLocks/>
            </p:cNvSpPr>
            <p:nvPr/>
          </p:nvSpPr>
          <p:spPr bwMode="auto">
            <a:xfrm>
              <a:off x="728560" y="1988537"/>
              <a:ext cx="221343" cy="222318"/>
            </a:xfrm>
            <a:custGeom>
              <a:avLst/>
              <a:gdLst>
                <a:gd name="T0" fmla="*/ 206 w 412"/>
                <a:gd name="T1" fmla="*/ 0 h 412"/>
                <a:gd name="T2" fmla="*/ 0 w 412"/>
                <a:gd name="T3" fmla="*/ 206 h 412"/>
                <a:gd name="T4" fmla="*/ 206 w 412"/>
                <a:gd name="T5" fmla="*/ 412 h 412"/>
                <a:gd name="T6" fmla="*/ 412 w 412"/>
                <a:gd name="T7" fmla="*/ 206 h 412"/>
                <a:gd name="T8" fmla="*/ 206 w 412"/>
                <a:gd name="T9" fmla="*/ 0 h 412"/>
                <a:gd name="T10" fmla="*/ 171 w 412"/>
                <a:gd name="T11" fmla="*/ 317 h 412"/>
                <a:gd name="T12" fmla="*/ 74 w 412"/>
                <a:gd name="T13" fmla="*/ 220 h 412"/>
                <a:gd name="T14" fmla="*/ 115 w 412"/>
                <a:gd name="T15" fmla="*/ 178 h 412"/>
                <a:gd name="T16" fmla="*/ 171 w 412"/>
                <a:gd name="T17" fmla="*/ 234 h 412"/>
                <a:gd name="T18" fmla="*/ 300 w 412"/>
                <a:gd name="T19" fmla="*/ 105 h 412"/>
                <a:gd name="T20" fmla="*/ 341 w 412"/>
                <a:gd name="T21" fmla="*/ 146 h 412"/>
                <a:gd name="T22" fmla="*/ 171 w 412"/>
                <a:gd name="T23" fmla="*/ 317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12" h="412">
                  <a:moveTo>
                    <a:pt x="206" y="0"/>
                  </a:moveTo>
                  <a:cubicBezTo>
                    <a:pt x="92" y="0"/>
                    <a:pt x="0" y="92"/>
                    <a:pt x="0" y="206"/>
                  </a:cubicBezTo>
                  <a:cubicBezTo>
                    <a:pt x="0" y="320"/>
                    <a:pt x="92" y="412"/>
                    <a:pt x="206" y="412"/>
                  </a:cubicBezTo>
                  <a:cubicBezTo>
                    <a:pt x="320" y="412"/>
                    <a:pt x="412" y="320"/>
                    <a:pt x="412" y="206"/>
                  </a:cubicBezTo>
                  <a:cubicBezTo>
                    <a:pt x="412" y="92"/>
                    <a:pt x="320" y="0"/>
                    <a:pt x="206" y="0"/>
                  </a:cubicBezTo>
                  <a:close/>
                  <a:moveTo>
                    <a:pt x="171" y="317"/>
                  </a:moveTo>
                  <a:cubicBezTo>
                    <a:pt x="74" y="220"/>
                    <a:pt x="74" y="220"/>
                    <a:pt x="74" y="220"/>
                  </a:cubicBezTo>
                  <a:cubicBezTo>
                    <a:pt x="115" y="178"/>
                    <a:pt x="115" y="178"/>
                    <a:pt x="115" y="178"/>
                  </a:cubicBezTo>
                  <a:cubicBezTo>
                    <a:pt x="171" y="234"/>
                    <a:pt x="171" y="234"/>
                    <a:pt x="171" y="234"/>
                  </a:cubicBezTo>
                  <a:cubicBezTo>
                    <a:pt x="300" y="105"/>
                    <a:pt x="300" y="105"/>
                    <a:pt x="300" y="105"/>
                  </a:cubicBezTo>
                  <a:cubicBezTo>
                    <a:pt x="341" y="146"/>
                    <a:pt x="341" y="146"/>
                    <a:pt x="341" y="146"/>
                  </a:cubicBezTo>
                  <a:cubicBezTo>
                    <a:pt x="171" y="317"/>
                    <a:pt x="171" y="317"/>
                    <a:pt x="171" y="317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Rectangle 66">
              <a:extLst>
                <a:ext uri="{FF2B5EF4-FFF2-40B4-BE49-F238E27FC236}">
                  <a16:creationId xmlns:a16="http://schemas.microsoft.com/office/drawing/2014/main" id="{CC687A7C-E41F-47D9-BA53-3A7DB772809A}"/>
                </a:ext>
              </a:extLst>
            </p:cNvPr>
            <p:cNvSpPr/>
            <p:nvPr/>
          </p:nvSpPr>
          <p:spPr>
            <a:xfrm>
              <a:off x="1110251" y="1898611"/>
              <a:ext cx="3365569" cy="402170"/>
            </a:xfrm>
            <a:prstGeom prst="rect">
              <a:avLst/>
            </a:prstGeom>
          </p:spPr>
          <p:txBody>
            <a:bodyPr wrap="square" lIns="0" tIns="0" rIns="0" bIns="0">
              <a:normAutofit fontScale="700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/>
                <a:t>请替换文字内容复制你的内容到此</a:t>
              </a:r>
              <a:br>
                <a:rPr lang="zh-CN" altLang="en-US" sz="1200" dirty="0"/>
              </a:br>
              <a:r>
                <a:rPr lang="zh-CN" altLang="en-US" sz="1200" dirty="0"/>
                <a:t/>
              </a:r>
              <a:br>
                <a:rPr lang="zh-CN" altLang="en-US" sz="1200" dirty="0"/>
              </a:br>
              <a:endParaRPr lang="zh-CN" altLang="en-US" sz="1200" dirty="0"/>
            </a:p>
          </p:txBody>
        </p:sp>
      </p:grpSp>
      <p:grpSp>
        <p:nvGrpSpPr>
          <p:cNvPr id="17" name="千图PPT彼岸天：ID 8661124库_组合 67">
            <a:extLst>
              <a:ext uri="{FF2B5EF4-FFF2-40B4-BE49-F238E27FC236}">
                <a16:creationId xmlns:a16="http://schemas.microsoft.com/office/drawing/2014/main" id="{731B9C3B-47D4-4079-A8D3-BE4B14C37A16}"/>
              </a:ext>
            </a:extLst>
          </p:cNvPr>
          <p:cNvGrpSpPr/>
          <p:nvPr>
            <p:custDataLst>
              <p:tags r:id="rId13"/>
            </p:custDataLst>
          </p:nvPr>
        </p:nvGrpSpPr>
        <p:grpSpPr>
          <a:xfrm>
            <a:off x="8220236" y="3575498"/>
            <a:ext cx="3747260" cy="402170"/>
            <a:chOff x="728560" y="1898611"/>
            <a:chExt cx="3747260" cy="402170"/>
          </a:xfrm>
        </p:grpSpPr>
        <p:sp>
          <p:nvSpPr>
            <p:cNvPr id="18" name="Freeform: Shape 68">
              <a:extLst>
                <a:ext uri="{FF2B5EF4-FFF2-40B4-BE49-F238E27FC236}">
                  <a16:creationId xmlns:a16="http://schemas.microsoft.com/office/drawing/2014/main" id="{BDBB5C80-F98C-4DFE-BEE2-89CDD58D97FC}"/>
                </a:ext>
              </a:extLst>
            </p:cNvPr>
            <p:cNvSpPr>
              <a:spLocks/>
            </p:cNvSpPr>
            <p:nvPr/>
          </p:nvSpPr>
          <p:spPr bwMode="auto">
            <a:xfrm>
              <a:off x="728560" y="1988537"/>
              <a:ext cx="221343" cy="222318"/>
            </a:xfrm>
            <a:custGeom>
              <a:avLst/>
              <a:gdLst>
                <a:gd name="T0" fmla="*/ 206 w 412"/>
                <a:gd name="T1" fmla="*/ 0 h 412"/>
                <a:gd name="T2" fmla="*/ 0 w 412"/>
                <a:gd name="T3" fmla="*/ 206 h 412"/>
                <a:gd name="T4" fmla="*/ 206 w 412"/>
                <a:gd name="T5" fmla="*/ 412 h 412"/>
                <a:gd name="T6" fmla="*/ 412 w 412"/>
                <a:gd name="T7" fmla="*/ 206 h 412"/>
                <a:gd name="T8" fmla="*/ 206 w 412"/>
                <a:gd name="T9" fmla="*/ 0 h 412"/>
                <a:gd name="T10" fmla="*/ 171 w 412"/>
                <a:gd name="T11" fmla="*/ 317 h 412"/>
                <a:gd name="T12" fmla="*/ 74 w 412"/>
                <a:gd name="T13" fmla="*/ 220 h 412"/>
                <a:gd name="T14" fmla="*/ 115 w 412"/>
                <a:gd name="T15" fmla="*/ 178 h 412"/>
                <a:gd name="T16" fmla="*/ 171 w 412"/>
                <a:gd name="T17" fmla="*/ 234 h 412"/>
                <a:gd name="T18" fmla="*/ 300 w 412"/>
                <a:gd name="T19" fmla="*/ 105 h 412"/>
                <a:gd name="T20" fmla="*/ 341 w 412"/>
                <a:gd name="T21" fmla="*/ 146 h 412"/>
                <a:gd name="T22" fmla="*/ 171 w 412"/>
                <a:gd name="T23" fmla="*/ 317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12" h="412">
                  <a:moveTo>
                    <a:pt x="206" y="0"/>
                  </a:moveTo>
                  <a:cubicBezTo>
                    <a:pt x="92" y="0"/>
                    <a:pt x="0" y="92"/>
                    <a:pt x="0" y="206"/>
                  </a:cubicBezTo>
                  <a:cubicBezTo>
                    <a:pt x="0" y="320"/>
                    <a:pt x="92" y="412"/>
                    <a:pt x="206" y="412"/>
                  </a:cubicBezTo>
                  <a:cubicBezTo>
                    <a:pt x="320" y="412"/>
                    <a:pt x="412" y="320"/>
                    <a:pt x="412" y="206"/>
                  </a:cubicBezTo>
                  <a:cubicBezTo>
                    <a:pt x="412" y="92"/>
                    <a:pt x="320" y="0"/>
                    <a:pt x="206" y="0"/>
                  </a:cubicBezTo>
                  <a:close/>
                  <a:moveTo>
                    <a:pt x="171" y="317"/>
                  </a:moveTo>
                  <a:cubicBezTo>
                    <a:pt x="74" y="220"/>
                    <a:pt x="74" y="220"/>
                    <a:pt x="74" y="220"/>
                  </a:cubicBezTo>
                  <a:cubicBezTo>
                    <a:pt x="115" y="178"/>
                    <a:pt x="115" y="178"/>
                    <a:pt x="115" y="178"/>
                  </a:cubicBezTo>
                  <a:cubicBezTo>
                    <a:pt x="171" y="234"/>
                    <a:pt x="171" y="234"/>
                    <a:pt x="171" y="234"/>
                  </a:cubicBezTo>
                  <a:cubicBezTo>
                    <a:pt x="300" y="105"/>
                    <a:pt x="300" y="105"/>
                    <a:pt x="300" y="105"/>
                  </a:cubicBezTo>
                  <a:cubicBezTo>
                    <a:pt x="341" y="146"/>
                    <a:pt x="341" y="146"/>
                    <a:pt x="341" y="146"/>
                  </a:cubicBezTo>
                  <a:cubicBezTo>
                    <a:pt x="171" y="317"/>
                    <a:pt x="171" y="317"/>
                    <a:pt x="171" y="317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Rectangle 69">
              <a:extLst>
                <a:ext uri="{FF2B5EF4-FFF2-40B4-BE49-F238E27FC236}">
                  <a16:creationId xmlns:a16="http://schemas.microsoft.com/office/drawing/2014/main" id="{62F4D07B-58C6-4218-A22A-F27A13F55F6A}"/>
                </a:ext>
              </a:extLst>
            </p:cNvPr>
            <p:cNvSpPr/>
            <p:nvPr/>
          </p:nvSpPr>
          <p:spPr>
            <a:xfrm>
              <a:off x="1110251" y="1898611"/>
              <a:ext cx="3365569" cy="402170"/>
            </a:xfrm>
            <a:prstGeom prst="rect">
              <a:avLst/>
            </a:prstGeom>
          </p:spPr>
          <p:txBody>
            <a:bodyPr wrap="square" lIns="0" tIns="0" rIns="0" bIns="0">
              <a:normAutofit fontScale="700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/>
                <a:t>请替换文字内容复制你的内容到此</a:t>
              </a:r>
              <a:br>
                <a:rPr lang="zh-CN" altLang="en-US" sz="1200" dirty="0"/>
              </a:br>
              <a:r>
                <a:rPr lang="zh-CN" altLang="en-US" sz="1200" dirty="0"/>
                <a:t/>
              </a:r>
              <a:br>
                <a:rPr lang="zh-CN" altLang="en-US" sz="1200" dirty="0"/>
              </a:br>
              <a:endParaRPr lang="zh-CN" altLang="en-US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282153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5000">
        <p14:switch dir="r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500"/>
                            </p:stCondLst>
                            <p:childTnLst>
                              <p:par>
                                <p:cTn id="5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占位符 13">
            <a:extLst>
              <a:ext uri="{FF2B5EF4-FFF2-40B4-BE49-F238E27FC236}">
                <a16:creationId xmlns:a16="http://schemas.microsoft.com/office/drawing/2014/main" id="{78775742-073D-45B5-8AA2-9E06341C96E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47" r="5547"/>
          <a:stretch>
            <a:fillRect/>
          </a:stretch>
        </p:blipFill>
        <p:spPr/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8A0668E0-174A-4A2F-A0EC-E9E156D6A2E5}"/>
              </a:ext>
            </a:extLst>
          </p:cNvPr>
          <p:cNvSpPr/>
          <p:nvPr/>
        </p:nvSpPr>
        <p:spPr>
          <a:xfrm>
            <a:off x="0" y="1796819"/>
            <a:ext cx="12192000" cy="3456000"/>
          </a:xfrm>
          <a:prstGeom prst="rect">
            <a:avLst/>
          </a:prstGeom>
          <a:solidFill>
            <a:srgbClr val="2386D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23BBDE9D-E1EA-45C9-96D5-6F96127D68C8}"/>
              </a:ext>
            </a:extLst>
          </p:cNvPr>
          <p:cNvCxnSpPr/>
          <p:nvPr/>
        </p:nvCxnSpPr>
        <p:spPr>
          <a:xfrm>
            <a:off x="4410363" y="2180669"/>
            <a:ext cx="0" cy="2688299"/>
          </a:xfrm>
          <a:prstGeom prst="line">
            <a:avLst/>
          </a:prstGeom>
          <a:ln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10">
            <a:extLst>
              <a:ext uri="{FF2B5EF4-FFF2-40B4-BE49-F238E27FC236}">
                <a16:creationId xmlns:a16="http://schemas.microsoft.com/office/drawing/2014/main" id="{1D8A04FE-61C9-4A81-8399-17C0C708AE22}"/>
              </a:ext>
            </a:extLst>
          </p:cNvPr>
          <p:cNvSpPr txBox="1"/>
          <p:nvPr/>
        </p:nvSpPr>
        <p:spPr>
          <a:xfrm>
            <a:off x="4987256" y="2618620"/>
            <a:ext cx="65432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67" b="1" dirty="0">
                <a:solidFill>
                  <a:schemeClr val="bg1"/>
                </a:solidFill>
              </a:rPr>
              <a:t>第三部分 </a:t>
            </a:r>
            <a:r>
              <a:rPr lang="en-US" altLang="zh-CN" sz="3200" b="1" dirty="0">
                <a:solidFill>
                  <a:schemeClr val="bg1"/>
                </a:solidFill>
              </a:rPr>
              <a:t>| </a:t>
            </a:r>
            <a:r>
              <a:rPr lang="zh-CN" altLang="en-US" sz="4800" b="1" dirty="0">
                <a:solidFill>
                  <a:schemeClr val="bg1"/>
                </a:solidFill>
              </a:rPr>
              <a:t>请输入您的标题</a:t>
            </a:r>
          </a:p>
        </p:txBody>
      </p:sp>
      <p:sp>
        <p:nvSpPr>
          <p:cNvPr id="5" name="TextBox 12">
            <a:extLst>
              <a:ext uri="{FF2B5EF4-FFF2-40B4-BE49-F238E27FC236}">
                <a16:creationId xmlns:a16="http://schemas.microsoft.com/office/drawing/2014/main" id="{318E3223-BE3A-4258-B5BD-6813B2928767}"/>
              </a:ext>
            </a:extLst>
          </p:cNvPr>
          <p:cNvSpPr txBox="1"/>
          <p:nvPr/>
        </p:nvSpPr>
        <p:spPr>
          <a:xfrm>
            <a:off x="5039881" y="3576406"/>
            <a:ext cx="1680000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0990" indent="-380990">
              <a:buFont typeface="Arial" panose="020B0604020202020204" pitchFamily="34" charset="0"/>
              <a:buChar char="•"/>
            </a:pPr>
            <a:r>
              <a:rPr lang="zh-CN" altLang="en-US" sz="1867" dirty="0">
                <a:solidFill>
                  <a:schemeClr val="bg1"/>
                </a:solidFill>
              </a:rPr>
              <a:t>标题一</a:t>
            </a:r>
          </a:p>
        </p:txBody>
      </p:sp>
      <p:sp>
        <p:nvSpPr>
          <p:cNvPr id="6" name="TextBox 13">
            <a:extLst>
              <a:ext uri="{FF2B5EF4-FFF2-40B4-BE49-F238E27FC236}">
                <a16:creationId xmlns:a16="http://schemas.microsoft.com/office/drawing/2014/main" id="{4DAF4DA4-7141-4E38-A4FF-E6D945EB704E}"/>
              </a:ext>
            </a:extLst>
          </p:cNvPr>
          <p:cNvSpPr txBox="1"/>
          <p:nvPr/>
        </p:nvSpPr>
        <p:spPr>
          <a:xfrm>
            <a:off x="6846407" y="3576406"/>
            <a:ext cx="1680000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0990" indent="-380990">
              <a:buFont typeface="Arial" panose="020B0604020202020204" pitchFamily="34" charset="0"/>
              <a:buChar char="•"/>
            </a:pPr>
            <a:r>
              <a:rPr lang="zh-CN" altLang="en-US" sz="1867" dirty="0">
                <a:solidFill>
                  <a:schemeClr val="bg1"/>
                </a:solidFill>
              </a:rPr>
              <a:t>标题三</a:t>
            </a:r>
          </a:p>
        </p:txBody>
      </p:sp>
      <p:sp>
        <p:nvSpPr>
          <p:cNvPr id="7" name="TextBox 15">
            <a:extLst>
              <a:ext uri="{FF2B5EF4-FFF2-40B4-BE49-F238E27FC236}">
                <a16:creationId xmlns:a16="http://schemas.microsoft.com/office/drawing/2014/main" id="{D05C9E84-B74C-44F6-A86A-91F949699472}"/>
              </a:ext>
            </a:extLst>
          </p:cNvPr>
          <p:cNvSpPr txBox="1"/>
          <p:nvPr/>
        </p:nvSpPr>
        <p:spPr>
          <a:xfrm>
            <a:off x="5039881" y="3978738"/>
            <a:ext cx="1680000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0990" indent="-380990">
              <a:buFont typeface="Arial" panose="020B0604020202020204" pitchFamily="34" charset="0"/>
              <a:buChar char="•"/>
            </a:pPr>
            <a:r>
              <a:rPr lang="zh-CN" altLang="en-US" sz="1867" dirty="0">
                <a:solidFill>
                  <a:schemeClr val="bg1"/>
                </a:solidFill>
              </a:rPr>
              <a:t>标题二</a:t>
            </a:r>
          </a:p>
        </p:txBody>
      </p:sp>
      <p:sp>
        <p:nvSpPr>
          <p:cNvPr id="8" name="TextBox 16">
            <a:extLst>
              <a:ext uri="{FF2B5EF4-FFF2-40B4-BE49-F238E27FC236}">
                <a16:creationId xmlns:a16="http://schemas.microsoft.com/office/drawing/2014/main" id="{B9E7FD27-24B4-4CEB-8974-1817A3F1E334}"/>
              </a:ext>
            </a:extLst>
          </p:cNvPr>
          <p:cNvSpPr txBox="1"/>
          <p:nvPr/>
        </p:nvSpPr>
        <p:spPr>
          <a:xfrm>
            <a:off x="6846407" y="3978738"/>
            <a:ext cx="1680000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0990" indent="-380990">
              <a:buFont typeface="Arial" panose="020B0604020202020204" pitchFamily="34" charset="0"/>
              <a:buChar char="•"/>
            </a:pPr>
            <a:r>
              <a:rPr lang="zh-CN" altLang="en-US" sz="1867" dirty="0">
                <a:solidFill>
                  <a:schemeClr val="bg1"/>
                </a:solidFill>
              </a:rPr>
              <a:t>标题四</a:t>
            </a: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DA6CCCC2-01FE-4E80-A6E0-42B0E173DC6C}"/>
              </a:ext>
            </a:extLst>
          </p:cNvPr>
          <p:cNvGrpSpPr/>
          <p:nvPr/>
        </p:nvGrpSpPr>
        <p:grpSpPr>
          <a:xfrm>
            <a:off x="1575173" y="2564819"/>
            <a:ext cx="1920000" cy="1920000"/>
            <a:chOff x="1181380" y="1923614"/>
            <a:chExt cx="1440000" cy="1440000"/>
          </a:xfrm>
        </p:grpSpPr>
        <p:sp>
          <p:nvSpPr>
            <p:cNvPr id="10" name="椭圆 9">
              <a:extLst>
                <a:ext uri="{FF2B5EF4-FFF2-40B4-BE49-F238E27FC236}">
                  <a16:creationId xmlns:a16="http://schemas.microsoft.com/office/drawing/2014/main" id="{49DFFD08-E6E7-420B-8FB9-5C927E69F593}"/>
                </a:ext>
              </a:extLst>
            </p:cNvPr>
            <p:cNvSpPr/>
            <p:nvPr/>
          </p:nvSpPr>
          <p:spPr bwMode="auto">
            <a:xfrm>
              <a:off x="1181380" y="1923614"/>
              <a:ext cx="1440000" cy="1440000"/>
            </a:xfrm>
            <a:prstGeom prst="ellipse">
              <a:avLst/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  <a:tileRect/>
            </a:gradFill>
            <a:ln w="63500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254000" dist="2794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 dirty="0">
                <a:solidFill>
                  <a:prstClr val="white"/>
                </a:solidFill>
              </a:endParaRPr>
            </a:p>
          </p:txBody>
        </p:sp>
        <p:sp>
          <p:nvSpPr>
            <p:cNvPr id="11" name="KSO_Shape">
              <a:extLst>
                <a:ext uri="{FF2B5EF4-FFF2-40B4-BE49-F238E27FC236}">
                  <a16:creationId xmlns:a16="http://schemas.microsoft.com/office/drawing/2014/main" id="{410EECE1-7F70-4F21-B1B6-7AE1A5B3902F}"/>
                </a:ext>
              </a:extLst>
            </p:cNvPr>
            <p:cNvSpPr>
              <a:spLocks/>
            </p:cNvSpPr>
            <p:nvPr/>
          </p:nvSpPr>
          <p:spPr bwMode="auto">
            <a:xfrm>
              <a:off x="1596612" y="2273450"/>
              <a:ext cx="609536" cy="740328"/>
            </a:xfrm>
            <a:custGeom>
              <a:avLst/>
              <a:gdLst>
                <a:gd name="T0" fmla="*/ 440790 w 2792413"/>
                <a:gd name="T1" fmla="*/ 2575798 h 3389313"/>
                <a:gd name="T2" fmla="*/ 1147253 w 2792413"/>
                <a:gd name="T3" fmla="*/ 1201035 h 3389313"/>
                <a:gd name="T4" fmla="*/ 1223433 w 2792413"/>
                <a:gd name="T5" fmla="*/ 1473921 h 3389313"/>
                <a:gd name="T6" fmla="*/ 1315165 w 2792413"/>
                <a:gd name="T7" fmla="*/ 1458373 h 3389313"/>
                <a:gd name="T8" fmla="*/ 1462128 w 2792413"/>
                <a:gd name="T9" fmla="*/ 1368574 h 3389313"/>
                <a:gd name="T10" fmla="*/ 1552274 w 2792413"/>
                <a:gd name="T11" fmla="*/ 1517392 h 3389313"/>
                <a:gd name="T12" fmla="*/ 1632262 w 2792413"/>
                <a:gd name="T13" fmla="*/ 1262910 h 3389313"/>
                <a:gd name="T14" fmla="*/ 1689714 w 2792413"/>
                <a:gd name="T15" fmla="*/ 1093784 h 3389313"/>
                <a:gd name="T16" fmla="*/ 1947454 w 2792413"/>
                <a:gd name="T17" fmla="*/ 1176285 h 3389313"/>
                <a:gd name="T18" fmla="*/ 2040457 w 2792413"/>
                <a:gd name="T19" fmla="*/ 1240064 h 3389313"/>
                <a:gd name="T20" fmla="*/ 2124889 w 2792413"/>
                <a:gd name="T21" fmla="*/ 1394276 h 3389313"/>
                <a:gd name="T22" fmla="*/ 2358823 w 2792413"/>
                <a:gd name="T23" fmla="*/ 1575460 h 3389313"/>
                <a:gd name="T24" fmla="*/ 2669254 w 2792413"/>
                <a:gd name="T25" fmla="*/ 1240381 h 3389313"/>
                <a:gd name="T26" fmla="*/ 2738767 w 2792413"/>
                <a:gd name="T27" fmla="*/ 1227371 h 3389313"/>
                <a:gd name="T28" fmla="*/ 2783840 w 2792413"/>
                <a:gd name="T29" fmla="*/ 1283853 h 3389313"/>
                <a:gd name="T30" fmla="*/ 2705122 w 2792413"/>
                <a:gd name="T31" fmla="*/ 1422200 h 3389313"/>
                <a:gd name="T32" fmla="*/ 2761621 w 2792413"/>
                <a:gd name="T33" fmla="*/ 1492008 h 3389313"/>
                <a:gd name="T34" fmla="*/ 2775270 w 2792413"/>
                <a:gd name="T35" fmla="*/ 1582441 h 3389313"/>
                <a:gd name="T36" fmla="*/ 2740355 w 2792413"/>
                <a:gd name="T37" fmla="*/ 1669383 h 3389313"/>
                <a:gd name="T38" fmla="*/ 2438811 w 2792413"/>
                <a:gd name="T39" fmla="*/ 2001606 h 3389313"/>
                <a:gd name="T40" fmla="*/ 2326447 w 2792413"/>
                <a:gd name="T41" fmla="*/ 2083155 h 3389313"/>
                <a:gd name="T42" fmla="*/ 2234397 w 2792413"/>
                <a:gd name="T43" fmla="*/ 2095530 h 3389313"/>
                <a:gd name="T44" fmla="*/ 2140759 w 2792413"/>
                <a:gd name="T45" fmla="*/ 2059674 h 3389313"/>
                <a:gd name="T46" fmla="*/ 2049979 w 2792413"/>
                <a:gd name="T47" fmla="*/ 1965116 h 3389313"/>
                <a:gd name="T48" fmla="*/ 1428165 w 2792413"/>
                <a:gd name="T49" fmla="*/ 2143126 h 3389313"/>
                <a:gd name="T50" fmla="*/ 1429434 w 2792413"/>
                <a:gd name="T51" fmla="*/ 1759182 h 3389313"/>
                <a:gd name="T52" fmla="*/ 1368174 w 2792413"/>
                <a:gd name="T53" fmla="*/ 1755057 h 3389313"/>
                <a:gd name="T54" fmla="*/ 1337384 w 2792413"/>
                <a:gd name="T55" fmla="*/ 1826769 h 3389313"/>
                <a:gd name="T56" fmla="*/ 852376 w 2792413"/>
                <a:gd name="T57" fmla="*/ 1682710 h 3389313"/>
                <a:gd name="T58" fmla="*/ 784766 w 2792413"/>
                <a:gd name="T59" fmla="*/ 2018424 h 3389313"/>
                <a:gd name="T60" fmla="*/ 485762 w 2792413"/>
                <a:gd name="T61" fmla="*/ 1784884 h 3389313"/>
                <a:gd name="T62" fmla="*/ 583526 w 2792413"/>
                <a:gd name="T63" fmla="*/ 1432036 h 3389313"/>
                <a:gd name="T64" fmla="*/ 667641 w 2792413"/>
                <a:gd name="T65" fmla="*/ 1278141 h 3389313"/>
                <a:gd name="T66" fmla="*/ 848249 w 2792413"/>
                <a:gd name="T67" fmla="*/ 1188343 h 3389313"/>
                <a:gd name="T68" fmla="*/ 1117099 w 2792413"/>
                <a:gd name="T69" fmla="*/ 1090294 h 3389313"/>
                <a:gd name="T70" fmla="*/ 1495426 w 2792413"/>
                <a:gd name="T71" fmla="*/ 10798 h 3389313"/>
                <a:gd name="T72" fmla="*/ 1596073 w 2792413"/>
                <a:gd name="T73" fmla="*/ 50816 h 3389313"/>
                <a:gd name="T74" fmla="*/ 1679258 w 2792413"/>
                <a:gd name="T75" fmla="*/ 116241 h 3389313"/>
                <a:gd name="T76" fmla="*/ 1743076 w 2792413"/>
                <a:gd name="T77" fmla="*/ 203263 h 3389313"/>
                <a:gd name="T78" fmla="*/ 1802448 w 2792413"/>
                <a:gd name="T79" fmla="*/ 402397 h 3389313"/>
                <a:gd name="T80" fmla="*/ 1849121 w 2792413"/>
                <a:gd name="T81" fmla="*/ 458612 h 3389313"/>
                <a:gd name="T82" fmla="*/ 1861186 w 2792413"/>
                <a:gd name="T83" fmla="*/ 526260 h 3389313"/>
                <a:gd name="T84" fmla="*/ 1823086 w 2792413"/>
                <a:gd name="T85" fmla="*/ 626621 h 3389313"/>
                <a:gd name="T86" fmla="*/ 1771651 w 2792413"/>
                <a:gd name="T87" fmla="*/ 681248 h 3389313"/>
                <a:gd name="T88" fmla="*/ 1688148 w 2792413"/>
                <a:gd name="T89" fmla="*/ 863867 h 3389313"/>
                <a:gd name="T90" fmla="*/ 1552576 w 2792413"/>
                <a:gd name="T91" fmla="*/ 992176 h 3389313"/>
                <a:gd name="T92" fmla="*/ 1464628 w 2792413"/>
                <a:gd name="T93" fmla="*/ 1024254 h 3389313"/>
                <a:gd name="T94" fmla="*/ 1364933 w 2792413"/>
                <a:gd name="T95" fmla="*/ 1028383 h 3389313"/>
                <a:gd name="T96" fmla="*/ 1273493 w 2792413"/>
                <a:gd name="T97" fmla="*/ 1003928 h 3389313"/>
                <a:gd name="T98" fmla="*/ 1136333 w 2792413"/>
                <a:gd name="T99" fmla="*/ 893721 h 3389313"/>
                <a:gd name="T100" fmla="*/ 1043305 w 2792413"/>
                <a:gd name="T101" fmla="*/ 719677 h 3389313"/>
                <a:gd name="T102" fmla="*/ 984250 w 2792413"/>
                <a:gd name="T103" fmla="*/ 642183 h 3389313"/>
                <a:gd name="T104" fmla="*/ 943610 w 2792413"/>
                <a:gd name="T105" fmla="*/ 580887 h 3389313"/>
                <a:gd name="T106" fmla="*/ 930275 w 2792413"/>
                <a:gd name="T107" fmla="*/ 508792 h 3389313"/>
                <a:gd name="T108" fmla="*/ 958215 w 2792413"/>
                <a:gd name="T109" fmla="*/ 440826 h 3389313"/>
                <a:gd name="T110" fmla="*/ 1010603 w 2792413"/>
                <a:gd name="T111" fmla="*/ 336019 h 3389313"/>
                <a:gd name="T112" fmla="*/ 1081405 w 2792413"/>
                <a:gd name="T113" fmla="*/ 168327 h 3389313"/>
                <a:gd name="T114" fmla="*/ 1152525 w 2792413"/>
                <a:gd name="T115" fmla="*/ 89245 h 3389313"/>
                <a:gd name="T116" fmla="*/ 1242060 w 2792413"/>
                <a:gd name="T117" fmla="*/ 32713 h 3389313"/>
                <a:gd name="T118" fmla="*/ 1348105 w 2792413"/>
                <a:gd name="T119" fmla="*/ 3494 h 3389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92413" h="3389313">
                  <a:moveTo>
                    <a:pt x="520700" y="2665413"/>
                  </a:moveTo>
                  <a:lnTo>
                    <a:pt x="2271713" y="2665413"/>
                  </a:lnTo>
                  <a:lnTo>
                    <a:pt x="2258063" y="3389313"/>
                  </a:lnTo>
                  <a:lnTo>
                    <a:pt x="534985" y="3389313"/>
                  </a:lnTo>
                  <a:lnTo>
                    <a:pt x="520700" y="2665413"/>
                  </a:lnTo>
                  <a:close/>
                  <a:moveTo>
                    <a:pt x="0" y="2312988"/>
                  </a:moveTo>
                  <a:lnTo>
                    <a:pt x="2792413" y="2312988"/>
                  </a:lnTo>
                  <a:lnTo>
                    <a:pt x="2504058" y="3016251"/>
                  </a:lnTo>
                  <a:lnTo>
                    <a:pt x="2343366" y="3016251"/>
                  </a:lnTo>
                  <a:lnTo>
                    <a:pt x="2351623" y="2575798"/>
                  </a:lnTo>
                  <a:lnTo>
                    <a:pt x="440790" y="2575798"/>
                  </a:lnTo>
                  <a:lnTo>
                    <a:pt x="449047" y="3016251"/>
                  </a:lnTo>
                  <a:lnTo>
                    <a:pt x="288355" y="3016251"/>
                  </a:lnTo>
                  <a:lnTo>
                    <a:pt x="0" y="2312988"/>
                  </a:lnTo>
                  <a:close/>
                  <a:moveTo>
                    <a:pt x="1131065" y="1087438"/>
                  </a:moveTo>
                  <a:lnTo>
                    <a:pt x="1131065" y="1087755"/>
                  </a:lnTo>
                  <a:lnTo>
                    <a:pt x="1131700" y="1087438"/>
                  </a:lnTo>
                  <a:lnTo>
                    <a:pt x="1133287" y="1104890"/>
                  </a:lnTo>
                  <a:lnTo>
                    <a:pt x="1135826" y="1125198"/>
                  </a:lnTo>
                  <a:lnTo>
                    <a:pt x="1138683" y="1148044"/>
                  </a:lnTo>
                  <a:lnTo>
                    <a:pt x="1142492" y="1173112"/>
                  </a:lnTo>
                  <a:lnTo>
                    <a:pt x="1147253" y="1201035"/>
                  </a:lnTo>
                  <a:lnTo>
                    <a:pt x="1153284" y="1231179"/>
                  </a:lnTo>
                  <a:lnTo>
                    <a:pt x="1160267" y="1262910"/>
                  </a:lnTo>
                  <a:lnTo>
                    <a:pt x="1168520" y="1297180"/>
                  </a:lnTo>
                  <a:lnTo>
                    <a:pt x="1178042" y="1333670"/>
                  </a:lnTo>
                  <a:lnTo>
                    <a:pt x="1183439" y="1352074"/>
                  </a:lnTo>
                  <a:lnTo>
                    <a:pt x="1188835" y="1371430"/>
                  </a:lnTo>
                  <a:lnTo>
                    <a:pt x="1195183" y="1391103"/>
                  </a:lnTo>
                  <a:lnTo>
                    <a:pt x="1201531" y="1411094"/>
                  </a:lnTo>
                  <a:lnTo>
                    <a:pt x="1208514" y="1431719"/>
                  </a:lnTo>
                  <a:lnTo>
                    <a:pt x="1215497" y="1452344"/>
                  </a:lnTo>
                  <a:lnTo>
                    <a:pt x="1223433" y="1473921"/>
                  </a:lnTo>
                  <a:lnTo>
                    <a:pt x="1231685" y="1495498"/>
                  </a:lnTo>
                  <a:lnTo>
                    <a:pt x="1240573" y="1517392"/>
                  </a:lnTo>
                  <a:lnTo>
                    <a:pt x="1249461" y="1539604"/>
                  </a:lnTo>
                  <a:lnTo>
                    <a:pt x="1258983" y="1562450"/>
                  </a:lnTo>
                  <a:lnTo>
                    <a:pt x="1269458" y="1585296"/>
                  </a:lnTo>
                  <a:lnTo>
                    <a:pt x="1279932" y="1608460"/>
                  </a:lnTo>
                  <a:lnTo>
                    <a:pt x="1291359" y="1632258"/>
                  </a:lnTo>
                  <a:lnTo>
                    <a:pt x="1294851" y="1601162"/>
                  </a:lnTo>
                  <a:lnTo>
                    <a:pt x="1298977" y="1571018"/>
                  </a:lnTo>
                  <a:lnTo>
                    <a:pt x="1306913" y="1512315"/>
                  </a:lnTo>
                  <a:lnTo>
                    <a:pt x="1315165" y="1458373"/>
                  </a:lnTo>
                  <a:lnTo>
                    <a:pt x="1323101" y="1409824"/>
                  </a:lnTo>
                  <a:lnTo>
                    <a:pt x="1330084" y="1368574"/>
                  </a:lnTo>
                  <a:lnTo>
                    <a:pt x="1336115" y="1335574"/>
                  </a:lnTo>
                  <a:lnTo>
                    <a:pt x="1342780" y="1300670"/>
                  </a:lnTo>
                  <a:lnTo>
                    <a:pt x="1298025" y="1196275"/>
                  </a:lnTo>
                  <a:lnTo>
                    <a:pt x="1370395" y="1127736"/>
                  </a:lnTo>
                  <a:lnTo>
                    <a:pt x="1421817" y="1127736"/>
                  </a:lnTo>
                  <a:lnTo>
                    <a:pt x="1494187" y="1196275"/>
                  </a:lnTo>
                  <a:lnTo>
                    <a:pt x="1449749" y="1300670"/>
                  </a:lnTo>
                  <a:lnTo>
                    <a:pt x="1456415" y="1335574"/>
                  </a:lnTo>
                  <a:lnTo>
                    <a:pt x="1462128" y="1368574"/>
                  </a:lnTo>
                  <a:lnTo>
                    <a:pt x="1469746" y="1409824"/>
                  </a:lnTo>
                  <a:lnTo>
                    <a:pt x="1477364" y="1458373"/>
                  </a:lnTo>
                  <a:lnTo>
                    <a:pt x="1485617" y="1512315"/>
                  </a:lnTo>
                  <a:lnTo>
                    <a:pt x="1493869" y="1571018"/>
                  </a:lnTo>
                  <a:lnTo>
                    <a:pt x="1497678" y="1601162"/>
                  </a:lnTo>
                  <a:lnTo>
                    <a:pt x="1501170" y="1632258"/>
                  </a:lnTo>
                  <a:lnTo>
                    <a:pt x="1512279" y="1608460"/>
                  </a:lnTo>
                  <a:lnTo>
                    <a:pt x="1523072" y="1585296"/>
                  </a:lnTo>
                  <a:lnTo>
                    <a:pt x="1533229" y="1562450"/>
                  </a:lnTo>
                  <a:lnTo>
                    <a:pt x="1542751" y="1539604"/>
                  </a:lnTo>
                  <a:lnTo>
                    <a:pt x="1552274" y="1517392"/>
                  </a:lnTo>
                  <a:lnTo>
                    <a:pt x="1560844" y="1495498"/>
                  </a:lnTo>
                  <a:lnTo>
                    <a:pt x="1568779" y="1473921"/>
                  </a:lnTo>
                  <a:lnTo>
                    <a:pt x="1576715" y="1452344"/>
                  </a:lnTo>
                  <a:lnTo>
                    <a:pt x="1584015" y="1431719"/>
                  </a:lnTo>
                  <a:lnTo>
                    <a:pt x="1590681" y="1411094"/>
                  </a:lnTo>
                  <a:lnTo>
                    <a:pt x="1597346" y="1391103"/>
                  </a:lnTo>
                  <a:lnTo>
                    <a:pt x="1603377" y="1371430"/>
                  </a:lnTo>
                  <a:lnTo>
                    <a:pt x="1609408" y="1352074"/>
                  </a:lnTo>
                  <a:lnTo>
                    <a:pt x="1614487" y="1333670"/>
                  </a:lnTo>
                  <a:lnTo>
                    <a:pt x="1624327" y="1297180"/>
                  </a:lnTo>
                  <a:lnTo>
                    <a:pt x="1632262" y="1262910"/>
                  </a:lnTo>
                  <a:lnTo>
                    <a:pt x="1639563" y="1231179"/>
                  </a:lnTo>
                  <a:lnTo>
                    <a:pt x="1644959" y="1201035"/>
                  </a:lnTo>
                  <a:lnTo>
                    <a:pt x="1649720" y="1173112"/>
                  </a:lnTo>
                  <a:lnTo>
                    <a:pt x="1653846" y="1148044"/>
                  </a:lnTo>
                  <a:lnTo>
                    <a:pt x="1657020" y="1125198"/>
                  </a:lnTo>
                  <a:lnTo>
                    <a:pt x="1659242" y="1104890"/>
                  </a:lnTo>
                  <a:lnTo>
                    <a:pt x="1660829" y="1087438"/>
                  </a:lnTo>
                  <a:lnTo>
                    <a:pt x="1661464" y="1087755"/>
                  </a:lnTo>
                  <a:lnTo>
                    <a:pt x="1661464" y="1087438"/>
                  </a:lnTo>
                  <a:lnTo>
                    <a:pt x="1675430" y="1090294"/>
                  </a:lnTo>
                  <a:lnTo>
                    <a:pt x="1689714" y="1093784"/>
                  </a:lnTo>
                  <a:lnTo>
                    <a:pt x="1703998" y="1097592"/>
                  </a:lnTo>
                  <a:lnTo>
                    <a:pt x="1718916" y="1101400"/>
                  </a:lnTo>
                  <a:lnTo>
                    <a:pt x="1749705" y="1110919"/>
                  </a:lnTo>
                  <a:lnTo>
                    <a:pt x="1782399" y="1120756"/>
                  </a:lnTo>
                  <a:lnTo>
                    <a:pt x="1812871" y="1129640"/>
                  </a:lnTo>
                  <a:lnTo>
                    <a:pt x="1841120" y="1138208"/>
                  </a:lnTo>
                  <a:lnTo>
                    <a:pt x="1866831" y="1146458"/>
                  </a:lnTo>
                  <a:lnTo>
                    <a:pt x="1890002" y="1154390"/>
                  </a:lnTo>
                  <a:lnTo>
                    <a:pt x="1911269" y="1162006"/>
                  </a:lnTo>
                  <a:lnTo>
                    <a:pt x="1930314" y="1168987"/>
                  </a:lnTo>
                  <a:lnTo>
                    <a:pt x="1947454" y="1176285"/>
                  </a:lnTo>
                  <a:lnTo>
                    <a:pt x="1962690" y="1183266"/>
                  </a:lnTo>
                  <a:lnTo>
                    <a:pt x="1976021" y="1189612"/>
                  </a:lnTo>
                  <a:lnTo>
                    <a:pt x="1987766" y="1195958"/>
                  </a:lnTo>
                  <a:lnTo>
                    <a:pt x="1998240" y="1201670"/>
                  </a:lnTo>
                  <a:lnTo>
                    <a:pt x="2006811" y="1207381"/>
                  </a:lnTo>
                  <a:lnTo>
                    <a:pt x="2014111" y="1212775"/>
                  </a:lnTo>
                  <a:lnTo>
                    <a:pt x="2020142" y="1218487"/>
                  </a:lnTo>
                  <a:lnTo>
                    <a:pt x="2025221" y="1223564"/>
                  </a:lnTo>
                  <a:lnTo>
                    <a:pt x="2029030" y="1228641"/>
                  </a:lnTo>
                  <a:lnTo>
                    <a:pt x="2035061" y="1234035"/>
                  </a:lnTo>
                  <a:lnTo>
                    <a:pt x="2040457" y="1240064"/>
                  </a:lnTo>
                  <a:lnTo>
                    <a:pt x="2046170" y="1246410"/>
                  </a:lnTo>
                  <a:lnTo>
                    <a:pt x="2051249" y="1252756"/>
                  </a:lnTo>
                  <a:lnTo>
                    <a:pt x="2056010" y="1259420"/>
                  </a:lnTo>
                  <a:lnTo>
                    <a:pt x="2060771" y="1266401"/>
                  </a:lnTo>
                  <a:lnTo>
                    <a:pt x="2065215" y="1273699"/>
                  </a:lnTo>
                  <a:lnTo>
                    <a:pt x="2068706" y="1281631"/>
                  </a:lnTo>
                  <a:lnTo>
                    <a:pt x="2069976" y="1283535"/>
                  </a:lnTo>
                  <a:lnTo>
                    <a:pt x="2072833" y="1289564"/>
                  </a:lnTo>
                  <a:lnTo>
                    <a:pt x="2083942" y="1312410"/>
                  </a:lnTo>
                  <a:lnTo>
                    <a:pt x="2101717" y="1348584"/>
                  </a:lnTo>
                  <a:lnTo>
                    <a:pt x="2124889" y="1394276"/>
                  </a:lnTo>
                  <a:lnTo>
                    <a:pt x="2151869" y="1446950"/>
                  </a:lnTo>
                  <a:lnTo>
                    <a:pt x="2182341" y="1504382"/>
                  </a:lnTo>
                  <a:lnTo>
                    <a:pt x="2197894" y="1534210"/>
                  </a:lnTo>
                  <a:lnTo>
                    <a:pt x="2214399" y="1563719"/>
                  </a:lnTo>
                  <a:lnTo>
                    <a:pt x="2230588" y="1593229"/>
                  </a:lnTo>
                  <a:lnTo>
                    <a:pt x="2247093" y="1622104"/>
                  </a:lnTo>
                  <a:lnTo>
                    <a:pt x="2260742" y="1645902"/>
                  </a:lnTo>
                  <a:lnTo>
                    <a:pt x="2274073" y="1668431"/>
                  </a:lnTo>
                  <a:lnTo>
                    <a:pt x="2305497" y="1634479"/>
                  </a:lnTo>
                  <a:lnTo>
                    <a:pt x="2332478" y="1604652"/>
                  </a:lnTo>
                  <a:lnTo>
                    <a:pt x="2358823" y="1575460"/>
                  </a:lnTo>
                  <a:lnTo>
                    <a:pt x="2406752" y="1520883"/>
                  </a:lnTo>
                  <a:lnTo>
                    <a:pt x="2443572" y="1478046"/>
                  </a:lnTo>
                  <a:lnTo>
                    <a:pt x="2465157" y="1453296"/>
                  </a:lnTo>
                  <a:lnTo>
                    <a:pt x="2468013" y="1449805"/>
                  </a:lnTo>
                  <a:lnTo>
                    <a:pt x="2471822" y="1445681"/>
                  </a:lnTo>
                  <a:lnTo>
                    <a:pt x="2475631" y="1441555"/>
                  </a:lnTo>
                  <a:lnTo>
                    <a:pt x="2483567" y="1434257"/>
                  </a:lnTo>
                  <a:lnTo>
                    <a:pt x="2491819" y="1427276"/>
                  </a:lnTo>
                  <a:lnTo>
                    <a:pt x="2500390" y="1420930"/>
                  </a:lnTo>
                  <a:lnTo>
                    <a:pt x="2664175" y="1245141"/>
                  </a:lnTo>
                  <a:lnTo>
                    <a:pt x="2669254" y="1240381"/>
                  </a:lnTo>
                  <a:lnTo>
                    <a:pt x="2674967" y="1235939"/>
                  </a:lnTo>
                  <a:lnTo>
                    <a:pt x="2680681" y="1232131"/>
                  </a:lnTo>
                  <a:lnTo>
                    <a:pt x="2686712" y="1229275"/>
                  </a:lnTo>
                  <a:lnTo>
                    <a:pt x="2693060" y="1227054"/>
                  </a:lnTo>
                  <a:lnTo>
                    <a:pt x="2699408" y="1225150"/>
                  </a:lnTo>
                  <a:lnTo>
                    <a:pt x="2706074" y="1224198"/>
                  </a:lnTo>
                  <a:lnTo>
                    <a:pt x="2712422" y="1223247"/>
                  </a:lnTo>
                  <a:lnTo>
                    <a:pt x="2719088" y="1223247"/>
                  </a:lnTo>
                  <a:lnTo>
                    <a:pt x="2725754" y="1224198"/>
                  </a:lnTo>
                  <a:lnTo>
                    <a:pt x="2732419" y="1225468"/>
                  </a:lnTo>
                  <a:lnTo>
                    <a:pt x="2738767" y="1227371"/>
                  </a:lnTo>
                  <a:lnTo>
                    <a:pt x="2745116" y="1229910"/>
                  </a:lnTo>
                  <a:lnTo>
                    <a:pt x="2751147" y="1233400"/>
                  </a:lnTo>
                  <a:lnTo>
                    <a:pt x="2757178" y="1237525"/>
                  </a:lnTo>
                  <a:lnTo>
                    <a:pt x="2762574" y="1241968"/>
                  </a:lnTo>
                  <a:lnTo>
                    <a:pt x="2767335" y="1247045"/>
                  </a:lnTo>
                  <a:lnTo>
                    <a:pt x="2771779" y="1252756"/>
                  </a:lnTo>
                  <a:lnTo>
                    <a:pt x="2775270" y="1258151"/>
                  </a:lnTo>
                  <a:lnTo>
                    <a:pt x="2778444" y="1264497"/>
                  </a:lnTo>
                  <a:lnTo>
                    <a:pt x="2780666" y="1270843"/>
                  </a:lnTo>
                  <a:lnTo>
                    <a:pt x="2782571" y="1277189"/>
                  </a:lnTo>
                  <a:lnTo>
                    <a:pt x="2783840" y="1283853"/>
                  </a:lnTo>
                  <a:lnTo>
                    <a:pt x="2784475" y="1290199"/>
                  </a:lnTo>
                  <a:lnTo>
                    <a:pt x="2784475" y="1296862"/>
                  </a:lnTo>
                  <a:lnTo>
                    <a:pt x="2783840" y="1303526"/>
                  </a:lnTo>
                  <a:lnTo>
                    <a:pt x="2782253" y="1310189"/>
                  </a:lnTo>
                  <a:lnTo>
                    <a:pt x="2780349" y="1316535"/>
                  </a:lnTo>
                  <a:lnTo>
                    <a:pt x="2777492" y="1322882"/>
                  </a:lnTo>
                  <a:lnTo>
                    <a:pt x="2774635" y="1328911"/>
                  </a:lnTo>
                  <a:lnTo>
                    <a:pt x="2770509" y="1334622"/>
                  </a:lnTo>
                  <a:lnTo>
                    <a:pt x="2766065" y="1340334"/>
                  </a:lnTo>
                  <a:lnTo>
                    <a:pt x="2694964" y="1416171"/>
                  </a:lnTo>
                  <a:lnTo>
                    <a:pt x="2705122" y="1422200"/>
                  </a:lnTo>
                  <a:lnTo>
                    <a:pt x="2709883" y="1426007"/>
                  </a:lnTo>
                  <a:lnTo>
                    <a:pt x="2714644" y="1429815"/>
                  </a:lnTo>
                  <a:lnTo>
                    <a:pt x="2721310" y="1435844"/>
                  </a:lnTo>
                  <a:lnTo>
                    <a:pt x="2727658" y="1441873"/>
                  </a:lnTo>
                  <a:lnTo>
                    <a:pt x="2733689" y="1448854"/>
                  </a:lnTo>
                  <a:lnTo>
                    <a:pt x="2739085" y="1455517"/>
                  </a:lnTo>
                  <a:lnTo>
                    <a:pt x="2744481" y="1462498"/>
                  </a:lnTo>
                  <a:lnTo>
                    <a:pt x="2749242" y="1469478"/>
                  </a:lnTo>
                  <a:lnTo>
                    <a:pt x="2753686" y="1476777"/>
                  </a:lnTo>
                  <a:lnTo>
                    <a:pt x="2757812" y="1484392"/>
                  </a:lnTo>
                  <a:lnTo>
                    <a:pt x="2761621" y="1492008"/>
                  </a:lnTo>
                  <a:lnTo>
                    <a:pt x="2764478" y="1499940"/>
                  </a:lnTo>
                  <a:lnTo>
                    <a:pt x="2767335" y="1507873"/>
                  </a:lnTo>
                  <a:lnTo>
                    <a:pt x="2770191" y="1515806"/>
                  </a:lnTo>
                  <a:lnTo>
                    <a:pt x="2771779" y="1524056"/>
                  </a:lnTo>
                  <a:lnTo>
                    <a:pt x="2773683" y="1532306"/>
                  </a:lnTo>
                  <a:lnTo>
                    <a:pt x="2774953" y="1540556"/>
                  </a:lnTo>
                  <a:lnTo>
                    <a:pt x="2775905" y="1548806"/>
                  </a:lnTo>
                  <a:lnTo>
                    <a:pt x="2776222" y="1557373"/>
                  </a:lnTo>
                  <a:lnTo>
                    <a:pt x="2776222" y="1565623"/>
                  </a:lnTo>
                  <a:lnTo>
                    <a:pt x="2775905" y="1574191"/>
                  </a:lnTo>
                  <a:lnTo>
                    <a:pt x="2775270" y="1582441"/>
                  </a:lnTo>
                  <a:lnTo>
                    <a:pt x="2774000" y="1591008"/>
                  </a:lnTo>
                  <a:lnTo>
                    <a:pt x="2772731" y="1598941"/>
                  </a:lnTo>
                  <a:lnTo>
                    <a:pt x="2770826" y="1607508"/>
                  </a:lnTo>
                  <a:lnTo>
                    <a:pt x="2768604" y="1615758"/>
                  </a:lnTo>
                  <a:lnTo>
                    <a:pt x="2765430" y="1623691"/>
                  </a:lnTo>
                  <a:lnTo>
                    <a:pt x="2762574" y="1631624"/>
                  </a:lnTo>
                  <a:lnTo>
                    <a:pt x="2758765" y="1639556"/>
                  </a:lnTo>
                  <a:lnTo>
                    <a:pt x="2754956" y="1647489"/>
                  </a:lnTo>
                  <a:lnTo>
                    <a:pt x="2750194" y="1654787"/>
                  </a:lnTo>
                  <a:lnTo>
                    <a:pt x="2745433" y="1662085"/>
                  </a:lnTo>
                  <a:lnTo>
                    <a:pt x="2740355" y="1669383"/>
                  </a:lnTo>
                  <a:lnTo>
                    <a:pt x="2734641" y="1676364"/>
                  </a:lnTo>
                  <a:lnTo>
                    <a:pt x="2716549" y="1697941"/>
                  </a:lnTo>
                  <a:lnTo>
                    <a:pt x="2670206" y="1751249"/>
                  </a:lnTo>
                  <a:lnTo>
                    <a:pt x="2639417" y="1786470"/>
                  </a:lnTo>
                  <a:lnTo>
                    <a:pt x="2605136" y="1824865"/>
                  </a:lnTo>
                  <a:lnTo>
                    <a:pt x="2569586" y="1864529"/>
                  </a:lnTo>
                  <a:lnTo>
                    <a:pt x="2532766" y="1904827"/>
                  </a:lnTo>
                  <a:lnTo>
                    <a:pt x="2508325" y="1930529"/>
                  </a:lnTo>
                  <a:lnTo>
                    <a:pt x="2484519" y="1955914"/>
                  </a:lnTo>
                  <a:lnTo>
                    <a:pt x="2461030" y="1979712"/>
                  </a:lnTo>
                  <a:lnTo>
                    <a:pt x="2438811" y="2001606"/>
                  </a:lnTo>
                  <a:lnTo>
                    <a:pt x="2426115" y="2013347"/>
                  </a:lnTo>
                  <a:lnTo>
                    <a:pt x="2413418" y="2025087"/>
                  </a:lnTo>
                  <a:lnTo>
                    <a:pt x="2400722" y="2035876"/>
                  </a:lnTo>
                  <a:lnTo>
                    <a:pt x="2387708" y="2046664"/>
                  </a:lnTo>
                  <a:lnTo>
                    <a:pt x="2380090" y="2052376"/>
                  </a:lnTo>
                  <a:lnTo>
                    <a:pt x="2371837" y="2058405"/>
                  </a:lnTo>
                  <a:lnTo>
                    <a:pt x="2362314" y="2064751"/>
                  </a:lnTo>
                  <a:lnTo>
                    <a:pt x="2351205" y="2071414"/>
                  </a:lnTo>
                  <a:lnTo>
                    <a:pt x="2343904" y="2075222"/>
                  </a:lnTo>
                  <a:lnTo>
                    <a:pt x="2335969" y="2079347"/>
                  </a:lnTo>
                  <a:lnTo>
                    <a:pt x="2326447" y="2083155"/>
                  </a:lnTo>
                  <a:lnTo>
                    <a:pt x="2315337" y="2087280"/>
                  </a:lnTo>
                  <a:lnTo>
                    <a:pt x="2307719" y="2089501"/>
                  </a:lnTo>
                  <a:lnTo>
                    <a:pt x="2300101" y="2091405"/>
                  </a:lnTo>
                  <a:lnTo>
                    <a:pt x="2292801" y="2093309"/>
                  </a:lnTo>
                  <a:lnTo>
                    <a:pt x="2284865" y="2094578"/>
                  </a:lnTo>
                  <a:lnTo>
                    <a:pt x="2277565" y="2095530"/>
                  </a:lnTo>
                  <a:lnTo>
                    <a:pt x="2270582" y="2096164"/>
                  </a:lnTo>
                  <a:lnTo>
                    <a:pt x="2262964" y="2096799"/>
                  </a:lnTo>
                  <a:lnTo>
                    <a:pt x="2255981" y="2097116"/>
                  </a:lnTo>
                  <a:lnTo>
                    <a:pt x="2244871" y="2096799"/>
                  </a:lnTo>
                  <a:lnTo>
                    <a:pt x="2234397" y="2095530"/>
                  </a:lnTo>
                  <a:lnTo>
                    <a:pt x="2224557" y="2093943"/>
                  </a:lnTo>
                  <a:lnTo>
                    <a:pt x="2215034" y="2092357"/>
                  </a:lnTo>
                  <a:lnTo>
                    <a:pt x="2206147" y="2090453"/>
                  </a:lnTo>
                  <a:lnTo>
                    <a:pt x="2197894" y="2087597"/>
                  </a:lnTo>
                  <a:lnTo>
                    <a:pt x="2190593" y="2085058"/>
                  </a:lnTo>
                  <a:lnTo>
                    <a:pt x="2183610" y="2082520"/>
                  </a:lnTo>
                  <a:lnTo>
                    <a:pt x="2176945" y="2079982"/>
                  </a:lnTo>
                  <a:lnTo>
                    <a:pt x="2170596" y="2077126"/>
                  </a:lnTo>
                  <a:lnTo>
                    <a:pt x="2159487" y="2071097"/>
                  </a:lnTo>
                  <a:lnTo>
                    <a:pt x="2149647" y="2065385"/>
                  </a:lnTo>
                  <a:lnTo>
                    <a:pt x="2140759" y="2059674"/>
                  </a:lnTo>
                  <a:lnTo>
                    <a:pt x="2133141" y="2053962"/>
                  </a:lnTo>
                  <a:lnTo>
                    <a:pt x="2125841" y="2048251"/>
                  </a:lnTo>
                  <a:lnTo>
                    <a:pt x="2119175" y="2043174"/>
                  </a:lnTo>
                  <a:lnTo>
                    <a:pt x="2113462" y="2037779"/>
                  </a:lnTo>
                  <a:lnTo>
                    <a:pt x="2102670" y="2027308"/>
                  </a:lnTo>
                  <a:lnTo>
                    <a:pt x="2092512" y="2017154"/>
                  </a:lnTo>
                  <a:lnTo>
                    <a:pt x="2083307" y="2006683"/>
                  </a:lnTo>
                  <a:lnTo>
                    <a:pt x="2074737" y="1996847"/>
                  </a:lnTo>
                  <a:lnTo>
                    <a:pt x="2066167" y="1986375"/>
                  </a:lnTo>
                  <a:lnTo>
                    <a:pt x="2057914" y="1975904"/>
                  </a:lnTo>
                  <a:lnTo>
                    <a:pt x="2049979" y="1965116"/>
                  </a:lnTo>
                  <a:lnTo>
                    <a:pt x="2042044" y="1954010"/>
                  </a:lnTo>
                  <a:lnTo>
                    <a:pt x="2026490" y="1931798"/>
                  </a:lnTo>
                  <a:lnTo>
                    <a:pt x="2013476" y="1912125"/>
                  </a:lnTo>
                  <a:lnTo>
                    <a:pt x="2000462" y="1891817"/>
                  </a:lnTo>
                  <a:lnTo>
                    <a:pt x="1987131" y="1870557"/>
                  </a:lnTo>
                  <a:lnTo>
                    <a:pt x="1974117" y="1848663"/>
                  </a:lnTo>
                  <a:lnTo>
                    <a:pt x="1961103" y="1826769"/>
                  </a:lnTo>
                  <a:lnTo>
                    <a:pt x="1948089" y="1803922"/>
                  </a:lnTo>
                  <a:lnTo>
                    <a:pt x="1922061" y="1758547"/>
                  </a:lnTo>
                  <a:lnTo>
                    <a:pt x="1922061" y="2143126"/>
                  </a:lnTo>
                  <a:lnTo>
                    <a:pt x="1428165" y="2143126"/>
                  </a:lnTo>
                  <a:lnTo>
                    <a:pt x="1455462" y="1826769"/>
                  </a:lnTo>
                  <a:lnTo>
                    <a:pt x="1455145" y="1818519"/>
                  </a:lnTo>
                  <a:lnTo>
                    <a:pt x="1454510" y="1810269"/>
                  </a:lnTo>
                  <a:lnTo>
                    <a:pt x="1452923" y="1802653"/>
                  </a:lnTo>
                  <a:lnTo>
                    <a:pt x="1450701" y="1795038"/>
                  </a:lnTo>
                  <a:lnTo>
                    <a:pt x="1448479" y="1788057"/>
                  </a:lnTo>
                  <a:lnTo>
                    <a:pt x="1445623" y="1781076"/>
                  </a:lnTo>
                  <a:lnTo>
                    <a:pt x="1441814" y="1774730"/>
                  </a:lnTo>
                  <a:lnTo>
                    <a:pt x="1438005" y="1769018"/>
                  </a:lnTo>
                  <a:lnTo>
                    <a:pt x="1433878" y="1763941"/>
                  </a:lnTo>
                  <a:lnTo>
                    <a:pt x="1429434" y="1759182"/>
                  </a:lnTo>
                  <a:lnTo>
                    <a:pt x="1424673" y="1755057"/>
                  </a:lnTo>
                  <a:lnTo>
                    <a:pt x="1419595" y="1751566"/>
                  </a:lnTo>
                  <a:lnTo>
                    <a:pt x="1413881" y="1748711"/>
                  </a:lnTo>
                  <a:lnTo>
                    <a:pt x="1408485" y="1746807"/>
                  </a:lnTo>
                  <a:lnTo>
                    <a:pt x="1402454" y="1745538"/>
                  </a:lnTo>
                  <a:lnTo>
                    <a:pt x="1396423" y="1744903"/>
                  </a:lnTo>
                  <a:lnTo>
                    <a:pt x="1390710" y="1745538"/>
                  </a:lnTo>
                  <a:lnTo>
                    <a:pt x="1384679" y="1746807"/>
                  </a:lnTo>
                  <a:lnTo>
                    <a:pt x="1378966" y="1748711"/>
                  </a:lnTo>
                  <a:lnTo>
                    <a:pt x="1373570" y="1751566"/>
                  </a:lnTo>
                  <a:lnTo>
                    <a:pt x="1368174" y="1755057"/>
                  </a:lnTo>
                  <a:lnTo>
                    <a:pt x="1363412" y="1759182"/>
                  </a:lnTo>
                  <a:lnTo>
                    <a:pt x="1358969" y="1763941"/>
                  </a:lnTo>
                  <a:lnTo>
                    <a:pt x="1354842" y="1769018"/>
                  </a:lnTo>
                  <a:lnTo>
                    <a:pt x="1351351" y="1774730"/>
                  </a:lnTo>
                  <a:lnTo>
                    <a:pt x="1347542" y="1781076"/>
                  </a:lnTo>
                  <a:lnTo>
                    <a:pt x="1344367" y="1788057"/>
                  </a:lnTo>
                  <a:lnTo>
                    <a:pt x="1342146" y="1795038"/>
                  </a:lnTo>
                  <a:lnTo>
                    <a:pt x="1339924" y="1802653"/>
                  </a:lnTo>
                  <a:lnTo>
                    <a:pt x="1338971" y="1810269"/>
                  </a:lnTo>
                  <a:lnTo>
                    <a:pt x="1337702" y="1818519"/>
                  </a:lnTo>
                  <a:lnTo>
                    <a:pt x="1337384" y="1826769"/>
                  </a:lnTo>
                  <a:lnTo>
                    <a:pt x="1364999" y="2143126"/>
                  </a:lnTo>
                  <a:lnTo>
                    <a:pt x="870151" y="2143126"/>
                  </a:lnTo>
                  <a:lnTo>
                    <a:pt x="870151" y="1651297"/>
                  </a:lnTo>
                  <a:lnTo>
                    <a:pt x="869833" y="1651297"/>
                  </a:lnTo>
                  <a:lnTo>
                    <a:pt x="868881" y="1652249"/>
                  </a:lnTo>
                  <a:lnTo>
                    <a:pt x="867294" y="1653201"/>
                  </a:lnTo>
                  <a:lnTo>
                    <a:pt x="864755" y="1656691"/>
                  </a:lnTo>
                  <a:lnTo>
                    <a:pt x="861581" y="1661133"/>
                  </a:lnTo>
                  <a:lnTo>
                    <a:pt x="858724" y="1667162"/>
                  </a:lnTo>
                  <a:lnTo>
                    <a:pt x="855867" y="1674143"/>
                  </a:lnTo>
                  <a:lnTo>
                    <a:pt x="852376" y="1682710"/>
                  </a:lnTo>
                  <a:lnTo>
                    <a:pt x="848884" y="1691912"/>
                  </a:lnTo>
                  <a:lnTo>
                    <a:pt x="845710" y="1702701"/>
                  </a:lnTo>
                  <a:lnTo>
                    <a:pt x="839044" y="1726816"/>
                  </a:lnTo>
                  <a:lnTo>
                    <a:pt x="832061" y="1755057"/>
                  </a:lnTo>
                  <a:lnTo>
                    <a:pt x="824443" y="1786153"/>
                  </a:lnTo>
                  <a:lnTo>
                    <a:pt x="817460" y="1820423"/>
                  </a:lnTo>
                  <a:lnTo>
                    <a:pt x="810477" y="1856913"/>
                  </a:lnTo>
                  <a:lnTo>
                    <a:pt x="803811" y="1895308"/>
                  </a:lnTo>
                  <a:lnTo>
                    <a:pt x="797145" y="1935606"/>
                  </a:lnTo>
                  <a:lnTo>
                    <a:pt x="790797" y="1976221"/>
                  </a:lnTo>
                  <a:lnTo>
                    <a:pt x="784766" y="2018424"/>
                  </a:lnTo>
                  <a:lnTo>
                    <a:pt x="779688" y="2060308"/>
                  </a:lnTo>
                  <a:lnTo>
                    <a:pt x="774609" y="2101876"/>
                  </a:lnTo>
                  <a:lnTo>
                    <a:pt x="771118" y="2143126"/>
                  </a:lnTo>
                  <a:lnTo>
                    <a:pt x="438150" y="2143126"/>
                  </a:lnTo>
                  <a:lnTo>
                    <a:pt x="443864" y="2084741"/>
                  </a:lnTo>
                  <a:lnTo>
                    <a:pt x="449894" y="2028577"/>
                  </a:lnTo>
                  <a:lnTo>
                    <a:pt x="455925" y="1975269"/>
                  </a:lnTo>
                  <a:lnTo>
                    <a:pt x="463226" y="1923865"/>
                  </a:lnTo>
                  <a:lnTo>
                    <a:pt x="470209" y="1875317"/>
                  </a:lnTo>
                  <a:lnTo>
                    <a:pt x="478144" y="1828990"/>
                  </a:lnTo>
                  <a:lnTo>
                    <a:pt x="485762" y="1784884"/>
                  </a:lnTo>
                  <a:lnTo>
                    <a:pt x="494015" y="1742682"/>
                  </a:lnTo>
                  <a:lnTo>
                    <a:pt x="502585" y="1702701"/>
                  </a:lnTo>
                  <a:lnTo>
                    <a:pt x="511155" y="1665258"/>
                  </a:lnTo>
                  <a:lnTo>
                    <a:pt x="520043" y="1629085"/>
                  </a:lnTo>
                  <a:lnTo>
                    <a:pt x="528931" y="1595450"/>
                  </a:lnTo>
                  <a:lnTo>
                    <a:pt x="537818" y="1563719"/>
                  </a:lnTo>
                  <a:lnTo>
                    <a:pt x="547023" y="1533892"/>
                  </a:lnTo>
                  <a:lnTo>
                    <a:pt x="556228" y="1505969"/>
                  </a:lnTo>
                  <a:lnTo>
                    <a:pt x="565116" y="1479632"/>
                  </a:lnTo>
                  <a:lnTo>
                    <a:pt x="574638" y="1454882"/>
                  </a:lnTo>
                  <a:lnTo>
                    <a:pt x="583526" y="1432036"/>
                  </a:lnTo>
                  <a:lnTo>
                    <a:pt x="592413" y="1410777"/>
                  </a:lnTo>
                  <a:lnTo>
                    <a:pt x="601301" y="1391420"/>
                  </a:lnTo>
                  <a:lnTo>
                    <a:pt x="609871" y="1373334"/>
                  </a:lnTo>
                  <a:lnTo>
                    <a:pt x="618124" y="1356516"/>
                  </a:lnTo>
                  <a:lnTo>
                    <a:pt x="626059" y="1341920"/>
                  </a:lnTo>
                  <a:lnTo>
                    <a:pt x="633995" y="1327959"/>
                  </a:lnTo>
                  <a:lnTo>
                    <a:pt x="641930" y="1315266"/>
                  </a:lnTo>
                  <a:lnTo>
                    <a:pt x="648913" y="1304160"/>
                  </a:lnTo>
                  <a:lnTo>
                    <a:pt x="655579" y="1294324"/>
                  </a:lnTo>
                  <a:lnTo>
                    <a:pt x="661927" y="1285756"/>
                  </a:lnTo>
                  <a:lnTo>
                    <a:pt x="667641" y="1278141"/>
                  </a:lnTo>
                  <a:lnTo>
                    <a:pt x="673037" y="1271478"/>
                  </a:lnTo>
                  <a:lnTo>
                    <a:pt x="677798" y="1266083"/>
                  </a:lnTo>
                  <a:lnTo>
                    <a:pt x="681924" y="1261641"/>
                  </a:lnTo>
                  <a:lnTo>
                    <a:pt x="699065" y="1252756"/>
                  </a:lnTo>
                  <a:lnTo>
                    <a:pt x="717475" y="1243237"/>
                  </a:lnTo>
                  <a:lnTo>
                    <a:pt x="737154" y="1234035"/>
                  </a:lnTo>
                  <a:lnTo>
                    <a:pt x="758104" y="1224833"/>
                  </a:lnTo>
                  <a:lnTo>
                    <a:pt x="779688" y="1215948"/>
                  </a:lnTo>
                  <a:lnTo>
                    <a:pt x="801907" y="1206746"/>
                  </a:lnTo>
                  <a:lnTo>
                    <a:pt x="824761" y="1197227"/>
                  </a:lnTo>
                  <a:lnTo>
                    <a:pt x="848249" y="1188343"/>
                  </a:lnTo>
                  <a:lnTo>
                    <a:pt x="895544" y="1170891"/>
                  </a:lnTo>
                  <a:lnTo>
                    <a:pt x="942204" y="1154390"/>
                  </a:lnTo>
                  <a:lnTo>
                    <a:pt x="987594" y="1138525"/>
                  </a:lnTo>
                  <a:lnTo>
                    <a:pt x="1030445" y="1124564"/>
                  </a:lnTo>
                  <a:lnTo>
                    <a:pt x="1041554" y="1118217"/>
                  </a:lnTo>
                  <a:lnTo>
                    <a:pt x="1053299" y="1112188"/>
                  </a:lnTo>
                  <a:lnTo>
                    <a:pt x="1065678" y="1107111"/>
                  </a:lnTo>
                  <a:lnTo>
                    <a:pt x="1077740" y="1102352"/>
                  </a:lnTo>
                  <a:lnTo>
                    <a:pt x="1090754" y="1097909"/>
                  </a:lnTo>
                  <a:lnTo>
                    <a:pt x="1103768" y="1094102"/>
                  </a:lnTo>
                  <a:lnTo>
                    <a:pt x="1117099" y="1090294"/>
                  </a:lnTo>
                  <a:lnTo>
                    <a:pt x="1131065" y="1087438"/>
                  </a:lnTo>
                  <a:close/>
                  <a:moveTo>
                    <a:pt x="1401445" y="0"/>
                  </a:moveTo>
                  <a:lnTo>
                    <a:pt x="1412240" y="318"/>
                  </a:lnTo>
                  <a:lnTo>
                    <a:pt x="1423353" y="635"/>
                  </a:lnTo>
                  <a:lnTo>
                    <a:pt x="1433513" y="1588"/>
                  </a:lnTo>
                  <a:lnTo>
                    <a:pt x="1444308" y="2223"/>
                  </a:lnTo>
                  <a:lnTo>
                    <a:pt x="1454786" y="3494"/>
                  </a:lnTo>
                  <a:lnTo>
                    <a:pt x="1465263" y="4764"/>
                  </a:lnTo>
                  <a:lnTo>
                    <a:pt x="1475423" y="6670"/>
                  </a:lnTo>
                  <a:lnTo>
                    <a:pt x="1485266" y="8575"/>
                  </a:lnTo>
                  <a:lnTo>
                    <a:pt x="1495426" y="10798"/>
                  </a:lnTo>
                  <a:lnTo>
                    <a:pt x="1505268" y="13339"/>
                  </a:lnTo>
                  <a:lnTo>
                    <a:pt x="1515111" y="15880"/>
                  </a:lnTo>
                  <a:lnTo>
                    <a:pt x="1524636" y="19056"/>
                  </a:lnTo>
                  <a:lnTo>
                    <a:pt x="1533843" y="22232"/>
                  </a:lnTo>
                  <a:lnTo>
                    <a:pt x="1543368" y="25726"/>
                  </a:lnTo>
                  <a:lnTo>
                    <a:pt x="1552576" y="29219"/>
                  </a:lnTo>
                  <a:lnTo>
                    <a:pt x="1561466" y="33030"/>
                  </a:lnTo>
                  <a:lnTo>
                    <a:pt x="1570356" y="37159"/>
                  </a:lnTo>
                  <a:lnTo>
                    <a:pt x="1578928" y="41605"/>
                  </a:lnTo>
                  <a:lnTo>
                    <a:pt x="1587818" y="46052"/>
                  </a:lnTo>
                  <a:lnTo>
                    <a:pt x="1596073" y="50816"/>
                  </a:lnTo>
                  <a:lnTo>
                    <a:pt x="1604646" y="55897"/>
                  </a:lnTo>
                  <a:lnTo>
                    <a:pt x="1612583" y="60979"/>
                  </a:lnTo>
                  <a:lnTo>
                    <a:pt x="1620521" y="66378"/>
                  </a:lnTo>
                  <a:lnTo>
                    <a:pt x="1628776" y="72095"/>
                  </a:lnTo>
                  <a:lnTo>
                    <a:pt x="1636078" y="77812"/>
                  </a:lnTo>
                  <a:lnTo>
                    <a:pt x="1644016" y="83528"/>
                  </a:lnTo>
                  <a:lnTo>
                    <a:pt x="1651318" y="89880"/>
                  </a:lnTo>
                  <a:lnTo>
                    <a:pt x="1658303" y="96232"/>
                  </a:lnTo>
                  <a:lnTo>
                    <a:pt x="1665606" y="102902"/>
                  </a:lnTo>
                  <a:lnTo>
                    <a:pt x="1672591" y="109571"/>
                  </a:lnTo>
                  <a:lnTo>
                    <a:pt x="1679258" y="116241"/>
                  </a:lnTo>
                  <a:lnTo>
                    <a:pt x="1685926" y="123546"/>
                  </a:lnTo>
                  <a:lnTo>
                    <a:pt x="1692593" y="130851"/>
                  </a:lnTo>
                  <a:lnTo>
                    <a:pt x="1698943" y="138155"/>
                  </a:lnTo>
                  <a:lnTo>
                    <a:pt x="1704976" y="145778"/>
                  </a:lnTo>
                  <a:lnTo>
                    <a:pt x="1710691" y="153400"/>
                  </a:lnTo>
                  <a:lnTo>
                    <a:pt x="1716723" y="161658"/>
                  </a:lnTo>
                  <a:lnTo>
                    <a:pt x="1722438" y="169597"/>
                  </a:lnTo>
                  <a:lnTo>
                    <a:pt x="1727836" y="177537"/>
                  </a:lnTo>
                  <a:lnTo>
                    <a:pt x="1733233" y="186113"/>
                  </a:lnTo>
                  <a:lnTo>
                    <a:pt x="1738313" y="194688"/>
                  </a:lnTo>
                  <a:lnTo>
                    <a:pt x="1743076" y="203263"/>
                  </a:lnTo>
                  <a:lnTo>
                    <a:pt x="1747838" y="212156"/>
                  </a:lnTo>
                  <a:lnTo>
                    <a:pt x="1752283" y="221048"/>
                  </a:lnTo>
                  <a:lnTo>
                    <a:pt x="1760856" y="239469"/>
                  </a:lnTo>
                  <a:lnTo>
                    <a:pt x="1768793" y="258207"/>
                  </a:lnTo>
                  <a:lnTo>
                    <a:pt x="1776096" y="277581"/>
                  </a:lnTo>
                  <a:lnTo>
                    <a:pt x="1782446" y="297272"/>
                  </a:lnTo>
                  <a:lnTo>
                    <a:pt x="1788161" y="317916"/>
                  </a:lnTo>
                  <a:lnTo>
                    <a:pt x="1792923" y="338560"/>
                  </a:lnTo>
                  <a:lnTo>
                    <a:pt x="1797051" y="359521"/>
                  </a:lnTo>
                  <a:lnTo>
                    <a:pt x="1799908" y="380800"/>
                  </a:lnTo>
                  <a:lnTo>
                    <a:pt x="1802448" y="402397"/>
                  </a:lnTo>
                  <a:lnTo>
                    <a:pt x="1804036" y="424946"/>
                  </a:lnTo>
                  <a:lnTo>
                    <a:pt x="1809751" y="426534"/>
                  </a:lnTo>
                  <a:lnTo>
                    <a:pt x="1815148" y="428758"/>
                  </a:lnTo>
                  <a:lnTo>
                    <a:pt x="1819911" y="431616"/>
                  </a:lnTo>
                  <a:lnTo>
                    <a:pt x="1825308" y="434474"/>
                  </a:lnTo>
                  <a:lnTo>
                    <a:pt x="1829753" y="437968"/>
                  </a:lnTo>
                  <a:lnTo>
                    <a:pt x="1834198" y="441144"/>
                  </a:lnTo>
                  <a:lnTo>
                    <a:pt x="1838326" y="445273"/>
                  </a:lnTo>
                  <a:lnTo>
                    <a:pt x="1842453" y="449401"/>
                  </a:lnTo>
                  <a:lnTo>
                    <a:pt x="1845628" y="453848"/>
                  </a:lnTo>
                  <a:lnTo>
                    <a:pt x="1849121" y="458612"/>
                  </a:lnTo>
                  <a:lnTo>
                    <a:pt x="1851978" y="463693"/>
                  </a:lnTo>
                  <a:lnTo>
                    <a:pt x="1854201" y="469728"/>
                  </a:lnTo>
                  <a:lnTo>
                    <a:pt x="1856423" y="475762"/>
                  </a:lnTo>
                  <a:lnTo>
                    <a:pt x="1858328" y="482114"/>
                  </a:lnTo>
                  <a:lnTo>
                    <a:pt x="1859916" y="488784"/>
                  </a:lnTo>
                  <a:lnTo>
                    <a:pt x="1860868" y="496088"/>
                  </a:lnTo>
                  <a:lnTo>
                    <a:pt x="1861503" y="502123"/>
                  </a:lnTo>
                  <a:lnTo>
                    <a:pt x="1862138" y="507839"/>
                  </a:lnTo>
                  <a:lnTo>
                    <a:pt x="1862138" y="513874"/>
                  </a:lnTo>
                  <a:lnTo>
                    <a:pt x="1861503" y="519908"/>
                  </a:lnTo>
                  <a:lnTo>
                    <a:pt x="1861186" y="526260"/>
                  </a:lnTo>
                  <a:lnTo>
                    <a:pt x="1860868" y="532294"/>
                  </a:lnTo>
                  <a:lnTo>
                    <a:pt x="1858963" y="544998"/>
                  </a:lnTo>
                  <a:lnTo>
                    <a:pt x="1856106" y="557385"/>
                  </a:lnTo>
                  <a:lnTo>
                    <a:pt x="1852296" y="569771"/>
                  </a:lnTo>
                  <a:lnTo>
                    <a:pt x="1847851" y="582157"/>
                  </a:lnTo>
                  <a:lnTo>
                    <a:pt x="1842771" y="593908"/>
                  </a:lnTo>
                  <a:lnTo>
                    <a:pt x="1836738" y="605342"/>
                  </a:lnTo>
                  <a:lnTo>
                    <a:pt x="1833881" y="611059"/>
                  </a:lnTo>
                  <a:lnTo>
                    <a:pt x="1830071" y="616140"/>
                  </a:lnTo>
                  <a:lnTo>
                    <a:pt x="1826578" y="621540"/>
                  </a:lnTo>
                  <a:lnTo>
                    <a:pt x="1823086" y="626621"/>
                  </a:lnTo>
                  <a:lnTo>
                    <a:pt x="1818958" y="631385"/>
                  </a:lnTo>
                  <a:lnTo>
                    <a:pt x="1814831" y="635831"/>
                  </a:lnTo>
                  <a:lnTo>
                    <a:pt x="1810703" y="640278"/>
                  </a:lnTo>
                  <a:lnTo>
                    <a:pt x="1806258" y="644407"/>
                  </a:lnTo>
                  <a:lnTo>
                    <a:pt x="1801813" y="648218"/>
                  </a:lnTo>
                  <a:lnTo>
                    <a:pt x="1797051" y="652029"/>
                  </a:lnTo>
                  <a:lnTo>
                    <a:pt x="1792288" y="655205"/>
                  </a:lnTo>
                  <a:lnTo>
                    <a:pt x="1787208" y="658063"/>
                  </a:lnTo>
                  <a:lnTo>
                    <a:pt x="1782128" y="660922"/>
                  </a:lnTo>
                  <a:lnTo>
                    <a:pt x="1777048" y="663145"/>
                  </a:lnTo>
                  <a:lnTo>
                    <a:pt x="1771651" y="681248"/>
                  </a:lnTo>
                  <a:lnTo>
                    <a:pt x="1766571" y="699033"/>
                  </a:lnTo>
                  <a:lnTo>
                    <a:pt x="1760538" y="716501"/>
                  </a:lnTo>
                  <a:lnTo>
                    <a:pt x="1754188" y="733969"/>
                  </a:lnTo>
                  <a:lnTo>
                    <a:pt x="1747521" y="751437"/>
                  </a:lnTo>
                  <a:lnTo>
                    <a:pt x="1740218" y="768587"/>
                  </a:lnTo>
                  <a:lnTo>
                    <a:pt x="1732598" y="785420"/>
                  </a:lnTo>
                  <a:lnTo>
                    <a:pt x="1724661" y="801618"/>
                  </a:lnTo>
                  <a:lnTo>
                    <a:pt x="1716406" y="817497"/>
                  </a:lnTo>
                  <a:lnTo>
                    <a:pt x="1707516" y="833695"/>
                  </a:lnTo>
                  <a:lnTo>
                    <a:pt x="1698308" y="848940"/>
                  </a:lnTo>
                  <a:lnTo>
                    <a:pt x="1688148" y="863867"/>
                  </a:lnTo>
                  <a:lnTo>
                    <a:pt x="1677988" y="878159"/>
                  </a:lnTo>
                  <a:lnTo>
                    <a:pt x="1667511" y="892451"/>
                  </a:lnTo>
                  <a:lnTo>
                    <a:pt x="1656716" y="905790"/>
                  </a:lnTo>
                  <a:lnTo>
                    <a:pt x="1644968" y="918811"/>
                  </a:lnTo>
                  <a:lnTo>
                    <a:pt x="1633221" y="931515"/>
                  </a:lnTo>
                  <a:lnTo>
                    <a:pt x="1620838" y="943266"/>
                  </a:lnTo>
                  <a:lnTo>
                    <a:pt x="1607821" y="954382"/>
                  </a:lnTo>
                  <a:lnTo>
                    <a:pt x="1594803" y="964863"/>
                  </a:lnTo>
                  <a:lnTo>
                    <a:pt x="1581151" y="974709"/>
                  </a:lnTo>
                  <a:lnTo>
                    <a:pt x="1567181" y="983919"/>
                  </a:lnTo>
                  <a:lnTo>
                    <a:pt x="1552576" y="992176"/>
                  </a:lnTo>
                  <a:lnTo>
                    <a:pt x="1545273" y="996305"/>
                  </a:lnTo>
                  <a:lnTo>
                    <a:pt x="1537336" y="1000116"/>
                  </a:lnTo>
                  <a:lnTo>
                    <a:pt x="1530033" y="1003610"/>
                  </a:lnTo>
                  <a:lnTo>
                    <a:pt x="1522096" y="1006786"/>
                  </a:lnTo>
                  <a:lnTo>
                    <a:pt x="1513841" y="1010279"/>
                  </a:lnTo>
                  <a:lnTo>
                    <a:pt x="1506221" y="1012820"/>
                  </a:lnTo>
                  <a:lnTo>
                    <a:pt x="1497966" y="1015679"/>
                  </a:lnTo>
                  <a:lnTo>
                    <a:pt x="1489711" y="1017902"/>
                  </a:lnTo>
                  <a:lnTo>
                    <a:pt x="1481456" y="1020443"/>
                  </a:lnTo>
                  <a:lnTo>
                    <a:pt x="1473201" y="1022348"/>
                  </a:lnTo>
                  <a:lnTo>
                    <a:pt x="1464628" y="1024254"/>
                  </a:lnTo>
                  <a:lnTo>
                    <a:pt x="1455738" y="1025842"/>
                  </a:lnTo>
                  <a:lnTo>
                    <a:pt x="1447166" y="1027112"/>
                  </a:lnTo>
                  <a:lnTo>
                    <a:pt x="1438276" y="1028383"/>
                  </a:lnTo>
                  <a:lnTo>
                    <a:pt x="1429068" y="1029018"/>
                  </a:lnTo>
                  <a:lnTo>
                    <a:pt x="1419860" y="1029971"/>
                  </a:lnTo>
                  <a:lnTo>
                    <a:pt x="1410653" y="1030288"/>
                  </a:lnTo>
                  <a:lnTo>
                    <a:pt x="1401445" y="1030288"/>
                  </a:lnTo>
                  <a:lnTo>
                    <a:pt x="1391920" y="1030288"/>
                  </a:lnTo>
                  <a:lnTo>
                    <a:pt x="1382713" y="1029971"/>
                  </a:lnTo>
                  <a:lnTo>
                    <a:pt x="1373823" y="1029018"/>
                  </a:lnTo>
                  <a:lnTo>
                    <a:pt x="1364933" y="1028383"/>
                  </a:lnTo>
                  <a:lnTo>
                    <a:pt x="1356043" y="1027112"/>
                  </a:lnTo>
                  <a:lnTo>
                    <a:pt x="1347153" y="1025842"/>
                  </a:lnTo>
                  <a:lnTo>
                    <a:pt x="1338580" y="1024254"/>
                  </a:lnTo>
                  <a:lnTo>
                    <a:pt x="1330008" y="1022348"/>
                  </a:lnTo>
                  <a:lnTo>
                    <a:pt x="1321753" y="1020443"/>
                  </a:lnTo>
                  <a:lnTo>
                    <a:pt x="1313180" y="1018219"/>
                  </a:lnTo>
                  <a:lnTo>
                    <a:pt x="1305243" y="1015679"/>
                  </a:lnTo>
                  <a:lnTo>
                    <a:pt x="1297305" y="1013138"/>
                  </a:lnTo>
                  <a:lnTo>
                    <a:pt x="1289050" y="1010279"/>
                  </a:lnTo>
                  <a:lnTo>
                    <a:pt x="1281430" y="1007104"/>
                  </a:lnTo>
                  <a:lnTo>
                    <a:pt x="1273493" y="1003928"/>
                  </a:lnTo>
                  <a:lnTo>
                    <a:pt x="1266190" y="1000434"/>
                  </a:lnTo>
                  <a:lnTo>
                    <a:pt x="1250950" y="992812"/>
                  </a:lnTo>
                  <a:lnTo>
                    <a:pt x="1236345" y="984554"/>
                  </a:lnTo>
                  <a:lnTo>
                    <a:pt x="1222693" y="975344"/>
                  </a:lnTo>
                  <a:lnTo>
                    <a:pt x="1209040" y="965498"/>
                  </a:lnTo>
                  <a:lnTo>
                    <a:pt x="1196023" y="955017"/>
                  </a:lnTo>
                  <a:lnTo>
                    <a:pt x="1183005" y="943901"/>
                  </a:lnTo>
                  <a:lnTo>
                    <a:pt x="1170623" y="932150"/>
                  </a:lnTo>
                  <a:lnTo>
                    <a:pt x="1158875" y="919764"/>
                  </a:lnTo>
                  <a:lnTo>
                    <a:pt x="1147128" y="907378"/>
                  </a:lnTo>
                  <a:lnTo>
                    <a:pt x="1136333" y="893721"/>
                  </a:lnTo>
                  <a:lnTo>
                    <a:pt x="1125538" y="879747"/>
                  </a:lnTo>
                  <a:lnTo>
                    <a:pt x="1115695" y="865455"/>
                  </a:lnTo>
                  <a:lnTo>
                    <a:pt x="1105853" y="850845"/>
                  </a:lnTo>
                  <a:lnTo>
                    <a:pt x="1096645" y="835601"/>
                  </a:lnTo>
                  <a:lnTo>
                    <a:pt x="1087755" y="820038"/>
                  </a:lnTo>
                  <a:lnTo>
                    <a:pt x="1079183" y="803841"/>
                  </a:lnTo>
                  <a:lnTo>
                    <a:pt x="1070928" y="787643"/>
                  </a:lnTo>
                  <a:lnTo>
                    <a:pt x="1063625" y="770811"/>
                  </a:lnTo>
                  <a:lnTo>
                    <a:pt x="1056323" y="753978"/>
                  </a:lnTo>
                  <a:lnTo>
                    <a:pt x="1049655" y="737145"/>
                  </a:lnTo>
                  <a:lnTo>
                    <a:pt x="1043305" y="719677"/>
                  </a:lnTo>
                  <a:lnTo>
                    <a:pt x="1037273" y="702209"/>
                  </a:lnTo>
                  <a:lnTo>
                    <a:pt x="1031558" y="684106"/>
                  </a:lnTo>
                  <a:lnTo>
                    <a:pt x="1026795" y="666321"/>
                  </a:lnTo>
                  <a:lnTo>
                    <a:pt x="1020763" y="664415"/>
                  </a:lnTo>
                  <a:lnTo>
                    <a:pt x="1015365" y="662827"/>
                  </a:lnTo>
                  <a:lnTo>
                    <a:pt x="1009650" y="659969"/>
                  </a:lnTo>
                  <a:lnTo>
                    <a:pt x="1004253" y="657110"/>
                  </a:lnTo>
                  <a:lnTo>
                    <a:pt x="998855" y="653617"/>
                  </a:lnTo>
                  <a:lnTo>
                    <a:pt x="993775" y="650441"/>
                  </a:lnTo>
                  <a:lnTo>
                    <a:pt x="989013" y="646312"/>
                  </a:lnTo>
                  <a:lnTo>
                    <a:pt x="984250" y="642183"/>
                  </a:lnTo>
                  <a:lnTo>
                    <a:pt x="979805" y="637737"/>
                  </a:lnTo>
                  <a:lnTo>
                    <a:pt x="975360" y="632973"/>
                  </a:lnTo>
                  <a:lnTo>
                    <a:pt x="970598" y="627891"/>
                  </a:lnTo>
                  <a:lnTo>
                    <a:pt x="966788" y="622492"/>
                  </a:lnTo>
                  <a:lnTo>
                    <a:pt x="962978" y="617411"/>
                  </a:lnTo>
                  <a:lnTo>
                    <a:pt x="959168" y="611376"/>
                  </a:lnTo>
                  <a:lnTo>
                    <a:pt x="955358" y="605660"/>
                  </a:lnTo>
                  <a:lnTo>
                    <a:pt x="952500" y="599625"/>
                  </a:lnTo>
                  <a:lnTo>
                    <a:pt x="949325" y="593591"/>
                  </a:lnTo>
                  <a:lnTo>
                    <a:pt x="946468" y="587239"/>
                  </a:lnTo>
                  <a:lnTo>
                    <a:pt x="943610" y="580887"/>
                  </a:lnTo>
                  <a:lnTo>
                    <a:pt x="941388" y="574535"/>
                  </a:lnTo>
                  <a:lnTo>
                    <a:pt x="939165" y="567865"/>
                  </a:lnTo>
                  <a:lnTo>
                    <a:pt x="937260" y="561196"/>
                  </a:lnTo>
                  <a:lnTo>
                    <a:pt x="935355" y="554526"/>
                  </a:lnTo>
                  <a:lnTo>
                    <a:pt x="934085" y="547857"/>
                  </a:lnTo>
                  <a:lnTo>
                    <a:pt x="932815" y="541505"/>
                  </a:lnTo>
                  <a:lnTo>
                    <a:pt x="931863" y="534835"/>
                  </a:lnTo>
                  <a:lnTo>
                    <a:pt x="930910" y="528166"/>
                  </a:lnTo>
                  <a:lnTo>
                    <a:pt x="930593" y="521496"/>
                  </a:lnTo>
                  <a:lnTo>
                    <a:pt x="930275" y="515144"/>
                  </a:lnTo>
                  <a:lnTo>
                    <a:pt x="930275" y="508792"/>
                  </a:lnTo>
                  <a:lnTo>
                    <a:pt x="930593" y="502440"/>
                  </a:lnTo>
                  <a:lnTo>
                    <a:pt x="931228" y="496088"/>
                  </a:lnTo>
                  <a:lnTo>
                    <a:pt x="932498" y="488148"/>
                  </a:lnTo>
                  <a:lnTo>
                    <a:pt x="934403" y="480526"/>
                  </a:lnTo>
                  <a:lnTo>
                    <a:pt x="936625" y="473539"/>
                  </a:lnTo>
                  <a:lnTo>
                    <a:pt x="939165" y="466869"/>
                  </a:lnTo>
                  <a:lnTo>
                    <a:pt x="942023" y="460835"/>
                  </a:lnTo>
                  <a:lnTo>
                    <a:pt x="945515" y="455436"/>
                  </a:lnTo>
                  <a:lnTo>
                    <a:pt x="949325" y="450037"/>
                  </a:lnTo>
                  <a:lnTo>
                    <a:pt x="953770" y="445273"/>
                  </a:lnTo>
                  <a:lnTo>
                    <a:pt x="958215" y="440826"/>
                  </a:lnTo>
                  <a:lnTo>
                    <a:pt x="962978" y="437015"/>
                  </a:lnTo>
                  <a:lnTo>
                    <a:pt x="968058" y="433204"/>
                  </a:lnTo>
                  <a:lnTo>
                    <a:pt x="973773" y="430345"/>
                  </a:lnTo>
                  <a:lnTo>
                    <a:pt x="979805" y="427805"/>
                  </a:lnTo>
                  <a:lnTo>
                    <a:pt x="985520" y="425264"/>
                  </a:lnTo>
                  <a:lnTo>
                    <a:pt x="992188" y="423358"/>
                  </a:lnTo>
                  <a:lnTo>
                    <a:pt x="998855" y="421453"/>
                  </a:lnTo>
                  <a:lnTo>
                    <a:pt x="1000443" y="399538"/>
                  </a:lnTo>
                  <a:lnTo>
                    <a:pt x="1002983" y="377942"/>
                  </a:lnTo>
                  <a:lnTo>
                    <a:pt x="1006475" y="356663"/>
                  </a:lnTo>
                  <a:lnTo>
                    <a:pt x="1010603" y="336019"/>
                  </a:lnTo>
                  <a:lnTo>
                    <a:pt x="1015365" y="315057"/>
                  </a:lnTo>
                  <a:lnTo>
                    <a:pt x="1020763" y="295049"/>
                  </a:lnTo>
                  <a:lnTo>
                    <a:pt x="1027748" y="275358"/>
                  </a:lnTo>
                  <a:lnTo>
                    <a:pt x="1034733" y="256302"/>
                  </a:lnTo>
                  <a:lnTo>
                    <a:pt x="1042353" y="237564"/>
                  </a:lnTo>
                  <a:lnTo>
                    <a:pt x="1051243" y="219143"/>
                  </a:lnTo>
                  <a:lnTo>
                    <a:pt x="1060768" y="201675"/>
                  </a:lnTo>
                  <a:lnTo>
                    <a:pt x="1065530" y="193417"/>
                  </a:lnTo>
                  <a:lnTo>
                    <a:pt x="1070610" y="184842"/>
                  </a:lnTo>
                  <a:lnTo>
                    <a:pt x="1076008" y="176585"/>
                  </a:lnTo>
                  <a:lnTo>
                    <a:pt x="1081405" y="168327"/>
                  </a:lnTo>
                  <a:lnTo>
                    <a:pt x="1087120" y="160070"/>
                  </a:lnTo>
                  <a:lnTo>
                    <a:pt x="1092835" y="152447"/>
                  </a:lnTo>
                  <a:lnTo>
                    <a:pt x="1098868" y="144507"/>
                  </a:lnTo>
                  <a:lnTo>
                    <a:pt x="1104900" y="137202"/>
                  </a:lnTo>
                  <a:lnTo>
                    <a:pt x="1111250" y="129580"/>
                  </a:lnTo>
                  <a:lnTo>
                    <a:pt x="1117600" y="122593"/>
                  </a:lnTo>
                  <a:lnTo>
                    <a:pt x="1124268" y="115606"/>
                  </a:lnTo>
                  <a:lnTo>
                    <a:pt x="1131253" y="108619"/>
                  </a:lnTo>
                  <a:lnTo>
                    <a:pt x="1137920" y="101949"/>
                  </a:lnTo>
                  <a:lnTo>
                    <a:pt x="1144905" y="95597"/>
                  </a:lnTo>
                  <a:lnTo>
                    <a:pt x="1152525" y="89245"/>
                  </a:lnTo>
                  <a:lnTo>
                    <a:pt x="1159828" y="82893"/>
                  </a:lnTo>
                  <a:lnTo>
                    <a:pt x="1167130" y="76859"/>
                  </a:lnTo>
                  <a:lnTo>
                    <a:pt x="1175068" y="71460"/>
                  </a:lnTo>
                  <a:lnTo>
                    <a:pt x="1183005" y="65743"/>
                  </a:lnTo>
                  <a:lnTo>
                    <a:pt x="1190943" y="60661"/>
                  </a:lnTo>
                  <a:lnTo>
                    <a:pt x="1198880" y="55262"/>
                  </a:lnTo>
                  <a:lnTo>
                    <a:pt x="1207453" y="50498"/>
                  </a:lnTo>
                  <a:lnTo>
                    <a:pt x="1216025" y="45734"/>
                  </a:lnTo>
                  <a:lnTo>
                    <a:pt x="1224598" y="41288"/>
                  </a:lnTo>
                  <a:lnTo>
                    <a:pt x="1233170" y="36841"/>
                  </a:lnTo>
                  <a:lnTo>
                    <a:pt x="1242060" y="32713"/>
                  </a:lnTo>
                  <a:lnTo>
                    <a:pt x="1250950" y="28902"/>
                  </a:lnTo>
                  <a:lnTo>
                    <a:pt x="1260158" y="25408"/>
                  </a:lnTo>
                  <a:lnTo>
                    <a:pt x="1269365" y="21914"/>
                  </a:lnTo>
                  <a:lnTo>
                    <a:pt x="1278890" y="19056"/>
                  </a:lnTo>
                  <a:lnTo>
                    <a:pt x="1288415" y="15880"/>
                  </a:lnTo>
                  <a:lnTo>
                    <a:pt x="1297940" y="13339"/>
                  </a:lnTo>
                  <a:lnTo>
                    <a:pt x="1307783" y="10798"/>
                  </a:lnTo>
                  <a:lnTo>
                    <a:pt x="1317625" y="8575"/>
                  </a:lnTo>
                  <a:lnTo>
                    <a:pt x="1327785" y="6670"/>
                  </a:lnTo>
                  <a:lnTo>
                    <a:pt x="1337945" y="4764"/>
                  </a:lnTo>
                  <a:lnTo>
                    <a:pt x="1348105" y="3494"/>
                  </a:lnTo>
                  <a:lnTo>
                    <a:pt x="1358583" y="2223"/>
                  </a:lnTo>
                  <a:lnTo>
                    <a:pt x="1369060" y="1588"/>
                  </a:lnTo>
                  <a:lnTo>
                    <a:pt x="1379855" y="635"/>
                  </a:lnTo>
                  <a:lnTo>
                    <a:pt x="1390650" y="318"/>
                  </a:lnTo>
                  <a:lnTo>
                    <a:pt x="1401445" y="0"/>
                  </a:lnTo>
                  <a:close/>
                </a:path>
              </a:pathLst>
            </a:custGeom>
            <a:solidFill>
              <a:srgbClr val="197BC8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2400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25503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4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Horizontal)">
                                          <p:cBhvr>
                                            <p:cTn id="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4" presetID="16" presetClass="entr" presetSubtype="4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Horizontal)">
                                          <p:cBhvr>
                                            <p:cTn id="16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18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1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3" presetID="3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900" decel="100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37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1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900" decel="100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37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900" decel="100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37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900" decel="100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4" grpId="0"/>
          <p:bldP spid="5" grpId="0"/>
          <p:bldP spid="6" grpId="0"/>
          <p:bldP spid="7" grpId="0"/>
          <p:bldP spid="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4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Horizontal)">
                                          <p:cBhvr>
                                            <p:cTn id="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4" presetID="16" presetClass="entr" presetSubtype="4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Horizontal)">
                                          <p:cBhvr>
                                            <p:cTn id="16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18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1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3" presetID="3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900" decel="100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37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1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900" decel="100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37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900" decel="100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37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900" decel="100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4" grpId="0"/>
          <p:bldP spid="5" grpId="0"/>
          <p:bldP spid="6" grpId="0"/>
          <p:bldP spid="7" grpId="0"/>
          <p:bldP spid="8" grpId="0"/>
        </p:bldLst>
      </p:timing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千图PPT彼岸天：ID 8661124库_Freeform: Shape 4">
            <a:extLst>
              <a:ext uri="{FF2B5EF4-FFF2-40B4-BE49-F238E27FC236}">
                <a16:creationId xmlns:a16="http://schemas.microsoft.com/office/drawing/2014/main" id="{559323B7-3258-4D26-A6CA-5BD040D44BED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914400" y="1593089"/>
            <a:ext cx="1242909" cy="1248859"/>
          </a:xfrm>
          <a:custGeom>
            <a:avLst/>
            <a:gdLst>
              <a:gd name="connsiteX0" fmla="*/ 840278 w 905306"/>
              <a:gd name="connsiteY0" fmla="*/ 0 h 909640"/>
              <a:gd name="connsiteX1" fmla="*/ 851190 w 905306"/>
              <a:gd name="connsiteY1" fmla="*/ 2203 h 909640"/>
              <a:gd name="connsiteX2" fmla="*/ 905306 w 905306"/>
              <a:gd name="connsiteY2" fmla="*/ 83845 h 909640"/>
              <a:gd name="connsiteX3" fmla="*/ 905306 w 905306"/>
              <a:gd name="connsiteY3" fmla="*/ 588892 h 909640"/>
              <a:gd name="connsiteX4" fmla="*/ 890689 w 905306"/>
              <a:gd name="connsiteY4" fmla="*/ 575814 h 909640"/>
              <a:gd name="connsiteX5" fmla="*/ 835587 w 905306"/>
              <a:gd name="connsiteY5" fmla="*/ 536285 h 909640"/>
              <a:gd name="connsiteX6" fmla="*/ 766341 w 905306"/>
              <a:gd name="connsiteY6" fmla="*/ 502822 h 909640"/>
              <a:gd name="connsiteX7" fmla="*/ 693350 w 905306"/>
              <a:gd name="connsiteY7" fmla="*/ 490415 h 909640"/>
              <a:gd name="connsiteX8" fmla="*/ 490817 w 905306"/>
              <a:gd name="connsiteY8" fmla="*/ 561964 h 909640"/>
              <a:gd name="connsiteX9" fmla="*/ 417536 w 905306"/>
              <a:gd name="connsiteY9" fmla="*/ 760457 h 909640"/>
              <a:gd name="connsiteX10" fmla="*/ 431097 w 905306"/>
              <a:gd name="connsiteY10" fmla="*/ 840084 h 909640"/>
              <a:gd name="connsiteX11" fmla="*/ 461851 w 905306"/>
              <a:gd name="connsiteY11" fmla="*/ 909640 h 909640"/>
              <a:gd name="connsiteX12" fmla="*/ 79511 w 905306"/>
              <a:gd name="connsiteY12" fmla="*/ 909640 h 909640"/>
              <a:gd name="connsiteX13" fmla="*/ 16858 w 905306"/>
              <a:gd name="connsiteY13" fmla="*/ 883688 h 909640"/>
              <a:gd name="connsiteX14" fmla="*/ 0 w 905306"/>
              <a:gd name="connsiteY14" fmla="*/ 858685 h 909640"/>
              <a:gd name="connsiteX15" fmla="*/ 1064 w 905306"/>
              <a:gd name="connsiteY15" fmla="*/ 837626 h 909640"/>
              <a:gd name="connsiteX16" fmla="*/ 838605 w 905306"/>
              <a:gd name="connsiteY16" fmla="*/ 85 h 909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905306" h="909640">
                <a:moveTo>
                  <a:pt x="840278" y="0"/>
                </a:moveTo>
                <a:lnTo>
                  <a:pt x="851190" y="2203"/>
                </a:lnTo>
                <a:cubicBezTo>
                  <a:pt x="882992" y="15654"/>
                  <a:pt x="905306" y="47144"/>
                  <a:pt x="905306" y="83845"/>
                </a:cubicBezTo>
                <a:lnTo>
                  <a:pt x="905306" y="588892"/>
                </a:lnTo>
                <a:lnTo>
                  <a:pt x="890689" y="575814"/>
                </a:lnTo>
                <a:cubicBezTo>
                  <a:pt x="875301" y="563502"/>
                  <a:pt x="856933" y="550330"/>
                  <a:pt x="835587" y="536285"/>
                </a:cubicBezTo>
                <a:cubicBezTo>
                  <a:pt x="814238" y="522245"/>
                  <a:pt x="791156" y="511091"/>
                  <a:pt x="766341" y="502822"/>
                </a:cubicBezTo>
                <a:cubicBezTo>
                  <a:pt x="741531" y="494549"/>
                  <a:pt x="717201" y="490415"/>
                  <a:pt x="693350" y="490415"/>
                </a:cubicBezTo>
                <a:cubicBezTo>
                  <a:pt x="607182" y="490415"/>
                  <a:pt x="539673" y="514266"/>
                  <a:pt x="490817" y="561964"/>
                </a:cubicBezTo>
                <a:cubicBezTo>
                  <a:pt x="441966" y="609666"/>
                  <a:pt x="417536" y="675827"/>
                  <a:pt x="417536" y="760457"/>
                </a:cubicBezTo>
                <a:cubicBezTo>
                  <a:pt x="417536" y="786231"/>
                  <a:pt x="422059" y="812773"/>
                  <a:pt x="431097" y="840084"/>
                </a:cubicBezTo>
                <a:lnTo>
                  <a:pt x="461851" y="909640"/>
                </a:lnTo>
                <a:lnTo>
                  <a:pt x="79511" y="909640"/>
                </a:lnTo>
                <a:cubicBezTo>
                  <a:pt x="55044" y="909640"/>
                  <a:pt x="32893" y="899723"/>
                  <a:pt x="16858" y="883688"/>
                </a:cubicBezTo>
                <a:lnTo>
                  <a:pt x="0" y="858685"/>
                </a:lnTo>
                <a:lnTo>
                  <a:pt x="1064" y="837626"/>
                </a:lnTo>
                <a:cubicBezTo>
                  <a:pt x="45912" y="396014"/>
                  <a:pt x="396993" y="44933"/>
                  <a:pt x="838605" y="8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41" name="千图PPT彼岸天：ID 8661124库_Freeform: Shape 5">
            <a:extLst>
              <a:ext uri="{FF2B5EF4-FFF2-40B4-BE49-F238E27FC236}">
                <a16:creationId xmlns:a16="http://schemas.microsoft.com/office/drawing/2014/main" id="{4DC6B476-27CB-4397-BC32-F43F75961D09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2230296" y="1592795"/>
            <a:ext cx="1249154" cy="1249155"/>
          </a:xfrm>
          <a:custGeom>
            <a:avLst/>
            <a:gdLst>
              <a:gd name="connsiteX0" fmla="*/ 66091 w 909855"/>
              <a:gd name="connsiteY0" fmla="*/ 0 h 909855"/>
              <a:gd name="connsiteX1" fmla="*/ 72014 w 909855"/>
              <a:gd name="connsiteY1" fmla="*/ 300 h 909855"/>
              <a:gd name="connsiteX2" fmla="*/ 909556 w 909855"/>
              <a:gd name="connsiteY2" fmla="*/ 837841 h 909855"/>
              <a:gd name="connsiteX3" fmla="*/ 909855 w 909855"/>
              <a:gd name="connsiteY3" fmla="*/ 843764 h 909855"/>
              <a:gd name="connsiteX4" fmla="*/ 907437 w 909855"/>
              <a:gd name="connsiteY4" fmla="*/ 855739 h 909855"/>
              <a:gd name="connsiteX5" fmla="*/ 825795 w 909855"/>
              <a:gd name="connsiteY5" fmla="*/ 909855 h 909855"/>
              <a:gd name="connsiteX6" fmla="*/ 447060 w 909855"/>
              <a:gd name="connsiteY6" fmla="*/ 909855 h 909855"/>
              <a:gd name="connsiteX7" fmla="*/ 460048 w 909855"/>
              <a:gd name="connsiteY7" fmla="*/ 889347 h 909855"/>
              <a:gd name="connsiteX8" fmla="*/ 493081 w 909855"/>
              <a:gd name="connsiteY8" fmla="*/ 760672 h 909855"/>
              <a:gd name="connsiteX9" fmla="*/ 419800 w 909855"/>
              <a:gd name="connsiteY9" fmla="*/ 562179 h 909855"/>
              <a:gd name="connsiteX10" fmla="*/ 217268 w 909855"/>
              <a:gd name="connsiteY10" fmla="*/ 490630 h 909855"/>
              <a:gd name="connsiteX11" fmla="*/ 144276 w 909855"/>
              <a:gd name="connsiteY11" fmla="*/ 503037 h 909855"/>
              <a:gd name="connsiteX12" fmla="*/ 75035 w 909855"/>
              <a:gd name="connsiteY12" fmla="*/ 536500 h 909855"/>
              <a:gd name="connsiteX13" fmla="*/ 19928 w 909855"/>
              <a:gd name="connsiteY13" fmla="*/ 576029 h 909855"/>
              <a:gd name="connsiteX14" fmla="*/ 0 w 909855"/>
              <a:gd name="connsiteY14" fmla="*/ 593859 h 909855"/>
              <a:gd name="connsiteX15" fmla="*/ 0 w 909855"/>
              <a:gd name="connsiteY15" fmla="*/ 84060 h 909855"/>
              <a:gd name="connsiteX16" fmla="*/ 54116 w 909855"/>
              <a:gd name="connsiteY16" fmla="*/ 2418 h 9098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909855" h="909855">
                <a:moveTo>
                  <a:pt x="66091" y="0"/>
                </a:moveTo>
                <a:lnTo>
                  <a:pt x="72014" y="300"/>
                </a:lnTo>
                <a:cubicBezTo>
                  <a:pt x="513626" y="45148"/>
                  <a:pt x="864708" y="396229"/>
                  <a:pt x="909556" y="837841"/>
                </a:cubicBezTo>
                <a:lnTo>
                  <a:pt x="909855" y="843764"/>
                </a:lnTo>
                <a:lnTo>
                  <a:pt x="907437" y="855739"/>
                </a:lnTo>
                <a:cubicBezTo>
                  <a:pt x="893986" y="887541"/>
                  <a:pt x="862496" y="909855"/>
                  <a:pt x="825795" y="909855"/>
                </a:cubicBezTo>
                <a:lnTo>
                  <a:pt x="447060" y="909855"/>
                </a:lnTo>
                <a:lnTo>
                  <a:pt x="460048" y="889347"/>
                </a:lnTo>
                <a:cubicBezTo>
                  <a:pt x="482071" y="846071"/>
                  <a:pt x="493081" y="803179"/>
                  <a:pt x="493081" y="760672"/>
                </a:cubicBezTo>
                <a:cubicBezTo>
                  <a:pt x="493081" y="676042"/>
                  <a:pt x="468656" y="609881"/>
                  <a:pt x="419800" y="562179"/>
                </a:cubicBezTo>
                <a:cubicBezTo>
                  <a:pt x="370949" y="514481"/>
                  <a:pt x="303435" y="490630"/>
                  <a:pt x="217268" y="490630"/>
                </a:cubicBezTo>
                <a:cubicBezTo>
                  <a:pt x="193417" y="490630"/>
                  <a:pt x="169086" y="494764"/>
                  <a:pt x="144276" y="503037"/>
                </a:cubicBezTo>
                <a:cubicBezTo>
                  <a:pt x="119466" y="511306"/>
                  <a:pt x="96384" y="522460"/>
                  <a:pt x="75035" y="536500"/>
                </a:cubicBezTo>
                <a:cubicBezTo>
                  <a:pt x="53685" y="550545"/>
                  <a:pt x="35316" y="563717"/>
                  <a:pt x="19928" y="576029"/>
                </a:cubicBezTo>
                <a:lnTo>
                  <a:pt x="0" y="593859"/>
                </a:lnTo>
                <a:lnTo>
                  <a:pt x="0" y="84060"/>
                </a:lnTo>
                <a:cubicBezTo>
                  <a:pt x="0" y="47359"/>
                  <a:pt x="22315" y="15869"/>
                  <a:pt x="54116" y="241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42" name="千图PPT彼岸天：ID 8661124库_Freeform: Shape 6">
            <a:extLst>
              <a:ext uri="{FF2B5EF4-FFF2-40B4-BE49-F238E27FC236}">
                <a16:creationId xmlns:a16="http://schemas.microsoft.com/office/drawing/2014/main" id="{7DEF71D9-9AD4-4E96-B0D9-23DD82B30B3B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2230296" y="2907638"/>
            <a:ext cx="1249154" cy="1249156"/>
          </a:xfrm>
          <a:custGeom>
            <a:avLst/>
            <a:gdLst>
              <a:gd name="connsiteX0" fmla="*/ 415985 w 909855"/>
              <a:gd name="connsiteY0" fmla="*/ 0 h 909856"/>
              <a:gd name="connsiteX1" fmla="*/ 825795 w 909855"/>
              <a:gd name="connsiteY1" fmla="*/ 0 h 909856"/>
              <a:gd name="connsiteX2" fmla="*/ 907437 w 909855"/>
              <a:gd name="connsiteY2" fmla="*/ 54116 h 909856"/>
              <a:gd name="connsiteX3" fmla="*/ 909855 w 909855"/>
              <a:gd name="connsiteY3" fmla="*/ 66091 h 909856"/>
              <a:gd name="connsiteX4" fmla="*/ 909556 w 909855"/>
              <a:gd name="connsiteY4" fmla="*/ 72015 h 909856"/>
              <a:gd name="connsiteX5" fmla="*/ 72014 w 909855"/>
              <a:gd name="connsiteY5" fmla="*/ 909557 h 909856"/>
              <a:gd name="connsiteX6" fmla="*/ 66095 w 909855"/>
              <a:gd name="connsiteY6" fmla="*/ 909856 h 909856"/>
              <a:gd name="connsiteX7" fmla="*/ 54116 w 909855"/>
              <a:gd name="connsiteY7" fmla="*/ 907437 h 909856"/>
              <a:gd name="connsiteX8" fmla="*/ 0 w 909855"/>
              <a:gd name="connsiteY8" fmla="*/ 825795 h 909856"/>
              <a:gd name="connsiteX9" fmla="*/ 0 w 909855"/>
              <a:gd name="connsiteY9" fmla="*/ 409439 h 909856"/>
              <a:gd name="connsiteX10" fmla="*/ 1464 w 909855"/>
              <a:gd name="connsiteY10" fmla="*/ 408840 h 909856"/>
              <a:gd name="connsiteX11" fmla="*/ 360944 w 909855"/>
              <a:gd name="connsiteY11" fmla="*/ 62627 h 909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09855" h="909856">
                <a:moveTo>
                  <a:pt x="415985" y="0"/>
                </a:moveTo>
                <a:lnTo>
                  <a:pt x="825795" y="0"/>
                </a:lnTo>
                <a:cubicBezTo>
                  <a:pt x="862496" y="0"/>
                  <a:pt x="893986" y="22314"/>
                  <a:pt x="907437" y="54116"/>
                </a:cubicBezTo>
                <a:lnTo>
                  <a:pt x="909855" y="66091"/>
                </a:lnTo>
                <a:lnTo>
                  <a:pt x="909556" y="72015"/>
                </a:lnTo>
                <a:cubicBezTo>
                  <a:pt x="864708" y="513627"/>
                  <a:pt x="513626" y="864709"/>
                  <a:pt x="72014" y="909557"/>
                </a:cubicBezTo>
                <a:lnTo>
                  <a:pt x="66095" y="909856"/>
                </a:lnTo>
                <a:lnTo>
                  <a:pt x="54116" y="907437"/>
                </a:lnTo>
                <a:cubicBezTo>
                  <a:pt x="22315" y="893986"/>
                  <a:pt x="0" y="862496"/>
                  <a:pt x="0" y="825795"/>
                </a:cubicBezTo>
                <a:lnTo>
                  <a:pt x="0" y="409439"/>
                </a:lnTo>
                <a:lnTo>
                  <a:pt x="1464" y="408840"/>
                </a:lnTo>
                <a:lnTo>
                  <a:pt x="360944" y="6262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43" name="千图PPT彼岸天：ID 8661124库_Freeform: Shape 7">
            <a:extLst>
              <a:ext uri="{FF2B5EF4-FFF2-40B4-BE49-F238E27FC236}">
                <a16:creationId xmlns:a16="http://schemas.microsoft.com/office/drawing/2014/main" id="{C6C684A6-A960-4917-9E0F-4FDC146CD273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914400" y="2907639"/>
            <a:ext cx="1242909" cy="1248861"/>
          </a:xfrm>
          <a:custGeom>
            <a:avLst/>
            <a:gdLst>
              <a:gd name="connsiteX0" fmla="*/ 79511 w 905306"/>
              <a:gd name="connsiteY0" fmla="*/ 0 h 909641"/>
              <a:gd name="connsiteX1" fmla="*/ 495151 w 905306"/>
              <a:gd name="connsiteY1" fmla="*/ 0 h 909641"/>
              <a:gd name="connsiteX2" fmla="*/ 501203 w 905306"/>
              <a:gd name="connsiteY2" fmla="*/ 8678 h 909641"/>
              <a:gd name="connsiteX3" fmla="*/ 533227 w 905306"/>
              <a:gd name="connsiteY3" fmla="*/ 46470 h 909641"/>
              <a:gd name="connsiteX4" fmla="*/ 549099 w 905306"/>
              <a:gd name="connsiteY4" fmla="*/ 61473 h 909641"/>
              <a:gd name="connsiteX5" fmla="*/ 905306 w 905306"/>
              <a:gd name="connsiteY5" fmla="*/ 405129 h 909641"/>
              <a:gd name="connsiteX6" fmla="*/ 905306 w 905306"/>
              <a:gd name="connsiteY6" fmla="*/ 825795 h 909641"/>
              <a:gd name="connsiteX7" fmla="*/ 851190 w 905306"/>
              <a:gd name="connsiteY7" fmla="*/ 907437 h 909641"/>
              <a:gd name="connsiteX8" fmla="*/ 840274 w 905306"/>
              <a:gd name="connsiteY8" fmla="*/ 909641 h 909641"/>
              <a:gd name="connsiteX9" fmla="*/ 838605 w 905306"/>
              <a:gd name="connsiteY9" fmla="*/ 909557 h 909641"/>
              <a:gd name="connsiteX10" fmla="*/ 1064 w 905306"/>
              <a:gd name="connsiteY10" fmla="*/ 72015 h 909641"/>
              <a:gd name="connsiteX11" fmla="*/ 0 w 905306"/>
              <a:gd name="connsiteY11" fmla="*/ 50955 h 909641"/>
              <a:gd name="connsiteX12" fmla="*/ 16858 w 905306"/>
              <a:gd name="connsiteY12" fmla="*/ 25952 h 909641"/>
              <a:gd name="connsiteX13" fmla="*/ 79511 w 905306"/>
              <a:gd name="connsiteY13" fmla="*/ 0 h 9096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05306" h="909641">
                <a:moveTo>
                  <a:pt x="79511" y="0"/>
                </a:moveTo>
                <a:lnTo>
                  <a:pt x="495151" y="0"/>
                </a:lnTo>
                <a:lnTo>
                  <a:pt x="501203" y="8678"/>
                </a:lnTo>
                <a:cubicBezTo>
                  <a:pt x="515822" y="26947"/>
                  <a:pt x="526497" y="39549"/>
                  <a:pt x="533227" y="46470"/>
                </a:cubicBezTo>
                <a:cubicBezTo>
                  <a:pt x="539962" y="53395"/>
                  <a:pt x="545250" y="58397"/>
                  <a:pt x="549099" y="61473"/>
                </a:cubicBezTo>
                <a:lnTo>
                  <a:pt x="905306" y="405129"/>
                </a:lnTo>
                <a:lnTo>
                  <a:pt x="905306" y="825795"/>
                </a:lnTo>
                <a:cubicBezTo>
                  <a:pt x="905306" y="862496"/>
                  <a:pt x="882992" y="893986"/>
                  <a:pt x="851190" y="907437"/>
                </a:cubicBezTo>
                <a:lnTo>
                  <a:pt x="840274" y="909641"/>
                </a:lnTo>
                <a:lnTo>
                  <a:pt x="838605" y="909557"/>
                </a:lnTo>
                <a:cubicBezTo>
                  <a:pt x="396993" y="864709"/>
                  <a:pt x="45912" y="513627"/>
                  <a:pt x="1064" y="72015"/>
                </a:cubicBezTo>
                <a:lnTo>
                  <a:pt x="0" y="50955"/>
                </a:lnTo>
                <a:lnTo>
                  <a:pt x="16858" y="25952"/>
                </a:lnTo>
                <a:cubicBezTo>
                  <a:pt x="32893" y="9918"/>
                  <a:pt x="55044" y="0"/>
                  <a:pt x="7951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36" name="千图PPT彼岸天：ID 8661124库_Freeform: Shape 13">
            <a:extLst>
              <a:ext uri="{FF2B5EF4-FFF2-40B4-BE49-F238E27FC236}">
                <a16:creationId xmlns:a16="http://schemas.microsoft.com/office/drawing/2014/main" id="{44E61E2D-DD2E-45CA-A25F-B50F8A7A0C88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6096000" y="1597400"/>
            <a:ext cx="1242766" cy="1248717"/>
          </a:xfrm>
          <a:custGeom>
            <a:avLst/>
            <a:gdLst>
              <a:gd name="connsiteX0" fmla="*/ 905306 w 905306"/>
              <a:gd name="connsiteY0" fmla="*/ 632923 h 909641"/>
              <a:gd name="connsiteX1" fmla="*/ 905306 w 905306"/>
              <a:gd name="connsiteY1" fmla="*/ 693437 h 909641"/>
              <a:gd name="connsiteX2" fmla="*/ 643030 w 905306"/>
              <a:gd name="connsiteY2" fmla="*/ 909641 h 909641"/>
              <a:gd name="connsiteX3" fmla="*/ 573437 w 905306"/>
              <a:gd name="connsiteY3" fmla="*/ 909641 h 909641"/>
              <a:gd name="connsiteX4" fmla="*/ 840274 w 905306"/>
              <a:gd name="connsiteY4" fmla="*/ 0 h 909641"/>
              <a:gd name="connsiteX5" fmla="*/ 851190 w 905306"/>
              <a:gd name="connsiteY5" fmla="*/ 2204 h 909641"/>
              <a:gd name="connsiteX6" fmla="*/ 905306 w 905306"/>
              <a:gd name="connsiteY6" fmla="*/ 83846 h 909641"/>
              <a:gd name="connsiteX7" fmla="*/ 905306 w 905306"/>
              <a:gd name="connsiteY7" fmla="*/ 495414 h 909641"/>
              <a:gd name="connsiteX8" fmla="*/ 882045 w 905306"/>
              <a:gd name="connsiteY8" fmla="*/ 508372 h 909641"/>
              <a:gd name="connsiteX9" fmla="*/ 400389 w 905306"/>
              <a:gd name="connsiteY9" fmla="*/ 909641 h 909641"/>
              <a:gd name="connsiteX10" fmla="*/ 79511 w 905306"/>
              <a:gd name="connsiteY10" fmla="*/ 909641 h 909641"/>
              <a:gd name="connsiteX11" fmla="*/ 16858 w 905306"/>
              <a:gd name="connsiteY11" fmla="*/ 883689 h 909641"/>
              <a:gd name="connsiteX12" fmla="*/ 0 w 905306"/>
              <a:gd name="connsiteY12" fmla="*/ 858686 h 909641"/>
              <a:gd name="connsiteX13" fmla="*/ 1064 w 905306"/>
              <a:gd name="connsiteY13" fmla="*/ 837626 h 909641"/>
              <a:gd name="connsiteX14" fmla="*/ 838605 w 905306"/>
              <a:gd name="connsiteY14" fmla="*/ 85 h 9096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905306" h="909641">
                <a:moveTo>
                  <a:pt x="905306" y="632923"/>
                </a:moveTo>
                <a:lnTo>
                  <a:pt x="905306" y="693437"/>
                </a:lnTo>
                <a:lnTo>
                  <a:pt x="643030" y="909641"/>
                </a:lnTo>
                <a:lnTo>
                  <a:pt x="573437" y="909641"/>
                </a:lnTo>
                <a:close/>
                <a:moveTo>
                  <a:pt x="840274" y="0"/>
                </a:moveTo>
                <a:lnTo>
                  <a:pt x="851190" y="2204"/>
                </a:lnTo>
                <a:cubicBezTo>
                  <a:pt x="882992" y="15655"/>
                  <a:pt x="905306" y="47145"/>
                  <a:pt x="905306" y="83846"/>
                </a:cubicBezTo>
                <a:lnTo>
                  <a:pt x="905306" y="495414"/>
                </a:lnTo>
                <a:lnTo>
                  <a:pt x="882045" y="508372"/>
                </a:lnTo>
                <a:lnTo>
                  <a:pt x="400389" y="909641"/>
                </a:lnTo>
                <a:lnTo>
                  <a:pt x="79511" y="909641"/>
                </a:lnTo>
                <a:cubicBezTo>
                  <a:pt x="55044" y="909641"/>
                  <a:pt x="32892" y="899724"/>
                  <a:pt x="16858" y="883689"/>
                </a:cubicBezTo>
                <a:lnTo>
                  <a:pt x="0" y="858686"/>
                </a:lnTo>
                <a:lnTo>
                  <a:pt x="1064" y="837626"/>
                </a:lnTo>
                <a:cubicBezTo>
                  <a:pt x="45912" y="396014"/>
                  <a:pt x="396993" y="44933"/>
                  <a:pt x="838605" y="8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37" name="千图PPT彼岸天：ID 8661124库_Freeform: Shape 14">
            <a:extLst>
              <a:ext uri="{FF2B5EF4-FFF2-40B4-BE49-F238E27FC236}">
                <a16:creationId xmlns:a16="http://schemas.microsoft.com/office/drawing/2014/main" id="{01D74D3F-08CE-4247-A7DE-B942C987BAD9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7411745" y="1597106"/>
            <a:ext cx="1249011" cy="1249011"/>
          </a:xfrm>
          <a:custGeom>
            <a:avLst/>
            <a:gdLst>
              <a:gd name="connsiteX0" fmla="*/ 0 w 909855"/>
              <a:gd name="connsiteY0" fmla="*/ 628704 h 909855"/>
              <a:gd name="connsiteX1" fmla="*/ 337187 w 909855"/>
              <a:gd name="connsiteY1" fmla="*/ 909855 h 909855"/>
              <a:gd name="connsiteX2" fmla="*/ 267594 w 909855"/>
              <a:gd name="connsiteY2" fmla="*/ 909855 h 909855"/>
              <a:gd name="connsiteX3" fmla="*/ 0 w 909855"/>
              <a:gd name="connsiteY3" fmla="*/ 689268 h 909855"/>
              <a:gd name="connsiteX4" fmla="*/ 66095 w 909855"/>
              <a:gd name="connsiteY4" fmla="*/ 0 h 909855"/>
              <a:gd name="connsiteX5" fmla="*/ 72014 w 909855"/>
              <a:gd name="connsiteY5" fmla="*/ 299 h 909855"/>
              <a:gd name="connsiteX6" fmla="*/ 909556 w 909855"/>
              <a:gd name="connsiteY6" fmla="*/ 837840 h 909855"/>
              <a:gd name="connsiteX7" fmla="*/ 909855 w 909855"/>
              <a:gd name="connsiteY7" fmla="*/ 843764 h 909855"/>
              <a:gd name="connsiteX8" fmla="*/ 907437 w 909855"/>
              <a:gd name="connsiteY8" fmla="*/ 855739 h 909855"/>
              <a:gd name="connsiteX9" fmla="*/ 825795 w 909855"/>
              <a:gd name="connsiteY9" fmla="*/ 909855 h 909855"/>
              <a:gd name="connsiteX10" fmla="*/ 510198 w 909855"/>
              <a:gd name="connsiteY10" fmla="*/ 909855 h 909855"/>
              <a:gd name="connsiteX11" fmla="*/ 373983 w 909855"/>
              <a:gd name="connsiteY11" fmla="*/ 796654 h 909855"/>
              <a:gd name="connsiteX12" fmla="*/ 373983 w 909855"/>
              <a:gd name="connsiteY12" fmla="*/ 514808 h 909855"/>
              <a:gd name="connsiteX13" fmla="*/ 367761 w 909855"/>
              <a:gd name="connsiteY13" fmla="*/ 498920 h 909855"/>
              <a:gd name="connsiteX14" fmla="*/ 351873 w 909855"/>
              <a:gd name="connsiteY14" fmla="*/ 492698 h 909855"/>
              <a:gd name="connsiteX15" fmla="*/ 219243 w 909855"/>
              <a:gd name="connsiteY15" fmla="*/ 492698 h 909855"/>
              <a:gd name="connsiteX16" fmla="*/ 203349 w 909855"/>
              <a:gd name="connsiteY16" fmla="*/ 498920 h 909855"/>
              <a:gd name="connsiteX17" fmla="*/ 197133 w 909855"/>
              <a:gd name="connsiteY17" fmla="*/ 514808 h 909855"/>
              <a:gd name="connsiteX18" fmla="*/ 197133 w 909855"/>
              <a:gd name="connsiteY18" fmla="*/ 649512 h 909855"/>
              <a:gd name="connsiteX19" fmla="*/ 28579 w 909855"/>
              <a:gd name="connsiteY19" fmla="*/ 508586 h 909855"/>
              <a:gd name="connsiteX20" fmla="*/ 4402 w 909855"/>
              <a:gd name="connsiteY20" fmla="*/ 495118 h 909855"/>
              <a:gd name="connsiteX21" fmla="*/ 0 w 909855"/>
              <a:gd name="connsiteY21" fmla="*/ 494420 h 909855"/>
              <a:gd name="connsiteX22" fmla="*/ 0 w 909855"/>
              <a:gd name="connsiteY22" fmla="*/ 84060 h 909855"/>
              <a:gd name="connsiteX23" fmla="*/ 54116 w 909855"/>
              <a:gd name="connsiteY23" fmla="*/ 2418 h 9098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909855" h="909855">
                <a:moveTo>
                  <a:pt x="0" y="628704"/>
                </a:moveTo>
                <a:lnTo>
                  <a:pt x="337187" y="909855"/>
                </a:lnTo>
                <a:lnTo>
                  <a:pt x="267594" y="909855"/>
                </a:lnTo>
                <a:lnTo>
                  <a:pt x="0" y="689268"/>
                </a:lnTo>
                <a:close/>
                <a:moveTo>
                  <a:pt x="66095" y="0"/>
                </a:moveTo>
                <a:lnTo>
                  <a:pt x="72014" y="299"/>
                </a:lnTo>
                <a:cubicBezTo>
                  <a:pt x="513626" y="45147"/>
                  <a:pt x="864708" y="396228"/>
                  <a:pt x="909556" y="837840"/>
                </a:cubicBezTo>
                <a:lnTo>
                  <a:pt x="909855" y="843764"/>
                </a:lnTo>
                <a:lnTo>
                  <a:pt x="907437" y="855739"/>
                </a:lnTo>
                <a:cubicBezTo>
                  <a:pt x="893986" y="887541"/>
                  <a:pt x="862496" y="909855"/>
                  <a:pt x="825795" y="909855"/>
                </a:cubicBezTo>
                <a:lnTo>
                  <a:pt x="510198" y="909855"/>
                </a:lnTo>
                <a:lnTo>
                  <a:pt x="373983" y="796654"/>
                </a:lnTo>
                <a:lnTo>
                  <a:pt x="373983" y="514808"/>
                </a:lnTo>
                <a:cubicBezTo>
                  <a:pt x="373983" y="508359"/>
                  <a:pt x="371909" y="503063"/>
                  <a:pt x="367761" y="498920"/>
                </a:cubicBezTo>
                <a:cubicBezTo>
                  <a:pt x="363618" y="494772"/>
                  <a:pt x="358322" y="492698"/>
                  <a:pt x="351873" y="492698"/>
                </a:cubicBezTo>
                <a:lnTo>
                  <a:pt x="219243" y="492698"/>
                </a:lnTo>
                <a:cubicBezTo>
                  <a:pt x="212794" y="492698"/>
                  <a:pt x="207498" y="494772"/>
                  <a:pt x="203349" y="498920"/>
                </a:cubicBezTo>
                <a:cubicBezTo>
                  <a:pt x="199207" y="503063"/>
                  <a:pt x="197133" y="508359"/>
                  <a:pt x="197133" y="514808"/>
                </a:cubicBezTo>
                <a:lnTo>
                  <a:pt x="197133" y="649512"/>
                </a:lnTo>
                <a:lnTo>
                  <a:pt x="28579" y="508586"/>
                </a:lnTo>
                <a:cubicBezTo>
                  <a:pt x="21212" y="502600"/>
                  <a:pt x="13152" y="498110"/>
                  <a:pt x="4402" y="495118"/>
                </a:cubicBezTo>
                <a:lnTo>
                  <a:pt x="0" y="494420"/>
                </a:lnTo>
                <a:lnTo>
                  <a:pt x="0" y="84060"/>
                </a:lnTo>
                <a:cubicBezTo>
                  <a:pt x="0" y="47359"/>
                  <a:pt x="22314" y="15869"/>
                  <a:pt x="54116" y="241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38" name="千图PPT彼岸天：ID 8661124库_Freeform: Shape 15">
            <a:extLst>
              <a:ext uri="{FF2B5EF4-FFF2-40B4-BE49-F238E27FC236}">
                <a16:creationId xmlns:a16="http://schemas.microsoft.com/office/drawing/2014/main" id="{CFF2E05A-AA6C-4D7F-A382-1AD4FC2EA1A6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7411745" y="2911799"/>
            <a:ext cx="1249011" cy="1249011"/>
          </a:xfrm>
          <a:custGeom>
            <a:avLst/>
            <a:gdLst>
              <a:gd name="connsiteX0" fmla="*/ 325637 w 909855"/>
              <a:gd name="connsiteY0" fmla="*/ 0 h 909855"/>
              <a:gd name="connsiteX1" fmla="*/ 394570 w 909855"/>
              <a:gd name="connsiteY1" fmla="*/ 0 h 909855"/>
              <a:gd name="connsiteX2" fmla="*/ 454112 w 909855"/>
              <a:gd name="connsiteY2" fmla="*/ 49647 h 909855"/>
              <a:gd name="connsiteX3" fmla="*/ 468619 w 909855"/>
              <a:gd name="connsiteY3" fmla="*/ 54483 h 909855"/>
              <a:gd name="connsiteX4" fmla="*/ 470693 w 909855"/>
              <a:gd name="connsiteY4" fmla="*/ 54483 h 909855"/>
              <a:gd name="connsiteX5" fmla="*/ 485201 w 909855"/>
              <a:gd name="connsiteY5" fmla="*/ 46885 h 909855"/>
              <a:gd name="connsiteX6" fmla="*/ 524482 w 909855"/>
              <a:gd name="connsiteY6" fmla="*/ 0 h 909855"/>
              <a:gd name="connsiteX7" fmla="*/ 825795 w 909855"/>
              <a:gd name="connsiteY7" fmla="*/ 0 h 909855"/>
              <a:gd name="connsiteX8" fmla="*/ 907437 w 909855"/>
              <a:gd name="connsiteY8" fmla="*/ 54116 h 909855"/>
              <a:gd name="connsiteX9" fmla="*/ 909855 w 909855"/>
              <a:gd name="connsiteY9" fmla="*/ 66091 h 909855"/>
              <a:gd name="connsiteX10" fmla="*/ 909556 w 909855"/>
              <a:gd name="connsiteY10" fmla="*/ 72014 h 909855"/>
              <a:gd name="connsiteX11" fmla="*/ 72014 w 909855"/>
              <a:gd name="connsiteY11" fmla="*/ 909556 h 909855"/>
              <a:gd name="connsiteX12" fmla="*/ 66091 w 909855"/>
              <a:gd name="connsiteY12" fmla="*/ 909855 h 909855"/>
              <a:gd name="connsiteX13" fmla="*/ 54116 w 909855"/>
              <a:gd name="connsiteY13" fmla="*/ 907437 h 909855"/>
              <a:gd name="connsiteX14" fmla="*/ 0 w 909855"/>
              <a:gd name="connsiteY14" fmla="*/ 825795 h 909855"/>
              <a:gd name="connsiteX15" fmla="*/ 0 w 909855"/>
              <a:gd name="connsiteY15" fmla="*/ 153955 h 909855"/>
              <a:gd name="connsiteX16" fmla="*/ 64503 w 909855"/>
              <a:gd name="connsiteY16" fmla="*/ 153955 h 909855"/>
              <a:gd name="connsiteX17" fmla="*/ 64503 w 909855"/>
              <a:gd name="connsiteY17" fmla="*/ 419224 h 909855"/>
              <a:gd name="connsiteX18" fmla="*/ 329768 w 909855"/>
              <a:gd name="connsiteY18" fmla="*/ 419224 h 909855"/>
              <a:gd name="connsiteX19" fmla="*/ 360856 w 909855"/>
              <a:gd name="connsiteY19" fmla="*/ 406098 h 909855"/>
              <a:gd name="connsiteX20" fmla="*/ 373983 w 909855"/>
              <a:gd name="connsiteY20" fmla="*/ 375014 h 909855"/>
              <a:gd name="connsiteX21" fmla="*/ 373983 w 909855"/>
              <a:gd name="connsiteY21" fmla="*/ 43430 h 909855"/>
              <a:gd name="connsiteX22" fmla="*/ 373290 w 909855"/>
              <a:gd name="connsiteY22" fmla="*/ 39282 h 9098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909855" h="909855">
                <a:moveTo>
                  <a:pt x="325637" y="0"/>
                </a:moveTo>
                <a:lnTo>
                  <a:pt x="394570" y="0"/>
                </a:lnTo>
                <a:lnTo>
                  <a:pt x="454112" y="49647"/>
                </a:lnTo>
                <a:cubicBezTo>
                  <a:pt x="457800" y="52869"/>
                  <a:pt x="462635" y="54483"/>
                  <a:pt x="468619" y="54483"/>
                </a:cubicBezTo>
                <a:lnTo>
                  <a:pt x="470693" y="54483"/>
                </a:lnTo>
                <a:cubicBezTo>
                  <a:pt x="476677" y="53562"/>
                  <a:pt x="481513" y="51028"/>
                  <a:pt x="485201" y="46885"/>
                </a:cubicBezTo>
                <a:lnTo>
                  <a:pt x="524482" y="0"/>
                </a:lnTo>
                <a:lnTo>
                  <a:pt x="825795" y="0"/>
                </a:lnTo>
                <a:cubicBezTo>
                  <a:pt x="862496" y="0"/>
                  <a:pt x="893986" y="22314"/>
                  <a:pt x="907437" y="54116"/>
                </a:cubicBezTo>
                <a:lnTo>
                  <a:pt x="909855" y="66091"/>
                </a:lnTo>
                <a:lnTo>
                  <a:pt x="909556" y="72014"/>
                </a:lnTo>
                <a:cubicBezTo>
                  <a:pt x="864708" y="513626"/>
                  <a:pt x="513626" y="864708"/>
                  <a:pt x="72014" y="909556"/>
                </a:cubicBezTo>
                <a:lnTo>
                  <a:pt x="66091" y="909855"/>
                </a:lnTo>
                <a:lnTo>
                  <a:pt x="54116" y="907437"/>
                </a:lnTo>
                <a:cubicBezTo>
                  <a:pt x="22314" y="893986"/>
                  <a:pt x="0" y="862496"/>
                  <a:pt x="0" y="825795"/>
                </a:cubicBezTo>
                <a:lnTo>
                  <a:pt x="0" y="153955"/>
                </a:lnTo>
                <a:lnTo>
                  <a:pt x="64503" y="153955"/>
                </a:lnTo>
                <a:lnTo>
                  <a:pt x="64503" y="419224"/>
                </a:lnTo>
                <a:lnTo>
                  <a:pt x="329768" y="419224"/>
                </a:lnTo>
                <a:cubicBezTo>
                  <a:pt x="341741" y="419224"/>
                  <a:pt x="352105" y="414849"/>
                  <a:pt x="360856" y="406098"/>
                </a:cubicBezTo>
                <a:cubicBezTo>
                  <a:pt x="369607" y="397352"/>
                  <a:pt x="373983" y="386987"/>
                  <a:pt x="373983" y="375014"/>
                </a:cubicBezTo>
                <a:lnTo>
                  <a:pt x="373983" y="43430"/>
                </a:lnTo>
                <a:cubicBezTo>
                  <a:pt x="373983" y="41589"/>
                  <a:pt x="373750" y="40203"/>
                  <a:pt x="373290" y="3928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39" name="千图PPT彼岸天：ID 8661124库_Freeform: Shape 16">
            <a:extLst>
              <a:ext uri="{FF2B5EF4-FFF2-40B4-BE49-F238E27FC236}">
                <a16:creationId xmlns:a16="http://schemas.microsoft.com/office/drawing/2014/main" id="{F20E4BCD-6172-4E47-B687-B7548B7F2E74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6096000" y="2911798"/>
            <a:ext cx="1242766" cy="1248716"/>
          </a:xfrm>
          <a:custGeom>
            <a:avLst/>
            <a:gdLst>
              <a:gd name="connsiteX0" fmla="*/ 79511 w 905306"/>
              <a:gd name="connsiteY0" fmla="*/ 0 h 909640"/>
              <a:gd name="connsiteX1" fmla="*/ 386142 w 905306"/>
              <a:gd name="connsiteY1" fmla="*/ 0 h 909640"/>
              <a:gd name="connsiteX2" fmla="*/ 425423 w 905306"/>
              <a:gd name="connsiteY2" fmla="*/ 46885 h 909640"/>
              <a:gd name="connsiteX3" fmla="*/ 439930 w 905306"/>
              <a:gd name="connsiteY3" fmla="*/ 54483 h 909640"/>
              <a:gd name="connsiteX4" fmla="*/ 456512 w 905306"/>
              <a:gd name="connsiteY4" fmla="*/ 49647 h 909640"/>
              <a:gd name="connsiteX5" fmla="*/ 516054 w 905306"/>
              <a:gd name="connsiteY5" fmla="*/ 0 h 909640"/>
              <a:gd name="connsiteX6" fmla="*/ 584987 w 905306"/>
              <a:gd name="connsiteY6" fmla="*/ 0 h 909640"/>
              <a:gd name="connsiteX7" fmla="*/ 537334 w 905306"/>
              <a:gd name="connsiteY7" fmla="*/ 39282 h 909640"/>
              <a:gd name="connsiteX8" fmla="*/ 536987 w 905306"/>
              <a:gd name="connsiteY8" fmla="*/ 41356 h 909640"/>
              <a:gd name="connsiteX9" fmla="*/ 536641 w 905306"/>
              <a:gd name="connsiteY9" fmla="*/ 43430 h 909640"/>
              <a:gd name="connsiteX10" fmla="*/ 536641 w 905306"/>
              <a:gd name="connsiteY10" fmla="*/ 375014 h 909640"/>
              <a:gd name="connsiteX11" fmla="*/ 549767 w 905306"/>
              <a:gd name="connsiteY11" fmla="*/ 406098 h 909640"/>
              <a:gd name="connsiteX12" fmla="*/ 580856 w 905306"/>
              <a:gd name="connsiteY12" fmla="*/ 419224 h 909640"/>
              <a:gd name="connsiteX13" fmla="*/ 846120 w 905306"/>
              <a:gd name="connsiteY13" fmla="*/ 419224 h 909640"/>
              <a:gd name="connsiteX14" fmla="*/ 846120 w 905306"/>
              <a:gd name="connsiteY14" fmla="*/ 153955 h 909640"/>
              <a:gd name="connsiteX15" fmla="*/ 905306 w 905306"/>
              <a:gd name="connsiteY15" fmla="*/ 153955 h 909640"/>
              <a:gd name="connsiteX16" fmla="*/ 905306 w 905306"/>
              <a:gd name="connsiteY16" fmla="*/ 825795 h 909640"/>
              <a:gd name="connsiteX17" fmla="*/ 851190 w 905306"/>
              <a:gd name="connsiteY17" fmla="*/ 907437 h 909640"/>
              <a:gd name="connsiteX18" fmla="*/ 840278 w 905306"/>
              <a:gd name="connsiteY18" fmla="*/ 909640 h 909640"/>
              <a:gd name="connsiteX19" fmla="*/ 838605 w 905306"/>
              <a:gd name="connsiteY19" fmla="*/ 909556 h 909640"/>
              <a:gd name="connsiteX20" fmla="*/ 1064 w 905306"/>
              <a:gd name="connsiteY20" fmla="*/ 72014 h 909640"/>
              <a:gd name="connsiteX21" fmla="*/ 0 w 905306"/>
              <a:gd name="connsiteY21" fmla="*/ 50955 h 909640"/>
              <a:gd name="connsiteX22" fmla="*/ 16858 w 905306"/>
              <a:gd name="connsiteY22" fmla="*/ 25952 h 909640"/>
              <a:gd name="connsiteX23" fmla="*/ 79511 w 905306"/>
              <a:gd name="connsiteY23" fmla="*/ 0 h 909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905306" h="909640">
                <a:moveTo>
                  <a:pt x="79511" y="0"/>
                </a:moveTo>
                <a:lnTo>
                  <a:pt x="386142" y="0"/>
                </a:lnTo>
                <a:lnTo>
                  <a:pt x="425423" y="46885"/>
                </a:lnTo>
                <a:cubicBezTo>
                  <a:pt x="429105" y="51028"/>
                  <a:pt x="433941" y="53562"/>
                  <a:pt x="439930" y="54483"/>
                </a:cubicBezTo>
                <a:cubicBezTo>
                  <a:pt x="445459" y="54943"/>
                  <a:pt x="450983" y="53329"/>
                  <a:pt x="456512" y="49647"/>
                </a:cubicBezTo>
                <a:lnTo>
                  <a:pt x="516054" y="0"/>
                </a:lnTo>
                <a:lnTo>
                  <a:pt x="584987" y="0"/>
                </a:lnTo>
                <a:lnTo>
                  <a:pt x="537334" y="39282"/>
                </a:lnTo>
                <a:cubicBezTo>
                  <a:pt x="537334" y="39742"/>
                  <a:pt x="537220" y="40436"/>
                  <a:pt x="536987" y="41356"/>
                </a:cubicBezTo>
                <a:cubicBezTo>
                  <a:pt x="536760" y="42277"/>
                  <a:pt x="536641" y="42970"/>
                  <a:pt x="536641" y="43430"/>
                </a:cubicBezTo>
                <a:lnTo>
                  <a:pt x="536641" y="375014"/>
                </a:lnTo>
                <a:cubicBezTo>
                  <a:pt x="536641" y="386987"/>
                  <a:pt x="541016" y="397352"/>
                  <a:pt x="549767" y="406098"/>
                </a:cubicBezTo>
                <a:cubicBezTo>
                  <a:pt x="558518" y="414849"/>
                  <a:pt x="568883" y="419224"/>
                  <a:pt x="580856" y="419224"/>
                </a:cubicBezTo>
                <a:lnTo>
                  <a:pt x="846120" y="419224"/>
                </a:lnTo>
                <a:lnTo>
                  <a:pt x="846120" y="153955"/>
                </a:lnTo>
                <a:lnTo>
                  <a:pt x="905306" y="153955"/>
                </a:lnTo>
                <a:lnTo>
                  <a:pt x="905306" y="825795"/>
                </a:lnTo>
                <a:cubicBezTo>
                  <a:pt x="905306" y="862496"/>
                  <a:pt x="882992" y="893986"/>
                  <a:pt x="851190" y="907437"/>
                </a:cubicBezTo>
                <a:lnTo>
                  <a:pt x="840278" y="909640"/>
                </a:lnTo>
                <a:lnTo>
                  <a:pt x="838605" y="909556"/>
                </a:lnTo>
                <a:cubicBezTo>
                  <a:pt x="396993" y="864708"/>
                  <a:pt x="45912" y="513626"/>
                  <a:pt x="1064" y="72014"/>
                </a:cubicBezTo>
                <a:lnTo>
                  <a:pt x="0" y="50955"/>
                </a:lnTo>
                <a:lnTo>
                  <a:pt x="16858" y="25952"/>
                </a:lnTo>
                <a:cubicBezTo>
                  <a:pt x="32892" y="9918"/>
                  <a:pt x="55044" y="0"/>
                  <a:pt x="7951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34" name="千图PPT彼岸天：ID 8661124库_文本框 8">
            <a:extLst>
              <a:ext uri="{FF2B5EF4-FFF2-40B4-BE49-F238E27FC236}">
                <a16:creationId xmlns:a16="http://schemas.microsoft.com/office/drawing/2014/main" id="{8665A3CA-B2CD-4785-84AA-1A4145086FA5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3552429" y="1910592"/>
            <a:ext cx="2543572" cy="161583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700" dirty="0"/>
              <a:t>请替换文字内容复制你的内容到此 </a:t>
            </a:r>
          </a:p>
        </p:txBody>
      </p:sp>
      <p:sp>
        <p:nvSpPr>
          <p:cNvPr id="35" name="千图PPT彼岸天：ID 8661124库_矩形 25">
            <a:extLst>
              <a:ext uri="{FF2B5EF4-FFF2-40B4-BE49-F238E27FC236}">
                <a16:creationId xmlns:a16="http://schemas.microsoft.com/office/drawing/2014/main" id="{EAC62B59-10F2-4815-B293-F3C2B5DD3F15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>
            <a:off x="3552429" y="1381152"/>
            <a:ext cx="2543572" cy="529440"/>
          </a:xfrm>
          <a:prstGeom prst="rect">
            <a:avLst/>
          </a:prstGeom>
        </p:spPr>
        <p:txBody>
          <a:bodyPr wrap="square" lIns="0" tIns="0" rIns="0" bIns="0" anchor="ctr" anchorCtr="0">
            <a:normAutofit/>
          </a:bodyPr>
          <a:lstStyle/>
          <a:p>
            <a:r>
              <a:rPr lang="en-US" altLang="zh-CN" sz="1400" b="1" dirty="0">
                <a:solidFill>
                  <a:schemeClr val="accent1">
                    <a:lumMod val="100000"/>
                  </a:schemeClr>
                </a:solidFill>
              </a:rPr>
              <a:t>01</a:t>
            </a:r>
            <a:r>
              <a:rPr lang="zh-CN" altLang="en-US" sz="1400" b="1" dirty="0">
                <a:solidFill>
                  <a:schemeClr val="accent1">
                    <a:lumMod val="100000"/>
                  </a:schemeClr>
                </a:solidFill>
              </a:rPr>
              <a:t>输入标题文本 </a:t>
            </a:r>
          </a:p>
        </p:txBody>
      </p:sp>
      <p:sp>
        <p:nvSpPr>
          <p:cNvPr id="32" name="千图PPT彼岸天：ID 8661124库_文本框 26">
            <a:extLst>
              <a:ext uri="{FF2B5EF4-FFF2-40B4-BE49-F238E27FC236}">
                <a16:creationId xmlns:a16="http://schemas.microsoft.com/office/drawing/2014/main" id="{D33CEAA2-AAED-462E-8ED4-DB86DAC8F9E1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8832304" y="1910592"/>
            <a:ext cx="2543572" cy="161583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700" dirty="0"/>
              <a:t>请替换文字内容复制你的内容到此 </a:t>
            </a:r>
          </a:p>
        </p:txBody>
      </p:sp>
      <p:sp>
        <p:nvSpPr>
          <p:cNvPr id="33" name="千图PPT彼岸天：ID 8661124库_矩形 27">
            <a:extLst>
              <a:ext uri="{FF2B5EF4-FFF2-40B4-BE49-F238E27FC236}">
                <a16:creationId xmlns:a16="http://schemas.microsoft.com/office/drawing/2014/main" id="{B975D6AC-0EDA-4AA0-9E1A-DB4A04C022EC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8832304" y="1381152"/>
            <a:ext cx="2543572" cy="529440"/>
          </a:xfrm>
          <a:prstGeom prst="rect">
            <a:avLst/>
          </a:prstGeom>
        </p:spPr>
        <p:txBody>
          <a:bodyPr wrap="square" lIns="0" tIns="0" rIns="0" bIns="0" anchor="ctr" anchorCtr="0">
            <a:normAutofit/>
          </a:bodyPr>
          <a:lstStyle/>
          <a:p>
            <a:r>
              <a:rPr lang="en-US" altLang="zh-CN" sz="1400" b="1" dirty="0">
                <a:solidFill>
                  <a:schemeClr val="accent1">
                    <a:lumMod val="100000"/>
                  </a:schemeClr>
                </a:solidFill>
              </a:rPr>
              <a:t>01</a:t>
            </a:r>
            <a:r>
              <a:rPr lang="zh-CN" altLang="en-US" sz="1400" b="1" dirty="0">
                <a:solidFill>
                  <a:schemeClr val="accent1">
                    <a:lumMod val="100000"/>
                  </a:schemeClr>
                </a:solidFill>
              </a:rPr>
              <a:t>输入标题文本 </a:t>
            </a:r>
          </a:p>
        </p:txBody>
      </p:sp>
      <p:sp>
        <p:nvSpPr>
          <p:cNvPr id="30" name="千图PPT彼岸天：ID 8661124库_文本框 28">
            <a:extLst>
              <a:ext uri="{FF2B5EF4-FFF2-40B4-BE49-F238E27FC236}">
                <a16:creationId xmlns:a16="http://schemas.microsoft.com/office/drawing/2014/main" id="{25C073F1-0F66-4F51-BB16-22BF23833F22}"/>
              </a:ext>
            </a:extLst>
          </p:cNvPr>
          <p:cNvSpPr txBox="1"/>
          <p:nvPr>
            <p:custDataLst>
              <p:tags r:id="rId14"/>
            </p:custDataLst>
          </p:nvPr>
        </p:nvSpPr>
        <p:spPr>
          <a:xfrm>
            <a:off x="3552429" y="2740768"/>
            <a:ext cx="2543572" cy="161583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700" dirty="0"/>
              <a:t>请替换文字内容复制你的内容到此 </a:t>
            </a:r>
          </a:p>
        </p:txBody>
      </p:sp>
      <p:sp>
        <p:nvSpPr>
          <p:cNvPr id="31" name="千图PPT彼岸天：ID 8661124库_矩形 29">
            <a:extLst>
              <a:ext uri="{FF2B5EF4-FFF2-40B4-BE49-F238E27FC236}">
                <a16:creationId xmlns:a16="http://schemas.microsoft.com/office/drawing/2014/main" id="{043ABCCC-ADC9-47E9-A619-06125B42601B}"/>
              </a:ext>
            </a:extLst>
          </p:cNvPr>
          <p:cNvSpPr/>
          <p:nvPr>
            <p:custDataLst>
              <p:tags r:id="rId15"/>
            </p:custDataLst>
          </p:nvPr>
        </p:nvSpPr>
        <p:spPr>
          <a:xfrm>
            <a:off x="3552429" y="2211328"/>
            <a:ext cx="2543572" cy="529440"/>
          </a:xfrm>
          <a:prstGeom prst="rect">
            <a:avLst/>
          </a:prstGeom>
        </p:spPr>
        <p:txBody>
          <a:bodyPr wrap="square" lIns="0" tIns="0" rIns="0" bIns="0" anchor="ctr" anchorCtr="0">
            <a:normAutofit/>
          </a:bodyPr>
          <a:lstStyle/>
          <a:p>
            <a:r>
              <a:rPr lang="en-US" altLang="zh-CN" sz="1400" b="1" dirty="0">
                <a:solidFill>
                  <a:schemeClr val="accent2">
                    <a:lumMod val="100000"/>
                  </a:schemeClr>
                </a:solidFill>
              </a:rPr>
              <a:t>02</a:t>
            </a:r>
            <a:r>
              <a:rPr lang="zh-CN" altLang="en-US" sz="1400" b="1" dirty="0">
                <a:solidFill>
                  <a:schemeClr val="accent2">
                    <a:lumMod val="100000"/>
                  </a:schemeClr>
                </a:solidFill>
              </a:rPr>
              <a:t>输入标题文本 </a:t>
            </a:r>
          </a:p>
        </p:txBody>
      </p:sp>
      <p:sp>
        <p:nvSpPr>
          <p:cNvPr id="28" name="千图PPT彼岸天：ID 8661124库_文本框 30">
            <a:extLst>
              <a:ext uri="{FF2B5EF4-FFF2-40B4-BE49-F238E27FC236}">
                <a16:creationId xmlns:a16="http://schemas.microsoft.com/office/drawing/2014/main" id="{27750EA0-3B5E-49DD-9959-6DD76CC7E686}"/>
              </a:ext>
            </a:extLst>
          </p:cNvPr>
          <p:cNvSpPr txBox="1"/>
          <p:nvPr>
            <p:custDataLst>
              <p:tags r:id="rId16"/>
            </p:custDataLst>
          </p:nvPr>
        </p:nvSpPr>
        <p:spPr>
          <a:xfrm>
            <a:off x="8832304" y="2740768"/>
            <a:ext cx="2543572" cy="161583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700" dirty="0"/>
              <a:t>请替换文字内容复制你的内容到此 </a:t>
            </a:r>
          </a:p>
        </p:txBody>
      </p:sp>
      <p:sp>
        <p:nvSpPr>
          <p:cNvPr id="29" name="千图PPT彼岸天：ID 8661124库_矩形 31">
            <a:extLst>
              <a:ext uri="{FF2B5EF4-FFF2-40B4-BE49-F238E27FC236}">
                <a16:creationId xmlns:a16="http://schemas.microsoft.com/office/drawing/2014/main" id="{A0CC0AD3-0F3F-4857-94C8-4191EA023D26}"/>
              </a:ext>
            </a:extLst>
          </p:cNvPr>
          <p:cNvSpPr/>
          <p:nvPr>
            <p:custDataLst>
              <p:tags r:id="rId17"/>
            </p:custDataLst>
          </p:nvPr>
        </p:nvSpPr>
        <p:spPr>
          <a:xfrm>
            <a:off x="8832304" y="2211328"/>
            <a:ext cx="2543572" cy="529440"/>
          </a:xfrm>
          <a:prstGeom prst="rect">
            <a:avLst/>
          </a:prstGeom>
        </p:spPr>
        <p:txBody>
          <a:bodyPr wrap="square" lIns="0" tIns="0" rIns="0" bIns="0" anchor="ctr" anchorCtr="0">
            <a:normAutofit/>
          </a:bodyPr>
          <a:lstStyle/>
          <a:p>
            <a:r>
              <a:rPr lang="en-US" altLang="zh-CN" sz="1400" b="1" dirty="0">
                <a:solidFill>
                  <a:schemeClr val="accent2">
                    <a:lumMod val="100000"/>
                  </a:schemeClr>
                </a:solidFill>
              </a:rPr>
              <a:t>02</a:t>
            </a:r>
            <a:r>
              <a:rPr lang="zh-CN" altLang="en-US" sz="1400" b="1" dirty="0">
                <a:solidFill>
                  <a:schemeClr val="accent2">
                    <a:lumMod val="100000"/>
                  </a:schemeClr>
                </a:solidFill>
              </a:rPr>
              <a:t>输入标题文本 </a:t>
            </a:r>
          </a:p>
        </p:txBody>
      </p:sp>
      <p:sp>
        <p:nvSpPr>
          <p:cNvPr id="26" name="千图PPT彼岸天：ID 8661124库_文本框 32">
            <a:extLst>
              <a:ext uri="{FF2B5EF4-FFF2-40B4-BE49-F238E27FC236}">
                <a16:creationId xmlns:a16="http://schemas.microsoft.com/office/drawing/2014/main" id="{29B3E0CE-0BF0-4DC5-90EB-4344D70B180F}"/>
              </a:ext>
            </a:extLst>
          </p:cNvPr>
          <p:cNvSpPr txBox="1"/>
          <p:nvPr>
            <p:custDataLst>
              <p:tags r:id="rId18"/>
            </p:custDataLst>
          </p:nvPr>
        </p:nvSpPr>
        <p:spPr>
          <a:xfrm>
            <a:off x="3552429" y="3570944"/>
            <a:ext cx="2543572" cy="161583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700" dirty="0"/>
              <a:t>请替换文字内容复制你的内容到此 </a:t>
            </a:r>
          </a:p>
        </p:txBody>
      </p:sp>
      <p:sp>
        <p:nvSpPr>
          <p:cNvPr id="27" name="千图PPT彼岸天：ID 8661124库_矩形 33">
            <a:extLst>
              <a:ext uri="{FF2B5EF4-FFF2-40B4-BE49-F238E27FC236}">
                <a16:creationId xmlns:a16="http://schemas.microsoft.com/office/drawing/2014/main" id="{35F44DAF-5081-4CDE-A295-CCC2B4D85AFE}"/>
              </a:ext>
            </a:extLst>
          </p:cNvPr>
          <p:cNvSpPr/>
          <p:nvPr>
            <p:custDataLst>
              <p:tags r:id="rId19"/>
            </p:custDataLst>
          </p:nvPr>
        </p:nvSpPr>
        <p:spPr>
          <a:xfrm>
            <a:off x="3552429" y="3041504"/>
            <a:ext cx="2543572" cy="529440"/>
          </a:xfrm>
          <a:prstGeom prst="rect">
            <a:avLst/>
          </a:prstGeom>
        </p:spPr>
        <p:txBody>
          <a:bodyPr wrap="square" lIns="0" tIns="0" rIns="0" bIns="0" anchor="ctr" anchorCtr="0">
            <a:normAutofit/>
          </a:bodyPr>
          <a:lstStyle/>
          <a:p>
            <a:r>
              <a:rPr lang="en-US" altLang="zh-CN" sz="1400" b="1" dirty="0">
                <a:solidFill>
                  <a:schemeClr val="accent3">
                    <a:lumMod val="100000"/>
                  </a:schemeClr>
                </a:solidFill>
              </a:rPr>
              <a:t>03</a:t>
            </a:r>
            <a:r>
              <a:rPr lang="zh-CN" altLang="en-US" sz="1400" b="1" dirty="0">
                <a:solidFill>
                  <a:schemeClr val="accent3">
                    <a:lumMod val="100000"/>
                  </a:schemeClr>
                </a:solidFill>
              </a:rPr>
              <a:t>输入标题文本 </a:t>
            </a:r>
          </a:p>
        </p:txBody>
      </p:sp>
      <p:sp>
        <p:nvSpPr>
          <p:cNvPr id="24" name="千图PPT彼岸天：ID 8661124库_文本框 34">
            <a:extLst>
              <a:ext uri="{FF2B5EF4-FFF2-40B4-BE49-F238E27FC236}">
                <a16:creationId xmlns:a16="http://schemas.microsoft.com/office/drawing/2014/main" id="{10682C17-2B2A-4602-ADE0-74CCC9CF8C48}"/>
              </a:ext>
            </a:extLst>
          </p:cNvPr>
          <p:cNvSpPr txBox="1"/>
          <p:nvPr>
            <p:custDataLst>
              <p:tags r:id="rId20"/>
            </p:custDataLst>
          </p:nvPr>
        </p:nvSpPr>
        <p:spPr>
          <a:xfrm>
            <a:off x="8832304" y="3570944"/>
            <a:ext cx="2543572" cy="161583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700" dirty="0"/>
              <a:t>请替换文字内容复制你的内容到此 </a:t>
            </a:r>
          </a:p>
        </p:txBody>
      </p:sp>
      <p:sp>
        <p:nvSpPr>
          <p:cNvPr id="25" name="千图PPT彼岸天：ID 8661124库_矩形 35">
            <a:extLst>
              <a:ext uri="{FF2B5EF4-FFF2-40B4-BE49-F238E27FC236}">
                <a16:creationId xmlns:a16="http://schemas.microsoft.com/office/drawing/2014/main" id="{93DEF052-5364-4816-B588-0C1F38B96738}"/>
              </a:ext>
            </a:extLst>
          </p:cNvPr>
          <p:cNvSpPr/>
          <p:nvPr>
            <p:custDataLst>
              <p:tags r:id="rId21"/>
            </p:custDataLst>
          </p:nvPr>
        </p:nvSpPr>
        <p:spPr>
          <a:xfrm>
            <a:off x="8832304" y="3041504"/>
            <a:ext cx="2543572" cy="529440"/>
          </a:xfrm>
          <a:prstGeom prst="rect">
            <a:avLst/>
          </a:prstGeom>
        </p:spPr>
        <p:txBody>
          <a:bodyPr wrap="square" lIns="0" tIns="0" rIns="0" bIns="0" anchor="ctr" anchorCtr="0">
            <a:normAutofit/>
          </a:bodyPr>
          <a:lstStyle/>
          <a:p>
            <a:r>
              <a:rPr lang="en-US" altLang="zh-CN" sz="1400" b="1" dirty="0">
                <a:solidFill>
                  <a:schemeClr val="accent3">
                    <a:lumMod val="100000"/>
                  </a:schemeClr>
                </a:solidFill>
              </a:rPr>
              <a:t>03</a:t>
            </a:r>
            <a:r>
              <a:rPr lang="zh-CN" altLang="en-US" sz="1400" b="1" dirty="0">
                <a:solidFill>
                  <a:schemeClr val="accent3">
                    <a:lumMod val="100000"/>
                  </a:schemeClr>
                </a:solidFill>
              </a:rPr>
              <a:t>输入标题文本 </a:t>
            </a:r>
          </a:p>
        </p:txBody>
      </p:sp>
      <p:sp>
        <p:nvSpPr>
          <p:cNvPr id="22" name="千图PPT彼岸天：ID 8661124库_文本框 36">
            <a:extLst>
              <a:ext uri="{FF2B5EF4-FFF2-40B4-BE49-F238E27FC236}">
                <a16:creationId xmlns:a16="http://schemas.microsoft.com/office/drawing/2014/main" id="{773B2486-8201-460F-8214-B056D06C5034}"/>
              </a:ext>
            </a:extLst>
          </p:cNvPr>
          <p:cNvSpPr txBox="1"/>
          <p:nvPr>
            <p:custDataLst>
              <p:tags r:id="rId22"/>
            </p:custDataLst>
          </p:nvPr>
        </p:nvSpPr>
        <p:spPr>
          <a:xfrm>
            <a:off x="3552429" y="4401120"/>
            <a:ext cx="2543572" cy="161583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700" dirty="0"/>
              <a:t>请替换文字内容复制你的内容到此 </a:t>
            </a:r>
          </a:p>
        </p:txBody>
      </p:sp>
      <p:sp>
        <p:nvSpPr>
          <p:cNvPr id="23" name="千图PPT彼岸天：ID 8661124库_矩形 37">
            <a:extLst>
              <a:ext uri="{FF2B5EF4-FFF2-40B4-BE49-F238E27FC236}">
                <a16:creationId xmlns:a16="http://schemas.microsoft.com/office/drawing/2014/main" id="{BF99470A-34D6-498E-91FC-DD61A06DCB78}"/>
              </a:ext>
            </a:extLst>
          </p:cNvPr>
          <p:cNvSpPr/>
          <p:nvPr>
            <p:custDataLst>
              <p:tags r:id="rId23"/>
            </p:custDataLst>
          </p:nvPr>
        </p:nvSpPr>
        <p:spPr>
          <a:xfrm>
            <a:off x="3552429" y="3871680"/>
            <a:ext cx="2543572" cy="529440"/>
          </a:xfrm>
          <a:prstGeom prst="rect">
            <a:avLst/>
          </a:prstGeom>
        </p:spPr>
        <p:txBody>
          <a:bodyPr wrap="square" lIns="0" tIns="0" rIns="0" bIns="0" anchor="ctr" anchorCtr="0">
            <a:normAutofit/>
          </a:bodyPr>
          <a:lstStyle/>
          <a:p>
            <a:r>
              <a:rPr lang="en-US" altLang="zh-CN" sz="1400" b="1" dirty="0">
                <a:solidFill>
                  <a:schemeClr val="accent4">
                    <a:lumMod val="100000"/>
                  </a:schemeClr>
                </a:solidFill>
              </a:rPr>
              <a:t>04</a:t>
            </a:r>
            <a:r>
              <a:rPr lang="zh-CN" altLang="en-US" sz="1400" b="1" dirty="0">
                <a:solidFill>
                  <a:schemeClr val="accent4">
                    <a:lumMod val="100000"/>
                  </a:schemeClr>
                </a:solidFill>
              </a:rPr>
              <a:t>输入标题文本 </a:t>
            </a:r>
          </a:p>
        </p:txBody>
      </p:sp>
      <p:sp>
        <p:nvSpPr>
          <p:cNvPr id="20" name="千图PPT彼岸天：ID 8661124库_文本框 38">
            <a:extLst>
              <a:ext uri="{FF2B5EF4-FFF2-40B4-BE49-F238E27FC236}">
                <a16:creationId xmlns:a16="http://schemas.microsoft.com/office/drawing/2014/main" id="{45DC3877-838B-4D44-B37C-16281705D227}"/>
              </a:ext>
            </a:extLst>
          </p:cNvPr>
          <p:cNvSpPr txBox="1"/>
          <p:nvPr>
            <p:custDataLst>
              <p:tags r:id="rId24"/>
            </p:custDataLst>
          </p:nvPr>
        </p:nvSpPr>
        <p:spPr>
          <a:xfrm>
            <a:off x="8832304" y="4401120"/>
            <a:ext cx="2543572" cy="161583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700" dirty="0"/>
              <a:t>请替换文字内容复制你的内容到此 </a:t>
            </a:r>
          </a:p>
        </p:txBody>
      </p:sp>
      <p:sp>
        <p:nvSpPr>
          <p:cNvPr id="21" name="千图PPT彼岸天：ID 8661124库_矩形 39">
            <a:extLst>
              <a:ext uri="{FF2B5EF4-FFF2-40B4-BE49-F238E27FC236}">
                <a16:creationId xmlns:a16="http://schemas.microsoft.com/office/drawing/2014/main" id="{3BC20C6E-C284-4A3D-A68E-77D1A4FB29E4}"/>
              </a:ext>
            </a:extLst>
          </p:cNvPr>
          <p:cNvSpPr/>
          <p:nvPr>
            <p:custDataLst>
              <p:tags r:id="rId25"/>
            </p:custDataLst>
          </p:nvPr>
        </p:nvSpPr>
        <p:spPr>
          <a:xfrm>
            <a:off x="8832304" y="3871680"/>
            <a:ext cx="2543572" cy="529440"/>
          </a:xfrm>
          <a:prstGeom prst="rect">
            <a:avLst/>
          </a:prstGeom>
        </p:spPr>
        <p:txBody>
          <a:bodyPr wrap="square" lIns="0" tIns="0" rIns="0" bIns="0" anchor="ctr" anchorCtr="0">
            <a:normAutofit/>
          </a:bodyPr>
          <a:lstStyle/>
          <a:p>
            <a:r>
              <a:rPr lang="en-US" altLang="zh-CN" sz="1400" b="1" dirty="0">
                <a:solidFill>
                  <a:schemeClr val="accent4">
                    <a:lumMod val="100000"/>
                  </a:schemeClr>
                </a:solidFill>
              </a:rPr>
              <a:t>04</a:t>
            </a:r>
            <a:r>
              <a:rPr lang="zh-CN" altLang="en-US" sz="1400" b="1" dirty="0">
                <a:solidFill>
                  <a:schemeClr val="accent4">
                    <a:lumMod val="100000"/>
                  </a:schemeClr>
                </a:solidFill>
              </a:rPr>
              <a:t>输入标题文本 </a:t>
            </a:r>
          </a:p>
        </p:txBody>
      </p:sp>
      <p:sp>
        <p:nvSpPr>
          <p:cNvPr id="18" name="千图PPT彼岸天：ID 8661124库_文本框 21">
            <a:extLst>
              <a:ext uri="{FF2B5EF4-FFF2-40B4-BE49-F238E27FC236}">
                <a16:creationId xmlns:a16="http://schemas.microsoft.com/office/drawing/2014/main" id="{83CD243E-FC30-4715-8104-0A45A3568E99}"/>
              </a:ext>
            </a:extLst>
          </p:cNvPr>
          <p:cNvSpPr txBox="1"/>
          <p:nvPr>
            <p:custDataLst>
              <p:tags r:id="rId26"/>
            </p:custDataLst>
          </p:nvPr>
        </p:nvSpPr>
        <p:spPr>
          <a:xfrm>
            <a:off x="1385180" y="5299892"/>
            <a:ext cx="4635795" cy="553998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dirty="0"/>
              <a:t>请替换文字内容复制你的内容到</a:t>
            </a:r>
            <a:r>
              <a:rPr lang="zh-CN" altLang="en-US" sz="800" dirty="0" smtClean="0"/>
              <a:t>此</a:t>
            </a:r>
            <a:r>
              <a:rPr lang="zh-CN" altLang="en-US" sz="800" dirty="0"/>
              <a:t/>
            </a:r>
            <a:br>
              <a:rPr lang="zh-CN" altLang="en-US" sz="800" dirty="0"/>
            </a:br>
            <a:r>
              <a:rPr lang="zh-CN" altLang="en-US" sz="800" dirty="0"/>
              <a:t>如需更改请在（设置形状格式）菜单下（文本选项）中调整</a:t>
            </a:r>
          </a:p>
        </p:txBody>
      </p:sp>
      <p:sp>
        <p:nvSpPr>
          <p:cNvPr id="19" name="千图PPT彼岸天：ID 8661124库_矩形 12">
            <a:extLst>
              <a:ext uri="{FF2B5EF4-FFF2-40B4-BE49-F238E27FC236}">
                <a16:creationId xmlns:a16="http://schemas.microsoft.com/office/drawing/2014/main" id="{E4DF5100-3F44-4AB5-B2BB-418D1DEED12C}"/>
              </a:ext>
            </a:extLst>
          </p:cNvPr>
          <p:cNvSpPr/>
          <p:nvPr>
            <p:custDataLst>
              <p:tags r:id="rId27"/>
            </p:custDataLst>
          </p:nvPr>
        </p:nvSpPr>
        <p:spPr>
          <a:xfrm>
            <a:off x="1385180" y="4884394"/>
            <a:ext cx="4635795" cy="415498"/>
          </a:xfrm>
          <a:prstGeom prst="rect">
            <a:avLst/>
          </a:prstGeom>
        </p:spPr>
        <p:txBody>
          <a:bodyPr wrap="none" lIns="0" tIns="0" rIns="0" bIns="0" anchor="ctr" anchorCtr="0">
            <a:normAutofit/>
          </a:bodyPr>
          <a:lstStyle/>
          <a:p>
            <a:r>
              <a:rPr lang="zh-CN" altLang="en-US" b="1" dirty="0">
                <a:solidFill>
                  <a:srgbClr val="3498DB"/>
                </a:solidFill>
              </a:rPr>
              <a:t>输入标题文本 </a:t>
            </a:r>
          </a:p>
        </p:txBody>
      </p:sp>
      <p:sp>
        <p:nvSpPr>
          <p:cNvPr id="16" name="千图PPT彼岸天：ID 8661124库_文本框 40">
            <a:extLst>
              <a:ext uri="{FF2B5EF4-FFF2-40B4-BE49-F238E27FC236}">
                <a16:creationId xmlns:a16="http://schemas.microsoft.com/office/drawing/2014/main" id="{87EBF24D-C298-45CF-B6C5-5A22442399C8}"/>
              </a:ext>
            </a:extLst>
          </p:cNvPr>
          <p:cNvSpPr txBox="1"/>
          <p:nvPr>
            <p:custDataLst>
              <p:tags r:id="rId28"/>
            </p:custDataLst>
          </p:nvPr>
        </p:nvSpPr>
        <p:spPr>
          <a:xfrm>
            <a:off x="6566780" y="5299892"/>
            <a:ext cx="4635795" cy="553998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dirty="0"/>
              <a:t>请替换文字内容复制你的内容到</a:t>
            </a:r>
            <a:r>
              <a:rPr lang="zh-CN" altLang="en-US" sz="800" dirty="0" smtClean="0"/>
              <a:t>此</a:t>
            </a:r>
            <a:r>
              <a:rPr lang="zh-CN" altLang="en-US" sz="800" dirty="0"/>
              <a:t/>
            </a:r>
            <a:br>
              <a:rPr lang="zh-CN" altLang="en-US" sz="800" dirty="0"/>
            </a:br>
            <a:r>
              <a:rPr lang="zh-CN" altLang="en-US" sz="800" dirty="0"/>
              <a:t>如需更改请在（设置形状格式）菜单下（文本选项）中调整</a:t>
            </a:r>
          </a:p>
        </p:txBody>
      </p:sp>
      <p:sp>
        <p:nvSpPr>
          <p:cNvPr id="17" name="千图PPT彼岸天：ID 8661124库_矩形 41">
            <a:extLst>
              <a:ext uri="{FF2B5EF4-FFF2-40B4-BE49-F238E27FC236}">
                <a16:creationId xmlns:a16="http://schemas.microsoft.com/office/drawing/2014/main" id="{FF139DEC-99F9-4454-A1F9-091F5DE6BE9C}"/>
              </a:ext>
            </a:extLst>
          </p:cNvPr>
          <p:cNvSpPr/>
          <p:nvPr>
            <p:custDataLst>
              <p:tags r:id="rId29"/>
            </p:custDataLst>
          </p:nvPr>
        </p:nvSpPr>
        <p:spPr>
          <a:xfrm>
            <a:off x="6566780" y="4884394"/>
            <a:ext cx="4635795" cy="415498"/>
          </a:xfrm>
          <a:prstGeom prst="rect">
            <a:avLst/>
          </a:prstGeom>
        </p:spPr>
        <p:txBody>
          <a:bodyPr wrap="none" lIns="0" tIns="0" rIns="0" bIns="0" anchor="ctr" anchorCtr="0">
            <a:normAutofit/>
          </a:bodyPr>
          <a:lstStyle/>
          <a:p>
            <a:r>
              <a:rPr lang="zh-CN" altLang="en-US" b="1" dirty="0">
                <a:solidFill>
                  <a:schemeClr val="accent5">
                    <a:lumMod val="100000"/>
                  </a:schemeClr>
                </a:solidFill>
              </a:rPr>
              <a:t>输入标题文本 </a:t>
            </a:r>
          </a:p>
        </p:txBody>
      </p:sp>
    </p:spTree>
    <p:extLst>
      <p:ext uri="{BB962C8B-B14F-4D97-AF65-F5344CB8AC3E}">
        <p14:creationId xmlns:p14="http://schemas.microsoft.com/office/powerpoint/2010/main" val="769738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5000">
        <p14:flip dir="r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00"/>
                            </p:stCondLst>
                            <p:childTnLst>
                              <p:par>
                                <p:cTn id="63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9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9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000"/>
                            </p:stCondLst>
                            <p:childTnLst>
                              <p:par>
                                <p:cTn id="76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2500"/>
                            </p:stCondLst>
                            <p:childTnLst>
                              <p:par>
                                <p:cTn id="10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3000"/>
                            </p:stCondLst>
                            <p:childTnLst>
                              <p:par>
                                <p:cTn id="134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9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0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9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1" grpId="0" animBg="1"/>
      <p:bldP spid="42" grpId="0" animBg="1"/>
      <p:bldP spid="43" grpId="0" animBg="1"/>
      <p:bldP spid="36" grpId="0" animBg="1"/>
      <p:bldP spid="37" grpId="0" animBg="1"/>
      <p:bldP spid="38" grpId="0" animBg="1"/>
      <p:bldP spid="39" grpId="0" animBg="1"/>
      <p:bldP spid="34" grpId="0"/>
      <p:bldP spid="35" grpId="0"/>
      <p:bldP spid="32" grpId="0"/>
      <p:bldP spid="33" grpId="0"/>
      <p:bldP spid="30" grpId="0"/>
      <p:bldP spid="31" grpId="0"/>
      <p:bldP spid="28" grpId="0"/>
      <p:bldP spid="29" grpId="0"/>
      <p:bldP spid="26" grpId="0"/>
      <p:bldP spid="27" grpId="0"/>
      <p:bldP spid="24" grpId="0"/>
      <p:bldP spid="25" grpId="0"/>
      <p:bldP spid="22" grpId="0"/>
      <p:bldP spid="23" grpId="0"/>
      <p:bldP spid="20" grpId="0"/>
      <p:bldP spid="21" grpId="0"/>
      <p:bldP spid="18" grpId="0"/>
      <p:bldP spid="19" grpId="0"/>
      <p:bldP spid="16" grpId="0"/>
      <p:bldP spid="1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千图PPT彼岸天：ID 8661124库_组合 3">
            <a:extLst>
              <a:ext uri="{FF2B5EF4-FFF2-40B4-BE49-F238E27FC236}">
                <a16:creationId xmlns:a16="http://schemas.microsoft.com/office/drawing/2014/main" id="{8651C857-6368-40CB-A482-C5BE98601C10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166014" y="2119273"/>
            <a:ext cx="2601366" cy="2619455"/>
            <a:chOff x="1740215" y="2198819"/>
            <a:chExt cx="2601366" cy="2619455"/>
          </a:xfrm>
        </p:grpSpPr>
        <p:grpSp>
          <p:nvGrpSpPr>
            <p:cNvPr id="43" name="组合 42">
              <a:extLst>
                <a:ext uri="{FF2B5EF4-FFF2-40B4-BE49-F238E27FC236}">
                  <a16:creationId xmlns:a16="http://schemas.microsoft.com/office/drawing/2014/main" id="{A26C03ED-FB18-4F07-8A5B-B08F869F1073}"/>
                </a:ext>
              </a:extLst>
            </p:cNvPr>
            <p:cNvGrpSpPr/>
            <p:nvPr/>
          </p:nvGrpSpPr>
          <p:grpSpPr>
            <a:xfrm>
              <a:off x="1740215" y="2198819"/>
              <a:ext cx="2601366" cy="2619455"/>
              <a:chOff x="2582905" y="2616198"/>
              <a:chExt cx="1076900" cy="1084389"/>
            </a:xfrm>
          </p:grpSpPr>
          <p:grpSp>
            <p:nvGrpSpPr>
              <p:cNvPr id="45" name="组合 44">
                <a:extLst>
                  <a:ext uri="{FF2B5EF4-FFF2-40B4-BE49-F238E27FC236}">
                    <a16:creationId xmlns:a16="http://schemas.microsoft.com/office/drawing/2014/main" id="{68E5906B-4274-496C-897E-BFD71F7BC1ED}"/>
                  </a:ext>
                </a:extLst>
              </p:cNvPr>
              <p:cNvGrpSpPr/>
              <p:nvPr/>
            </p:nvGrpSpPr>
            <p:grpSpPr>
              <a:xfrm>
                <a:off x="2582905" y="2616198"/>
                <a:ext cx="1076900" cy="1084389"/>
                <a:chOff x="721926" y="3827665"/>
                <a:chExt cx="2227443" cy="2242936"/>
              </a:xfrm>
            </p:grpSpPr>
            <p:sp>
              <p:nvSpPr>
                <p:cNvPr id="47" name="任意多边形: 形状 46">
                  <a:extLst>
                    <a:ext uri="{FF2B5EF4-FFF2-40B4-BE49-F238E27FC236}">
                      <a16:creationId xmlns:a16="http://schemas.microsoft.com/office/drawing/2014/main" id="{B0B76C7F-1A6B-48C0-B5FC-2BB6B51EF3B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21926" y="3827665"/>
                  <a:ext cx="1125537" cy="1716089"/>
                </a:xfrm>
                <a:custGeom>
                  <a:avLst/>
                  <a:gdLst>
                    <a:gd name="T0" fmla="*/ 1004 w 8508"/>
                    <a:gd name="T1" fmla="*/ 12737 h 12977"/>
                    <a:gd name="T2" fmla="*/ 820 w 8508"/>
                    <a:gd name="T3" fmla="*/ 12369 h 12977"/>
                    <a:gd name="T4" fmla="*/ 653 w 8508"/>
                    <a:gd name="T5" fmla="*/ 11991 h 12977"/>
                    <a:gd name="T6" fmla="*/ 505 w 8508"/>
                    <a:gd name="T7" fmla="*/ 11604 h 12977"/>
                    <a:gd name="T8" fmla="*/ 373 w 8508"/>
                    <a:gd name="T9" fmla="*/ 11208 h 12977"/>
                    <a:gd name="T10" fmla="*/ 262 w 8508"/>
                    <a:gd name="T11" fmla="*/ 10804 h 12977"/>
                    <a:gd name="T12" fmla="*/ 169 w 8508"/>
                    <a:gd name="T13" fmla="*/ 10393 h 12977"/>
                    <a:gd name="T14" fmla="*/ 96 w 8508"/>
                    <a:gd name="T15" fmla="*/ 9975 h 12977"/>
                    <a:gd name="T16" fmla="*/ 43 w 8508"/>
                    <a:gd name="T17" fmla="*/ 9549 h 12977"/>
                    <a:gd name="T18" fmla="*/ 11 w 8508"/>
                    <a:gd name="T19" fmla="*/ 9118 h 12977"/>
                    <a:gd name="T20" fmla="*/ 0 w 8508"/>
                    <a:gd name="T21" fmla="*/ 8681 h 12977"/>
                    <a:gd name="T22" fmla="*/ 98 w 8508"/>
                    <a:gd name="T23" fmla="*/ 7374 h 12977"/>
                    <a:gd name="T24" fmla="*/ 381 w 8508"/>
                    <a:gd name="T25" fmla="*/ 6128 h 12977"/>
                    <a:gd name="T26" fmla="*/ 837 w 8508"/>
                    <a:gd name="T27" fmla="*/ 4958 h 12977"/>
                    <a:gd name="T28" fmla="*/ 1449 w 8508"/>
                    <a:gd name="T29" fmla="*/ 3877 h 12977"/>
                    <a:gd name="T30" fmla="*/ 2205 w 8508"/>
                    <a:gd name="T31" fmla="*/ 2899 h 12977"/>
                    <a:gd name="T32" fmla="*/ 3090 w 8508"/>
                    <a:gd name="T33" fmla="*/ 2039 h 12977"/>
                    <a:gd name="T34" fmla="*/ 4089 w 8508"/>
                    <a:gd name="T35" fmla="*/ 1311 h 12977"/>
                    <a:gd name="T36" fmla="*/ 5190 w 8508"/>
                    <a:gd name="T37" fmla="*/ 729 h 12977"/>
                    <a:gd name="T38" fmla="*/ 6377 w 8508"/>
                    <a:gd name="T39" fmla="*/ 308 h 12977"/>
                    <a:gd name="T40" fmla="*/ 7636 w 8508"/>
                    <a:gd name="T41" fmla="*/ 61 h 12977"/>
                    <a:gd name="T42" fmla="*/ 8508 w 8508"/>
                    <a:gd name="T43" fmla="*/ 4795 h 12977"/>
                    <a:gd name="T44" fmla="*/ 7939 w 8508"/>
                    <a:gd name="T45" fmla="*/ 4863 h 12977"/>
                    <a:gd name="T46" fmla="*/ 7398 w 8508"/>
                    <a:gd name="T47" fmla="*/ 5008 h 12977"/>
                    <a:gd name="T48" fmla="*/ 6890 w 8508"/>
                    <a:gd name="T49" fmla="*/ 5227 h 12977"/>
                    <a:gd name="T50" fmla="*/ 6424 w 8508"/>
                    <a:gd name="T51" fmla="*/ 5514 h 12977"/>
                    <a:gd name="T52" fmla="*/ 6004 w 8508"/>
                    <a:gd name="T53" fmla="*/ 5860 h 12977"/>
                    <a:gd name="T54" fmla="*/ 5636 w 8508"/>
                    <a:gd name="T55" fmla="*/ 6262 h 12977"/>
                    <a:gd name="T56" fmla="*/ 5326 w 8508"/>
                    <a:gd name="T57" fmla="*/ 6712 h 12977"/>
                    <a:gd name="T58" fmla="*/ 5082 w 8508"/>
                    <a:gd name="T59" fmla="*/ 7205 h 12977"/>
                    <a:gd name="T60" fmla="*/ 4909 w 8508"/>
                    <a:gd name="T61" fmla="*/ 7734 h 12977"/>
                    <a:gd name="T62" fmla="*/ 4812 w 8508"/>
                    <a:gd name="T63" fmla="*/ 8293 h 12977"/>
                    <a:gd name="T64" fmla="*/ 4792 w 8508"/>
                    <a:gd name="T65" fmla="*/ 8745 h 12977"/>
                    <a:gd name="T66" fmla="*/ 4801 w 8508"/>
                    <a:gd name="T67" fmla="*/ 8937 h 12977"/>
                    <a:gd name="T68" fmla="*/ 4817 w 8508"/>
                    <a:gd name="T69" fmla="*/ 9127 h 12977"/>
                    <a:gd name="T70" fmla="*/ 4843 w 8508"/>
                    <a:gd name="T71" fmla="*/ 9314 h 12977"/>
                    <a:gd name="T72" fmla="*/ 4878 w 8508"/>
                    <a:gd name="T73" fmla="*/ 9497 h 12977"/>
                    <a:gd name="T74" fmla="*/ 4922 w 8508"/>
                    <a:gd name="T75" fmla="*/ 9678 h 12977"/>
                    <a:gd name="T76" fmla="*/ 4973 w 8508"/>
                    <a:gd name="T77" fmla="*/ 9855 h 12977"/>
                    <a:gd name="T78" fmla="*/ 5032 w 8508"/>
                    <a:gd name="T79" fmla="*/ 10029 h 12977"/>
                    <a:gd name="T80" fmla="*/ 5101 w 8508"/>
                    <a:gd name="T81" fmla="*/ 10199 h 12977"/>
                    <a:gd name="T82" fmla="*/ 5176 w 8508"/>
                    <a:gd name="T83" fmla="*/ 10365 h 12977"/>
                    <a:gd name="T84" fmla="*/ 5258 w 8508"/>
                    <a:gd name="T85" fmla="*/ 10527 h 129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8508" h="12977">
                      <a:moveTo>
                        <a:pt x="1135" y="12977"/>
                      </a:moveTo>
                      <a:lnTo>
                        <a:pt x="1069" y="12857"/>
                      </a:lnTo>
                      <a:lnTo>
                        <a:pt x="1004" y="12737"/>
                      </a:lnTo>
                      <a:lnTo>
                        <a:pt x="941" y="12615"/>
                      </a:lnTo>
                      <a:lnTo>
                        <a:pt x="879" y="12493"/>
                      </a:lnTo>
                      <a:lnTo>
                        <a:pt x="820" y="12369"/>
                      </a:lnTo>
                      <a:lnTo>
                        <a:pt x="763" y="12244"/>
                      </a:lnTo>
                      <a:lnTo>
                        <a:pt x="706" y="12118"/>
                      </a:lnTo>
                      <a:lnTo>
                        <a:pt x="653" y="11991"/>
                      </a:lnTo>
                      <a:lnTo>
                        <a:pt x="601" y="11863"/>
                      </a:lnTo>
                      <a:lnTo>
                        <a:pt x="552" y="11734"/>
                      </a:lnTo>
                      <a:lnTo>
                        <a:pt x="505" y="11604"/>
                      </a:lnTo>
                      <a:lnTo>
                        <a:pt x="459" y="11473"/>
                      </a:lnTo>
                      <a:lnTo>
                        <a:pt x="416" y="11341"/>
                      </a:lnTo>
                      <a:lnTo>
                        <a:pt x="373" y="11208"/>
                      </a:lnTo>
                      <a:lnTo>
                        <a:pt x="334" y="11074"/>
                      </a:lnTo>
                      <a:lnTo>
                        <a:pt x="297" y="10940"/>
                      </a:lnTo>
                      <a:lnTo>
                        <a:pt x="262" y="10804"/>
                      </a:lnTo>
                      <a:lnTo>
                        <a:pt x="229" y="10668"/>
                      </a:lnTo>
                      <a:lnTo>
                        <a:pt x="198" y="10530"/>
                      </a:lnTo>
                      <a:lnTo>
                        <a:pt x="169" y="10393"/>
                      </a:lnTo>
                      <a:lnTo>
                        <a:pt x="142" y="10254"/>
                      </a:lnTo>
                      <a:lnTo>
                        <a:pt x="118" y="10115"/>
                      </a:lnTo>
                      <a:lnTo>
                        <a:pt x="96" y="9975"/>
                      </a:lnTo>
                      <a:lnTo>
                        <a:pt x="76" y="9834"/>
                      </a:lnTo>
                      <a:lnTo>
                        <a:pt x="59" y="9691"/>
                      </a:lnTo>
                      <a:lnTo>
                        <a:pt x="43" y="9549"/>
                      </a:lnTo>
                      <a:lnTo>
                        <a:pt x="30" y="9406"/>
                      </a:lnTo>
                      <a:lnTo>
                        <a:pt x="20" y="9263"/>
                      </a:lnTo>
                      <a:lnTo>
                        <a:pt x="11" y="9118"/>
                      </a:lnTo>
                      <a:lnTo>
                        <a:pt x="4" y="8973"/>
                      </a:lnTo>
                      <a:lnTo>
                        <a:pt x="1" y="8827"/>
                      </a:lnTo>
                      <a:lnTo>
                        <a:pt x="0" y="8681"/>
                      </a:lnTo>
                      <a:lnTo>
                        <a:pt x="11" y="8239"/>
                      </a:lnTo>
                      <a:lnTo>
                        <a:pt x="43" y="7804"/>
                      </a:lnTo>
                      <a:lnTo>
                        <a:pt x="98" y="7374"/>
                      </a:lnTo>
                      <a:lnTo>
                        <a:pt x="173" y="6952"/>
                      </a:lnTo>
                      <a:lnTo>
                        <a:pt x="267" y="6536"/>
                      </a:lnTo>
                      <a:lnTo>
                        <a:pt x="381" y="6128"/>
                      </a:lnTo>
                      <a:lnTo>
                        <a:pt x="514" y="5730"/>
                      </a:lnTo>
                      <a:lnTo>
                        <a:pt x="666" y="5339"/>
                      </a:lnTo>
                      <a:lnTo>
                        <a:pt x="837" y="4958"/>
                      </a:lnTo>
                      <a:lnTo>
                        <a:pt x="1023" y="4587"/>
                      </a:lnTo>
                      <a:lnTo>
                        <a:pt x="1229" y="4226"/>
                      </a:lnTo>
                      <a:lnTo>
                        <a:pt x="1449" y="3877"/>
                      </a:lnTo>
                      <a:lnTo>
                        <a:pt x="1685" y="3538"/>
                      </a:lnTo>
                      <a:lnTo>
                        <a:pt x="1938" y="3213"/>
                      </a:lnTo>
                      <a:lnTo>
                        <a:pt x="2205" y="2899"/>
                      </a:lnTo>
                      <a:lnTo>
                        <a:pt x="2486" y="2598"/>
                      </a:lnTo>
                      <a:lnTo>
                        <a:pt x="2781" y="2312"/>
                      </a:lnTo>
                      <a:lnTo>
                        <a:pt x="3090" y="2039"/>
                      </a:lnTo>
                      <a:lnTo>
                        <a:pt x="3411" y="1781"/>
                      </a:lnTo>
                      <a:lnTo>
                        <a:pt x="3744" y="1538"/>
                      </a:lnTo>
                      <a:lnTo>
                        <a:pt x="4089" y="1311"/>
                      </a:lnTo>
                      <a:lnTo>
                        <a:pt x="4446" y="1101"/>
                      </a:lnTo>
                      <a:lnTo>
                        <a:pt x="4813" y="906"/>
                      </a:lnTo>
                      <a:lnTo>
                        <a:pt x="5190" y="729"/>
                      </a:lnTo>
                      <a:lnTo>
                        <a:pt x="5577" y="570"/>
                      </a:lnTo>
                      <a:lnTo>
                        <a:pt x="5972" y="430"/>
                      </a:lnTo>
                      <a:lnTo>
                        <a:pt x="6377" y="308"/>
                      </a:lnTo>
                      <a:lnTo>
                        <a:pt x="6789" y="205"/>
                      </a:lnTo>
                      <a:lnTo>
                        <a:pt x="7209" y="123"/>
                      </a:lnTo>
                      <a:lnTo>
                        <a:pt x="7636" y="61"/>
                      </a:lnTo>
                      <a:lnTo>
                        <a:pt x="8069" y="20"/>
                      </a:lnTo>
                      <a:lnTo>
                        <a:pt x="8508" y="0"/>
                      </a:lnTo>
                      <a:lnTo>
                        <a:pt x="8508" y="4795"/>
                      </a:lnTo>
                      <a:lnTo>
                        <a:pt x="8316" y="4808"/>
                      </a:lnTo>
                      <a:lnTo>
                        <a:pt x="8126" y="4831"/>
                      </a:lnTo>
                      <a:lnTo>
                        <a:pt x="7939" y="4863"/>
                      </a:lnTo>
                      <a:lnTo>
                        <a:pt x="7755" y="4903"/>
                      </a:lnTo>
                      <a:lnTo>
                        <a:pt x="7575" y="4952"/>
                      </a:lnTo>
                      <a:lnTo>
                        <a:pt x="7398" y="5008"/>
                      </a:lnTo>
                      <a:lnTo>
                        <a:pt x="7225" y="5073"/>
                      </a:lnTo>
                      <a:lnTo>
                        <a:pt x="7055" y="5147"/>
                      </a:lnTo>
                      <a:lnTo>
                        <a:pt x="6890" y="5227"/>
                      </a:lnTo>
                      <a:lnTo>
                        <a:pt x="6731" y="5315"/>
                      </a:lnTo>
                      <a:lnTo>
                        <a:pt x="6574" y="5411"/>
                      </a:lnTo>
                      <a:lnTo>
                        <a:pt x="6424" y="5514"/>
                      </a:lnTo>
                      <a:lnTo>
                        <a:pt x="6278" y="5622"/>
                      </a:lnTo>
                      <a:lnTo>
                        <a:pt x="6138" y="5738"/>
                      </a:lnTo>
                      <a:lnTo>
                        <a:pt x="6004" y="5860"/>
                      </a:lnTo>
                      <a:lnTo>
                        <a:pt x="5876" y="5988"/>
                      </a:lnTo>
                      <a:lnTo>
                        <a:pt x="5753" y="6122"/>
                      </a:lnTo>
                      <a:lnTo>
                        <a:pt x="5636" y="6262"/>
                      </a:lnTo>
                      <a:lnTo>
                        <a:pt x="5526" y="6407"/>
                      </a:lnTo>
                      <a:lnTo>
                        <a:pt x="5423" y="6557"/>
                      </a:lnTo>
                      <a:lnTo>
                        <a:pt x="5326" y="6712"/>
                      </a:lnTo>
                      <a:lnTo>
                        <a:pt x="5237" y="6872"/>
                      </a:lnTo>
                      <a:lnTo>
                        <a:pt x="5156" y="7037"/>
                      </a:lnTo>
                      <a:lnTo>
                        <a:pt x="5082" y="7205"/>
                      </a:lnTo>
                      <a:lnTo>
                        <a:pt x="5016" y="7377"/>
                      </a:lnTo>
                      <a:lnTo>
                        <a:pt x="4959" y="7554"/>
                      </a:lnTo>
                      <a:lnTo>
                        <a:pt x="4909" y="7734"/>
                      </a:lnTo>
                      <a:lnTo>
                        <a:pt x="4867" y="7918"/>
                      </a:lnTo>
                      <a:lnTo>
                        <a:pt x="4835" y="8105"/>
                      </a:lnTo>
                      <a:lnTo>
                        <a:pt x="4812" y="8293"/>
                      </a:lnTo>
                      <a:lnTo>
                        <a:pt x="4797" y="8487"/>
                      </a:lnTo>
                      <a:lnTo>
                        <a:pt x="4792" y="8681"/>
                      </a:lnTo>
                      <a:lnTo>
                        <a:pt x="4792" y="8745"/>
                      </a:lnTo>
                      <a:lnTo>
                        <a:pt x="4795" y="8810"/>
                      </a:lnTo>
                      <a:lnTo>
                        <a:pt x="4797" y="8874"/>
                      </a:lnTo>
                      <a:lnTo>
                        <a:pt x="4801" y="8937"/>
                      </a:lnTo>
                      <a:lnTo>
                        <a:pt x="4805" y="9001"/>
                      </a:lnTo>
                      <a:lnTo>
                        <a:pt x="4811" y="9064"/>
                      </a:lnTo>
                      <a:lnTo>
                        <a:pt x="4817" y="9127"/>
                      </a:lnTo>
                      <a:lnTo>
                        <a:pt x="4825" y="9190"/>
                      </a:lnTo>
                      <a:lnTo>
                        <a:pt x="4834" y="9252"/>
                      </a:lnTo>
                      <a:lnTo>
                        <a:pt x="4843" y="9314"/>
                      </a:lnTo>
                      <a:lnTo>
                        <a:pt x="4854" y="9376"/>
                      </a:lnTo>
                      <a:lnTo>
                        <a:pt x="4866" y="9436"/>
                      </a:lnTo>
                      <a:lnTo>
                        <a:pt x="4878" y="9497"/>
                      </a:lnTo>
                      <a:lnTo>
                        <a:pt x="4892" y="9558"/>
                      </a:lnTo>
                      <a:lnTo>
                        <a:pt x="4906" y="9619"/>
                      </a:lnTo>
                      <a:lnTo>
                        <a:pt x="4922" y="9678"/>
                      </a:lnTo>
                      <a:lnTo>
                        <a:pt x="4938" y="9738"/>
                      </a:lnTo>
                      <a:lnTo>
                        <a:pt x="4955" y="9797"/>
                      </a:lnTo>
                      <a:lnTo>
                        <a:pt x="4973" y="9855"/>
                      </a:lnTo>
                      <a:lnTo>
                        <a:pt x="4992" y="9914"/>
                      </a:lnTo>
                      <a:lnTo>
                        <a:pt x="5012" y="9971"/>
                      </a:lnTo>
                      <a:lnTo>
                        <a:pt x="5032" y="10029"/>
                      </a:lnTo>
                      <a:lnTo>
                        <a:pt x="5054" y="10086"/>
                      </a:lnTo>
                      <a:lnTo>
                        <a:pt x="5077" y="10143"/>
                      </a:lnTo>
                      <a:lnTo>
                        <a:pt x="5101" y="10199"/>
                      </a:lnTo>
                      <a:lnTo>
                        <a:pt x="5125" y="10255"/>
                      </a:lnTo>
                      <a:lnTo>
                        <a:pt x="5150" y="10310"/>
                      </a:lnTo>
                      <a:lnTo>
                        <a:pt x="5176" y="10365"/>
                      </a:lnTo>
                      <a:lnTo>
                        <a:pt x="5202" y="10420"/>
                      </a:lnTo>
                      <a:lnTo>
                        <a:pt x="5230" y="10474"/>
                      </a:lnTo>
                      <a:lnTo>
                        <a:pt x="5258" y="10527"/>
                      </a:lnTo>
                      <a:lnTo>
                        <a:pt x="5287" y="10579"/>
                      </a:lnTo>
                      <a:lnTo>
                        <a:pt x="1135" y="12977"/>
                      </a:lnTo>
                      <a:close/>
                    </a:path>
                  </a:pathLst>
                </a:custGeom>
                <a:solidFill>
                  <a:schemeClr val="accent2">
                    <a:lumMod val="100000"/>
                  </a:schemeClr>
                </a:solidFill>
                <a:ln>
                  <a:solidFill>
                    <a:schemeClr val="bg1"/>
                  </a:solidFill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8" name="任意多边形: 形状 47">
                  <a:extLst>
                    <a:ext uri="{FF2B5EF4-FFF2-40B4-BE49-F238E27FC236}">
                      <a16:creationId xmlns:a16="http://schemas.microsoft.com/office/drawing/2014/main" id="{6DA06D18-6989-4612-82F4-89821D8940A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61355" y="5211763"/>
                  <a:ext cx="1947863" cy="858838"/>
                </a:xfrm>
                <a:custGeom>
                  <a:avLst/>
                  <a:gdLst>
                    <a:gd name="T0" fmla="*/ 252217063 w 14736"/>
                    <a:gd name="T1" fmla="*/ 49939682 h 6488"/>
                    <a:gd name="T2" fmla="*/ 243445731 w 14736"/>
                    <a:gd name="T3" fmla="*/ 61101664 h 6488"/>
                    <a:gd name="T4" fmla="*/ 233696106 w 14736"/>
                    <a:gd name="T5" fmla="*/ 71387467 h 6488"/>
                    <a:gd name="T6" fmla="*/ 223037716 w 14736"/>
                    <a:gd name="T7" fmla="*/ 80727066 h 6488"/>
                    <a:gd name="T8" fmla="*/ 211523302 w 14736"/>
                    <a:gd name="T9" fmla="*/ 89032829 h 6488"/>
                    <a:gd name="T10" fmla="*/ 199257555 w 14736"/>
                    <a:gd name="T11" fmla="*/ 96287150 h 6488"/>
                    <a:gd name="T12" fmla="*/ 186275371 w 14736"/>
                    <a:gd name="T13" fmla="*/ 102349980 h 6488"/>
                    <a:gd name="T14" fmla="*/ 172646807 w 14736"/>
                    <a:gd name="T15" fmla="*/ 107203844 h 6488"/>
                    <a:gd name="T16" fmla="*/ 158494001 w 14736"/>
                    <a:gd name="T17" fmla="*/ 110760980 h 6488"/>
                    <a:gd name="T18" fmla="*/ 143834402 w 14736"/>
                    <a:gd name="T19" fmla="*/ 112951229 h 6488"/>
                    <a:gd name="T20" fmla="*/ 128738199 w 14736"/>
                    <a:gd name="T21" fmla="*/ 113687224 h 6488"/>
                    <a:gd name="T22" fmla="*/ 113641865 w 14736"/>
                    <a:gd name="T23" fmla="*/ 112951229 h 6488"/>
                    <a:gd name="T24" fmla="*/ 98982266 w 14736"/>
                    <a:gd name="T25" fmla="*/ 110760980 h 6488"/>
                    <a:gd name="T26" fmla="*/ 84829460 w 14736"/>
                    <a:gd name="T27" fmla="*/ 107203844 h 6488"/>
                    <a:gd name="T28" fmla="*/ 71200896 w 14736"/>
                    <a:gd name="T29" fmla="*/ 102349980 h 6488"/>
                    <a:gd name="T30" fmla="*/ 58218712 w 14736"/>
                    <a:gd name="T31" fmla="*/ 96287150 h 6488"/>
                    <a:gd name="T32" fmla="*/ 45952964 w 14736"/>
                    <a:gd name="T33" fmla="*/ 89032829 h 6488"/>
                    <a:gd name="T34" fmla="*/ 34438551 w 14736"/>
                    <a:gd name="T35" fmla="*/ 80727066 h 6488"/>
                    <a:gd name="T36" fmla="*/ 23780161 w 14736"/>
                    <a:gd name="T37" fmla="*/ 71387467 h 6488"/>
                    <a:gd name="T38" fmla="*/ 14030535 w 14736"/>
                    <a:gd name="T39" fmla="*/ 61101664 h 6488"/>
                    <a:gd name="T40" fmla="*/ 5259204 w 14736"/>
                    <a:gd name="T41" fmla="*/ 49939682 h 6488"/>
                    <a:gd name="T42" fmla="*/ 72616190 w 14736"/>
                    <a:gd name="T43" fmla="*/ 0 h 6488"/>
                    <a:gd name="T44" fmla="*/ 76267904 w 14736"/>
                    <a:gd name="T45" fmla="*/ 4853732 h 6488"/>
                    <a:gd name="T46" fmla="*/ 80339038 w 14736"/>
                    <a:gd name="T47" fmla="*/ 9392151 h 6488"/>
                    <a:gd name="T48" fmla="*/ 84794564 w 14736"/>
                    <a:gd name="T49" fmla="*/ 13527493 h 6488"/>
                    <a:gd name="T50" fmla="*/ 89599451 w 14736"/>
                    <a:gd name="T51" fmla="*/ 17259890 h 6488"/>
                    <a:gd name="T52" fmla="*/ 94736384 w 14736"/>
                    <a:gd name="T53" fmla="*/ 20571606 h 6488"/>
                    <a:gd name="T54" fmla="*/ 100187916 w 14736"/>
                    <a:gd name="T55" fmla="*/ 23410351 h 6488"/>
                    <a:gd name="T56" fmla="*/ 105883987 w 14736"/>
                    <a:gd name="T57" fmla="*/ 25758389 h 6488"/>
                    <a:gd name="T58" fmla="*/ 111859628 w 14736"/>
                    <a:gd name="T59" fmla="*/ 27580772 h 6488"/>
                    <a:gd name="T60" fmla="*/ 118027464 w 14736"/>
                    <a:gd name="T61" fmla="*/ 28859895 h 6488"/>
                    <a:gd name="T62" fmla="*/ 124387496 w 14736"/>
                    <a:gd name="T63" fmla="*/ 29560812 h 6488"/>
                    <a:gd name="T64" fmla="*/ 130922143 w 14736"/>
                    <a:gd name="T65" fmla="*/ 29665917 h 6488"/>
                    <a:gd name="T66" fmla="*/ 137352100 w 14736"/>
                    <a:gd name="T67" fmla="*/ 29175341 h 6488"/>
                    <a:gd name="T68" fmla="*/ 143589862 w 14736"/>
                    <a:gd name="T69" fmla="*/ 28071348 h 6488"/>
                    <a:gd name="T70" fmla="*/ 149617847 w 14736"/>
                    <a:gd name="T71" fmla="*/ 26424227 h 6488"/>
                    <a:gd name="T72" fmla="*/ 155418741 w 14736"/>
                    <a:gd name="T73" fmla="*/ 24233846 h 6488"/>
                    <a:gd name="T74" fmla="*/ 160957646 w 14736"/>
                    <a:gd name="T75" fmla="*/ 21570495 h 6488"/>
                    <a:gd name="T76" fmla="*/ 166181953 w 14736"/>
                    <a:gd name="T77" fmla="*/ 18416304 h 6488"/>
                    <a:gd name="T78" fmla="*/ 171126691 w 14736"/>
                    <a:gd name="T79" fmla="*/ 14824222 h 6488"/>
                    <a:gd name="T80" fmla="*/ 175687038 w 14736"/>
                    <a:gd name="T81" fmla="*/ 10811457 h 6488"/>
                    <a:gd name="T82" fmla="*/ 179897891 w 14736"/>
                    <a:gd name="T83" fmla="*/ 6395749 h 6488"/>
                    <a:gd name="T84" fmla="*/ 183689456 w 14736"/>
                    <a:gd name="T85" fmla="*/ 1647121 h 6488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</a:gdLst>
                  <a:ahLst/>
                  <a:cxnLst>
                    <a:cxn ang="T86">
                      <a:pos x="T0" y="T1"/>
                    </a:cxn>
                    <a:cxn ang="T87">
                      <a:pos x="T2" y="T3"/>
                    </a:cxn>
                    <a:cxn ang="T88">
                      <a:pos x="T4" y="T5"/>
                    </a:cxn>
                    <a:cxn ang="T89">
                      <a:pos x="T6" y="T7"/>
                    </a:cxn>
                    <a:cxn ang="T90">
                      <a:pos x="T8" y="T9"/>
                    </a:cxn>
                    <a:cxn ang="T91">
                      <a:pos x="T10" y="T11"/>
                    </a:cxn>
                    <a:cxn ang="T92">
                      <a:pos x="T12" y="T13"/>
                    </a:cxn>
                    <a:cxn ang="T93">
                      <a:pos x="T14" y="T15"/>
                    </a:cxn>
                    <a:cxn ang="T94">
                      <a:pos x="T16" y="T17"/>
                    </a:cxn>
                    <a:cxn ang="T95">
                      <a:pos x="T18" y="T19"/>
                    </a:cxn>
                    <a:cxn ang="T96">
                      <a:pos x="T20" y="T21"/>
                    </a:cxn>
                    <a:cxn ang="T97">
                      <a:pos x="T22" y="T23"/>
                    </a:cxn>
                    <a:cxn ang="T98">
                      <a:pos x="T24" y="T25"/>
                    </a:cxn>
                    <a:cxn ang="T99">
                      <a:pos x="T26" y="T27"/>
                    </a:cxn>
                    <a:cxn ang="T100">
                      <a:pos x="T28" y="T29"/>
                    </a:cxn>
                    <a:cxn ang="T101">
                      <a:pos x="T30" y="T31"/>
                    </a:cxn>
                    <a:cxn ang="T102">
                      <a:pos x="T32" y="T33"/>
                    </a:cxn>
                    <a:cxn ang="T103">
                      <a:pos x="T34" y="T35"/>
                    </a:cxn>
                    <a:cxn ang="T104">
                      <a:pos x="T36" y="T37"/>
                    </a:cxn>
                    <a:cxn ang="T105">
                      <a:pos x="T38" y="T39"/>
                    </a:cxn>
                    <a:cxn ang="T106">
                      <a:pos x="T40" y="T41"/>
                    </a:cxn>
                    <a:cxn ang="T107">
                      <a:pos x="T42" y="T43"/>
                    </a:cxn>
                    <a:cxn ang="T108">
                      <a:pos x="T44" y="T45"/>
                    </a:cxn>
                    <a:cxn ang="T109">
                      <a:pos x="T46" y="T47"/>
                    </a:cxn>
                    <a:cxn ang="T110">
                      <a:pos x="T48" y="T49"/>
                    </a:cxn>
                    <a:cxn ang="T111">
                      <a:pos x="T50" y="T51"/>
                    </a:cxn>
                    <a:cxn ang="T112">
                      <a:pos x="T52" y="T53"/>
                    </a:cxn>
                    <a:cxn ang="T113">
                      <a:pos x="T54" y="T55"/>
                    </a:cxn>
                    <a:cxn ang="T114">
                      <a:pos x="T56" y="T57"/>
                    </a:cxn>
                    <a:cxn ang="T115">
                      <a:pos x="T58" y="T59"/>
                    </a:cxn>
                    <a:cxn ang="T116">
                      <a:pos x="T60" y="T61"/>
                    </a:cxn>
                    <a:cxn ang="T117">
                      <a:pos x="T62" y="T63"/>
                    </a:cxn>
                    <a:cxn ang="T118">
                      <a:pos x="T64" y="T65"/>
                    </a:cxn>
                    <a:cxn ang="T119">
                      <a:pos x="T66" y="T67"/>
                    </a:cxn>
                    <a:cxn ang="T120">
                      <a:pos x="T68" y="T69"/>
                    </a:cxn>
                    <a:cxn ang="T121">
                      <a:pos x="T70" y="T71"/>
                    </a:cxn>
                    <a:cxn ang="T122">
                      <a:pos x="T72" y="T73"/>
                    </a:cxn>
                    <a:cxn ang="T123">
                      <a:pos x="T74" y="T75"/>
                    </a:cxn>
                    <a:cxn ang="T124">
                      <a:pos x="T76" y="T77"/>
                    </a:cxn>
                    <a:cxn ang="T125">
                      <a:pos x="T78" y="T79"/>
                    </a:cxn>
                    <a:cxn ang="T126">
                      <a:pos x="T80" y="T81"/>
                    </a:cxn>
                    <a:cxn ang="T127">
                      <a:pos x="T82" y="T83"/>
                    </a:cxn>
                    <a:cxn ang="T128">
                      <a:pos x="T84" y="T85"/>
                    </a:cxn>
                  </a:cxnLst>
                  <a:rect l="0" t="0" r="r" b="b"/>
                  <a:pathLst>
                    <a:path w="14736" h="6488">
                      <a:moveTo>
                        <a:pt x="14736" y="2398"/>
                      </a:moveTo>
                      <a:lnTo>
                        <a:pt x="14589" y="2626"/>
                      </a:lnTo>
                      <a:lnTo>
                        <a:pt x="14435" y="2850"/>
                      </a:lnTo>
                      <a:lnTo>
                        <a:pt x="14273" y="3067"/>
                      </a:lnTo>
                      <a:lnTo>
                        <a:pt x="14106" y="3280"/>
                      </a:lnTo>
                      <a:lnTo>
                        <a:pt x="13933" y="3487"/>
                      </a:lnTo>
                      <a:lnTo>
                        <a:pt x="13753" y="3688"/>
                      </a:lnTo>
                      <a:lnTo>
                        <a:pt x="13567" y="3884"/>
                      </a:lnTo>
                      <a:lnTo>
                        <a:pt x="13375" y="4074"/>
                      </a:lnTo>
                      <a:lnTo>
                        <a:pt x="13177" y="4258"/>
                      </a:lnTo>
                      <a:lnTo>
                        <a:pt x="12973" y="4436"/>
                      </a:lnTo>
                      <a:lnTo>
                        <a:pt x="12765" y="4607"/>
                      </a:lnTo>
                      <a:lnTo>
                        <a:pt x="12550" y="4772"/>
                      </a:lnTo>
                      <a:lnTo>
                        <a:pt x="12331" y="4930"/>
                      </a:lnTo>
                      <a:lnTo>
                        <a:pt x="12106" y="5081"/>
                      </a:lnTo>
                      <a:lnTo>
                        <a:pt x="11876" y="5227"/>
                      </a:lnTo>
                      <a:lnTo>
                        <a:pt x="11643" y="5365"/>
                      </a:lnTo>
                      <a:lnTo>
                        <a:pt x="11404" y="5495"/>
                      </a:lnTo>
                      <a:lnTo>
                        <a:pt x="11160" y="5618"/>
                      </a:lnTo>
                      <a:lnTo>
                        <a:pt x="10912" y="5734"/>
                      </a:lnTo>
                      <a:lnTo>
                        <a:pt x="10661" y="5841"/>
                      </a:lnTo>
                      <a:lnTo>
                        <a:pt x="10405" y="5942"/>
                      </a:lnTo>
                      <a:lnTo>
                        <a:pt x="10145" y="6034"/>
                      </a:lnTo>
                      <a:lnTo>
                        <a:pt x="9881" y="6118"/>
                      </a:lnTo>
                      <a:lnTo>
                        <a:pt x="9614" y="6194"/>
                      </a:lnTo>
                      <a:lnTo>
                        <a:pt x="9344" y="6262"/>
                      </a:lnTo>
                      <a:lnTo>
                        <a:pt x="9071" y="6321"/>
                      </a:lnTo>
                      <a:lnTo>
                        <a:pt x="8794" y="6372"/>
                      </a:lnTo>
                      <a:lnTo>
                        <a:pt x="8514" y="6413"/>
                      </a:lnTo>
                      <a:lnTo>
                        <a:pt x="8232" y="6446"/>
                      </a:lnTo>
                      <a:lnTo>
                        <a:pt x="7946" y="6470"/>
                      </a:lnTo>
                      <a:lnTo>
                        <a:pt x="7658" y="6484"/>
                      </a:lnTo>
                      <a:lnTo>
                        <a:pt x="7368" y="6488"/>
                      </a:lnTo>
                      <a:lnTo>
                        <a:pt x="7078" y="6484"/>
                      </a:lnTo>
                      <a:lnTo>
                        <a:pt x="6790" y="6470"/>
                      </a:lnTo>
                      <a:lnTo>
                        <a:pt x="6504" y="6446"/>
                      </a:lnTo>
                      <a:lnTo>
                        <a:pt x="6222" y="6413"/>
                      </a:lnTo>
                      <a:lnTo>
                        <a:pt x="5942" y="6372"/>
                      </a:lnTo>
                      <a:lnTo>
                        <a:pt x="5665" y="6321"/>
                      </a:lnTo>
                      <a:lnTo>
                        <a:pt x="5392" y="6262"/>
                      </a:lnTo>
                      <a:lnTo>
                        <a:pt x="5122" y="6194"/>
                      </a:lnTo>
                      <a:lnTo>
                        <a:pt x="4855" y="6118"/>
                      </a:lnTo>
                      <a:lnTo>
                        <a:pt x="4591" y="6034"/>
                      </a:lnTo>
                      <a:lnTo>
                        <a:pt x="4331" y="5942"/>
                      </a:lnTo>
                      <a:lnTo>
                        <a:pt x="4075" y="5841"/>
                      </a:lnTo>
                      <a:lnTo>
                        <a:pt x="3824" y="5734"/>
                      </a:lnTo>
                      <a:lnTo>
                        <a:pt x="3576" y="5618"/>
                      </a:lnTo>
                      <a:lnTo>
                        <a:pt x="3332" y="5495"/>
                      </a:lnTo>
                      <a:lnTo>
                        <a:pt x="3093" y="5365"/>
                      </a:lnTo>
                      <a:lnTo>
                        <a:pt x="2860" y="5227"/>
                      </a:lnTo>
                      <a:lnTo>
                        <a:pt x="2630" y="5081"/>
                      </a:lnTo>
                      <a:lnTo>
                        <a:pt x="2405" y="4930"/>
                      </a:lnTo>
                      <a:lnTo>
                        <a:pt x="2186" y="4772"/>
                      </a:lnTo>
                      <a:lnTo>
                        <a:pt x="1971" y="4607"/>
                      </a:lnTo>
                      <a:lnTo>
                        <a:pt x="1763" y="4436"/>
                      </a:lnTo>
                      <a:lnTo>
                        <a:pt x="1559" y="4258"/>
                      </a:lnTo>
                      <a:lnTo>
                        <a:pt x="1361" y="4074"/>
                      </a:lnTo>
                      <a:lnTo>
                        <a:pt x="1169" y="3884"/>
                      </a:lnTo>
                      <a:lnTo>
                        <a:pt x="983" y="3688"/>
                      </a:lnTo>
                      <a:lnTo>
                        <a:pt x="803" y="3487"/>
                      </a:lnTo>
                      <a:lnTo>
                        <a:pt x="630" y="3280"/>
                      </a:lnTo>
                      <a:lnTo>
                        <a:pt x="463" y="3067"/>
                      </a:lnTo>
                      <a:lnTo>
                        <a:pt x="301" y="2850"/>
                      </a:lnTo>
                      <a:lnTo>
                        <a:pt x="147" y="2626"/>
                      </a:lnTo>
                      <a:lnTo>
                        <a:pt x="0" y="2399"/>
                      </a:lnTo>
                      <a:lnTo>
                        <a:pt x="4156" y="0"/>
                      </a:lnTo>
                      <a:lnTo>
                        <a:pt x="4223" y="94"/>
                      </a:lnTo>
                      <a:lnTo>
                        <a:pt x="4292" y="187"/>
                      </a:lnTo>
                      <a:lnTo>
                        <a:pt x="4365" y="277"/>
                      </a:lnTo>
                      <a:lnTo>
                        <a:pt x="4440" y="366"/>
                      </a:lnTo>
                      <a:lnTo>
                        <a:pt x="4518" y="452"/>
                      </a:lnTo>
                      <a:lnTo>
                        <a:pt x="4598" y="536"/>
                      </a:lnTo>
                      <a:lnTo>
                        <a:pt x="4681" y="617"/>
                      </a:lnTo>
                      <a:lnTo>
                        <a:pt x="4766" y="696"/>
                      </a:lnTo>
                      <a:lnTo>
                        <a:pt x="4853" y="772"/>
                      </a:lnTo>
                      <a:lnTo>
                        <a:pt x="4942" y="846"/>
                      </a:lnTo>
                      <a:lnTo>
                        <a:pt x="5035" y="917"/>
                      </a:lnTo>
                      <a:lnTo>
                        <a:pt x="5128" y="985"/>
                      </a:lnTo>
                      <a:lnTo>
                        <a:pt x="5225" y="1051"/>
                      </a:lnTo>
                      <a:lnTo>
                        <a:pt x="5322" y="1114"/>
                      </a:lnTo>
                      <a:lnTo>
                        <a:pt x="5422" y="1174"/>
                      </a:lnTo>
                      <a:lnTo>
                        <a:pt x="5524" y="1231"/>
                      </a:lnTo>
                      <a:lnTo>
                        <a:pt x="5628" y="1285"/>
                      </a:lnTo>
                      <a:lnTo>
                        <a:pt x="5734" y="1336"/>
                      </a:lnTo>
                      <a:lnTo>
                        <a:pt x="5841" y="1383"/>
                      </a:lnTo>
                      <a:lnTo>
                        <a:pt x="5950" y="1428"/>
                      </a:lnTo>
                      <a:lnTo>
                        <a:pt x="6060" y="1470"/>
                      </a:lnTo>
                      <a:lnTo>
                        <a:pt x="6173" y="1508"/>
                      </a:lnTo>
                      <a:lnTo>
                        <a:pt x="6287" y="1543"/>
                      </a:lnTo>
                      <a:lnTo>
                        <a:pt x="6402" y="1574"/>
                      </a:lnTo>
                      <a:lnTo>
                        <a:pt x="6518" y="1602"/>
                      </a:lnTo>
                      <a:lnTo>
                        <a:pt x="6637" y="1627"/>
                      </a:lnTo>
                      <a:lnTo>
                        <a:pt x="6755" y="1647"/>
                      </a:lnTo>
                      <a:lnTo>
                        <a:pt x="6875" y="1665"/>
                      </a:lnTo>
                      <a:lnTo>
                        <a:pt x="6997" y="1678"/>
                      </a:lnTo>
                      <a:lnTo>
                        <a:pt x="7119" y="1687"/>
                      </a:lnTo>
                      <a:lnTo>
                        <a:pt x="7243" y="1693"/>
                      </a:lnTo>
                      <a:lnTo>
                        <a:pt x="7368" y="1695"/>
                      </a:lnTo>
                      <a:lnTo>
                        <a:pt x="7493" y="1693"/>
                      </a:lnTo>
                      <a:lnTo>
                        <a:pt x="7617" y="1687"/>
                      </a:lnTo>
                      <a:lnTo>
                        <a:pt x="7739" y="1678"/>
                      </a:lnTo>
                      <a:lnTo>
                        <a:pt x="7861" y="1665"/>
                      </a:lnTo>
                      <a:lnTo>
                        <a:pt x="7981" y="1647"/>
                      </a:lnTo>
                      <a:lnTo>
                        <a:pt x="8099" y="1627"/>
                      </a:lnTo>
                      <a:lnTo>
                        <a:pt x="8218" y="1602"/>
                      </a:lnTo>
                      <a:lnTo>
                        <a:pt x="8334" y="1574"/>
                      </a:lnTo>
                      <a:lnTo>
                        <a:pt x="8449" y="1543"/>
                      </a:lnTo>
                      <a:lnTo>
                        <a:pt x="8563" y="1508"/>
                      </a:lnTo>
                      <a:lnTo>
                        <a:pt x="8676" y="1469"/>
                      </a:lnTo>
                      <a:lnTo>
                        <a:pt x="8786" y="1428"/>
                      </a:lnTo>
                      <a:lnTo>
                        <a:pt x="8895" y="1383"/>
                      </a:lnTo>
                      <a:lnTo>
                        <a:pt x="9002" y="1336"/>
                      </a:lnTo>
                      <a:lnTo>
                        <a:pt x="9108" y="1285"/>
                      </a:lnTo>
                      <a:lnTo>
                        <a:pt x="9212" y="1231"/>
                      </a:lnTo>
                      <a:lnTo>
                        <a:pt x="9314" y="1174"/>
                      </a:lnTo>
                      <a:lnTo>
                        <a:pt x="9414" y="1114"/>
                      </a:lnTo>
                      <a:lnTo>
                        <a:pt x="9511" y="1051"/>
                      </a:lnTo>
                      <a:lnTo>
                        <a:pt x="9608" y="985"/>
                      </a:lnTo>
                      <a:lnTo>
                        <a:pt x="9701" y="917"/>
                      </a:lnTo>
                      <a:lnTo>
                        <a:pt x="9794" y="846"/>
                      </a:lnTo>
                      <a:lnTo>
                        <a:pt x="9883" y="772"/>
                      </a:lnTo>
                      <a:lnTo>
                        <a:pt x="9970" y="696"/>
                      </a:lnTo>
                      <a:lnTo>
                        <a:pt x="10055" y="617"/>
                      </a:lnTo>
                      <a:lnTo>
                        <a:pt x="10138" y="536"/>
                      </a:lnTo>
                      <a:lnTo>
                        <a:pt x="10218" y="452"/>
                      </a:lnTo>
                      <a:lnTo>
                        <a:pt x="10296" y="365"/>
                      </a:lnTo>
                      <a:lnTo>
                        <a:pt x="10371" y="277"/>
                      </a:lnTo>
                      <a:lnTo>
                        <a:pt x="10444" y="187"/>
                      </a:lnTo>
                      <a:lnTo>
                        <a:pt x="10513" y="94"/>
                      </a:lnTo>
                      <a:lnTo>
                        <a:pt x="10580" y="0"/>
                      </a:lnTo>
                      <a:lnTo>
                        <a:pt x="14736" y="2398"/>
                      </a:lnTo>
                      <a:close/>
                    </a:path>
                  </a:pathLst>
                </a:custGeom>
                <a:solidFill>
                  <a:schemeClr val="accent4">
                    <a:lumMod val="100000"/>
                  </a:schemeClr>
                </a:solidFill>
                <a:ln w="9525">
                  <a:solidFill>
                    <a:schemeClr val="bg1"/>
                  </a:solidFill>
                  <a:round/>
                  <a:headEnd/>
                  <a:tailEnd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9" name="任意多边形: 形状 48">
                  <a:extLst>
                    <a:ext uri="{FF2B5EF4-FFF2-40B4-BE49-F238E27FC236}">
                      <a16:creationId xmlns:a16="http://schemas.microsoft.com/office/drawing/2014/main" id="{4C4ADC5A-3740-49BA-88A0-B3D3CE87E23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23832" y="3827665"/>
                  <a:ext cx="1125537" cy="1716089"/>
                </a:xfrm>
                <a:custGeom>
                  <a:avLst/>
                  <a:gdLst>
                    <a:gd name="T0" fmla="*/ 15260909 w 8508"/>
                    <a:gd name="T1" fmla="*/ 1066786 h 12977"/>
                    <a:gd name="T2" fmla="*/ 37294889 w 8508"/>
                    <a:gd name="T3" fmla="*/ 5368709 h 12977"/>
                    <a:gd name="T4" fmla="*/ 58068659 w 8508"/>
                    <a:gd name="T5" fmla="*/ 12748403 h 12977"/>
                    <a:gd name="T6" fmla="*/ 77337346 w 8508"/>
                    <a:gd name="T7" fmla="*/ 22926312 h 12977"/>
                    <a:gd name="T8" fmla="*/ 94821020 w 8508"/>
                    <a:gd name="T9" fmla="*/ 35657259 h 12977"/>
                    <a:gd name="T10" fmla="*/ 110309471 w 8508"/>
                    <a:gd name="T11" fmla="*/ 50696601 h 12977"/>
                    <a:gd name="T12" fmla="*/ 123540231 w 8508"/>
                    <a:gd name="T13" fmla="*/ 67799427 h 12977"/>
                    <a:gd name="T14" fmla="*/ 134250966 w 8508"/>
                    <a:gd name="T15" fmla="*/ 86703637 h 12977"/>
                    <a:gd name="T16" fmla="*/ 142231464 w 8508"/>
                    <a:gd name="T17" fmla="*/ 107164056 h 12977"/>
                    <a:gd name="T18" fmla="*/ 147184202 w 8508"/>
                    <a:gd name="T19" fmla="*/ 128953626 h 12977"/>
                    <a:gd name="T20" fmla="*/ 148899364 w 8508"/>
                    <a:gd name="T21" fmla="*/ 151809982 h 12977"/>
                    <a:gd name="T22" fmla="*/ 148706880 w 8508"/>
                    <a:gd name="T23" fmla="*/ 159452042 h 12977"/>
                    <a:gd name="T24" fmla="*/ 148146756 w 8508"/>
                    <a:gd name="T25" fmla="*/ 166989234 h 12977"/>
                    <a:gd name="T26" fmla="*/ 147219259 w 8508"/>
                    <a:gd name="T27" fmla="*/ 174438884 h 12977"/>
                    <a:gd name="T28" fmla="*/ 145941718 w 8508"/>
                    <a:gd name="T29" fmla="*/ 181748755 h 12977"/>
                    <a:gd name="T30" fmla="*/ 144314133 w 8508"/>
                    <a:gd name="T31" fmla="*/ 188936171 h 12977"/>
                    <a:gd name="T32" fmla="*/ 142371429 w 8508"/>
                    <a:gd name="T33" fmla="*/ 196001132 h 12977"/>
                    <a:gd name="T34" fmla="*/ 140061351 w 8508"/>
                    <a:gd name="T35" fmla="*/ 202926183 h 12977"/>
                    <a:gd name="T36" fmla="*/ 137471211 w 8508"/>
                    <a:gd name="T37" fmla="*/ 209693999 h 12977"/>
                    <a:gd name="T38" fmla="*/ 134548490 w 8508"/>
                    <a:gd name="T39" fmla="*/ 216304317 h 12977"/>
                    <a:gd name="T40" fmla="*/ 131328245 w 8508"/>
                    <a:gd name="T41" fmla="*/ 222739680 h 12977"/>
                    <a:gd name="T42" fmla="*/ 56371092 w 8508"/>
                    <a:gd name="T43" fmla="*/ 185001480 h 12977"/>
                    <a:gd name="T44" fmla="*/ 57858580 w 8508"/>
                    <a:gd name="T45" fmla="*/ 182220854 h 12977"/>
                    <a:gd name="T46" fmla="*/ 59206236 w 8508"/>
                    <a:gd name="T47" fmla="*/ 179335494 h 12977"/>
                    <a:gd name="T48" fmla="*/ 60448852 w 8508"/>
                    <a:gd name="T49" fmla="*/ 176380046 h 12977"/>
                    <a:gd name="T50" fmla="*/ 61533909 w 8508"/>
                    <a:gd name="T51" fmla="*/ 173372230 h 12977"/>
                    <a:gd name="T52" fmla="*/ 62478868 w 8508"/>
                    <a:gd name="T53" fmla="*/ 170294327 h 12977"/>
                    <a:gd name="T54" fmla="*/ 63283996 w 8508"/>
                    <a:gd name="T55" fmla="*/ 167146601 h 12977"/>
                    <a:gd name="T56" fmla="*/ 63949026 w 8508"/>
                    <a:gd name="T57" fmla="*/ 163963831 h 12977"/>
                    <a:gd name="T58" fmla="*/ 64456497 w 8508"/>
                    <a:gd name="T59" fmla="*/ 160711106 h 12977"/>
                    <a:gd name="T60" fmla="*/ 64806541 w 8508"/>
                    <a:gd name="T61" fmla="*/ 157406013 h 12977"/>
                    <a:gd name="T62" fmla="*/ 64981563 w 8508"/>
                    <a:gd name="T63" fmla="*/ 154065877 h 12977"/>
                    <a:gd name="T64" fmla="*/ 64946638 w 8508"/>
                    <a:gd name="T65" fmla="*/ 148417346 h 12977"/>
                    <a:gd name="T66" fmla="*/ 63721485 w 8508"/>
                    <a:gd name="T67" fmla="*/ 138466892 h 12977"/>
                    <a:gd name="T68" fmla="*/ 61113882 w 8508"/>
                    <a:gd name="T69" fmla="*/ 129006125 h 12977"/>
                    <a:gd name="T70" fmla="*/ 57246069 w 8508"/>
                    <a:gd name="T71" fmla="*/ 120174825 h 12977"/>
                    <a:gd name="T72" fmla="*/ 52188292 w 8508"/>
                    <a:gd name="T73" fmla="*/ 112043077 h 12977"/>
                    <a:gd name="T74" fmla="*/ 46062920 w 8508"/>
                    <a:gd name="T75" fmla="*/ 104715883 h 12977"/>
                    <a:gd name="T76" fmla="*/ 39027514 w 8508"/>
                    <a:gd name="T77" fmla="*/ 98315299 h 12977"/>
                    <a:gd name="T78" fmla="*/ 31099403 w 8508"/>
                    <a:gd name="T79" fmla="*/ 92946590 h 12977"/>
                    <a:gd name="T80" fmla="*/ 22453875 w 8508"/>
                    <a:gd name="T81" fmla="*/ 88714622 h 12977"/>
                    <a:gd name="T82" fmla="*/ 13178373 w 8508"/>
                    <a:gd name="T83" fmla="*/ 85741718 h 12977"/>
                    <a:gd name="T84" fmla="*/ 3360210 w 8508"/>
                    <a:gd name="T85" fmla="*/ 84080378 h 12977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</a:gdLst>
                  <a:ahLst/>
                  <a:cxnLst>
                    <a:cxn ang="T86">
                      <a:pos x="T0" y="T1"/>
                    </a:cxn>
                    <a:cxn ang="T87">
                      <a:pos x="T2" y="T3"/>
                    </a:cxn>
                    <a:cxn ang="T88">
                      <a:pos x="T4" y="T5"/>
                    </a:cxn>
                    <a:cxn ang="T89">
                      <a:pos x="T6" y="T7"/>
                    </a:cxn>
                    <a:cxn ang="T90">
                      <a:pos x="T8" y="T9"/>
                    </a:cxn>
                    <a:cxn ang="T91">
                      <a:pos x="T10" y="T11"/>
                    </a:cxn>
                    <a:cxn ang="T92">
                      <a:pos x="T12" y="T13"/>
                    </a:cxn>
                    <a:cxn ang="T93">
                      <a:pos x="T14" y="T15"/>
                    </a:cxn>
                    <a:cxn ang="T94">
                      <a:pos x="T16" y="T17"/>
                    </a:cxn>
                    <a:cxn ang="T95">
                      <a:pos x="T18" y="T19"/>
                    </a:cxn>
                    <a:cxn ang="T96">
                      <a:pos x="T20" y="T21"/>
                    </a:cxn>
                    <a:cxn ang="T97">
                      <a:pos x="T22" y="T23"/>
                    </a:cxn>
                    <a:cxn ang="T98">
                      <a:pos x="T24" y="T25"/>
                    </a:cxn>
                    <a:cxn ang="T99">
                      <a:pos x="T26" y="T27"/>
                    </a:cxn>
                    <a:cxn ang="T100">
                      <a:pos x="T28" y="T29"/>
                    </a:cxn>
                    <a:cxn ang="T101">
                      <a:pos x="T30" y="T31"/>
                    </a:cxn>
                    <a:cxn ang="T102">
                      <a:pos x="T32" y="T33"/>
                    </a:cxn>
                    <a:cxn ang="T103">
                      <a:pos x="T34" y="T35"/>
                    </a:cxn>
                    <a:cxn ang="T104">
                      <a:pos x="T36" y="T37"/>
                    </a:cxn>
                    <a:cxn ang="T105">
                      <a:pos x="T38" y="T39"/>
                    </a:cxn>
                    <a:cxn ang="T106">
                      <a:pos x="T40" y="T41"/>
                    </a:cxn>
                    <a:cxn ang="T107">
                      <a:pos x="T42" y="T43"/>
                    </a:cxn>
                    <a:cxn ang="T108">
                      <a:pos x="T44" y="T45"/>
                    </a:cxn>
                    <a:cxn ang="T109">
                      <a:pos x="T46" y="T47"/>
                    </a:cxn>
                    <a:cxn ang="T110">
                      <a:pos x="T48" y="T49"/>
                    </a:cxn>
                    <a:cxn ang="T111">
                      <a:pos x="T50" y="T51"/>
                    </a:cxn>
                    <a:cxn ang="T112">
                      <a:pos x="T52" y="T53"/>
                    </a:cxn>
                    <a:cxn ang="T113">
                      <a:pos x="T54" y="T55"/>
                    </a:cxn>
                    <a:cxn ang="T114">
                      <a:pos x="T56" y="T57"/>
                    </a:cxn>
                    <a:cxn ang="T115">
                      <a:pos x="T58" y="T59"/>
                    </a:cxn>
                    <a:cxn ang="T116">
                      <a:pos x="T60" y="T61"/>
                    </a:cxn>
                    <a:cxn ang="T117">
                      <a:pos x="T62" y="T63"/>
                    </a:cxn>
                    <a:cxn ang="T118">
                      <a:pos x="T64" y="T65"/>
                    </a:cxn>
                    <a:cxn ang="T119">
                      <a:pos x="T66" y="T67"/>
                    </a:cxn>
                    <a:cxn ang="T120">
                      <a:pos x="T68" y="T69"/>
                    </a:cxn>
                    <a:cxn ang="T121">
                      <a:pos x="T70" y="T71"/>
                    </a:cxn>
                    <a:cxn ang="T122">
                      <a:pos x="T72" y="T73"/>
                    </a:cxn>
                    <a:cxn ang="T123">
                      <a:pos x="T74" y="T75"/>
                    </a:cxn>
                    <a:cxn ang="T124">
                      <a:pos x="T76" y="T77"/>
                    </a:cxn>
                    <a:cxn ang="T125">
                      <a:pos x="T78" y="T79"/>
                    </a:cxn>
                    <a:cxn ang="T126">
                      <a:pos x="T80" y="T81"/>
                    </a:cxn>
                    <a:cxn ang="T127">
                      <a:pos x="T82" y="T83"/>
                    </a:cxn>
                    <a:cxn ang="T128">
                      <a:pos x="T84" y="T85"/>
                    </a:cxn>
                  </a:cxnLst>
                  <a:rect l="0" t="0" r="r" b="b"/>
                  <a:pathLst>
                    <a:path w="8508" h="12977">
                      <a:moveTo>
                        <a:pt x="0" y="0"/>
                      </a:moveTo>
                      <a:lnTo>
                        <a:pt x="439" y="20"/>
                      </a:lnTo>
                      <a:lnTo>
                        <a:pt x="872" y="61"/>
                      </a:lnTo>
                      <a:lnTo>
                        <a:pt x="1299" y="123"/>
                      </a:lnTo>
                      <a:lnTo>
                        <a:pt x="1719" y="205"/>
                      </a:lnTo>
                      <a:lnTo>
                        <a:pt x="2131" y="307"/>
                      </a:lnTo>
                      <a:lnTo>
                        <a:pt x="2536" y="430"/>
                      </a:lnTo>
                      <a:lnTo>
                        <a:pt x="2931" y="570"/>
                      </a:lnTo>
                      <a:lnTo>
                        <a:pt x="3318" y="729"/>
                      </a:lnTo>
                      <a:lnTo>
                        <a:pt x="3695" y="906"/>
                      </a:lnTo>
                      <a:lnTo>
                        <a:pt x="4062" y="1101"/>
                      </a:lnTo>
                      <a:lnTo>
                        <a:pt x="4419" y="1311"/>
                      </a:lnTo>
                      <a:lnTo>
                        <a:pt x="4764" y="1538"/>
                      </a:lnTo>
                      <a:lnTo>
                        <a:pt x="5097" y="1781"/>
                      </a:lnTo>
                      <a:lnTo>
                        <a:pt x="5418" y="2039"/>
                      </a:lnTo>
                      <a:lnTo>
                        <a:pt x="5727" y="2312"/>
                      </a:lnTo>
                      <a:lnTo>
                        <a:pt x="6022" y="2598"/>
                      </a:lnTo>
                      <a:lnTo>
                        <a:pt x="6303" y="2899"/>
                      </a:lnTo>
                      <a:lnTo>
                        <a:pt x="6570" y="3213"/>
                      </a:lnTo>
                      <a:lnTo>
                        <a:pt x="6823" y="3538"/>
                      </a:lnTo>
                      <a:lnTo>
                        <a:pt x="7059" y="3877"/>
                      </a:lnTo>
                      <a:lnTo>
                        <a:pt x="7279" y="4226"/>
                      </a:lnTo>
                      <a:lnTo>
                        <a:pt x="7485" y="4587"/>
                      </a:lnTo>
                      <a:lnTo>
                        <a:pt x="7671" y="4958"/>
                      </a:lnTo>
                      <a:lnTo>
                        <a:pt x="7842" y="5339"/>
                      </a:lnTo>
                      <a:lnTo>
                        <a:pt x="7994" y="5730"/>
                      </a:lnTo>
                      <a:lnTo>
                        <a:pt x="8127" y="6128"/>
                      </a:lnTo>
                      <a:lnTo>
                        <a:pt x="8241" y="6536"/>
                      </a:lnTo>
                      <a:lnTo>
                        <a:pt x="8335" y="6952"/>
                      </a:lnTo>
                      <a:lnTo>
                        <a:pt x="8410" y="7374"/>
                      </a:lnTo>
                      <a:lnTo>
                        <a:pt x="8465" y="7804"/>
                      </a:lnTo>
                      <a:lnTo>
                        <a:pt x="8497" y="8239"/>
                      </a:lnTo>
                      <a:lnTo>
                        <a:pt x="8508" y="8681"/>
                      </a:lnTo>
                      <a:lnTo>
                        <a:pt x="8507" y="8827"/>
                      </a:lnTo>
                      <a:lnTo>
                        <a:pt x="8504" y="8973"/>
                      </a:lnTo>
                      <a:lnTo>
                        <a:pt x="8497" y="9118"/>
                      </a:lnTo>
                      <a:lnTo>
                        <a:pt x="8488" y="9263"/>
                      </a:lnTo>
                      <a:lnTo>
                        <a:pt x="8478" y="9406"/>
                      </a:lnTo>
                      <a:lnTo>
                        <a:pt x="8465" y="9549"/>
                      </a:lnTo>
                      <a:lnTo>
                        <a:pt x="8449" y="9691"/>
                      </a:lnTo>
                      <a:lnTo>
                        <a:pt x="8432" y="9834"/>
                      </a:lnTo>
                      <a:lnTo>
                        <a:pt x="8412" y="9975"/>
                      </a:lnTo>
                      <a:lnTo>
                        <a:pt x="8390" y="10115"/>
                      </a:lnTo>
                      <a:lnTo>
                        <a:pt x="8366" y="10254"/>
                      </a:lnTo>
                      <a:lnTo>
                        <a:pt x="8339" y="10393"/>
                      </a:lnTo>
                      <a:lnTo>
                        <a:pt x="8310" y="10530"/>
                      </a:lnTo>
                      <a:lnTo>
                        <a:pt x="8279" y="10668"/>
                      </a:lnTo>
                      <a:lnTo>
                        <a:pt x="8246" y="10804"/>
                      </a:lnTo>
                      <a:lnTo>
                        <a:pt x="8211" y="10940"/>
                      </a:lnTo>
                      <a:lnTo>
                        <a:pt x="8174" y="11074"/>
                      </a:lnTo>
                      <a:lnTo>
                        <a:pt x="8135" y="11208"/>
                      </a:lnTo>
                      <a:lnTo>
                        <a:pt x="8092" y="11341"/>
                      </a:lnTo>
                      <a:lnTo>
                        <a:pt x="8049" y="11473"/>
                      </a:lnTo>
                      <a:lnTo>
                        <a:pt x="8003" y="11604"/>
                      </a:lnTo>
                      <a:lnTo>
                        <a:pt x="7956" y="11734"/>
                      </a:lnTo>
                      <a:lnTo>
                        <a:pt x="7907" y="11863"/>
                      </a:lnTo>
                      <a:lnTo>
                        <a:pt x="7855" y="11991"/>
                      </a:lnTo>
                      <a:lnTo>
                        <a:pt x="7802" y="12118"/>
                      </a:lnTo>
                      <a:lnTo>
                        <a:pt x="7745" y="12244"/>
                      </a:lnTo>
                      <a:lnTo>
                        <a:pt x="7688" y="12369"/>
                      </a:lnTo>
                      <a:lnTo>
                        <a:pt x="7629" y="12493"/>
                      </a:lnTo>
                      <a:lnTo>
                        <a:pt x="7567" y="12615"/>
                      </a:lnTo>
                      <a:lnTo>
                        <a:pt x="7504" y="12737"/>
                      </a:lnTo>
                      <a:lnTo>
                        <a:pt x="7439" y="12857"/>
                      </a:lnTo>
                      <a:lnTo>
                        <a:pt x="7373" y="12977"/>
                      </a:lnTo>
                      <a:lnTo>
                        <a:pt x="3221" y="10579"/>
                      </a:lnTo>
                      <a:lnTo>
                        <a:pt x="3250" y="10527"/>
                      </a:lnTo>
                      <a:lnTo>
                        <a:pt x="3278" y="10474"/>
                      </a:lnTo>
                      <a:lnTo>
                        <a:pt x="3306" y="10420"/>
                      </a:lnTo>
                      <a:lnTo>
                        <a:pt x="3332" y="10365"/>
                      </a:lnTo>
                      <a:lnTo>
                        <a:pt x="3358" y="10310"/>
                      </a:lnTo>
                      <a:lnTo>
                        <a:pt x="3383" y="10255"/>
                      </a:lnTo>
                      <a:lnTo>
                        <a:pt x="3407" y="10199"/>
                      </a:lnTo>
                      <a:lnTo>
                        <a:pt x="3431" y="10143"/>
                      </a:lnTo>
                      <a:lnTo>
                        <a:pt x="3454" y="10086"/>
                      </a:lnTo>
                      <a:lnTo>
                        <a:pt x="3476" y="10029"/>
                      </a:lnTo>
                      <a:lnTo>
                        <a:pt x="3496" y="9971"/>
                      </a:lnTo>
                      <a:lnTo>
                        <a:pt x="3516" y="9914"/>
                      </a:lnTo>
                      <a:lnTo>
                        <a:pt x="3535" y="9855"/>
                      </a:lnTo>
                      <a:lnTo>
                        <a:pt x="3553" y="9797"/>
                      </a:lnTo>
                      <a:lnTo>
                        <a:pt x="3570" y="9738"/>
                      </a:lnTo>
                      <a:lnTo>
                        <a:pt x="3586" y="9678"/>
                      </a:lnTo>
                      <a:lnTo>
                        <a:pt x="3602" y="9619"/>
                      </a:lnTo>
                      <a:lnTo>
                        <a:pt x="3616" y="9558"/>
                      </a:lnTo>
                      <a:lnTo>
                        <a:pt x="3630" y="9497"/>
                      </a:lnTo>
                      <a:lnTo>
                        <a:pt x="3642" y="9436"/>
                      </a:lnTo>
                      <a:lnTo>
                        <a:pt x="3654" y="9376"/>
                      </a:lnTo>
                      <a:lnTo>
                        <a:pt x="3665" y="9314"/>
                      </a:lnTo>
                      <a:lnTo>
                        <a:pt x="3674" y="9252"/>
                      </a:lnTo>
                      <a:lnTo>
                        <a:pt x="3683" y="9190"/>
                      </a:lnTo>
                      <a:lnTo>
                        <a:pt x="3691" y="9127"/>
                      </a:lnTo>
                      <a:lnTo>
                        <a:pt x="3697" y="9064"/>
                      </a:lnTo>
                      <a:lnTo>
                        <a:pt x="3703" y="9001"/>
                      </a:lnTo>
                      <a:lnTo>
                        <a:pt x="3707" y="8937"/>
                      </a:lnTo>
                      <a:lnTo>
                        <a:pt x="3711" y="8874"/>
                      </a:lnTo>
                      <a:lnTo>
                        <a:pt x="3713" y="8810"/>
                      </a:lnTo>
                      <a:lnTo>
                        <a:pt x="3716" y="8745"/>
                      </a:lnTo>
                      <a:lnTo>
                        <a:pt x="3716" y="8681"/>
                      </a:lnTo>
                      <a:lnTo>
                        <a:pt x="3711" y="8487"/>
                      </a:lnTo>
                      <a:lnTo>
                        <a:pt x="3696" y="8293"/>
                      </a:lnTo>
                      <a:lnTo>
                        <a:pt x="3673" y="8105"/>
                      </a:lnTo>
                      <a:lnTo>
                        <a:pt x="3641" y="7918"/>
                      </a:lnTo>
                      <a:lnTo>
                        <a:pt x="3599" y="7734"/>
                      </a:lnTo>
                      <a:lnTo>
                        <a:pt x="3549" y="7554"/>
                      </a:lnTo>
                      <a:lnTo>
                        <a:pt x="3492" y="7377"/>
                      </a:lnTo>
                      <a:lnTo>
                        <a:pt x="3426" y="7205"/>
                      </a:lnTo>
                      <a:lnTo>
                        <a:pt x="3352" y="7037"/>
                      </a:lnTo>
                      <a:lnTo>
                        <a:pt x="3271" y="6872"/>
                      </a:lnTo>
                      <a:lnTo>
                        <a:pt x="3182" y="6712"/>
                      </a:lnTo>
                      <a:lnTo>
                        <a:pt x="3085" y="6557"/>
                      </a:lnTo>
                      <a:lnTo>
                        <a:pt x="2982" y="6407"/>
                      </a:lnTo>
                      <a:lnTo>
                        <a:pt x="2872" y="6262"/>
                      </a:lnTo>
                      <a:lnTo>
                        <a:pt x="2755" y="6122"/>
                      </a:lnTo>
                      <a:lnTo>
                        <a:pt x="2632" y="5988"/>
                      </a:lnTo>
                      <a:lnTo>
                        <a:pt x="2504" y="5860"/>
                      </a:lnTo>
                      <a:lnTo>
                        <a:pt x="2370" y="5738"/>
                      </a:lnTo>
                      <a:lnTo>
                        <a:pt x="2230" y="5622"/>
                      </a:lnTo>
                      <a:lnTo>
                        <a:pt x="2084" y="5514"/>
                      </a:lnTo>
                      <a:lnTo>
                        <a:pt x="1934" y="5411"/>
                      </a:lnTo>
                      <a:lnTo>
                        <a:pt x="1777" y="5315"/>
                      </a:lnTo>
                      <a:lnTo>
                        <a:pt x="1618" y="5227"/>
                      </a:lnTo>
                      <a:lnTo>
                        <a:pt x="1453" y="5147"/>
                      </a:lnTo>
                      <a:lnTo>
                        <a:pt x="1283" y="5073"/>
                      </a:lnTo>
                      <a:lnTo>
                        <a:pt x="1110" y="5008"/>
                      </a:lnTo>
                      <a:lnTo>
                        <a:pt x="933" y="4952"/>
                      </a:lnTo>
                      <a:lnTo>
                        <a:pt x="753" y="4903"/>
                      </a:lnTo>
                      <a:lnTo>
                        <a:pt x="569" y="4863"/>
                      </a:lnTo>
                      <a:lnTo>
                        <a:pt x="382" y="4831"/>
                      </a:lnTo>
                      <a:lnTo>
                        <a:pt x="192" y="4808"/>
                      </a:lnTo>
                      <a:lnTo>
                        <a:pt x="0" y="479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>
                    <a:lumMod val="100000"/>
                  </a:schemeClr>
                </a:solidFill>
                <a:ln w="9525">
                  <a:solidFill>
                    <a:schemeClr val="bg1"/>
                  </a:solidFill>
                  <a:round/>
                  <a:headEnd/>
                  <a:tailEnd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0" name="矩形 49">
                  <a:extLst>
                    <a:ext uri="{FF2B5EF4-FFF2-40B4-BE49-F238E27FC236}">
                      <a16:creationId xmlns:a16="http://schemas.microsoft.com/office/drawing/2014/main" id="{5E7C2D44-A447-428D-A3EB-174ADD303BA3}"/>
                    </a:ext>
                  </a:extLst>
                </p:cNvPr>
                <p:cNvSpPr/>
                <p:nvPr/>
              </p:nvSpPr>
              <p:spPr>
                <a:xfrm rot="18000000">
                  <a:off x="826270" y="4366243"/>
                  <a:ext cx="1042097" cy="590396"/>
                </a:xfrm>
                <a:prstGeom prst="rect">
                  <a:avLst/>
                </a:prstGeom>
              </p:spPr>
              <p:txBody>
                <a:bodyPr spcFirstLastPara="1" wrap="none">
                  <a:prstTxWarp prst="textArchUp">
                    <a:avLst>
                      <a:gd name="adj" fmla="val 11671062"/>
                    </a:avLst>
                  </a:prstTxWarp>
                  <a:normAutofit/>
                </a:bodyPr>
                <a:lstStyle/>
                <a:p>
                  <a:pPr>
                    <a:defRPr/>
                  </a:pPr>
                  <a:r>
                    <a:rPr lang="zh-CN" altLang="en-US" sz="1600" b="1" dirty="0">
                      <a:solidFill>
                        <a:schemeClr val="bg1"/>
                      </a:solidFill>
                    </a:rPr>
                    <a:t>输入标题文本</a:t>
                  </a:r>
                </a:p>
              </p:txBody>
            </p:sp>
            <p:sp>
              <p:nvSpPr>
                <p:cNvPr id="51" name="矩形 50">
                  <a:extLst>
                    <a:ext uri="{FF2B5EF4-FFF2-40B4-BE49-F238E27FC236}">
                      <a16:creationId xmlns:a16="http://schemas.microsoft.com/office/drawing/2014/main" id="{D03FD950-54AB-45CB-BE65-A15ABF0E837B}"/>
                    </a:ext>
                  </a:extLst>
                </p:cNvPr>
                <p:cNvSpPr/>
                <p:nvPr/>
              </p:nvSpPr>
              <p:spPr>
                <a:xfrm rot="3600000">
                  <a:off x="1797393" y="4404469"/>
                  <a:ext cx="1031315" cy="590396"/>
                </a:xfrm>
                <a:prstGeom prst="rect">
                  <a:avLst/>
                </a:prstGeom>
              </p:spPr>
              <p:txBody>
                <a:bodyPr spcFirstLastPara="1" wrap="none">
                  <a:prstTxWarp prst="textArchUp">
                    <a:avLst>
                      <a:gd name="adj" fmla="val 11671062"/>
                    </a:avLst>
                  </a:prstTxWarp>
                  <a:normAutofit/>
                </a:bodyPr>
                <a:lstStyle/>
                <a:p>
                  <a:pPr>
                    <a:defRPr/>
                  </a:pPr>
                  <a:r>
                    <a:rPr lang="zh-CN" altLang="en-US" sz="1600" b="1" dirty="0">
                      <a:solidFill>
                        <a:schemeClr val="bg1"/>
                      </a:solidFill>
                    </a:rPr>
                    <a:t>输入标题文本</a:t>
                  </a:r>
                </a:p>
              </p:txBody>
            </p:sp>
            <p:sp>
              <p:nvSpPr>
                <p:cNvPr id="52" name="矩形 51">
                  <a:extLst>
                    <a:ext uri="{FF2B5EF4-FFF2-40B4-BE49-F238E27FC236}">
                      <a16:creationId xmlns:a16="http://schemas.microsoft.com/office/drawing/2014/main" id="{0CB09658-1436-4398-8F19-3E201B6282AC}"/>
                    </a:ext>
                  </a:extLst>
                </p:cNvPr>
                <p:cNvSpPr/>
                <p:nvPr/>
              </p:nvSpPr>
              <p:spPr>
                <a:xfrm>
                  <a:off x="1363376" y="5341601"/>
                  <a:ext cx="972119" cy="590396"/>
                </a:xfrm>
                <a:prstGeom prst="rect">
                  <a:avLst/>
                </a:prstGeom>
              </p:spPr>
              <p:txBody>
                <a:bodyPr spcFirstLastPara="1" wrap="none">
                  <a:prstTxWarp prst="textArchDown">
                    <a:avLst>
                      <a:gd name="adj" fmla="val 1312104"/>
                    </a:avLst>
                  </a:prstTxWarp>
                  <a:normAutofit/>
                </a:bodyPr>
                <a:lstStyle/>
                <a:p>
                  <a:pPr>
                    <a:defRPr/>
                  </a:pPr>
                  <a:r>
                    <a:rPr lang="zh-CN" altLang="en-US" sz="1600" b="1" dirty="0">
                      <a:solidFill>
                        <a:schemeClr val="bg1"/>
                      </a:solidFill>
                    </a:rPr>
                    <a:t>输入标题文本</a:t>
                  </a:r>
                </a:p>
              </p:txBody>
            </p:sp>
          </p:grpSp>
          <p:sp>
            <p:nvSpPr>
              <p:cNvPr id="46" name="椭圆 45">
                <a:extLst>
                  <a:ext uri="{FF2B5EF4-FFF2-40B4-BE49-F238E27FC236}">
                    <a16:creationId xmlns:a16="http://schemas.microsoft.com/office/drawing/2014/main" id="{D61E8797-A7ED-4E35-ACAE-AF9166CD37D7}"/>
                  </a:ext>
                </a:extLst>
              </p:cNvPr>
              <p:cNvSpPr/>
              <p:nvPr/>
            </p:nvSpPr>
            <p:spPr>
              <a:xfrm>
                <a:off x="2776544" y="2843774"/>
                <a:ext cx="680260" cy="68026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44" name="任意多边形: 形状 43">
              <a:extLst>
                <a:ext uri="{FF2B5EF4-FFF2-40B4-BE49-F238E27FC236}">
                  <a16:creationId xmlns:a16="http://schemas.microsoft.com/office/drawing/2014/main" id="{04E1F371-9BD8-43A4-AAFE-A533076A5CDB}"/>
                </a:ext>
              </a:extLst>
            </p:cNvPr>
            <p:cNvSpPr/>
            <p:nvPr/>
          </p:nvSpPr>
          <p:spPr>
            <a:xfrm>
              <a:off x="2699139" y="3255035"/>
              <a:ext cx="683518" cy="507022"/>
            </a:xfrm>
            <a:custGeom>
              <a:avLst/>
              <a:gdLst>
                <a:gd name="connsiteX0" fmla="*/ 9246 w 338138"/>
                <a:gd name="connsiteY0" fmla="*/ 217487 h 250825"/>
                <a:gd name="connsiteX1" fmla="*/ 328892 w 338138"/>
                <a:gd name="connsiteY1" fmla="*/ 217487 h 250825"/>
                <a:gd name="connsiteX2" fmla="*/ 338138 w 338138"/>
                <a:gd name="connsiteY2" fmla="*/ 226822 h 250825"/>
                <a:gd name="connsiteX3" fmla="*/ 314363 w 338138"/>
                <a:gd name="connsiteY3" fmla="*/ 250825 h 250825"/>
                <a:gd name="connsiteX4" fmla="*/ 23775 w 338138"/>
                <a:gd name="connsiteY4" fmla="*/ 250825 h 250825"/>
                <a:gd name="connsiteX5" fmla="*/ 0 w 338138"/>
                <a:gd name="connsiteY5" fmla="*/ 226822 h 250825"/>
                <a:gd name="connsiteX6" fmla="*/ 9246 w 338138"/>
                <a:gd name="connsiteY6" fmla="*/ 217487 h 250825"/>
                <a:gd name="connsiteX7" fmla="*/ 100182 w 338138"/>
                <a:gd name="connsiteY7" fmla="*/ 100012 h 250825"/>
                <a:gd name="connsiteX8" fmla="*/ 123655 w 338138"/>
                <a:gd name="connsiteY8" fmla="*/ 100012 h 250825"/>
                <a:gd name="connsiteX9" fmla="*/ 130175 w 338138"/>
                <a:gd name="connsiteY9" fmla="*/ 106705 h 250825"/>
                <a:gd name="connsiteX10" fmla="*/ 130175 w 338138"/>
                <a:gd name="connsiteY10" fmla="*/ 161583 h 250825"/>
                <a:gd name="connsiteX11" fmla="*/ 123655 w 338138"/>
                <a:gd name="connsiteY11" fmla="*/ 168275 h 250825"/>
                <a:gd name="connsiteX12" fmla="*/ 100182 w 338138"/>
                <a:gd name="connsiteY12" fmla="*/ 168275 h 250825"/>
                <a:gd name="connsiteX13" fmla="*/ 93662 w 338138"/>
                <a:gd name="connsiteY13" fmla="*/ 161583 h 250825"/>
                <a:gd name="connsiteX14" fmla="*/ 93662 w 338138"/>
                <a:gd name="connsiteY14" fmla="*/ 106705 h 250825"/>
                <a:gd name="connsiteX15" fmla="*/ 100182 w 338138"/>
                <a:gd name="connsiteY15" fmla="*/ 100012 h 250825"/>
                <a:gd name="connsiteX16" fmla="*/ 157332 w 338138"/>
                <a:gd name="connsiteY16" fmla="*/ 77787 h 250825"/>
                <a:gd name="connsiteX17" fmla="*/ 180805 w 338138"/>
                <a:gd name="connsiteY17" fmla="*/ 77787 h 250825"/>
                <a:gd name="connsiteX18" fmla="*/ 187325 w 338138"/>
                <a:gd name="connsiteY18" fmla="*/ 84441 h 250825"/>
                <a:gd name="connsiteX19" fmla="*/ 187325 w 338138"/>
                <a:gd name="connsiteY19" fmla="*/ 161622 h 250825"/>
                <a:gd name="connsiteX20" fmla="*/ 180805 w 338138"/>
                <a:gd name="connsiteY20" fmla="*/ 168275 h 250825"/>
                <a:gd name="connsiteX21" fmla="*/ 157332 w 338138"/>
                <a:gd name="connsiteY21" fmla="*/ 168275 h 250825"/>
                <a:gd name="connsiteX22" fmla="*/ 150812 w 338138"/>
                <a:gd name="connsiteY22" fmla="*/ 161622 h 250825"/>
                <a:gd name="connsiteX23" fmla="*/ 150812 w 338138"/>
                <a:gd name="connsiteY23" fmla="*/ 84441 h 250825"/>
                <a:gd name="connsiteX24" fmla="*/ 157332 w 338138"/>
                <a:gd name="connsiteY24" fmla="*/ 77787 h 250825"/>
                <a:gd name="connsiteX25" fmla="*/ 216070 w 338138"/>
                <a:gd name="connsiteY25" fmla="*/ 49212 h 250825"/>
                <a:gd name="connsiteX26" fmla="*/ 239543 w 338138"/>
                <a:gd name="connsiteY26" fmla="*/ 49212 h 250825"/>
                <a:gd name="connsiteX27" fmla="*/ 246063 w 338138"/>
                <a:gd name="connsiteY27" fmla="*/ 55827 h 250825"/>
                <a:gd name="connsiteX28" fmla="*/ 246063 w 338138"/>
                <a:gd name="connsiteY28" fmla="*/ 161661 h 250825"/>
                <a:gd name="connsiteX29" fmla="*/ 239543 w 338138"/>
                <a:gd name="connsiteY29" fmla="*/ 168275 h 250825"/>
                <a:gd name="connsiteX30" fmla="*/ 216070 w 338138"/>
                <a:gd name="connsiteY30" fmla="*/ 168275 h 250825"/>
                <a:gd name="connsiteX31" fmla="*/ 209550 w 338138"/>
                <a:gd name="connsiteY31" fmla="*/ 161661 h 250825"/>
                <a:gd name="connsiteX32" fmla="*/ 209550 w 338138"/>
                <a:gd name="connsiteY32" fmla="*/ 55827 h 250825"/>
                <a:gd name="connsiteX33" fmla="*/ 216070 w 338138"/>
                <a:gd name="connsiteY33" fmla="*/ 49212 h 250825"/>
                <a:gd name="connsiteX34" fmla="*/ 53428 w 338138"/>
                <a:gd name="connsiteY34" fmla="*/ 22225 h 250825"/>
                <a:gd name="connsiteX35" fmla="*/ 50800 w 338138"/>
                <a:gd name="connsiteY35" fmla="*/ 24858 h 250825"/>
                <a:gd name="connsiteX36" fmla="*/ 50800 w 338138"/>
                <a:gd name="connsiteY36" fmla="*/ 182834 h 250825"/>
                <a:gd name="connsiteX37" fmla="*/ 53428 w 338138"/>
                <a:gd name="connsiteY37" fmla="*/ 184150 h 250825"/>
                <a:gd name="connsiteX38" fmla="*/ 284710 w 338138"/>
                <a:gd name="connsiteY38" fmla="*/ 184150 h 250825"/>
                <a:gd name="connsiteX39" fmla="*/ 287338 w 338138"/>
                <a:gd name="connsiteY39" fmla="*/ 182834 h 250825"/>
                <a:gd name="connsiteX40" fmla="*/ 287338 w 338138"/>
                <a:gd name="connsiteY40" fmla="*/ 24858 h 250825"/>
                <a:gd name="connsiteX41" fmla="*/ 284710 w 338138"/>
                <a:gd name="connsiteY41" fmla="*/ 22225 h 250825"/>
                <a:gd name="connsiteX42" fmla="*/ 53428 w 338138"/>
                <a:gd name="connsiteY42" fmla="*/ 22225 h 250825"/>
                <a:gd name="connsiteX43" fmla="*/ 53663 w 338138"/>
                <a:gd name="connsiteY43" fmla="*/ 0 h 250825"/>
                <a:gd name="connsiteX44" fmla="*/ 286062 w 338138"/>
                <a:gd name="connsiteY44" fmla="*/ 0 h 250825"/>
                <a:gd name="connsiteX45" fmla="*/ 311150 w 338138"/>
                <a:gd name="connsiteY45" fmla="*/ 25008 h 250825"/>
                <a:gd name="connsiteX46" fmla="*/ 311150 w 338138"/>
                <a:gd name="connsiteY46" fmla="*/ 182955 h 250825"/>
                <a:gd name="connsiteX47" fmla="*/ 286062 w 338138"/>
                <a:gd name="connsiteY47" fmla="*/ 207963 h 250825"/>
                <a:gd name="connsiteX48" fmla="*/ 53663 w 338138"/>
                <a:gd name="connsiteY48" fmla="*/ 207963 h 250825"/>
                <a:gd name="connsiteX49" fmla="*/ 28575 w 338138"/>
                <a:gd name="connsiteY49" fmla="*/ 182955 h 250825"/>
                <a:gd name="connsiteX50" fmla="*/ 28575 w 338138"/>
                <a:gd name="connsiteY50" fmla="*/ 25008 h 250825"/>
                <a:gd name="connsiteX51" fmla="*/ 53663 w 338138"/>
                <a:gd name="connsiteY51" fmla="*/ 0 h 250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338138" h="250825">
                  <a:moveTo>
                    <a:pt x="9246" y="217487"/>
                  </a:moveTo>
                  <a:cubicBezTo>
                    <a:pt x="9246" y="217487"/>
                    <a:pt x="9246" y="217487"/>
                    <a:pt x="328892" y="217487"/>
                  </a:cubicBezTo>
                  <a:cubicBezTo>
                    <a:pt x="334176" y="217487"/>
                    <a:pt x="338138" y="221488"/>
                    <a:pt x="338138" y="226822"/>
                  </a:cubicBezTo>
                  <a:cubicBezTo>
                    <a:pt x="338138" y="240157"/>
                    <a:pt x="327571" y="250825"/>
                    <a:pt x="314363" y="250825"/>
                  </a:cubicBezTo>
                  <a:cubicBezTo>
                    <a:pt x="314363" y="250825"/>
                    <a:pt x="314363" y="250825"/>
                    <a:pt x="23775" y="250825"/>
                  </a:cubicBezTo>
                  <a:cubicBezTo>
                    <a:pt x="10567" y="250825"/>
                    <a:pt x="0" y="240157"/>
                    <a:pt x="0" y="226822"/>
                  </a:cubicBezTo>
                  <a:cubicBezTo>
                    <a:pt x="0" y="221488"/>
                    <a:pt x="3962" y="217487"/>
                    <a:pt x="9246" y="217487"/>
                  </a:cubicBezTo>
                  <a:close/>
                  <a:moveTo>
                    <a:pt x="100182" y="100012"/>
                  </a:moveTo>
                  <a:cubicBezTo>
                    <a:pt x="100182" y="100012"/>
                    <a:pt x="100182" y="100012"/>
                    <a:pt x="123655" y="100012"/>
                  </a:cubicBezTo>
                  <a:cubicBezTo>
                    <a:pt x="127567" y="100012"/>
                    <a:pt x="130175" y="102689"/>
                    <a:pt x="130175" y="106705"/>
                  </a:cubicBezTo>
                  <a:cubicBezTo>
                    <a:pt x="130175" y="106705"/>
                    <a:pt x="130175" y="106705"/>
                    <a:pt x="130175" y="161583"/>
                  </a:cubicBezTo>
                  <a:cubicBezTo>
                    <a:pt x="130175" y="165598"/>
                    <a:pt x="127567" y="168275"/>
                    <a:pt x="123655" y="168275"/>
                  </a:cubicBezTo>
                  <a:cubicBezTo>
                    <a:pt x="123655" y="168275"/>
                    <a:pt x="123655" y="168275"/>
                    <a:pt x="100182" y="168275"/>
                  </a:cubicBezTo>
                  <a:cubicBezTo>
                    <a:pt x="96270" y="168275"/>
                    <a:pt x="93662" y="165598"/>
                    <a:pt x="93662" y="161583"/>
                  </a:cubicBezTo>
                  <a:cubicBezTo>
                    <a:pt x="93662" y="161583"/>
                    <a:pt x="93662" y="161583"/>
                    <a:pt x="93662" y="106705"/>
                  </a:cubicBezTo>
                  <a:cubicBezTo>
                    <a:pt x="93662" y="102689"/>
                    <a:pt x="96270" y="100012"/>
                    <a:pt x="100182" y="100012"/>
                  </a:cubicBezTo>
                  <a:close/>
                  <a:moveTo>
                    <a:pt x="157332" y="77787"/>
                  </a:moveTo>
                  <a:cubicBezTo>
                    <a:pt x="157332" y="77787"/>
                    <a:pt x="157332" y="77787"/>
                    <a:pt x="180805" y="77787"/>
                  </a:cubicBezTo>
                  <a:cubicBezTo>
                    <a:pt x="184717" y="77787"/>
                    <a:pt x="187325" y="81779"/>
                    <a:pt x="187325" y="84441"/>
                  </a:cubicBezTo>
                  <a:cubicBezTo>
                    <a:pt x="187325" y="84441"/>
                    <a:pt x="187325" y="84441"/>
                    <a:pt x="187325" y="161622"/>
                  </a:cubicBezTo>
                  <a:cubicBezTo>
                    <a:pt x="187325" y="165614"/>
                    <a:pt x="184717" y="168275"/>
                    <a:pt x="180805" y="168275"/>
                  </a:cubicBezTo>
                  <a:cubicBezTo>
                    <a:pt x="180805" y="168275"/>
                    <a:pt x="180805" y="168275"/>
                    <a:pt x="157332" y="168275"/>
                  </a:cubicBezTo>
                  <a:cubicBezTo>
                    <a:pt x="153420" y="168275"/>
                    <a:pt x="150812" y="165614"/>
                    <a:pt x="150812" y="161622"/>
                  </a:cubicBezTo>
                  <a:cubicBezTo>
                    <a:pt x="150812" y="161622"/>
                    <a:pt x="150812" y="161622"/>
                    <a:pt x="150812" y="84441"/>
                  </a:cubicBezTo>
                  <a:cubicBezTo>
                    <a:pt x="150812" y="81779"/>
                    <a:pt x="153420" y="77787"/>
                    <a:pt x="157332" y="77787"/>
                  </a:cubicBezTo>
                  <a:close/>
                  <a:moveTo>
                    <a:pt x="216070" y="49212"/>
                  </a:moveTo>
                  <a:cubicBezTo>
                    <a:pt x="216070" y="49212"/>
                    <a:pt x="216070" y="49212"/>
                    <a:pt x="239543" y="49212"/>
                  </a:cubicBezTo>
                  <a:cubicBezTo>
                    <a:pt x="243455" y="49212"/>
                    <a:pt x="246063" y="51858"/>
                    <a:pt x="246063" y="55827"/>
                  </a:cubicBezTo>
                  <a:cubicBezTo>
                    <a:pt x="246063" y="55827"/>
                    <a:pt x="246063" y="55827"/>
                    <a:pt x="246063" y="161661"/>
                  </a:cubicBezTo>
                  <a:cubicBezTo>
                    <a:pt x="246063" y="165629"/>
                    <a:pt x="243455" y="168275"/>
                    <a:pt x="239543" y="168275"/>
                  </a:cubicBezTo>
                  <a:cubicBezTo>
                    <a:pt x="239543" y="168275"/>
                    <a:pt x="239543" y="168275"/>
                    <a:pt x="216070" y="168275"/>
                  </a:cubicBezTo>
                  <a:cubicBezTo>
                    <a:pt x="212158" y="168275"/>
                    <a:pt x="209550" y="165629"/>
                    <a:pt x="209550" y="161661"/>
                  </a:cubicBezTo>
                  <a:cubicBezTo>
                    <a:pt x="209550" y="161661"/>
                    <a:pt x="209550" y="161661"/>
                    <a:pt x="209550" y="55827"/>
                  </a:cubicBezTo>
                  <a:cubicBezTo>
                    <a:pt x="209550" y="51858"/>
                    <a:pt x="212158" y="49212"/>
                    <a:pt x="216070" y="49212"/>
                  </a:cubicBezTo>
                  <a:close/>
                  <a:moveTo>
                    <a:pt x="53428" y="22225"/>
                  </a:moveTo>
                  <a:cubicBezTo>
                    <a:pt x="52114" y="22225"/>
                    <a:pt x="50800" y="23541"/>
                    <a:pt x="50800" y="24858"/>
                  </a:cubicBezTo>
                  <a:lnTo>
                    <a:pt x="50800" y="182834"/>
                  </a:lnTo>
                  <a:cubicBezTo>
                    <a:pt x="50800" y="184150"/>
                    <a:pt x="52114" y="184150"/>
                    <a:pt x="53428" y="184150"/>
                  </a:cubicBezTo>
                  <a:cubicBezTo>
                    <a:pt x="53428" y="184150"/>
                    <a:pt x="53428" y="184150"/>
                    <a:pt x="284710" y="184150"/>
                  </a:cubicBezTo>
                  <a:cubicBezTo>
                    <a:pt x="286024" y="184150"/>
                    <a:pt x="287338" y="184150"/>
                    <a:pt x="287338" y="182834"/>
                  </a:cubicBezTo>
                  <a:cubicBezTo>
                    <a:pt x="287338" y="182834"/>
                    <a:pt x="287338" y="182834"/>
                    <a:pt x="287338" y="24858"/>
                  </a:cubicBezTo>
                  <a:cubicBezTo>
                    <a:pt x="287338" y="23541"/>
                    <a:pt x="286024" y="22225"/>
                    <a:pt x="284710" y="22225"/>
                  </a:cubicBezTo>
                  <a:cubicBezTo>
                    <a:pt x="284710" y="22225"/>
                    <a:pt x="284710" y="22225"/>
                    <a:pt x="53428" y="22225"/>
                  </a:cubicBezTo>
                  <a:close/>
                  <a:moveTo>
                    <a:pt x="53663" y="0"/>
                  </a:moveTo>
                  <a:cubicBezTo>
                    <a:pt x="53663" y="0"/>
                    <a:pt x="53663" y="0"/>
                    <a:pt x="286062" y="0"/>
                  </a:cubicBezTo>
                  <a:cubicBezTo>
                    <a:pt x="300587" y="0"/>
                    <a:pt x="311150" y="10530"/>
                    <a:pt x="311150" y="25008"/>
                  </a:cubicBezTo>
                  <a:cubicBezTo>
                    <a:pt x="311150" y="25008"/>
                    <a:pt x="311150" y="25008"/>
                    <a:pt x="311150" y="182955"/>
                  </a:cubicBezTo>
                  <a:cubicBezTo>
                    <a:pt x="311150" y="196117"/>
                    <a:pt x="300587" y="207963"/>
                    <a:pt x="286062" y="207963"/>
                  </a:cubicBezTo>
                  <a:cubicBezTo>
                    <a:pt x="286062" y="207963"/>
                    <a:pt x="286062" y="207963"/>
                    <a:pt x="53663" y="207963"/>
                  </a:cubicBezTo>
                  <a:cubicBezTo>
                    <a:pt x="39138" y="207963"/>
                    <a:pt x="28575" y="196117"/>
                    <a:pt x="28575" y="182955"/>
                  </a:cubicBezTo>
                  <a:cubicBezTo>
                    <a:pt x="28575" y="182955"/>
                    <a:pt x="28575" y="182955"/>
                    <a:pt x="28575" y="25008"/>
                  </a:cubicBezTo>
                  <a:cubicBezTo>
                    <a:pt x="28575" y="10530"/>
                    <a:pt x="39138" y="0"/>
                    <a:pt x="53663" y="0"/>
                  </a:cubicBezTo>
                  <a:close/>
                </a:path>
              </a:pathLst>
            </a:custGeom>
            <a:solidFill>
              <a:schemeClr val="tx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5" name="千图PPT彼岸天：ID 8661124库_组合 4">
            <a:extLst>
              <a:ext uri="{FF2B5EF4-FFF2-40B4-BE49-F238E27FC236}">
                <a16:creationId xmlns:a16="http://schemas.microsoft.com/office/drawing/2014/main" id="{87A8BCCE-AD70-435C-878F-F1CF6307B80D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6424619" y="2119273"/>
            <a:ext cx="2601366" cy="2619455"/>
            <a:chOff x="1740215" y="2198819"/>
            <a:chExt cx="2601366" cy="2619455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8BC16395-682A-4061-A28A-9ED56D8E8513}"/>
                </a:ext>
              </a:extLst>
            </p:cNvPr>
            <p:cNvGrpSpPr/>
            <p:nvPr/>
          </p:nvGrpSpPr>
          <p:grpSpPr>
            <a:xfrm>
              <a:off x="1740215" y="2198819"/>
              <a:ext cx="2601366" cy="2619455"/>
              <a:chOff x="2582905" y="2616198"/>
              <a:chExt cx="1076900" cy="1084389"/>
            </a:xfrm>
          </p:grpSpPr>
          <p:grpSp>
            <p:nvGrpSpPr>
              <p:cNvPr id="35" name="组合 34">
                <a:extLst>
                  <a:ext uri="{FF2B5EF4-FFF2-40B4-BE49-F238E27FC236}">
                    <a16:creationId xmlns:a16="http://schemas.microsoft.com/office/drawing/2014/main" id="{8974CF0C-4619-4A3E-8F8A-498F732B4BB8}"/>
                  </a:ext>
                </a:extLst>
              </p:cNvPr>
              <p:cNvGrpSpPr/>
              <p:nvPr/>
            </p:nvGrpSpPr>
            <p:grpSpPr>
              <a:xfrm>
                <a:off x="2582905" y="2616198"/>
                <a:ext cx="1076900" cy="1084389"/>
                <a:chOff x="721926" y="3827665"/>
                <a:chExt cx="2227443" cy="2242936"/>
              </a:xfrm>
            </p:grpSpPr>
            <p:sp>
              <p:nvSpPr>
                <p:cNvPr id="37" name="任意多边形: 形状 36">
                  <a:extLst>
                    <a:ext uri="{FF2B5EF4-FFF2-40B4-BE49-F238E27FC236}">
                      <a16:creationId xmlns:a16="http://schemas.microsoft.com/office/drawing/2014/main" id="{F4A392BC-8868-4D7E-AA94-080DEEF3FC3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21926" y="3827665"/>
                  <a:ext cx="1125537" cy="1716089"/>
                </a:xfrm>
                <a:custGeom>
                  <a:avLst/>
                  <a:gdLst>
                    <a:gd name="T0" fmla="*/ 1004 w 8508"/>
                    <a:gd name="T1" fmla="*/ 12737 h 12977"/>
                    <a:gd name="T2" fmla="*/ 820 w 8508"/>
                    <a:gd name="T3" fmla="*/ 12369 h 12977"/>
                    <a:gd name="T4" fmla="*/ 653 w 8508"/>
                    <a:gd name="T5" fmla="*/ 11991 h 12977"/>
                    <a:gd name="T6" fmla="*/ 505 w 8508"/>
                    <a:gd name="T7" fmla="*/ 11604 h 12977"/>
                    <a:gd name="T8" fmla="*/ 373 w 8508"/>
                    <a:gd name="T9" fmla="*/ 11208 h 12977"/>
                    <a:gd name="T10" fmla="*/ 262 w 8508"/>
                    <a:gd name="T11" fmla="*/ 10804 h 12977"/>
                    <a:gd name="T12" fmla="*/ 169 w 8508"/>
                    <a:gd name="T13" fmla="*/ 10393 h 12977"/>
                    <a:gd name="T14" fmla="*/ 96 w 8508"/>
                    <a:gd name="T15" fmla="*/ 9975 h 12977"/>
                    <a:gd name="T16" fmla="*/ 43 w 8508"/>
                    <a:gd name="T17" fmla="*/ 9549 h 12977"/>
                    <a:gd name="T18" fmla="*/ 11 w 8508"/>
                    <a:gd name="T19" fmla="*/ 9118 h 12977"/>
                    <a:gd name="T20" fmla="*/ 0 w 8508"/>
                    <a:gd name="T21" fmla="*/ 8681 h 12977"/>
                    <a:gd name="T22" fmla="*/ 98 w 8508"/>
                    <a:gd name="T23" fmla="*/ 7374 h 12977"/>
                    <a:gd name="T24" fmla="*/ 381 w 8508"/>
                    <a:gd name="T25" fmla="*/ 6128 h 12977"/>
                    <a:gd name="T26" fmla="*/ 837 w 8508"/>
                    <a:gd name="T27" fmla="*/ 4958 h 12977"/>
                    <a:gd name="T28" fmla="*/ 1449 w 8508"/>
                    <a:gd name="T29" fmla="*/ 3877 h 12977"/>
                    <a:gd name="T30" fmla="*/ 2205 w 8508"/>
                    <a:gd name="T31" fmla="*/ 2899 h 12977"/>
                    <a:gd name="T32" fmla="*/ 3090 w 8508"/>
                    <a:gd name="T33" fmla="*/ 2039 h 12977"/>
                    <a:gd name="T34" fmla="*/ 4089 w 8508"/>
                    <a:gd name="T35" fmla="*/ 1311 h 12977"/>
                    <a:gd name="T36" fmla="*/ 5190 w 8508"/>
                    <a:gd name="T37" fmla="*/ 729 h 12977"/>
                    <a:gd name="T38" fmla="*/ 6377 w 8508"/>
                    <a:gd name="T39" fmla="*/ 308 h 12977"/>
                    <a:gd name="T40" fmla="*/ 7636 w 8508"/>
                    <a:gd name="T41" fmla="*/ 61 h 12977"/>
                    <a:gd name="T42" fmla="*/ 8508 w 8508"/>
                    <a:gd name="T43" fmla="*/ 4795 h 12977"/>
                    <a:gd name="T44" fmla="*/ 7939 w 8508"/>
                    <a:gd name="T45" fmla="*/ 4863 h 12977"/>
                    <a:gd name="T46" fmla="*/ 7398 w 8508"/>
                    <a:gd name="T47" fmla="*/ 5008 h 12977"/>
                    <a:gd name="T48" fmla="*/ 6890 w 8508"/>
                    <a:gd name="T49" fmla="*/ 5227 h 12977"/>
                    <a:gd name="T50" fmla="*/ 6424 w 8508"/>
                    <a:gd name="T51" fmla="*/ 5514 h 12977"/>
                    <a:gd name="T52" fmla="*/ 6004 w 8508"/>
                    <a:gd name="T53" fmla="*/ 5860 h 12977"/>
                    <a:gd name="T54" fmla="*/ 5636 w 8508"/>
                    <a:gd name="T55" fmla="*/ 6262 h 12977"/>
                    <a:gd name="T56" fmla="*/ 5326 w 8508"/>
                    <a:gd name="T57" fmla="*/ 6712 h 12977"/>
                    <a:gd name="T58" fmla="*/ 5082 w 8508"/>
                    <a:gd name="T59" fmla="*/ 7205 h 12977"/>
                    <a:gd name="T60" fmla="*/ 4909 w 8508"/>
                    <a:gd name="T61" fmla="*/ 7734 h 12977"/>
                    <a:gd name="T62" fmla="*/ 4812 w 8508"/>
                    <a:gd name="T63" fmla="*/ 8293 h 12977"/>
                    <a:gd name="T64" fmla="*/ 4792 w 8508"/>
                    <a:gd name="T65" fmla="*/ 8745 h 12977"/>
                    <a:gd name="T66" fmla="*/ 4801 w 8508"/>
                    <a:gd name="T67" fmla="*/ 8937 h 12977"/>
                    <a:gd name="T68" fmla="*/ 4817 w 8508"/>
                    <a:gd name="T69" fmla="*/ 9127 h 12977"/>
                    <a:gd name="T70" fmla="*/ 4843 w 8508"/>
                    <a:gd name="T71" fmla="*/ 9314 h 12977"/>
                    <a:gd name="T72" fmla="*/ 4878 w 8508"/>
                    <a:gd name="T73" fmla="*/ 9497 h 12977"/>
                    <a:gd name="T74" fmla="*/ 4922 w 8508"/>
                    <a:gd name="T75" fmla="*/ 9678 h 12977"/>
                    <a:gd name="T76" fmla="*/ 4973 w 8508"/>
                    <a:gd name="T77" fmla="*/ 9855 h 12977"/>
                    <a:gd name="T78" fmla="*/ 5032 w 8508"/>
                    <a:gd name="T79" fmla="*/ 10029 h 12977"/>
                    <a:gd name="T80" fmla="*/ 5101 w 8508"/>
                    <a:gd name="T81" fmla="*/ 10199 h 12977"/>
                    <a:gd name="T82" fmla="*/ 5176 w 8508"/>
                    <a:gd name="T83" fmla="*/ 10365 h 12977"/>
                    <a:gd name="T84" fmla="*/ 5258 w 8508"/>
                    <a:gd name="T85" fmla="*/ 10527 h 129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8508" h="12977">
                      <a:moveTo>
                        <a:pt x="1135" y="12977"/>
                      </a:moveTo>
                      <a:lnTo>
                        <a:pt x="1069" y="12857"/>
                      </a:lnTo>
                      <a:lnTo>
                        <a:pt x="1004" y="12737"/>
                      </a:lnTo>
                      <a:lnTo>
                        <a:pt x="941" y="12615"/>
                      </a:lnTo>
                      <a:lnTo>
                        <a:pt x="879" y="12493"/>
                      </a:lnTo>
                      <a:lnTo>
                        <a:pt x="820" y="12369"/>
                      </a:lnTo>
                      <a:lnTo>
                        <a:pt x="763" y="12244"/>
                      </a:lnTo>
                      <a:lnTo>
                        <a:pt x="706" y="12118"/>
                      </a:lnTo>
                      <a:lnTo>
                        <a:pt x="653" y="11991"/>
                      </a:lnTo>
                      <a:lnTo>
                        <a:pt x="601" y="11863"/>
                      </a:lnTo>
                      <a:lnTo>
                        <a:pt x="552" y="11734"/>
                      </a:lnTo>
                      <a:lnTo>
                        <a:pt x="505" y="11604"/>
                      </a:lnTo>
                      <a:lnTo>
                        <a:pt x="459" y="11473"/>
                      </a:lnTo>
                      <a:lnTo>
                        <a:pt x="416" y="11341"/>
                      </a:lnTo>
                      <a:lnTo>
                        <a:pt x="373" y="11208"/>
                      </a:lnTo>
                      <a:lnTo>
                        <a:pt x="334" y="11074"/>
                      </a:lnTo>
                      <a:lnTo>
                        <a:pt x="297" y="10940"/>
                      </a:lnTo>
                      <a:lnTo>
                        <a:pt x="262" y="10804"/>
                      </a:lnTo>
                      <a:lnTo>
                        <a:pt x="229" y="10668"/>
                      </a:lnTo>
                      <a:lnTo>
                        <a:pt x="198" y="10530"/>
                      </a:lnTo>
                      <a:lnTo>
                        <a:pt x="169" y="10393"/>
                      </a:lnTo>
                      <a:lnTo>
                        <a:pt x="142" y="10254"/>
                      </a:lnTo>
                      <a:lnTo>
                        <a:pt x="118" y="10115"/>
                      </a:lnTo>
                      <a:lnTo>
                        <a:pt x="96" y="9975"/>
                      </a:lnTo>
                      <a:lnTo>
                        <a:pt x="76" y="9834"/>
                      </a:lnTo>
                      <a:lnTo>
                        <a:pt x="59" y="9691"/>
                      </a:lnTo>
                      <a:lnTo>
                        <a:pt x="43" y="9549"/>
                      </a:lnTo>
                      <a:lnTo>
                        <a:pt x="30" y="9406"/>
                      </a:lnTo>
                      <a:lnTo>
                        <a:pt x="20" y="9263"/>
                      </a:lnTo>
                      <a:lnTo>
                        <a:pt x="11" y="9118"/>
                      </a:lnTo>
                      <a:lnTo>
                        <a:pt x="4" y="8973"/>
                      </a:lnTo>
                      <a:lnTo>
                        <a:pt x="1" y="8827"/>
                      </a:lnTo>
                      <a:lnTo>
                        <a:pt x="0" y="8681"/>
                      </a:lnTo>
                      <a:lnTo>
                        <a:pt x="11" y="8239"/>
                      </a:lnTo>
                      <a:lnTo>
                        <a:pt x="43" y="7804"/>
                      </a:lnTo>
                      <a:lnTo>
                        <a:pt x="98" y="7374"/>
                      </a:lnTo>
                      <a:lnTo>
                        <a:pt x="173" y="6952"/>
                      </a:lnTo>
                      <a:lnTo>
                        <a:pt x="267" y="6536"/>
                      </a:lnTo>
                      <a:lnTo>
                        <a:pt x="381" y="6128"/>
                      </a:lnTo>
                      <a:lnTo>
                        <a:pt x="514" y="5730"/>
                      </a:lnTo>
                      <a:lnTo>
                        <a:pt x="666" y="5339"/>
                      </a:lnTo>
                      <a:lnTo>
                        <a:pt x="837" y="4958"/>
                      </a:lnTo>
                      <a:lnTo>
                        <a:pt x="1023" y="4587"/>
                      </a:lnTo>
                      <a:lnTo>
                        <a:pt x="1229" y="4226"/>
                      </a:lnTo>
                      <a:lnTo>
                        <a:pt x="1449" y="3877"/>
                      </a:lnTo>
                      <a:lnTo>
                        <a:pt x="1685" y="3538"/>
                      </a:lnTo>
                      <a:lnTo>
                        <a:pt x="1938" y="3213"/>
                      </a:lnTo>
                      <a:lnTo>
                        <a:pt x="2205" y="2899"/>
                      </a:lnTo>
                      <a:lnTo>
                        <a:pt x="2486" y="2598"/>
                      </a:lnTo>
                      <a:lnTo>
                        <a:pt x="2781" y="2312"/>
                      </a:lnTo>
                      <a:lnTo>
                        <a:pt x="3090" y="2039"/>
                      </a:lnTo>
                      <a:lnTo>
                        <a:pt x="3411" y="1781"/>
                      </a:lnTo>
                      <a:lnTo>
                        <a:pt x="3744" y="1538"/>
                      </a:lnTo>
                      <a:lnTo>
                        <a:pt x="4089" y="1311"/>
                      </a:lnTo>
                      <a:lnTo>
                        <a:pt x="4446" y="1101"/>
                      </a:lnTo>
                      <a:lnTo>
                        <a:pt x="4813" y="906"/>
                      </a:lnTo>
                      <a:lnTo>
                        <a:pt x="5190" y="729"/>
                      </a:lnTo>
                      <a:lnTo>
                        <a:pt x="5577" y="570"/>
                      </a:lnTo>
                      <a:lnTo>
                        <a:pt x="5972" y="430"/>
                      </a:lnTo>
                      <a:lnTo>
                        <a:pt x="6377" y="308"/>
                      </a:lnTo>
                      <a:lnTo>
                        <a:pt x="6789" y="205"/>
                      </a:lnTo>
                      <a:lnTo>
                        <a:pt x="7209" y="123"/>
                      </a:lnTo>
                      <a:lnTo>
                        <a:pt x="7636" y="61"/>
                      </a:lnTo>
                      <a:lnTo>
                        <a:pt x="8069" y="20"/>
                      </a:lnTo>
                      <a:lnTo>
                        <a:pt x="8508" y="0"/>
                      </a:lnTo>
                      <a:lnTo>
                        <a:pt x="8508" y="4795"/>
                      </a:lnTo>
                      <a:lnTo>
                        <a:pt x="8316" y="4808"/>
                      </a:lnTo>
                      <a:lnTo>
                        <a:pt x="8126" y="4831"/>
                      </a:lnTo>
                      <a:lnTo>
                        <a:pt x="7939" y="4863"/>
                      </a:lnTo>
                      <a:lnTo>
                        <a:pt x="7755" y="4903"/>
                      </a:lnTo>
                      <a:lnTo>
                        <a:pt x="7575" y="4952"/>
                      </a:lnTo>
                      <a:lnTo>
                        <a:pt x="7398" y="5008"/>
                      </a:lnTo>
                      <a:lnTo>
                        <a:pt x="7225" y="5073"/>
                      </a:lnTo>
                      <a:lnTo>
                        <a:pt x="7055" y="5147"/>
                      </a:lnTo>
                      <a:lnTo>
                        <a:pt x="6890" y="5227"/>
                      </a:lnTo>
                      <a:lnTo>
                        <a:pt x="6731" y="5315"/>
                      </a:lnTo>
                      <a:lnTo>
                        <a:pt x="6574" y="5411"/>
                      </a:lnTo>
                      <a:lnTo>
                        <a:pt x="6424" y="5514"/>
                      </a:lnTo>
                      <a:lnTo>
                        <a:pt x="6278" y="5622"/>
                      </a:lnTo>
                      <a:lnTo>
                        <a:pt x="6138" y="5738"/>
                      </a:lnTo>
                      <a:lnTo>
                        <a:pt x="6004" y="5860"/>
                      </a:lnTo>
                      <a:lnTo>
                        <a:pt x="5876" y="5988"/>
                      </a:lnTo>
                      <a:lnTo>
                        <a:pt x="5753" y="6122"/>
                      </a:lnTo>
                      <a:lnTo>
                        <a:pt x="5636" y="6262"/>
                      </a:lnTo>
                      <a:lnTo>
                        <a:pt x="5526" y="6407"/>
                      </a:lnTo>
                      <a:lnTo>
                        <a:pt x="5423" y="6557"/>
                      </a:lnTo>
                      <a:lnTo>
                        <a:pt x="5326" y="6712"/>
                      </a:lnTo>
                      <a:lnTo>
                        <a:pt x="5237" y="6872"/>
                      </a:lnTo>
                      <a:lnTo>
                        <a:pt x="5156" y="7037"/>
                      </a:lnTo>
                      <a:lnTo>
                        <a:pt x="5082" y="7205"/>
                      </a:lnTo>
                      <a:lnTo>
                        <a:pt x="5016" y="7377"/>
                      </a:lnTo>
                      <a:lnTo>
                        <a:pt x="4959" y="7554"/>
                      </a:lnTo>
                      <a:lnTo>
                        <a:pt x="4909" y="7734"/>
                      </a:lnTo>
                      <a:lnTo>
                        <a:pt x="4867" y="7918"/>
                      </a:lnTo>
                      <a:lnTo>
                        <a:pt x="4835" y="8105"/>
                      </a:lnTo>
                      <a:lnTo>
                        <a:pt x="4812" y="8293"/>
                      </a:lnTo>
                      <a:lnTo>
                        <a:pt x="4797" y="8487"/>
                      </a:lnTo>
                      <a:lnTo>
                        <a:pt x="4792" y="8681"/>
                      </a:lnTo>
                      <a:lnTo>
                        <a:pt x="4792" y="8745"/>
                      </a:lnTo>
                      <a:lnTo>
                        <a:pt x="4795" y="8810"/>
                      </a:lnTo>
                      <a:lnTo>
                        <a:pt x="4797" y="8874"/>
                      </a:lnTo>
                      <a:lnTo>
                        <a:pt x="4801" y="8937"/>
                      </a:lnTo>
                      <a:lnTo>
                        <a:pt x="4805" y="9001"/>
                      </a:lnTo>
                      <a:lnTo>
                        <a:pt x="4811" y="9064"/>
                      </a:lnTo>
                      <a:lnTo>
                        <a:pt x="4817" y="9127"/>
                      </a:lnTo>
                      <a:lnTo>
                        <a:pt x="4825" y="9190"/>
                      </a:lnTo>
                      <a:lnTo>
                        <a:pt x="4834" y="9252"/>
                      </a:lnTo>
                      <a:lnTo>
                        <a:pt x="4843" y="9314"/>
                      </a:lnTo>
                      <a:lnTo>
                        <a:pt x="4854" y="9376"/>
                      </a:lnTo>
                      <a:lnTo>
                        <a:pt x="4866" y="9436"/>
                      </a:lnTo>
                      <a:lnTo>
                        <a:pt x="4878" y="9497"/>
                      </a:lnTo>
                      <a:lnTo>
                        <a:pt x="4892" y="9558"/>
                      </a:lnTo>
                      <a:lnTo>
                        <a:pt x="4906" y="9619"/>
                      </a:lnTo>
                      <a:lnTo>
                        <a:pt x="4922" y="9678"/>
                      </a:lnTo>
                      <a:lnTo>
                        <a:pt x="4938" y="9738"/>
                      </a:lnTo>
                      <a:lnTo>
                        <a:pt x="4955" y="9797"/>
                      </a:lnTo>
                      <a:lnTo>
                        <a:pt x="4973" y="9855"/>
                      </a:lnTo>
                      <a:lnTo>
                        <a:pt x="4992" y="9914"/>
                      </a:lnTo>
                      <a:lnTo>
                        <a:pt x="5012" y="9971"/>
                      </a:lnTo>
                      <a:lnTo>
                        <a:pt x="5032" y="10029"/>
                      </a:lnTo>
                      <a:lnTo>
                        <a:pt x="5054" y="10086"/>
                      </a:lnTo>
                      <a:lnTo>
                        <a:pt x="5077" y="10143"/>
                      </a:lnTo>
                      <a:lnTo>
                        <a:pt x="5101" y="10199"/>
                      </a:lnTo>
                      <a:lnTo>
                        <a:pt x="5125" y="10255"/>
                      </a:lnTo>
                      <a:lnTo>
                        <a:pt x="5150" y="10310"/>
                      </a:lnTo>
                      <a:lnTo>
                        <a:pt x="5176" y="10365"/>
                      </a:lnTo>
                      <a:lnTo>
                        <a:pt x="5202" y="10420"/>
                      </a:lnTo>
                      <a:lnTo>
                        <a:pt x="5230" y="10474"/>
                      </a:lnTo>
                      <a:lnTo>
                        <a:pt x="5258" y="10527"/>
                      </a:lnTo>
                      <a:lnTo>
                        <a:pt x="5287" y="10579"/>
                      </a:lnTo>
                      <a:lnTo>
                        <a:pt x="1135" y="12977"/>
                      </a:lnTo>
                      <a:close/>
                    </a:path>
                  </a:pathLst>
                </a:custGeom>
                <a:solidFill>
                  <a:schemeClr val="accent2">
                    <a:lumMod val="100000"/>
                  </a:schemeClr>
                </a:solidFill>
                <a:ln>
                  <a:solidFill>
                    <a:schemeClr val="bg1"/>
                  </a:solidFill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8" name="任意多边形: 形状 37">
                  <a:extLst>
                    <a:ext uri="{FF2B5EF4-FFF2-40B4-BE49-F238E27FC236}">
                      <a16:creationId xmlns:a16="http://schemas.microsoft.com/office/drawing/2014/main" id="{30C9F32B-B2D0-4B85-9792-85860CB39DC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61355" y="5211763"/>
                  <a:ext cx="1947863" cy="858838"/>
                </a:xfrm>
                <a:custGeom>
                  <a:avLst/>
                  <a:gdLst>
                    <a:gd name="T0" fmla="*/ 252217063 w 14736"/>
                    <a:gd name="T1" fmla="*/ 49939682 h 6488"/>
                    <a:gd name="T2" fmla="*/ 243445731 w 14736"/>
                    <a:gd name="T3" fmla="*/ 61101664 h 6488"/>
                    <a:gd name="T4" fmla="*/ 233696106 w 14736"/>
                    <a:gd name="T5" fmla="*/ 71387467 h 6488"/>
                    <a:gd name="T6" fmla="*/ 223037716 w 14736"/>
                    <a:gd name="T7" fmla="*/ 80727066 h 6488"/>
                    <a:gd name="T8" fmla="*/ 211523302 w 14736"/>
                    <a:gd name="T9" fmla="*/ 89032829 h 6488"/>
                    <a:gd name="T10" fmla="*/ 199257555 w 14736"/>
                    <a:gd name="T11" fmla="*/ 96287150 h 6488"/>
                    <a:gd name="T12" fmla="*/ 186275371 w 14736"/>
                    <a:gd name="T13" fmla="*/ 102349980 h 6488"/>
                    <a:gd name="T14" fmla="*/ 172646807 w 14736"/>
                    <a:gd name="T15" fmla="*/ 107203844 h 6488"/>
                    <a:gd name="T16" fmla="*/ 158494001 w 14736"/>
                    <a:gd name="T17" fmla="*/ 110760980 h 6488"/>
                    <a:gd name="T18" fmla="*/ 143834402 w 14736"/>
                    <a:gd name="T19" fmla="*/ 112951229 h 6488"/>
                    <a:gd name="T20" fmla="*/ 128738199 w 14736"/>
                    <a:gd name="T21" fmla="*/ 113687224 h 6488"/>
                    <a:gd name="T22" fmla="*/ 113641865 w 14736"/>
                    <a:gd name="T23" fmla="*/ 112951229 h 6488"/>
                    <a:gd name="T24" fmla="*/ 98982266 w 14736"/>
                    <a:gd name="T25" fmla="*/ 110760980 h 6488"/>
                    <a:gd name="T26" fmla="*/ 84829460 w 14736"/>
                    <a:gd name="T27" fmla="*/ 107203844 h 6488"/>
                    <a:gd name="T28" fmla="*/ 71200896 w 14736"/>
                    <a:gd name="T29" fmla="*/ 102349980 h 6488"/>
                    <a:gd name="T30" fmla="*/ 58218712 w 14736"/>
                    <a:gd name="T31" fmla="*/ 96287150 h 6488"/>
                    <a:gd name="T32" fmla="*/ 45952964 w 14736"/>
                    <a:gd name="T33" fmla="*/ 89032829 h 6488"/>
                    <a:gd name="T34" fmla="*/ 34438551 w 14736"/>
                    <a:gd name="T35" fmla="*/ 80727066 h 6488"/>
                    <a:gd name="T36" fmla="*/ 23780161 w 14736"/>
                    <a:gd name="T37" fmla="*/ 71387467 h 6488"/>
                    <a:gd name="T38" fmla="*/ 14030535 w 14736"/>
                    <a:gd name="T39" fmla="*/ 61101664 h 6488"/>
                    <a:gd name="T40" fmla="*/ 5259204 w 14736"/>
                    <a:gd name="T41" fmla="*/ 49939682 h 6488"/>
                    <a:gd name="T42" fmla="*/ 72616190 w 14736"/>
                    <a:gd name="T43" fmla="*/ 0 h 6488"/>
                    <a:gd name="T44" fmla="*/ 76267904 w 14736"/>
                    <a:gd name="T45" fmla="*/ 4853732 h 6488"/>
                    <a:gd name="T46" fmla="*/ 80339038 w 14736"/>
                    <a:gd name="T47" fmla="*/ 9392151 h 6488"/>
                    <a:gd name="T48" fmla="*/ 84794564 w 14736"/>
                    <a:gd name="T49" fmla="*/ 13527493 h 6488"/>
                    <a:gd name="T50" fmla="*/ 89599451 w 14736"/>
                    <a:gd name="T51" fmla="*/ 17259890 h 6488"/>
                    <a:gd name="T52" fmla="*/ 94736384 w 14736"/>
                    <a:gd name="T53" fmla="*/ 20571606 h 6488"/>
                    <a:gd name="T54" fmla="*/ 100187916 w 14736"/>
                    <a:gd name="T55" fmla="*/ 23410351 h 6488"/>
                    <a:gd name="T56" fmla="*/ 105883987 w 14736"/>
                    <a:gd name="T57" fmla="*/ 25758389 h 6488"/>
                    <a:gd name="T58" fmla="*/ 111859628 w 14736"/>
                    <a:gd name="T59" fmla="*/ 27580772 h 6488"/>
                    <a:gd name="T60" fmla="*/ 118027464 w 14736"/>
                    <a:gd name="T61" fmla="*/ 28859895 h 6488"/>
                    <a:gd name="T62" fmla="*/ 124387496 w 14736"/>
                    <a:gd name="T63" fmla="*/ 29560812 h 6488"/>
                    <a:gd name="T64" fmla="*/ 130922143 w 14736"/>
                    <a:gd name="T65" fmla="*/ 29665917 h 6488"/>
                    <a:gd name="T66" fmla="*/ 137352100 w 14736"/>
                    <a:gd name="T67" fmla="*/ 29175341 h 6488"/>
                    <a:gd name="T68" fmla="*/ 143589862 w 14736"/>
                    <a:gd name="T69" fmla="*/ 28071348 h 6488"/>
                    <a:gd name="T70" fmla="*/ 149617847 w 14736"/>
                    <a:gd name="T71" fmla="*/ 26424227 h 6488"/>
                    <a:gd name="T72" fmla="*/ 155418741 w 14736"/>
                    <a:gd name="T73" fmla="*/ 24233846 h 6488"/>
                    <a:gd name="T74" fmla="*/ 160957646 w 14736"/>
                    <a:gd name="T75" fmla="*/ 21570495 h 6488"/>
                    <a:gd name="T76" fmla="*/ 166181953 w 14736"/>
                    <a:gd name="T77" fmla="*/ 18416304 h 6488"/>
                    <a:gd name="T78" fmla="*/ 171126691 w 14736"/>
                    <a:gd name="T79" fmla="*/ 14824222 h 6488"/>
                    <a:gd name="T80" fmla="*/ 175687038 w 14736"/>
                    <a:gd name="T81" fmla="*/ 10811457 h 6488"/>
                    <a:gd name="T82" fmla="*/ 179897891 w 14736"/>
                    <a:gd name="T83" fmla="*/ 6395749 h 6488"/>
                    <a:gd name="T84" fmla="*/ 183689456 w 14736"/>
                    <a:gd name="T85" fmla="*/ 1647121 h 6488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</a:gdLst>
                  <a:ahLst/>
                  <a:cxnLst>
                    <a:cxn ang="T86">
                      <a:pos x="T0" y="T1"/>
                    </a:cxn>
                    <a:cxn ang="T87">
                      <a:pos x="T2" y="T3"/>
                    </a:cxn>
                    <a:cxn ang="T88">
                      <a:pos x="T4" y="T5"/>
                    </a:cxn>
                    <a:cxn ang="T89">
                      <a:pos x="T6" y="T7"/>
                    </a:cxn>
                    <a:cxn ang="T90">
                      <a:pos x="T8" y="T9"/>
                    </a:cxn>
                    <a:cxn ang="T91">
                      <a:pos x="T10" y="T11"/>
                    </a:cxn>
                    <a:cxn ang="T92">
                      <a:pos x="T12" y="T13"/>
                    </a:cxn>
                    <a:cxn ang="T93">
                      <a:pos x="T14" y="T15"/>
                    </a:cxn>
                    <a:cxn ang="T94">
                      <a:pos x="T16" y="T17"/>
                    </a:cxn>
                    <a:cxn ang="T95">
                      <a:pos x="T18" y="T19"/>
                    </a:cxn>
                    <a:cxn ang="T96">
                      <a:pos x="T20" y="T21"/>
                    </a:cxn>
                    <a:cxn ang="T97">
                      <a:pos x="T22" y="T23"/>
                    </a:cxn>
                    <a:cxn ang="T98">
                      <a:pos x="T24" y="T25"/>
                    </a:cxn>
                    <a:cxn ang="T99">
                      <a:pos x="T26" y="T27"/>
                    </a:cxn>
                    <a:cxn ang="T100">
                      <a:pos x="T28" y="T29"/>
                    </a:cxn>
                    <a:cxn ang="T101">
                      <a:pos x="T30" y="T31"/>
                    </a:cxn>
                    <a:cxn ang="T102">
                      <a:pos x="T32" y="T33"/>
                    </a:cxn>
                    <a:cxn ang="T103">
                      <a:pos x="T34" y="T35"/>
                    </a:cxn>
                    <a:cxn ang="T104">
                      <a:pos x="T36" y="T37"/>
                    </a:cxn>
                    <a:cxn ang="T105">
                      <a:pos x="T38" y="T39"/>
                    </a:cxn>
                    <a:cxn ang="T106">
                      <a:pos x="T40" y="T41"/>
                    </a:cxn>
                    <a:cxn ang="T107">
                      <a:pos x="T42" y="T43"/>
                    </a:cxn>
                    <a:cxn ang="T108">
                      <a:pos x="T44" y="T45"/>
                    </a:cxn>
                    <a:cxn ang="T109">
                      <a:pos x="T46" y="T47"/>
                    </a:cxn>
                    <a:cxn ang="T110">
                      <a:pos x="T48" y="T49"/>
                    </a:cxn>
                    <a:cxn ang="T111">
                      <a:pos x="T50" y="T51"/>
                    </a:cxn>
                    <a:cxn ang="T112">
                      <a:pos x="T52" y="T53"/>
                    </a:cxn>
                    <a:cxn ang="T113">
                      <a:pos x="T54" y="T55"/>
                    </a:cxn>
                    <a:cxn ang="T114">
                      <a:pos x="T56" y="T57"/>
                    </a:cxn>
                    <a:cxn ang="T115">
                      <a:pos x="T58" y="T59"/>
                    </a:cxn>
                    <a:cxn ang="T116">
                      <a:pos x="T60" y="T61"/>
                    </a:cxn>
                    <a:cxn ang="T117">
                      <a:pos x="T62" y="T63"/>
                    </a:cxn>
                    <a:cxn ang="T118">
                      <a:pos x="T64" y="T65"/>
                    </a:cxn>
                    <a:cxn ang="T119">
                      <a:pos x="T66" y="T67"/>
                    </a:cxn>
                    <a:cxn ang="T120">
                      <a:pos x="T68" y="T69"/>
                    </a:cxn>
                    <a:cxn ang="T121">
                      <a:pos x="T70" y="T71"/>
                    </a:cxn>
                    <a:cxn ang="T122">
                      <a:pos x="T72" y="T73"/>
                    </a:cxn>
                    <a:cxn ang="T123">
                      <a:pos x="T74" y="T75"/>
                    </a:cxn>
                    <a:cxn ang="T124">
                      <a:pos x="T76" y="T77"/>
                    </a:cxn>
                    <a:cxn ang="T125">
                      <a:pos x="T78" y="T79"/>
                    </a:cxn>
                    <a:cxn ang="T126">
                      <a:pos x="T80" y="T81"/>
                    </a:cxn>
                    <a:cxn ang="T127">
                      <a:pos x="T82" y="T83"/>
                    </a:cxn>
                    <a:cxn ang="T128">
                      <a:pos x="T84" y="T85"/>
                    </a:cxn>
                  </a:cxnLst>
                  <a:rect l="0" t="0" r="r" b="b"/>
                  <a:pathLst>
                    <a:path w="14736" h="6488">
                      <a:moveTo>
                        <a:pt x="14736" y="2398"/>
                      </a:moveTo>
                      <a:lnTo>
                        <a:pt x="14589" y="2626"/>
                      </a:lnTo>
                      <a:lnTo>
                        <a:pt x="14435" y="2850"/>
                      </a:lnTo>
                      <a:lnTo>
                        <a:pt x="14273" y="3067"/>
                      </a:lnTo>
                      <a:lnTo>
                        <a:pt x="14106" y="3280"/>
                      </a:lnTo>
                      <a:lnTo>
                        <a:pt x="13933" y="3487"/>
                      </a:lnTo>
                      <a:lnTo>
                        <a:pt x="13753" y="3688"/>
                      </a:lnTo>
                      <a:lnTo>
                        <a:pt x="13567" y="3884"/>
                      </a:lnTo>
                      <a:lnTo>
                        <a:pt x="13375" y="4074"/>
                      </a:lnTo>
                      <a:lnTo>
                        <a:pt x="13177" y="4258"/>
                      </a:lnTo>
                      <a:lnTo>
                        <a:pt x="12973" y="4436"/>
                      </a:lnTo>
                      <a:lnTo>
                        <a:pt x="12765" y="4607"/>
                      </a:lnTo>
                      <a:lnTo>
                        <a:pt x="12550" y="4772"/>
                      </a:lnTo>
                      <a:lnTo>
                        <a:pt x="12331" y="4930"/>
                      </a:lnTo>
                      <a:lnTo>
                        <a:pt x="12106" y="5081"/>
                      </a:lnTo>
                      <a:lnTo>
                        <a:pt x="11876" y="5227"/>
                      </a:lnTo>
                      <a:lnTo>
                        <a:pt x="11643" y="5365"/>
                      </a:lnTo>
                      <a:lnTo>
                        <a:pt x="11404" y="5495"/>
                      </a:lnTo>
                      <a:lnTo>
                        <a:pt x="11160" y="5618"/>
                      </a:lnTo>
                      <a:lnTo>
                        <a:pt x="10912" y="5734"/>
                      </a:lnTo>
                      <a:lnTo>
                        <a:pt x="10661" y="5841"/>
                      </a:lnTo>
                      <a:lnTo>
                        <a:pt x="10405" y="5942"/>
                      </a:lnTo>
                      <a:lnTo>
                        <a:pt x="10145" y="6034"/>
                      </a:lnTo>
                      <a:lnTo>
                        <a:pt x="9881" y="6118"/>
                      </a:lnTo>
                      <a:lnTo>
                        <a:pt x="9614" y="6194"/>
                      </a:lnTo>
                      <a:lnTo>
                        <a:pt x="9344" y="6262"/>
                      </a:lnTo>
                      <a:lnTo>
                        <a:pt x="9071" y="6321"/>
                      </a:lnTo>
                      <a:lnTo>
                        <a:pt x="8794" y="6372"/>
                      </a:lnTo>
                      <a:lnTo>
                        <a:pt x="8514" y="6413"/>
                      </a:lnTo>
                      <a:lnTo>
                        <a:pt x="8232" y="6446"/>
                      </a:lnTo>
                      <a:lnTo>
                        <a:pt x="7946" y="6470"/>
                      </a:lnTo>
                      <a:lnTo>
                        <a:pt x="7658" y="6484"/>
                      </a:lnTo>
                      <a:lnTo>
                        <a:pt x="7368" y="6488"/>
                      </a:lnTo>
                      <a:lnTo>
                        <a:pt x="7078" y="6484"/>
                      </a:lnTo>
                      <a:lnTo>
                        <a:pt x="6790" y="6470"/>
                      </a:lnTo>
                      <a:lnTo>
                        <a:pt x="6504" y="6446"/>
                      </a:lnTo>
                      <a:lnTo>
                        <a:pt x="6222" y="6413"/>
                      </a:lnTo>
                      <a:lnTo>
                        <a:pt x="5942" y="6372"/>
                      </a:lnTo>
                      <a:lnTo>
                        <a:pt x="5665" y="6321"/>
                      </a:lnTo>
                      <a:lnTo>
                        <a:pt x="5392" y="6262"/>
                      </a:lnTo>
                      <a:lnTo>
                        <a:pt x="5122" y="6194"/>
                      </a:lnTo>
                      <a:lnTo>
                        <a:pt x="4855" y="6118"/>
                      </a:lnTo>
                      <a:lnTo>
                        <a:pt x="4591" y="6034"/>
                      </a:lnTo>
                      <a:lnTo>
                        <a:pt x="4331" y="5942"/>
                      </a:lnTo>
                      <a:lnTo>
                        <a:pt x="4075" y="5841"/>
                      </a:lnTo>
                      <a:lnTo>
                        <a:pt x="3824" y="5734"/>
                      </a:lnTo>
                      <a:lnTo>
                        <a:pt x="3576" y="5618"/>
                      </a:lnTo>
                      <a:lnTo>
                        <a:pt x="3332" y="5495"/>
                      </a:lnTo>
                      <a:lnTo>
                        <a:pt x="3093" y="5365"/>
                      </a:lnTo>
                      <a:lnTo>
                        <a:pt x="2860" y="5227"/>
                      </a:lnTo>
                      <a:lnTo>
                        <a:pt x="2630" y="5081"/>
                      </a:lnTo>
                      <a:lnTo>
                        <a:pt x="2405" y="4930"/>
                      </a:lnTo>
                      <a:lnTo>
                        <a:pt x="2186" y="4772"/>
                      </a:lnTo>
                      <a:lnTo>
                        <a:pt x="1971" y="4607"/>
                      </a:lnTo>
                      <a:lnTo>
                        <a:pt x="1763" y="4436"/>
                      </a:lnTo>
                      <a:lnTo>
                        <a:pt x="1559" y="4258"/>
                      </a:lnTo>
                      <a:lnTo>
                        <a:pt x="1361" y="4074"/>
                      </a:lnTo>
                      <a:lnTo>
                        <a:pt x="1169" y="3884"/>
                      </a:lnTo>
                      <a:lnTo>
                        <a:pt x="983" y="3688"/>
                      </a:lnTo>
                      <a:lnTo>
                        <a:pt x="803" y="3487"/>
                      </a:lnTo>
                      <a:lnTo>
                        <a:pt x="630" y="3280"/>
                      </a:lnTo>
                      <a:lnTo>
                        <a:pt x="463" y="3067"/>
                      </a:lnTo>
                      <a:lnTo>
                        <a:pt x="301" y="2850"/>
                      </a:lnTo>
                      <a:lnTo>
                        <a:pt x="147" y="2626"/>
                      </a:lnTo>
                      <a:lnTo>
                        <a:pt x="0" y="2399"/>
                      </a:lnTo>
                      <a:lnTo>
                        <a:pt x="4156" y="0"/>
                      </a:lnTo>
                      <a:lnTo>
                        <a:pt x="4223" y="94"/>
                      </a:lnTo>
                      <a:lnTo>
                        <a:pt x="4292" y="187"/>
                      </a:lnTo>
                      <a:lnTo>
                        <a:pt x="4365" y="277"/>
                      </a:lnTo>
                      <a:lnTo>
                        <a:pt x="4440" y="366"/>
                      </a:lnTo>
                      <a:lnTo>
                        <a:pt x="4518" y="452"/>
                      </a:lnTo>
                      <a:lnTo>
                        <a:pt x="4598" y="536"/>
                      </a:lnTo>
                      <a:lnTo>
                        <a:pt x="4681" y="617"/>
                      </a:lnTo>
                      <a:lnTo>
                        <a:pt x="4766" y="696"/>
                      </a:lnTo>
                      <a:lnTo>
                        <a:pt x="4853" y="772"/>
                      </a:lnTo>
                      <a:lnTo>
                        <a:pt x="4942" y="846"/>
                      </a:lnTo>
                      <a:lnTo>
                        <a:pt x="5035" y="917"/>
                      </a:lnTo>
                      <a:lnTo>
                        <a:pt x="5128" y="985"/>
                      </a:lnTo>
                      <a:lnTo>
                        <a:pt x="5225" y="1051"/>
                      </a:lnTo>
                      <a:lnTo>
                        <a:pt x="5322" y="1114"/>
                      </a:lnTo>
                      <a:lnTo>
                        <a:pt x="5422" y="1174"/>
                      </a:lnTo>
                      <a:lnTo>
                        <a:pt x="5524" y="1231"/>
                      </a:lnTo>
                      <a:lnTo>
                        <a:pt x="5628" y="1285"/>
                      </a:lnTo>
                      <a:lnTo>
                        <a:pt x="5734" y="1336"/>
                      </a:lnTo>
                      <a:lnTo>
                        <a:pt x="5841" y="1383"/>
                      </a:lnTo>
                      <a:lnTo>
                        <a:pt x="5950" y="1428"/>
                      </a:lnTo>
                      <a:lnTo>
                        <a:pt x="6060" y="1470"/>
                      </a:lnTo>
                      <a:lnTo>
                        <a:pt x="6173" y="1508"/>
                      </a:lnTo>
                      <a:lnTo>
                        <a:pt x="6287" y="1543"/>
                      </a:lnTo>
                      <a:lnTo>
                        <a:pt x="6402" y="1574"/>
                      </a:lnTo>
                      <a:lnTo>
                        <a:pt x="6518" y="1602"/>
                      </a:lnTo>
                      <a:lnTo>
                        <a:pt x="6637" y="1627"/>
                      </a:lnTo>
                      <a:lnTo>
                        <a:pt x="6755" y="1647"/>
                      </a:lnTo>
                      <a:lnTo>
                        <a:pt x="6875" y="1665"/>
                      </a:lnTo>
                      <a:lnTo>
                        <a:pt x="6997" y="1678"/>
                      </a:lnTo>
                      <a:lnTo>
                        <a:pt x="7119" y="1687"/>
                      </a:lnTo>
                      <a:lnTo>
                        <a:pt x="7243" y="1693"/>
                      </a:lnTo>
                      <a:lnTo>
                        <a:pt x="7368" y="1695"/>
                      </a:lnTo>
                      <a:lnTo>
                        <a:pt x="7493" y="1693"/>
                      </a:lnTo>
                      <a:lnTo>
                        <a:pt x="7617" y="1687"/>
                      </a:lnTo>
                      <a:lnTo>
                        <a:pt x="7739" y="1678"/>
                      </a:lnTo>
                      <a:lnTo>
                        <a:pt x="7861" y="1665"/>
                      </a:lnTo>
                      <a:lnTo>
                        <a:pt x="7981" y="1647"/>
                      </a:lnTo>
                      <a:lnTo>
                        <a:pt x="8099" y="1627"/>
                      </a:lnTo>
                      <a:lnTo>
                        <a:pt x="8218" y="1602"/>
                      </a:lnTo>
                      <a:lnTo>
                        <a:pt x="8334" y="1574"/>
                      </a:lnTo>
                      <a:lnTo>
                        <a:pt x="8449" y="1543"/>
                      </a:lnTo>
                      <a:lnTo>
                        <a:pt x="8563" y="1508"/>
                      </a:lnTo>
                      <a:lnTo>
                        <a:pt x="8676" y="1469"/>
                      </a:lnTo>
                      <a:lnTo>
                        <a:pt x="8786" y="1428"/>
                      </a:lnTo>
                      <a:lnTo>
                        <a:pt x="8895" y="1383"/>
                      </a:lnTo>
                      <a:lnTo>
                        <a:pt x="9002" y="1336"/>
                      </a:lnTo>
                      <a:lnTo>
                        <a:pt x="9108" y="1285"/>
                      </a:lnTo>
                      <a:lnTo>
                        <a:pt x="9212" y="1231"/>
                      </a:lnTo>
                      <a:lnTo>
                        <a:pt x="9314" y="1174"/>
                      </a:lnTo>
                      <a:lnTo>
                        <a:pt x="9414" y="1114"/>
                      </a:lnTo>
                      <a:lnTo>
                        <a:pt x="9511" y="1051"/>
                      </a:lnTo>
                      <a:lnTo>
                        <a:pt x="9608" y="985"/>
                      </a:lnTo>
                      <a:lnTo>
                        <a:pt x="9701" y="917"/>
                      </a:lnTo>
                      <a:lnTo>
                        <a:pt x="9794" y="846"/>
                      </a:lnTo>
                      <a:lnTo>
                        <a:pt x="9883" y="772"/>
                      </a:lnTo>
                      <a:lnTo>
                        <a:pt x="9970" y="696"/>
                      </a:lnTo>
                      <a:lnTo>
                        <a:pt x="10055" y="617"/>
                      </a:lnTo>
                      <a:lnTo>
                        <a:pt x="10138" y="536"/>
                      </a:lnTo>
                      <a:lnTo>
                        <a:pt x="10218" y="452"/>
                      </a:lnTo>
                      <a:lnTo>
                        <a:pt x="10296" y="365"/>
                      </a:lnTo>
                      <a:lnTo>
                        <a:pt x="10371" y="277"/>
                      </a:lnTo>
                      <a:lnTo>
                        <a:pt x="10444" y="187"/>
                      </a:lnTo>
                      <a:lnTo>
                        <a:pt x="10513" y="94"/>
                      </a:lnTo>
                      <a:lnTo>
                        <a:pt x="10580" y="0"/>
                      </a:lnTo>
                      <a:lnTo>
                        <a:pt x="14736" y="2398"/>
                      </a:lnTo>
                      <a:close/>
                    </a:path>
                  </a:pathLst>
                </a:custGeom>
                <a:solidFill>
                  <a:schemeClr val="accent4">
                    <a:lumMod val="100000"/>
                  </a:schemeClr>
                </a:solidFill>
                <a:ln w="9525">
                  <a:solidFill>
                    <a:schemeClr val="bg1"/>
                  </a:solidFill>
                  <a:round/>
                  <a:headEnd/>
                  <a:tailEnd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9" name="任意多边形: 形状 38">
                  <a:extLst>
                    <a:ext uri="{FF2B5EF4-FFF2-40B4-BE49-F238E27FC236}">
                      <a16:creationId xmlns:a16="http://schemas.microsoft.com/office/drawing/2014/main" id="{55CF2EE9-1D42-4326-8C70-CF9B1DFF63D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23832" y="3827665"/>
                  <a:ext cx="1125537" cy="1716089"/>
                </a:xfrm>
                <a:custGeom>
                  <a:avLst/>
                  <a:gdLst>
                    <a:gd name="T0" fmla="*/ 15260909 w 8508"/>
                    <a:gd name="T1" fmla="*/ 1066786 h 12977"/>
                    <a:gd name="T2" fmla="*/ 37294889 w 8508"/>
                    <a:gd name="T3" fmla="*/ 5368709 h 12977"/>
                    <a:gd name="T4" fmla="*/ 58068659 w 8508"/>
                    <a:gd name="T5" fmla="*/ 12748403 h 12977"/>
                    <a:gd name="T6" fmla="*/ 77337346 w 8508"/>
                    <a:gd name="T7" fmla="*/ 22926312 h 12977"/>
                    <a:gd name="T8" fmla="*/ 94821020 w 8508"/>
                    <a:gd name="T9" fmla="*/ 35657259 h 12977"/>
                    <a:gd name="T10" fmla="*/ 110309471 w 8508"/>
                    <a:gd name="T11" fmla="*/ 50696601 h 12977"/>
                    <a:gd name="T12" fmla="*/ 123540231 w 8508"/>
                    <a:gd name="T13" fmla="*/ 67799427 h 12977"/>
                    <a:gd name="T14" fmla="*/ 134250966 w 8508"/>
                    <a:gd name="T15" fmla="*/ 86703637 h 12977"/>
                    <a:gd name="T16" fmla="*/ 142231464 w 8508"/>
                    <a:gd name="T17" fmla="*/ 107164056 h 12977"/>
                    <a:gd name="T18" fmla="*/ 147184202 w 8508"/>
                    <a:gd name="T19" fmla="*/ 128953626 h 12977"/>
                    <a:gd name="T20" fmla="*/ 148899364 w 8508"/>
                    <a:gd name="T21" fmla="*/ 151809982 h 12977"/>
                    <a:gd name="T22" fmla="*/ 148706880 w 8508"/>
                    <a:gd name="T23" fmla="*/ 159452042 h 12977"/>
                    <a:gd name="T24" fmla="*/ 148146756 w 8508"/>
                    <a:gd name="T25" fmla="*/ 166989234 h 12977"/>
                    <a:gd name="T26" fmla="*/ 147219259 w 8508"/>
                    <a:gd name="T27" fmla="*/ 174438884 h 12977"/>
                    <a:gd name="T28" fmla="*/ 145941718 w 8508"/>
                    <a:gd name="T29" fmla="*/ 181748755 h 12977"/>
                    <a:gd name="T30" fmla="*/ 144314133 w 8508"/>
                    <a:gd name="T31" fmla="*/ 188936171 h 12977"/>
                    <a:gd name="T32" fmla="*/ 142371429 w 8508"/>
                    <a:gd name="T33" fmla="*/ 196001132 h 12977"/>
                    <a:gd name="T34" fmla="*/ 140061351 w 8508"/>
                    <a:gd name="T35" fmla="*/ 202926183 h 12977"/>
                    <a:gd name="T36" fmla="*/ 137471211 w 8508"/>
                    <a:gd name="T37" fmla="*/ 209693999 h 12977"/>
                    <a:gd name="T38" fmla="*/ 134548490 w 8508"/>
                    <a:gd name="T39" fmla="*/ 216304317 h 12977"/>
                    <a:gd name="T40" fmla="*/ 131328245 w 8508"/>
                    <a:gd name="T41" fmla="*/ 222739680 h 12977"/>
                    <a:gd name="T42" fmla="*/ 56371092 w 8508"/>
                    <a:gd name="T43" fmla="*/ 185001480 h 12977"/>
                    <a:gd name="T44" fmla="*/ 57858580 w 8508"/>
                    <a:gd name="T45" fmla="*/ 182220854 h 12977"/>
                    <a:gd name="T46" fmla="*/ 59206236 w 8508"/>
                    <a:gd name="T47" fmla="*/ 179335494 h 12977"/>
                    <a:gd name="T48" fmla="*/ 60448852 w 8508"/>
                    <a:gd name="T49" fmla="*/ 176380046 h 12977"/>
                    <a:gd name="T50" fmla="*/ 61533909 w 8508"/>
                    <a:gd name="T51" fmla="*/ 173372230 h 12977"/>
                    <a:gd name="T52" fmla="*/ 62478868 w 8508"/>
                    <a:gd name="T53" fmla="*/ 170294327 h 12977"/>
                    <a:gd name="T54" fmla="*/ 63283996 w 8508"/>
                    <a:gd name="T55" fmla="*/ 167146601 h 12977"/>
                    <a:gd name="T56" fmla="*/ 63949026 w 8508"/>
                    <a:gd name="T57" fmla="*/ 163963831 h 12977"/>
                    <a:gd name="T58" fmla="*/ 64456497 w 8508"/>
                    <a:gd name="T59" fmla="*/ 160711106 h 12977"/>
                    <a:gd name="T60" fmla="*/ 64806541 w 8508"/>
                    <a:gd name="T61" fmla="*/ 157406013 h 12977"/>
                    <a:gd name="T62" fmla="*/ 64981563 w 8508"/>
                    <a:gd name="T63" fmla="*/ 154065877 h 12977"/>
                    <a:gd name="T64" fmla="*/ 64946638 w 8508"/>
                    <a:gd name="T65" fmla="*/ 148417346 h 12977"/>
                    <a:gd name="T66" fmla="*/ 63721485 w 8508"/>
                    <a:gd name="T67" fmla="*/ 138466892 h 12977"/>
                    <a:gd name="T68" fmla="*/ 61113882 w 8508"/>
                    <a:gd name="T69" fmla="*/ 129006125 h 12977"/>
                    <a:gd name="T70" fmla="*/ 57246069 w 8508"/>
                    <a:gd name="T71" fmla="*/ 120174825 h 12977"/>
                    <a:gd name="T72" fmla="*/ 52188292 w 8508"/>
                    <a:gd name="T73" fmla="*/ 112043077 h 12977"/>
                    <a:gd name="T74" fmla="*/ 46062920 w 8508"/>
                    <a:gd name="T75" fmla="*/ 104715883 h 12977"/>
                    <a:gd name="T76" fmla="*/ 39027514 w 8508"/>
                    <a:gd name="T77" fmla="*/ 98315299 h 12977"/>
                    <a:gd name="T78" fmla="*/ 31099403 w 8508"/>
                    <a:gd name="T79" fmla="*/ 92946590 h 12977"/>
                    <a:gd name="T80" fmla="*/ 22453875 w 8508"/>
                    <a:gd name="T81" fmla="*/ 88714622 h 12977"/>
                    <a:gd name="T82" fmla="*/ 13178373 w 8508"/>
                    <a:gd name="T83" fmla="*/ 85741718 h 12977"/>
                    <a:gd name="T84" fmla="*/ 3360210 w 8508"/>
                    <a:gd name="T85" fmla="*/ 84080378 h 12977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</a:gdLst>
                  <a:ahLst/>
                  <a:cxnLst>
                    <a:cxn ang="T86">
                      <a:pos x="T0" y="T1"/>
                    </a:cxn>
                    <a:cxn ang="T87">
                      <a:pos x="T2" y="T3"/>
                    </a:cxn>
                    <a:cxn ang="T88">
                      <a:pos x="T4" y="T5"/>
                    </a:cxn>
                    <a:cxn ang="T89">
                      <a:pos x="T6" y="T7"/>
                    </a:cxn>
                    <a:cxn ang="T90">
                      <a:pos x="T8" y="T9"/>
                    </a:cxn>
                    <a:cxn ang="T91">
                      <a:pos x="T10" y="T11"/>
                    </a:cxn>
                    <a:cxn ang="T92">
                      <a:pos x="T12" y="T13"/>
                    </a:cxn>
                    <a:cxn ang="T93">
                      <a:pos x="T14" y="T15"/>
                    </a:cxn>
                    <a:cxn ang="T94">
                      <a:pos x="T16" y="T17"/>
                    </a:cxn>
                    <a:cxn ang="T95">
                      <a:pos x="T18" y="T19"/>
                    </a:cxn>
                    <a:cxn ang="T96">
                      <a:pos x="T20" y="T21"/>
                    </a:cxn>
                    <a:cxn ang="T97">
                      <a:pos x="T22" y="T23"/>
                    </a:cxn>
                    <a:cxn ang="T98">
                      <a:pos x="T24" y="T25"/>
                    </a:cxn>
                    <a:cxn ang="T99">
                      <a:pos x="T26" y="T27"/>
                    </a:cxn>
                    <a:cxn ang="T100">
                      <a:pos x="T28" y="T29"/>
                    </a:cxn>
                    <a:cxn ang="T101">
                      <a:pos x="T30" y="T31"/>
                    </a:cxn>
                    <a:cxn ang="T102">
                      <a:pos x="T32" y="T33"/>
                    </a:cxn>
                    <a:cxn ang="T103">
                      <a:pos x="T34" y="T35"/>
                    </a:cxn>
                    <a:cxn ang="T104">
                      <a:pos x="T36" y="T37"/>
                    </a:cxn>
                    <a:cxn ang="T105">
                      <a:pos x="T38" y="T39"/>
                    </a:cxn>
                    <a:cxn ang="T106">
                      <a:pos x="T40" y="T41"/>
                    </a:cxn>
                    <a:cxn ang="T107">
                      <a:pos x="T42" y="T43"/>
                    </a:cxn>
                    <a:cxn ang="T108">
                      <a:pos x="T44" y="T45"/>
                    </a:cxn>
                    <a:cxn ang="T109">
                      <a:pos x="T46" y="T47"/>
                    </a:cxn>
                    <a:cxn ang="T110">
                      <a:pos x="T48" y="T49"/>
                    </a:cxn>
                    <a:cxn ang="T111">
                      <a:pos x="T50" y="T51"/>
                    </a:cxn>
                    <a:cxn ang="T112">
                      <a:pos x="T52" y="T53"/>
                    </a:cxn>
                    <a:cxn ang="T113">
                      <a:pos x="T54" y="T55"/>
                    </a:cxn>
                    <a:cxn ang="T114">
                      <a:pos x="T56" y="T57"/>
                    </a:cxn>
                    <a:cxn ang="T115">
                      <a:pos x="T58" y="T59"/>
                    </a:cxn>
                    <a:cxn ang="T116">
                      <a:pos x="T60" y="T61"/>
                    </a:cxn>
                    <a:cxn ang="T117">
                      <a:pos x="T62" y="T63"/>
                    </a:cxn>
                    <a:cxn ang="T118">
                      <a:pos x="T64" y="T65"/>
                    </a:cxn>
                    <a:cxn ang="T119">
                      <a:pos x="T66" y="T67"/>
                    </a:cxn>
                    <a:cxn ang="T120">
                      <a:pos x="T68" y="T69"/>
                    </a:cxn>
                    <a:cxn ang="T121">
                      <a:pos x="T70" y="T71"/>
                    </a:cxn>
                    <a:cxn ang="T122">
                      <a:pos x="T72" y="T73"/>
                    </a:cxn>
                    <a:cxn ang="T123">
                      <a:pos x="T74" y="T75"/>
                    </a:cxn>
                    <a:cxn ang="T124">
                      <a:pos x="T76" y="T77"/>
                    </a:cxn>
                    <a:cxn ang="T125">
                      <a:pos x="T78" y="T79"/>
                    </a:cxn>
                    <a:cxn ang="T126">
                      <a:pos x="T80" y="T81"/>
                    </a:cxn>
                    <a:cxn ang="T127">
                      <a:pos x="T82" y="T83"/>
                    </a:cxn>
                    <a:cxn ang="T128">
                      <a:pos x="T84" y="T85"/>
                    </a:cxn>
                  </a:cxnLst>
                  <a:rect l="0" t="0" r="r" b="b"/>
                  <a:pathLst>
                    <a:path w="8508" h="12977">
                      <a:moveTo>
                        <a:pt x="0" y="0"/>
                      </a:moveTo>
                      <a:lnTo>
                        <a:pt x="439" y="20"/>
                      </a:lnTo>
                      <a:lnTo>
                        <a:pt x="872" y="61"/>
                      </a:lnTo>
                      <a:lnTo>
                        <a:pt x="1299" y="123"/>
                      </a:lnTo>
                      <a:lnTo>
                        <a:pt x="1719" y="205"/>
                      </a:lnTo>
                      <a:lnTo>
                        <a:pt x="2131" y="307"/>
                      </a:lnTo>
                      <a:lnTo>
                        <a:pt x="2536" y="430"/>
                      </a:lnTo>
                      <a:lnTo>
                        <a:pt x="2931" y="570"/>
                      </a:lnTo>
                      <a:lnTo>
                        <a:pt x="3318" y="729"/>
                      </a:lnTo>
                      <a:lnTo>
                        <a:pt x="3695" y="906"/>
                      </a:lnTo>
                      <a:lnTo>
                        <a:pt x="4062" y="1101"/>
                      </a:lnTo>
                      <a:lnTo>
                        <a:pt x="4419" y="1311"/>
                      </a:lnTo>
                      <a:lnTo>
                        <a:pt x="4764" y="1538"/>
                      </a:lnTo>
                      <a:lnTo>
                        <a:pt x="5097" y="1781"/>
                      </a:lnTo>
                      <a:lnTo>
                        <a:pt x="5418" y="2039"/>
                      </a:lnTo>
                      <a:lnTo>
                        <a:pt x="5727" y="2312"/>
                      </a:lnTo>
                      <a:lnTo>
                        <a:pt x="6022" y="2598"/>
                      </a:lnTo>
                      <a:lnTo>
                        <a:pt x="6303" y="2899"/>
                      </a:lnTo>
                      <a:lnTo>
                        <a:pt x="6570" y="3213"/>
                      </a:lnTo>
                      <a:lnTo>
                        <a:pt x="6823" y="3538"/>
                      </a:lnTo>
                      <a:lnTo>
                        <a:pt x="7059" y="3877"/>
                      </a:lnTo>
                      <a:lnTo>
                        <a:pt x="7279" y="4226"/>
                      </a:lnTo>
                      <a:lnTo>
                        <a:pt x="7485" y="4587"/>
                      </a:lnTo>
                      <a:lnTo>
                        <a:pt x="7671" y="4958"/>
                      </a:lnTo>
                      <a:lnTo>
                        <a:pt x="7842" y="5339"/>
                      </a:lnTo>
                      <a:lnTo>
                        <a:pt x="7994" y="5730"/>
                      </a:lnTo>
                      <a:lnTo>
                        <a:pt x="8127" y="6128"/>
                      </a:lnTo>
                      <a:lnTo>
                        <a:pt x="8241" y="6536"/>
                      </a:lnTo>
                      <a:lnTo>
                        <a:pt x="8335" y="6952"/>
                      </a:lnTo>
                      <a:lnTo>
                        <a:pt x="8410" y="7374"/>
                      </a:lnTo>
                      <a:lnTo>
                        <a:pt x="8465" y="7804"/>
                      </a:lnTo>
                      <a:lnTo>
                        <a:pt x="8497" y="8239"/>
                      </a:lnTo>
                      <a:lnTo>
                        <a:pt x="8508" y="8681"/>
                      </a:lnTo>
                      <a:lnTo>
                        <a:pt x="8507" y="8827"/>
                      </a:lnTo>
                      <a:lnTo>
                        <a:pt x="8504" y="8973"/>
                      </a:lnTo>
                      <a:lnTo>
                        <a:pt x="8497" y="9118"/>
                      </a:lnTo>
                      <a:lnTo>
                        <a:pt x="8488" y="9263"/>
                      </a:lnTo>
                      <a:lnTo>
                        <a:pt x="8478" y="9406"/>
                      </a:lnTo>
                      <a:lnTo>
                        <a:pt x="8465" y="9549"/>
                      </a:lnTo>
                      <a:lnTo>
                        <a:pt x="8449" y="9691"/>
                      </a:lnTo>
                      <a:lnTo>
                        <a:pt x="8432" y="9834"/>
                      </a:lnTo>
                      <a:lnTo>
                        <a:pt x="8412" y="9975"/>
                      </a:lnTo>
                      <a:lnTo>
                        <a:pt x="8390" y="10115"/>
                      </a:lnTo>
                      <a:lnTo>
                        <a:pt x="8366" y="10254"/>
                      </a:lnTo>
                      <a:lnTo>
                        <a:pt x="8339" y="10393"/>
                      </a:lnTo>
                      <a:lnTo>
                        <a:pt x="8310" y="10530"/>
                      </a:lnTo>
                      <a:lnTo>
                        <a:pt x="8279" y="10668"/>
                      </a:lnTo>
                      <a:lnTo>
                        <a:pt x="8246" y="10804"/>
                      </a:lnTo>
                      <a:lnTo>
                        <a:pt x="8211" y="10940"/>
                      </a:lnTo>
                      <a:lnTo>
                        <a:pt x="8174" y="11074"/>
                      </a:lnTo>
                      <a:lnTo>
                        <a:pt x="8135" y="11208"/>
                      </a:lnTo>
                      <a:lnTo>
                        <a:pt x="8092" y="11341"/>
                      </a:lnTo>
                      <a:lnTo>
                        <a:pt x="8049" y="11473"/>
                      </a:lnTo>
                      <a:lnTo>
                        <a:pt x="8003" y="11604"/>
                      </a:lnTo>
                      <a:lnTo>
                        <a:pt x="7956" y="11734"/>
                      </a:lnTo>
                      <a:lnTo>
                        <a:pt x="7907" y="11863"/>
                      </a:lnTo>
                      <a:lnTo>
                        <a:pt x="7855" y="11991"/>
                      </a:lnTo>
                      <a:lnTo>
                        <a:pt x="7802" y="12118"/>
                      </a:lnTo>
                      <a:lnTo>
                        <a:pt x="7745" y="12244"/>
                      </a:lnTo>
                      <a:lnTo>
                        <a:pt x="7688" y="12369"/>
                      </a:lnTo>
                      <a:lnTo>
                        <a:pt x="7629" y="12493"/>
                      </a:lnTo>
                      <a:lnTo>
                        <a:pt x="7567" y="12615"/>
                      </a:lnTo>
                      <a:lnTo>
                        <a:pt x="7504" y="12737"/>
                      </a:lnTo>
                      <a:lnTo>
                        <a:pt x="7439" y="12857"/>
                      </a:lnTo>
                      <a:lnTo>
                        <a:pt x="7373" y="12977"/>
                      </a:lnTo>
                      <a:lnTo>
                        <a:pt x="3221" y="10579"/>
                      </a:lnTo>
                      <a:lnTo>
                        <a:pt x="3250" y="10527"/>
                      </a:lnTo>
                      <a:lnTo>
                        <a:pt x="3278" y="10474"/>
                      </a:lnTo>
                      <a:lnTo>
                        <a:pt x="3306" y="10420"/>
                      </a:lnTo>
                      <a:lnTo>
                        <a:pt x="3332" y="10365"/>
                      </a:lnTo>
                      <a:lnTo>
                        <a:pt x="3358" y="10310"/>
                      </a:lnTo>
                      <a:lnTo>
                        <a:pt x="3383" y="10255"/>
                      </a:lnTo>
                      <a:lnTo>
                        <a:pt x="3407" y="10199"/>
                      </a:lnTo>
                      <a:lnTo>
                        <a:pt x="3431" y="10143"/>
                      </a:lnTo>
                      <a:lnTo>
                        <a:pt x="3454" y="10086"/>
                      </a:lnTo>
                      <a:lnTo>
                        <a:pt x="3476" y="10029"/>
                      </a:lnTo>
                      <a:lnTo>
                        <a:pt x="3496" y="9971"/>
                      </a:lnTo>
                      <a:lnTo>
                        <a:pt x="3516" y="9914"/>
                      </a:lnTo>
                      <a:lnTo>
                        <a:pt x="3535" y="9855"/>
                      </a:lnTo>
                      <a:lnTo>
                        <a:pt x="3553" y="9797"/>
                      </a:lnTo>
                      <a:lnTo>
                        <a:pt x="3570" y="9738"/>
                      </a:lnTo>
                      <a:lnTo>
                        <a:pt x="3586" y="9678"/>
                      </a:lnTo>
                      <a:lnTo>
                        <a:pt x="3602" y="9619"/>
                      </a:lnTo>
                      <a:lnTo>
                        <a:pt x="3616" y="9558"/>
                      </a:lnTo>
                      <a:lnTo>
                        <a:pt x="3630" y="9497"/>
                      </a:lnTo>
                      <a:lnTo>
                        <a:pt x="3642" y="9436"/>
                      </a:lnTo>
                      <a:lnTo>
                        <a:pt x="3654" y="9376"/>
                      </a:lnTo>
                      <a:lnTo>
                        <a:pt x="3665" y="9314"/>
                      </a:lnTo>
                      <a:lnTo>
                        <a:pt x="3674" y="9252"/>
                      </a:lnTo>
                      <a:lnTo>
                        <a:pt x="3683" y="9190"/>
                      </a:lnTo>
                      <a:lnTo>
                        <a:pt x="3691" y="9127"/>
                      </a:lnTo>
                      <a:lnTo>
                        <a:pt x="3697" y="9064"/>
                      </a:lnTo>
                      <a:lnTo>
                        <a:pt x="3703" y="9001"/>
                      </a:lnTo>
                      <a:lnTo>
                        <a:pt x="3707" y="8937"/>
                      </a:lnTo>
                      <a:lnTo>
                        <a:pt x="3711" y="8874"/>
                      </a:lnTo>
                      <a:lnTo>
                        <a:pt x="3713" y="8810"/>
                      </a:lnTo>
                      <a:lnTo>
                        <a:pt x="3716" y="8745"/>
                      </a:lnTo>
                      <a:lnTo>
                        <a:pt x="3716" y="8681"/>
                      </a:lnTo>
                      <a:lnTo>
                        <a:pt x="3711" y="8487"/>
                      </a:lnTo>
                      <a:lnTo>
                        <a:pt x="3696" y="8293"/>
                      </a:lnTo>
                      <a:lnTo>
                        <a:pt x="3673" y="8105"/>
                      </a:lnTo>
                      <a:lnTo>
                        <a:pt x="3641" y="7918"/>
                      </a:lnTo>
                      <a:lnTo>
                        <a:pt x="3599" y="7734"/>
                      </a:lnTo>
                      <a:lnTo>
                        <a:pt x="3549" y="7554"/>
                      </a:lnTo>
                      <a:lnTo>
                        <a:pt x="3492" y="7377"/>
                      </a:lnTo>
                      <a:lnTo>
                        <a:pt x="3426" y="7205"/>
                      </a:lnTo>
                      <a:lnTo>
                        <a:pt x="3352" y="7037"/>
                      </a:lnTo>
                      <a:lnTo>
                        <a:pt x="3271" y="6872"/>
                      </a:lnTo>
                      <a:lnTo>
                        <a:pt x="3182" y="6712"/>
                      </a:lnTo>
                      <a:lnTo>
                        <a:pt x="3085" y="6557"/>
                      </a:lnTo>
                      <a:lnTo>
                        <a:pt x="2982" y="6407"/>
                      </a:lnTo>
                      <a:lnTo>
                        <a:pt x="2872" y="6262"/>
                      </a:lnTo>
                      <a:lnTo>
                        <a:pt x="2755" y="6122"/>
                      </a:lnTo>
                      <a:lnTo>
                        <a:pt x="2632" y="5988"/>
                      </a:lnTo>
                      <a:lnTo>
                        <a:pt x="2504" y="5860"/>
                      </a:lnTo>
                      <a:lnTo>
                        <a:pt x="2370" y="5738"/>
                      </a:lnTo>
                      <a:lnTo>
                        <a:pt x="2230" y="5622"/>
                      </a:lnTo>
                      <a:lnTo>
                        <a:pt x="2084" y="5514"/>
                      </a:lnTo>
                      <a:lnTo>
                        <a:pt x="1934" y="5411"/>
                      </a:lnTo>
                      <a:lnTo>
                        <a:pt x="1777" y="5315"/>
                      </a:lnTo>
                      <a:lnTo>
                        <a:pt x="1618" y="5227"/>
                      </a:lnTo>
                      <a:lnTo>
                        <a:pt x="1453" y="5147"/>
                      </a:lnTo>
                      <a:lnTo>
                        <a:pt x="1283" y="5073"/>
                      </a:lnTo>
                      <a:lnTo>
                        <a:pt x="1110" y="5008"/>
                      </a:lnTo>
                      <a:lnTo>
                        <a:pt x="933" y="4952"/>
                      </a:lnTo>
                      <a:lnTo>
                        <a:pt x="753" y="4903"/>
                      </a:lnTo>
                      <a:lnTo>
                        <a:pt x="569" y="4863"/>
                      </a:lnTo>
                      <a:lnTo>
                        <a:pt x="382" y="4831"/>
                      </a:lnTo>
                      <a:lnTo>
                        <a:pt x="192" y="4808"/>
                      </a:lnTo>
                      <a:lnTo>
                        <a:pt x="0" y="479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>
                    <a:lumMod val="100000"/>
                  </a:schemeClr>
                </a:solidFill>
                <a:ln w="9525">
                  <a:solidFill>
                    <a:schemeClr val="bg1"/>
                  </a:solidFill>
                  <a:round/>
                  <a:headEnd/>
                  <a:tailEnd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0" name="矩形 39">
                  <a:extLst>
                    <a:ext uri="{FF2B5EF4-FFF2-40B4-BE49-F238E27FC236}">
                      <a16:creationId xmlns:a16="http://schemas.microsoft.com/office/drawing/2014/main" id="{405F2A47-DE67-488B-BF8F-B653326FF01A}"/>
                    </a:ext>
                  </a:extLst>
                </p:cNvPr>
                <p:cNvSpPr/>
                <p:nvPr/>
              </p:nvSpPr>
              <p:spPr>
                <a:xfrm rot="18000000">
                  <a:off x="826270" y="4366243"/>
                  <a:ext cx="1042097" cy="590396"/>
                </a:xfrm>
                <a:prstGeom prst="rect">
                  <a:avLst/>
                </a:prstGeom>
              </p:spPr>
              <p:txBody>
                <a:bodyPr spcFirstLastPara="1" wrap="none">
                  <a:prstTxWarp prst="textArchUp">
                    <a:avLst>
                      <a:gd name="adj" fmla="val 11671062"/>
                    </a:avLst>
                  </a:prstTxWarp>
                  <a:normAutofit/>
                </a:bodyPr>
                <a:lstStyle/>
                <a:p>
                  <a:pPr>
                    <a:defRPr/>
                  </a:pPr>
                  <a:r>
                    <a:rPr lang="zh-CN" altLang="en-US" sz="1600" b="1" dirty="0">
                      <a:solidFill>
                        <a:schemeClr val="bg1"/>
                      </a:solidFill>
                    </a:rPr>
                    <a:t>输入标题文本</a:t>
                  </a:r>
                </a:p>
              </p:txBody>
            </p:sp>
            <p:sp>
              <p:nvSpPr>
                <p:cNvPr id="41" name="矩形 40">
                  <a:extLst>
                    <a:ext uri="{FF2B5EF4-FFF2-40B4-BE49-F238E27FC236}">
                      <a16:creationId xmlns:a16="http://schemas.microsoft.com/office/drawing/2014/main" id="{3A9E9434-5DC2-42AB-84E0-4BABFAD474E3}"/>
                    </a:ext>
                  </a:extLst>
                </p:cNvPr>
                <p:cNvSpPr/>
                <p:nvPr/>
              </p:nvSpPr>
              <p:spPr>
                <a:xfrm rot="3600000">
                  <a:off x="1797393" y="4404469"/>
                  <a:ext cx="1031315" cy="590396"/>
                </a:xfrm>
                <a:prstGeom prst="rect">
                  <a:avLst/>
                </a:prstGeom>
              </p:spPr>
              <p:txBody>
                <a:bodyPr spcFirstLastPara="1" wrap="none">
                  <a:prstTxWarp prst="textArchUp">
                    <a:avLst>
                      <a:gd name="adj" fmla="val 11671062"/>
                    </a:avLst>
                  </a:prstTxWarp>
                  <a:normAutofit/>
                </a:bodyPr>
                <a:lstStyle/>
                <a:p>
                  <a:pPr>
                    <a:defRPr/>
                  </a:pPr>
                  <a:r>
                    <a:rPr lang="zh-CN" altLang="en-US" sz="1600" b="1" dirty="0">
                      <a:solidFill>
                        <a:schemeClr val="bg1"/>
                      </a:solidFill>
                    </a:rPr>
                    <a:t>输入标题文本</a:t>
                  </a:r>
                </a:p>
              </p:txBody>
            </p:sp>
            <p:sp>
              <p:nvSpPr>
                <p:cNvPr id="42" name="矩形 41">
                  <a:extLst>
                    <a:ext uri="{FF2B5EF4-FFF2-40B4-BE49-F238E27FC236}">
                      <a16:creationId xmlns:a16="http://schemas.microsoft.com/office/drawing/2014/main" id="{C77DD562-C816-4577-BF86-834846490B1D}"/>
                    </a:ext>
                  </a:extLst>
                </p:cNvPr>
                <p:cNvSpPr/>
                <p:nvPr/>
              </p:nvSpPr>
              <p:spPr>
                <a:xfrm>
                  <a:off x="1363376" y="5341601"/>
                  <a:ext cx="972119" cy="590396"/>
                </a:xfrm>
                <a:prstGeom prst="rect">
                  <a:avLst/>
                </a:prstGeom>
              </p:spPr>
              <p:txBody>
                <a:bodyPr spcFirstLastPara="1" wrap="none">
                  <a:prstTxWarp prst="textArchDown">
                    <a:avLst>
                      <a:gd name="adj" fmla="val 1312104"/>
                    </a:avLst>
                  </a:prstTxWarp>
                  <a:normAutofit/>
                </a:bodyPr>
                <a:lstStyle/>
                <a:p>
                  <a:pPr>
                    <a:defRPr/>
                  </a:pPr>
                  <a:r>
                    <a:rPr lang="zh-CN" altLang="en-US" sz="1600" b="1" dirty="0">
                      <a:solidFill>
                        <a:schemeClr val="bg1"/>
                      </a:solidFill>
                    </a:rPr>
                    <a:t>输入标题文本</a:t>
                  </a:r>
                </a:p>
              </p:txBody>
            </p:sp>
          </p:grpSp>
          <p:sp>
            <p:nvSpPr>
              <p:cNvPr id="36" name="椭圆 35">
                <a:extLst>
                  <a:ext uri="{FF2B5EF4-FFF2-40B4-BE49-F238E27FC236}">
                    <a16:creationId xmlns:a16="http://schemas.microsoft.com/office/drawing/2014/main" id="{76AF24FF-E293-4494-9CFC-6AA9F57AF71A}"/>
                  </a:ext>
                </a:extLst>
              </p:cNvPr>
              <p:cNvSpPr/>
              <p:nvPr/>
            </p:nvSpPr>
            <p:spPr>
              <a:xfrm>
                <a:off x="2776544" y="2843774"/>
                <a:ext cx="680260" cy="68026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34" name="任意多边形: 形状 33">
              <a:extLst>
                <a:ext uri="{FF2B5EF4-FFF2-40B4-BE49-F238E27FC236}">
                  <a16:creationId xmlns:a16="http://schemas.microsoft.com/office/drawing/2014/main" id="{FF40D139-32EE-4241-8FAB-417DF3206F00}"/>
                </a:ext>
              </a:extLst>
            </p:cNvPr>
            <p:cNvSpPr/>
            <p:nvPr/>
          </p:nvSpPr>
          <p:spPr>
            <a:xfrm>
              <a:off x="2705267" y="3173896"/>
              <a:ext cx="671262" cy="669300"/>
            </a:xfrm>
            <a:custGeom>
              <a:avLst/>
              <a:gdLst>
                <a:gd name="connsiteX0" fmla="*/ 15478 w 330200"/>
                <a:gd name="connsiteY0" fmla="*/ 259385 h 329235"/>
                <a:gd name="connsiteX1" fmla="*/ 314722 w 330200"/>
                <a:gd name="connsiteY1" fmla="*/ 259385 h 329235"/>
                <a:gd name="connsiteX2" fmla="*/ 330200 w 330200"/>
                <a:gd name="connsiteY2" fmla="*/ 274907 h 329235"/>
                <a:gd name="connsiteX3" fmla="*/ 330200 w 330200"/>
                <a:gd name="connsiteY3" fmla="*/ 313713 h 329235"/>
                <a:gd name="connsiteX4" fmla="*/ 314722 w 330200"/>
                <a:gd name="connsiteY4" fmla="*/ 329235 h 329235"/>
                <a:gd name="connsiteX5" fmla="*/ 15478 w 330200"/>
                <a:gd name="connsiteY5" fmla="*/ 329235 h 329235"/>
                <a:gd name="connsiteX6" fmla="*/ 0 w 330200"/>
                <a:gd name="connsiteY6" fmla="*/ 313713 h 329235"/>
                <a:gd name="connsiteX7" fmla="*/ 0 w 330200"/>
                <a:gd name="connsiteY7" fmla="*/ 274907 h 329235"/>
                <a:gd name="connsiteX8" fmla="*/ 15478 w 330200"/>
                <a:gd name="connsiteY8" fmla="*/ 259385 h 329235"/>
                <a:gd name="connsiteX9" fmla="*/ 157348 w 330200"/>
                <a:gd name="connsiteY9" fmla="*/ 2893 h 329235"/>
                <a:gd name="connsiteX10" fmla="*/ 172854 w 330200"/>
                <a:gd name="connsiteY10" fmla="*/ 2893 h 329235"/>
                <a:gd name="connsiteX11" fmla="*/ 322743 w 330200"/>
                <a:gd name="connsiteY11" fmla="*/ 101912 h 329235"/>
                <a:gd name="connsiteX12" fmla="*/ 329204 w 330200"/>
                <a:gd name="connsiteY12" fmla="*/ 118630 h 329235"/>
                <a:gd name="connsiteX13" fmla="*/ 314990 w 330200"/>
                <a:gd name="connsiteY13" fmla="*/ 128917 h 329235"/>
                <a:gd name="connsiteX14" fmla="*/ 299484 w 330200"/>
                <a:gd name="connsiteY14" fmla="*/ 128917 h 329235"/>
                <a:gd name="connsiteX15" fmla="*/ 299484 w 330200"/>
                <a:gd name="connsiteY15" fmla="*/ 229223 h 329235"/>
                <a:gd name="connsiteX16" fmla="*/ 269765 w 330200"/>
                <a:gd name="connsiteY16" fmla="*/ 229223 h 329235"/>
                <a:gd name="connsiteX17" fmla="*/ 269765 w 330200"/>
                <a:gd name="connsiteY17" fmla="*/ 128917 h 329235"/>
                <a:gd name="connsiteX18" fmla="*/ 220663 w 330200"/>
                <a:gd name="connsiteY18" fmla="*/ 128917 h 329235"/>
                <a:gd name="connsiteX19" fmla="*/ 220663 w 330200"/>
                <a:gd name="connsiteY19" fmla="*/ 229223 h 329235"/>
                <a:gd name="connsiteX20" fmla="*/ 189652 w 330200"/>
                <a:gd name="connsiteY20" fmla="*/ 229223 h 329235"/>
                <a:gd name="connsiteX21" fmla="*/ 189652 w 330200"/>
                <a:gd name="connsiteY21" fmla="*/ 128917 h 329235"/>
                <a:gd name="connsiteX22" fmla="*/ 140550 w 330200"/>
                <a:gd name="connsiteY22" fmla="*/ 128917 h 329235"/>
                <a:gd name="connsiteX23" fmla="*/ 140550 w 330200"/>
                <a:gd name="connsiteY23" fmla="*/ 229223 h 329235"/>
                <a:gd name="connsiteX24" fmla="*/ 109538 w 330200"/>
                <a:gd name="connsiteY24" fmla="*/ 229223 h 329235"/>
                <a:gd name="connsiteX25" fmla="*/ 109538 w 330200"/>
                <a:gd name="connsiteY25" fmla="*/ 128917 h 329235"/>
                <a:gd name="connsiteX26" fmla="*/ 60436 w 330200"/>
                <a:gd name="connsiteY26" fmla="*/ 128917 h 329235"/>
                <a:gd name="connsiteX27" fmla="*/ 60436 w 330200"/>
                <a:gd name="connsiteY27" fmla="*/ 229223 h 329235"/>
                <a:gd name="connsiteX28" fmla="*/ 30717 w 330200"/>
                <a:gd name="connsiteY28" fmla="*/ 229223 h 329235"/>
                <a:gd name="connsiteX29" fmla="*/ 30717 w 330200"/>
                <a:gd name="connsiteY29" fmla="*/ 128917 h 329235"/>
                <a:gd name="connsiteX30" fmla="*/ 15211 w 330200"/>
                <a:gd name="connsiteY30" fmla="*/ 128917 h 329235"/>
                <a:gd name="connsiteX31" fmla="*/ 997 w 330200"/>
                <a:gd name="connsiteY31" fmla="*/ 118630 h 329235"/>
                <a:gd name="connsiteX32" fmla="*/ 7458 w 330200"/>
                <a:gd name="connsiteY32" fmla="*/ 101912 h 329235"/>
                <a:gd name="connsiteX33" fmla="*/ 157348 w 330200"/>
                <a:gd name="connsiteY33" fmla="*/ 2893 h 329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330200" h="329235">
                  <a:moveTo>
                    <a:pt x="15478" y="259385"/>
                  </a:moveTo>
                  <a:cubicBezTo>
                    <a:pt x="15478" y="259385"/>
                    <a:pt x="15478" y="259385"/>
                    <a:pt x="314722" y="259385"/>
                  </a:cubicBezTo>
                  <a:cubicBezTo>
                    <a:pt x="322461" y="259385"/>
                    <a:pt x="330200" y="265853"/>
                    <a:pt x="330200" y="274907"/>
                  </a:cubicBezTo>
                  <a:cubicBezTo>
                    <a:pt x="330200" y="274907"/>
                    <a:pt x="330200" y="274907"/>
                    <a:pt x="330200" y="313713"/>
                  </a:cubicBezTo>
                  <a:cubicBezTo>
                    <a:pt x="330200" y="322768"/>
                    <a:pt x="322461" y="329235"/>
                    <a:pt x="314722" y="329235"/>
                  </a:cubicBezTo>
                  <a:cubicBezTo>
                    <a:pt x="314722" y="329235"/>
                    <a:pt x="314722" y="329235"/>
                    <a:pt x="15478" y="329235"/>
                  </a:cubicBezTo>
                  <a:cubicBezTo>
                    <a:pt x="7739" y="329235"/>
                    <a:pt x="0" y="322768"/>
                    <a:pt x="0" y="313713"/>
                  </a:cubicBezTo>
                  <a:cubicBezTo>
                    <a:pt x="0" y="313713"/>
                    <a:pt x="0" y="313713"/>
                    <a:pt x="0" y="274907"/>
                  </a:cubicBezTo>
                  <a:cubicBezTo>
                    <a:pt x="0" y="265853"/>
                    <a:pt x="7739" y="259385"/>
                    <a:pt x="15478" y="259385"/>
                  </a:cubicBezTo>
                  <a:close/>
                  <a:moveTo>
                    <a:pt x="157348" y="2893"/>
                  </a:moveTo>
                  <a:cubicBezTo>
                    <a:pt x="161224" y="-965"/>
                    <a:pt x="168977" y="-965"/>
                    <a:pt x="172854" y="2893"/>
                  </a:cubicBezTo>
                  <a:cubicBezTo>
                    <a:pt x="172854" y="2893"/>
                    <a:pt x="172854" y="2893"/>
                    <a:pt x="322743" y="101912"/>
                  </a:cubicBezTo>
                  <a:cubicBezTo>
                    <a:pt x="329204" y="105770"/>
                    <a:pt x="331788" y="112200"/>
                    <a:pt x="329204" y="118630"/>
                  </a:cubicBezTo>
                  <a:cubicBezTo>
                    <a:pt x="327912" y="125060"/>
                    <a:pt x="321451" y="128917"/>
                    <a:pt x="314990" y="128917"/>
                  </a:cubicBezTo>
                  <a:cubicBezTo>
                    <a:pt x="314990" y="128917"/>
                    <a:pt x="314990" y="128917"/>
                    <a:pt x="299484" y="128917"/>
                  </a:cubicBezTo>
                  <a:cubicBezTo>
                    <a:pt x="299484" y="128917"/>
                    <a:pt x="299484" y="128917"/>
                    <a:pt x="299484" y="229223"/>
                  </a:cubicBezTo>
                  <a:cubicBezTo>
                    <a:pt x="299484" y="229223"/>
                    <a:pt x="299484" y="229223"/>
                    <a:pt x="269765" y="229223"/>
                  </a:cubicBezTo>
                  <a:cubicBezTo>
                    <a:pt x="269765" y="229223"/>
                    <a:pt x="269765" y="229223"/>
                    <a:pt x="269765" y="128917"/>
                  </a:cubicBezTo>
                  <a:cubicBezTo>
                    <a:pt x="269765" y="128917"/>
                    <a:pt x="269765" y="128917"/>
                    <a:pt x="220663" y="128917"/>
                  </a:cubicBezTo>
                  <a:cubicBezTo>
                    <a:pt x="220663" y="128917"/>
                    <a:pt x="220663" y="128917"/>
                    <a:pt x="220663" y="229223"/>
                  </a:cubicBezTo>
                  <a:cubicBezTo>
                    <a:pt x="220663" y="229223"/>
                    <a:pt x="220663" y="229223"/>
                    <a:pt x="189652" y="229223"/>
                  </a:cubicBezTo>
                  <a:cubicBezTo>
                    <a:pt x="189652" y="229223"/>
                    <a:pt x="189652" y="229223"/>
                    <a:pt x="189652" y="128917"/>
                  </a:cubicBezTo>
                  <a:cubicBezTo>
                    <a:pt x="189652" y="128917"/>
                    <a:pt x="189652" y="128917"/>
                    <a:pt x="140550" y="128917"/>
                  </a:cubicBezTo>
                  <a:cubicBezTo>
                    <a:pt x="140550" y="128917"/>
                    <a:pt x="140550" y="128917"/>
                    <a:pt x="140550" y="229223"/>
                  </a:cubicBezTo>
                  <a:cubicBezTo>
                    <a:pt x="140550" y="229223"/>
                    <a:pt x="140550" y="229223"/>
                    <a:pt x="109538" y="229223"/>
                  </a:cubicBezTo>
                  <a:cubicBezTo>
                    <a:pt x="109538" y="229223"/>
                    <a:pt x="109538" y="229223"/>
                    <a:pt x="109538" y="128917"/>
                  </a:cubicBezTo>
                  <a:cubicBezTo>
                    <a:pt x="109538" y="128917"/>
                    <a:pt x="109538" y="128917"/>
                    <a:pt x="60436" y="128917"/>
                  </a:cubicBezTo>
                  <a:cubicBezTo>
                    <a:pt x="60436" y="128917"/>
                    <a:pt x="60436" y="128917"/>
                    <a:pt x="60436" y="229223"/>
                  </a:cubicBezTo>
                  <a:cubicBezTo>
                    <a:pt x="60436" y="229223"/>
                    <a:pt x="60436" y="229223"/>
                    <a:pt x="30717" y="229223"/>
                  </a:cubicBezTo>
                  <a:cubicBezTo>
                    <a:pt x="30717" y="229223"/>
                    <a:pt x="30717" y="229223"/>
                    <a:pt x="30717" y="128917"/>
                  </a:cubicBezTo>
                  <a:cubicBezTo>
                    <a:pt x="30717" y="128917"/>
                    <a:pt x="30717" y="128917"/>
                    <a:pt x="15211" y="128917"/>
                  </a:cubicBezTo>
                  <a:cubicBezTo>
                    <a:pt x="8750" y="128917"/>
                    <a:pt x="2290" y="125060"/>
                    <a:pt x="997" y="118630"/>
                  </a:cubicBezTo>
                  <a:cubicBezTo>
                    <a:pt x="-1587" y="112200"/>
                    <a:pt x="997" y="105770"/>
                    <a:pt x="7458" y="101912"/>
                  </a:cubicBezTo>
                  <a:cubicBezTo>
                    <a:pt x="7458" y="101912"/>
                    <a:pt x="7458" y="101912"/>
                    <a:pt x="157348" y="2893"/>
                  </a:cubicBezTo>
                  <a:close/>
                </a:path>
              </a:pathLst>
            </a:custGeom>
            <a:solidFill>
              <a:schemeClr val="tx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6" name="千图PPT彼岸天：ID 8661124库_组合 5">
            <a:extLst>
              <a:ext uri="{FF2B5EF4-FFF2-40B4-BE49-F238E27FC236}">
                <a16:creationId xmlns:a16="http://schemas.microsoft.com/office/drawing/2014/main" id="{7F61FD70-D702-4DA4-8F1D-57F3420D3226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8646776" y="1736812"/>
            <a:ext cx="2749722" cy="3463424"/>
            <a:chOff x="8170814" y="1912116"/>
            <a:chExt cx="2749722" cy="3463424"/>
          </a:xfrm>
        </p:grpSpPr>
        <p:grpSp>
          <p:nvGrpSpPr>
            <p:cNvPr id="21" name="组合 20">
              <a:extLst>
                <a:ext uri="{FF2B5EF4-FFF2-40B4-BE49-F238E27FC236}">
                  <a16:creationId xmlns:a16="http://schemas.microsoft.com/office/drawing/2014/main" id="{4E4ADDF5-B1A7-41F8-8058-CF9A1D8F3C1E}"/>
                </a:ext>
              </a:extLst>
            </p:cNvPr>
            <p:cNvGrpSpPr/>
            <p:nvPr/>
          </p:nvGrpSpPr>
          <p:grpSpPr>
            <a:xfrm>
              <a:off x="8170814" y="1912116"/>
              <a:ext cx="2611177" cy="3463424"/>
              <a:chOff x="1193500" y="1491637"/>
              <a:chExt cx="3761195" cy="3463424"/>
            </a:xfrm>
          </p:grpSpPr>
          <p:grpSp>
            <p:nvGrpSpPr>
              <p:cNvPr id="24" name="组合 23">
                <a:extLst>
                  <a:ext uri="{FF2B5EF4-FFF2-40B4-BE49-F238E27FC236}">
                    <a16:creationId xmlns:a16="http://schemas.microsoft.com/office/drawing/2014/main" id="{26D8AB30-A219-462A-8D8F-B7700AB2789B}"/>
                  </a:ext>
                </a:extLst>
              </p:cNvPr>
              <p:cNvGrpSpPr/>
              <p:nvPr/>
            </p:nvGrpSpPr>
            <p:grpSpPr>
              <a:xfrm>
                <a:off x="1193500" y="1491637"/>
                <a:ext cx="3761195" cy="815608"/>
                <a:chOff x="1317257" y="1824875"/>
                <a:chExt cx="3761195" cy="815608"/>
              </a:xfrm>
            </p:grpSpPr>
            <p:sp>
              <p:nvSpPr>
                <p:cNvPr id="31" name="文本框 127">
                  <a:extLst>
                    <a:ext uri="{FF2B5EF4-FFF2-40B4-BE49-F238E27FC236}">
                      <a16:creationId xmlns:a16="http://schemas.microsoft.com/office/drawing/2014/main" id="{FDFFE565-CE7C-4867-8C44-47ED6D7FD960}"/>
                    </a:ext>
                  </a:extLst>
                </p:cNvPr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 algn="r">
                    <a:lnSpc>
                      <a:spcPct val="120000"/>
                    </a:lnSpc>
                  </a:pPr>
                  <a:r>
                    <a:rPr lang="zh-CN" altLang="en-US" sz="1000" dirty="0"/>
                    <a:t>请替换文字内容复制你的内容到此</a:t>
                  </a:r>
                  <a:br>
                    <a:rPr lang="zh-CN" altLang="en-US" sz="1000" dirty="0"/>
                  </a:br>
                  <a:endParaRPr lang="zh-CN" altLang="en-US" sz="1000" dirty="0"/>
                </a:p>
              </p:txBody>
            </p:sp>
            <p:sp>
              <p:nvSpPr>
                <p:cNvPr id="32" name="矩形 31">
                  <a:extLst>
                    <a:ext uri="{FF2B5EF4-FFF2-40B4-BE49-F238E27FC236}">
                      <a16:creationId xmlns:a16="http://schemas.microsoft.com/office/drawing/2014/main" id="{279BB935-F720-467B-B723-3E9DFB640AB7}"/>
                    </a:ext>
                  </a:extLst>
                </p:cNvPr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/>
                </a:bodyPr>
                <a:lstStyle/>
                <a:p>
                  <a:pPr algn="r"/>
                  <a:r>
                    <a:rPr lang="zh-CN" altLang="en-US" sz="1600" b="1" dirty="0">
                      <a:solidFill>
                        <a:schemeClr val="accent1"/>
                      </a:solidFill>
                    </a:rPr>
                    <a:t>输入标题文本</a:t>
                  </a:r>
                </a:p>
              </p:txBody>
            </p:sp>
          </p:grpSp>
          <p:grpSp>
            <p:nvGrpSpPr>
              <p:cNvPr id="25" name="组合 24">
                <a:extLst>
                  <a:ext uri="{FF2B5EF4-FFF2-40B4-BE49-F238E27FC236}">
                    <a16:creationId xmlns:a16="http://schemas.microsoft.com/office/drawing/2014/main" id="{4430592B-74F2-4CEE-8EFE-E5BC35FFAE93}"/>
                  </a:ext>
                </a:extLst>
              </p:cNvPr>
              <p:cNvGrpSpPr/>
              <p:nvPr/>
            </p:nvGrpSpPr>
            <p:grpSpPr>
              <a:xfrm>
                <a:off x="1193500" y="2815545"/>
                <a:ext cx="3761195" cy="815608"/>
                <a:chOff x="1317257" y="1824875"/>
                <a:chExt cx="3761195" cy="815608"/>
              </a:xfrm>
            </p:grpSpPr>
            <p:sp>
              <p:nvSpPr>
                <p:cNvPr id="29" name="文本框 125">
                  <a:extLst>
                    <a:ext uri="{FF2B5EF4-FFF2-40B4-BE49-F238E27FC236}">
                      <a16:creationId xmlns:a16="http://schemas.microsoft.com/office/drawing/2014/main" id="{7A3AFE5C-1F67-4B15-B092-C3AF4300B4A7}"/>
                    </a:ext>
                  </a:extLst>
                </p:cNvPr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 algn="r">
                    <a:lnSpc>
                      <a:spcPct val="120000"/>
                    </a:lnSpc>
                  </a:pPr>
                  <a:r>
                    <a:rPr lang="zh-CN" altLang="en-US" sz="1000" dirty="0"/>
                    <a:t>请替换文字内容复制你的内容到此</a:t>
                  </a:r>
                  <a:br>
                    <a:rPr lang="zh-CN" altLang="en-US" sz="1000" dirty="0"/>
                  </a:br>
                  <a:endParaRPr lang="zh-CN" altLang="en-US" sz="1000" dirty="0"/>
                </a:p>
              </p:txBody>
            </p:sp>
            <p:sp>
              <p:nvSpPr>
                <p:cNvPr id="30" name="矩形 29">
                  <a:extLst>
                    <a:ext uri="{FF2B5EF4-FFF2-40B4-BE49-F238E27FC236}">
                      <a16:creationId xmlns:a16="http://schemas.microsoft.com/office/drawing/2014/main" id="{46432936-64D1-4D5C-B0B6-76DE394A31DC}"/>
                    </a:ext>
                  </a:extLst>
                </p:cNvPr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/>
                </a:bodyPr>
                <a:lstStyle/>
                <a:p>
                  <a:pPr algn="r"/>
                  <a:r>
                    <a:rPr lang="zh-CN" altLang="en-US" sz="1600" b="1" dirty="0">
                      <a:solidFill>
                        <a:schemeClr val="accent2"/>
                      </a:solidFill>
                    </a:rPr>
                    <a:t>输入标题文本</a:t>
                  </a:r>
                </a:p>
              </p:txBody>
            </p:sp>
          </p:grpSp>
          <p:grpSp>
            <p:nvGrpSpPr>
              <p:cNvPr id="26" name="组合 25">
                <a:extLst>
                  <a:ext uri="{FF2B5EF4-FFF2-40B4-BE49-F238E27FC236}">
                    <a16:creationId xmlns:a16="http://schemas.microsoft.com/office/drawing/2014/main" id="{9614207A-C530-441E-BF04-4DCC7CEDB6E5}"/>
                  </a:ext>
                </a:extLst>
              </p:cNvPr>
              <p:cNvGrpSpPr/>
              <p:nvPr/>
            </p:nvGrpSpPr>
            <p:grpSpPr>
              <a:xfrm>
                <a:off x="1193500" y="4139453"/>
                <a:ext cx="3761195" cy="815608"/>
                <a:chOff x="1317257" y="1824875"/>
                <a:chExt cx="3761195" cy="815608"/>
              </a:xfrm>
            </p:grpSpPr>
            <p:sp>
              <p:nvSpPr>
                <p:cNvPr id="27" name="文本框 123">
                  <a:extLst>
                    <a:ext uri="{FF2B5EF4-FFF2-40B4-BE49-F238E27FC236}">
                      <a16:creationId xmlns:a16="http://schemas.microsoft.com/office/drawing/2014/main" id="{0B023753-39EB-4AC9-8463-F93AB6B4FBEE}"/>
                    </a:ext>
                  </a:extLst>
                </p:cNvPr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 algn="r">
                    <a:lnSpc>
                      <a:spcPct val="120000"/>
                    </a:lnSpc>
                  </a:pPr>
                  <a:r>
                    <a:rPr lang="zh-CN" altLang="en-US" sz="1000" dirty="0"/>
                    <a:t>请替换文字内容复制你的内容到此</a:t>
                  </a:r>
                  <a:br>
                    <a:rPr lang="zh-CN" altLang="en-US" sz="1000" dirty="0"/>
                  </a:br>
                  <a:endParaRPr lang="zh-CN" altLang="en-US" sz="1000" dirty="0"/>
                </a:p>
              </p:txBody>
            </p:sp>
            <p:sp>
              <p:nvSpPr>
                <p:cNvPr id="28" name="矩形 27">
                  <a:extLst>
                    <a:ext uri="{FF2B5EF4-FFF2-40B4-BE49-F238E27FC236}">
                      <a16:creationId xmlns:a16="http://schemas.microsoft.com/office/drawing/2014/main" id="{F3B5004C-771F-46CD-866E-EA15412358CD}"/>
                    </a:ext>
                  </a:extLst>
                </p:cNvPr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/>
                </a:bodyPr>
                <a:lstStyle/>
                <a:p>
                  <a:pPr algn="r"/>
                  <a:r>
                    <a:rPr lang="zh-CN" altLang="en-US" sz="1600" b="1" dirty="0">
                      <a:solidFill>
                        <a:schemeClr val="accent5"/>
                      </a:solidFill>
                    </a:rPr>
                    <a:t>输入标题文本</a:t>
                  </a:r>
                </a:p>
              </p:txBody>
            </p:sp>
          </p:grpSp>
        </p:grpSp>
        <p:cxnSp>
          <p:nvCxnSpPr>
            <p:cNvPr id="22" name="直接连接符 21">
              <a:extLst>
                <a:ext uri="{FF2B5EF4-FFF2-40B4-BE49-F238E27FC236}">
                  <a16:creationId xmlns:a16="http://schemas.microsoft.com/office/drawing/2014/main" id="{8B2CB844-BDAC-4843-8D52-2CB85A6643F1}"/>
                </a:ext>
              </a:extLst>
            </p:cNvPr>
            <p:cNvCxnSpPr/>
            <p:nvPr/>
          </p:nvCxnSpPr>
          <p:spPr>
            <a:xfrm>
              <a:off x="8472264" y="2924944"/>
              <a:ext cx="2448272" cy="0"/>
            </a:xfrm>
            <a:prstGeom prst="line">
              <a:avLst/>
            </a:prstGeom>
            <a:ln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>
              <a:extLst>
                <a:ext uri="{FF2B5EF4-FFF2-40B4-BE49-F238E27FC236}">
                  <a16:creationId xmlns:a16="http://schemas.microsoft.com/office/drawing/2014/main" id="{6CA15636-D0B4-4E9E-A5FB-941C1A6CE049}"/>
                </a:ext>
              </a:extLst>
            </p:cNvPr>
            <p:cNvCxnSpPr/>
            <p:nvPr/>
          </p:nvCxnSpPr>
          <p:spPr>
            <a:xfrm>
              <a:off x="8472264" y="4263691"/>
              <a:ext cx="2448272" cy="0"/>
            </a:xfrm>
            <a:prstGeom prst="line">
              <a:avLst/>
            </a:prstGeom>
            <a:ln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千图PPT彼岸天：ID 8661124库_组合 6">
            <a:extLst>
              <a:ext uri="{FF2B5EF4-FFF2-40B4-BE49-F238E27FC236}">
                <a16:creationId xmlns:a16="http://schemas.microsoft.com/office/drawing/2014/main" id="{28082539-D91B-4009-BE5F-A72E7DDA62F5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819569" y="1736812"/>
            <a:ext cx="2713719" cy="3463424"/>
            <a:chOff x="1307468" y="1697288"/>
            <a:chExt cx="2713719" cy="3463424"/>
          </a:xfrm>
        </p:grpSpPr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C4C480B7-BB2D-459D-9C45-51148BD7DA5A}"/>
                </a:ext>
              </a:extLst>
            </p:cNvPr>
            <p:cNvGrpSpPr/>
            <p:nvPr/>
          </p:nvGrpSpPr>
          <p:grpSpPr>
            <a:xfrm>
              <a:off x="1410010" y="1697288"/>
              <a:ext cx="2611177" cy="3463424"/>
              <a:chOff x="1193500" y="1491637"/>
              <a:chExt cx="3761195" cy="3463424"/>
            </a:xfrm>
          </p:grpSpPr>
          <p:grpSp>
            <p:nvGrpSpPr>
              <p:cNvPr id="12" name="组合 11">
                <a:extLst>
                  <a:ext uri="{FF2B5EF4-FFF2-40B4-BE49-F238E27FC236}">
                    <a16:creationId xmlns:a16="http://schemas.microsoft.com/office/drawing/2014/main" id="{C39C8A80-C333-4981-A8E4-1D19071273E1}"/>
                  </a:ext>
                </a:extLst>
              </p:cNvPr>
              <p:cNvGrpSpPr/>
              <p:nvPr/>
            </p:nvGrpSpPr>
            <p:grpSpPr>
              <a:xfrm>
                <a:off x="1193500" y="1491637"/>
                <a:ext cx="3761195" cy="815608"/>
                <a:chOff x="1317257" y="1824875"/>
                <a:chExt cx="3761195" cy="815608"/>
              </a:xfrm>
            </p:grpSpPr>
            <p:sp>
              <p:nvSpPr>
                <p:cNvPr id="19" name="文本框 141">
                  <a:extLst>
                    <a:ext uri="{FF2B5EF4-FFF2-40B4-BE49-F238E27FC236}">
                      <a16:creationId xmlns:a16="http://schemas.microsoft.com/office/drawing/2014/main" id="{C8EDFCD0-9D25-45F8-AB76-172B7838CCE1}"/>
                    </a:ext>
                  </a:extLst>
                </p:cNvPr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 dirty="0"/>
                    <a:t>请替换文字内容复制你的内容到此</a:t>
                  </a:r>
                  <a:br>
                    <a:rPr lang="zh-CN" altLang="en-US" sz="1000" dirty="0"/>
                  </a:br>
                  <a:endParaRPr lang="zh-CN" altLang="en-US" sz="1000" dirty="0"/>
                </a:p>
              </p:txBody>
            </p:sp>
            <p:sp>
              <p:nvSpPr>
                <p:cNvPr id="20" name="矩形 19">
                  <a:extLst>
                    <a:ext uri="{FF2B5EF4-FFF2-40B4-BE49-F238E27FC236}">
                      <a16:creationId xmlns:a16="http://schemas.microsoft.com/office/drawing/2014/main" id="{24CAEEF9-487A-41FD-9B3C-F74CFEF76F83}"/>
                    </a:ext>
                  </a:extLst>
                </p:cNvPr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/>
                </a:bodyPr>
                <a:lstStyle/>
                <a:p>
                  <a:r>
                    <a:rPr lang="zh-CN" altLang="en-US" sz="1600" b="1" dirty="0">
                      <a:solidFill>
                        <a:schemeClr val="accent1"/>
                      </a:solidFill>
                    </a:rPr>
                    <a:t>输入标题文本</a:t>
                  </a:r>
                </a:p>
              </p:txBody>
            </p:sp>
          </p:grpSp>
          <p:grpSp>
            <p:nvGrpSpPr>
              <p:cNvPr id="13" name="组合 12">
                <a:extLst>
                  <a:ext uri="{FF2B5EF4-FFF2-40B4-BE49-F238E27FC236}">
                    <a16:creationId xmlns:a16="http://schemas.microsoft.com/office/drawing/2014/main" id="{9E528F5D-5E71-48ED-A0D6-521CA567187C}"/>
                  </a:ext>
                </a:extLst>
              </p:cNvPr>
              <p:cNvGrpSpPr/>
              <p:nvPr/>
            </p:nvGrpSpPr>
            <p:grpSpPr>
              <a:xfrm>
                <a:off x="1193500" y="2815545"/>
                <a:ext cx="3761195" cy="815608"/>
                <a:chOff x="1317257" y="1824875"/>
                <a:chExt cx="3761195" cy="815608"/>
              </a:xfrm>
            </p:grpSpPr>
            <p:sp>
              <p:nvSpPr>
                <p:cNvPr id="17" name="文本框 139">
                  <a:extLst>
                    <a:ext uri="{FF2B5EF4-FFF2-40B4-BE49-F238E27FC236}">
                      <a16:creationId xmlns:a16="http://schemas.microsoft.com/office/drawing/2014/main" id="{EF30C98C-C02E-4CDB-A77E-CC2F5C10C790}"/>
                    </a:ext>
                  </a:extLst>
                </p:cNvPr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 dirty="0"/>
                    <a:t>请替换文字内容复制你的内容到此</a:t>
                  </a:r>
                  <a:br>
                    <a:rPr lang="zh-CN" altLang="en-US" sz="1000" dirty="0"/>
                  </a:br>
                  <a:endParaRPr lang="zh-CN" altLang="en-US" sz="1000" dirty="0"/>
                </a:p>
              </p:txBody>
            </p:sp>
            <p:sp>
              <p:nvSpPr>
                <p:cNvPr id="18" name="矩形 17">
                  <a:extLst>
                    <a:ext uri="{FF2B5EF4-FFF2-40B4-BE49-F238E27FC236}">
                      <a16:creationId xmlns:a16="http://schemas.microsoft.com/office/drawing/2014/main" id="{828B89C7-3963-4AA7-B0B9-2803E7155C42}"/>
                    </a:ext>
                  </a:extLst>
                </p:cNvPr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/>
                </a:bodyPr>
                <a:lstStyle/>
                <a:p>
                  <a:r>
                    <a:rPr lang="zh-CN" altLang="en-US" sz="1600" b="1" dirty="0">
                      <a:solidFill>
                        <a:schemeClr val="accent2"/>
                      </a:solidFill>
                    </a:rPr>
                    <a:t>输入标题文本</a:t>
                  </a:r>
                </a:p>
              </p:txBody>
            </p:sp>
          </p:grpSp>
          <p:grpSp>
            <p:nvGrpSpPr>
              <p:cNvPr id="14" name="组合 13">
                <a:extLst>
                  <a:ext uri="{FF2B5EF4-FFF2-40B4-BE49-F238E27FC236}">
                    <a16:creationId xmlns:a16="http://schemas.microsoft.com/office/drawing/2014/main" id="{4BDC273A-D480-4F90-BD95-DF5201E95271}"/>
                  </a:ext>
                </a:extLst>
              </p:cNvPr>
              <p:cNvGrpSpPr/>
              <p:nvPr/>
            </p:nvGrpSpPr>
            <p:grpSpPr>
              <a:xfrm>
                <a:off x="1193500" y="4139453"/>
                <a:ext cx="3761195" cy="815608"/>
                <a:chOff x="1317257" y="1824875"/>
                <a:chExt cx="3761195" cy="815608"/>
              </a:xfrm>
            </p:grpSpPr>
            <p:sp>
              <p:nvSpPr>
                <p:cNvPr id="15" name="文本框 137">
                  <a:extLst>
                    <a:ext uri="{FF2B5EF4-FFF2-40B4-BE49-F238E27FC236}">
                      <a16:creationId xmlns:a16="http://schemas.microsoft.com/office/drawing/2014/main" id="{228301BC-6A10-469B-A22A-0FDC0EAC336D}"/>
                    </a:ext>
                  </a:extLst>
                </p:cNvPr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 dirty="0"/>
                    <a:t>请替换文字内容复制你的内容到此</a:t>
                  </a:r>
                  <a:br>
                    <a:rPr lang="zh-CN" altLang="en-US" sz="1000" dirty="0"/>
                  </a:br>
                  <a:endParaRPr lang="zh-CN" altLang="en-US" sz="1000" dirty="0"/>
                </a:p>
              </p:txBody>
            </p:sp>
            <p:sp>
              <p:nvSpPr>
                <p:cNvPr id="16" name="矩形 15">
                  <a:extLst>
                    <a:ext uri="{FF2B5EF4-FFF2-40B4-BE49-F238E27FC236}">
                      <a16:creationId xmlns:a16="http://schemas.microsoft.com/office/drawing/2014/main" id="{A303A4E8-D11F-454A-A02D-7354CC23ADEB}"/>
                    </a:ext>
                  </a:extLst>
                </p:cNvPr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/>
                </a:bodyPr>
                <a:lstStyle/>
                <a:p>
                  <a:r>
                    <a:rPr lang="zh-CN" altLang="en-US" sz="1600" b="1" dirty="0">
                      <a:solidFill>
                        <a:schemeClr val="accent5"/>
                      </a:solidFill>
                    </a:rPr>
                    <a:t>输入标题文本</a:t>
                  </a:r>
                </a:p>
              </p:txBody>
            </p:sp>
          </p:grpSp>
        </p:grpSp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id="{F3BB73A5-6A5C-4FA3-BD80-E567F8B75BCA}"/>
                </a:ext>
              </a:extLst>
            </p:cNvPr>
            <p:cNvGrpSpPr/>
            <p:nvPr/>
          </p:nvGrpSpPr>
          <p:grpSpPr>
            <a:xfrm>
              <a:off x="1307468" y="2710116"/>
              <a:ext cx="2448272" cy="1338747"/>
              <a:chOff x="1307468" y="2924944"/>
              <a:chExt cx="2448272" cy="1338747"/>
            </a:xfrm>
          </p:grpSpPr>
          <p:cxnSp>
            <p:nvCxnSpPr>
              <p:cNvPr id="10" name="直接连接符 9">
                <a:extLst>
                  <a:ext uri="{FF2B5EF4-FFF2-40B4-BE49-F238E27FC236}">
                    <a16:creationId xmlns:a16="http://schemas.microsoft.com/office/drawing/2014/main" id="{682A54C3-B297-450E-8477-CD4636A41AB9}"/>
                  </a:ext>
                </a:extLst>
              </p:cNvPr>
              <p:cNvCxnSpPr/>
              <p:nvPr/>
            </p:nvCxnSpPr>
            <p:spPr>
              <a:xfrm>
                <a:off x="1307468" y="2924944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直接连接符 10">
                <a:extLst>
                  <a:ext uri="{FF2B5EF4-FFF2-40B4-BE49-F238E27FC236}">
                    <a16:creationId xmlns:a16="http://schemas.microsoft.com/office/drawing/2014/main" id="{B6E0228D-5F49-4FE3-B951-488A5AD29B2E}"/>
                  </a:ext>
                </a:extLst>
              </p:cNvPr>
              <p:cNvCxnSpPr/>
              <p:nvPr/>
            </p:nvCxnSpPr>
            <p:spPr>
              <a:xfrm>
                <a:off x="1307468" y="4263691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684907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5000">
        <p14:flip dir="r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transform.rotation_z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transform.rotation_z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千图PPT彼岸天：ID 8661124库_组合 3">
            <a:extLst>
              <a:ext uri="{FF2B5EF4-FFF2-40B4-BE49-F238E27FC236}">
                <a16:creationId xmlns:a16="http://schemas.microsoft.com/office/drawing/2014/main" id="{F44166F0-0B17-40C5-ACF0-8B66209642D8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623392" y="1375266"/>
            <a:ext cx="10849471" cy="4731656"/>
            <a:chOff x="511321" y="1480458"/>
            <a:chExt cx="11102663" cy="4731656"/>
          </a:xfrm>
        </p:grpSpPr>
        <p:sp>
          <p:nvSpPr>
            <p:cNvPr id="13" name="箭头: 右 12">
              <a:extLst>
                <a:ext uri="{FF2B5EF4-FFF2-40B4-BE49-F238E27FC236}">
                  <a16:creationId xmlns:a16="http://schemas.microsoft.com/office/drawing/2014/main" id="{625E9857-5AEF-4290-B7CE-C92746975DC2}"/>
                </a:ext>
              </a:extLst>
            </p:cNvPr>
            <p:cNvSpPr/>
            <p:nvPr/>
          </p:nvSpPr>
          <p:spPr>
            <a:xfrm>
              <a:off x="511321" y="1480458"/>
              <a:ext cx="11102663" cy="4731656"/>
            </a:xfrm>
            <a:prstGeom prst="rightArrow">
              <a:avLst>
                <a:gd name="adj1" fmla="val 72347"/>
                <a:gd name="adj2" fmla="val 46463"/>
              </a:avLst>
            </a:prstGeom>
            <a:gradFill flip="none" rotWithShape="1">
              <a:gsLst>
                <a:gs pos="0">
                  <a:schemeClr val="bg1">
                    <a:lumMod val="0"/>
                    <a:lumOff val="100000"/>
                  </a:schemeClr>
                </a:gs>
                <a:gs pos="100000">
                  <a:schemeClr val="bg1">
                    <a:lumMod val="91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平行四边形 13">
              <a:extLst>
                <a:ext uri="{FF2B5EF4-FFF2-40B4-BE49-F238E27FC236}">
                  <a16:creationId xmlns:a16="http://schemas.microsoft.com/office/drawing/2014/main" id="{7E1751C3-AE28-4026-8727-B8CE811BD0EE}"/>
                </a:ext>
              </a:extLst>
            </p:cNvPr>
            <p:cNvSpPr/>
            <p:nvPr/>
          </p:nvSpPr>
          <p:spPr>
            <a:xfrm flipH="1">
              <a:off x="1728375" y="2213843"/>
              <a:ext cx="1627092" cy="590292"/>
            </a:xfrm>
            <a:prstGeom prst="parallelogram">
              <a:avLst>
                <a:gd name="adj" fmla="val 69357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平行四边形 14">
              <a:extLst>
                <a:ext uri="{FF2B5EF4-FFF2-40B4-BE49-F238E27FC236}">
                  <a16:creationId xmlns:a16="http://schemas.microsoft.com/office/drawing/2014/main" id="{441DAE4F-1170-48F6-9062-6503AEC8F4C4}"/>
                </a:ext>
              </a:extLst>
            </p:cNvPr>
            <p:cNvSpPr/>
            <p:nvPr/>
          </p:nvSpPr>
          <p:spPr>
            <a:xfrm flipH="1">
              <a:off x="4302376" y="2213843"/>
              <a:ext cx="1627092" cy="590292"/>
            </a:xfrm>
            <a:prstGeom prst="parallelogram">
              <a:avLst>
                <a:gd name="adj" fmla="val 66188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平行四边形 15">
              <a:extLst>
                <a:ext uri="{FF2B5EF4-FFF2-40B4-BE49-F238E27FC236}">
                  <a16:creationId xmlns:a16="http://schemas.microsoft.com/office/drawing/2014/main" id="{2AE40A82-186D-40D3-AB5A-2CA16C5D5E7E}"/>
                </a:ext>
              </a:extLst>
            </p:cNvPr>
            <p:cNvSpPr/>
            <p:nvPr/>
          </p:nvSpPr>
          <p:spPr>
            <a:xfrm flipH="1">
              <a:off x="6997707" y="2213843"/>
              <a:ext cx="1627092" cy="590292"/>
            </a:xfrm>
            <a:prstGeom prst="parallelogram">
              <a:avLst>
                <a:gd name="adj" fmla="val 69357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平行四边形 16">
              <a:extLst>
                <a:ext uri="{FF2B5EF4-FFF2-40B4-BE49-F238E27FC236}">
                  <a16:creationId xmlns:a16="http://schemas.microsoft.com/office/drawing/2014/main" id="{75D1BE8E-0D94-4F20-B110-21E03371B744}"/>
                </a:ext>
              </a:extLst>
            </p:cNvPr>
            <p:cNvSpPr/>
            <p:nvPr/>
          </p:nvSpPr>
          <p:spPr>
            <a:xfrm flipH="1" flipV="1">
              <a:off x="1728375" y="4845975"/>
              <a:ext cx="1627092" cy="590292"/>
            </a:xfrm>
            <a:prstGeom prst="parallelogram">
              <a:avLst>
                <a:gd name="adj" fmla="val 69357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平行四边形 17">
              <a:extLst>
                <a:ext uri="{FF2B5EF4-FFF2-40B4-BE49-F238E27FC236}">
                  <a16:creationId xmlns:a16="http://schemas.microsoft.com/office/drawing/2014/main" id="{B19D9B91-8F49-47B2-BED8-B0F75C719DE7}"/>
                </a:ext>
              </a:extLst>
            </p:cNvPr>
            <p:cNvSpPr/>
            <p:nvPr/>
          </p:nvSpPr>
          <p:spPr>
            <a:xfrm flipH="1" flipV="1">
              <a:off x="4302376" y="4845975"/>
              <a:ext cx="1627092" cy="590292"/>
            </a:xfrm>
            <a:prstGeom prst="parallelogram">
              <a:avLst>
                <a:gd name="adj" fmla="val 66188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平行四边形 18">
              <a:extLst>
                <a:ext uri="{FF2B5EF4-FFF2-40B4-BE49-F238E27FC236}">
                  <a16:creationId xmlns:a16="http://schemas.microsoft.com/office/drawing/2014/main" id="{B8BC8548-5145-483E-8D11-8AB44CFC247B}"/>
                </a:ext>
              </a:extLst>
            </p:cNvPr>
            <p:cNvSpPr/>
            <p:nvPr/>
          </p:nvSpPr>
          <p:spPr>
            <a:xfrm flipH="1" flipV="1">
              <a:off x="6997707" y="4845975"/>
              <a:ext cx="1627092" cy="590292"/>
            </a:xfrm>
            <a:prstGeom prst="parallelogram">
              <a:avLst>
                <a:gd name="adj" fmla="val 69357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文本框 20">
              <a:extLst>
                <a:ext uri="{FF2B5EF4-FFF2-40B4-BE49-F238E27FC236}">
                  <a16:creationId xmlns:a16="http://schemas.microsoft.com/office/drawing/2014/main" id="{FBE8C60C-3606-4B16-A656-F6D304E20319}"/>
                </a:ext>
              </a:extLst>
            </p:cNvPr>
            <p:cNvSpPr txBox="1"/>
            <p:nvPr/>
          </p:nvSpPr>
          <p:spPr>
            <a:xfrm>
              <a:off x="1597317" y="1666046"/>
              <a:ext cx="1444657" cy="458270"/>
            </a:xfrm>
            <a:prstGeom prst="rect">
              <a:avLst/>
            </a:prstGeom>
            <a:noFill/>
          </p:spPr>
          <p:txBody>
            <a:bodyPr wrap="none" anchor="ctr">
              <a:norm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accent2">
                      <a:lumMod val="100000"/>
                    </a:schemeClr>
                  </a:solidFill>
                </a:rPr>
                <a:t>输入标题文本</a:t>
              </a:r>
            </a:p>
          </p:txBody>
        </p:sp>
        <p:sp>
          <p:nvSpPr>
            <p:cNvPr id="21" name="文本框 21">
              <a:extLst>
                <a:ext uri="{FF2B5EF4-FFF2-40B4-BE49-F238E27FC236}">
                  <a16:creationId xmlns:a16="http://schemas.microsoft.com/office/drawing/2014/main" id="{16ED0DFA-8C0E-4666-A26D-1F75E6A485C9}"/>
                </a:ext>
              </a:extLst>
            </p:cNvPr>
            <p:cNvSpPr txBox="1"/>
            <p:nvPr/>
          </p:nvSpPr>
          <p:spPr>
            <a:xfrm>
              <a:off x="1658499" y="5509244"/>
              <a:ext cx="1444657" cy="458270"/>
            </a:xfrm>
            <a:prstGeom prst="rect">
              <a:avLst/>
            </a:prstGeom>
            <a:noFill/>
          </p:spPr>
          <p:txBody>
            <a:bodyPr wrap="none" anchor="ctr">
              <a:norm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accent2">
                      <a:lumMod val="100000"/>
                    </a:schemeClr>
                  </a:solidFill>
                </a:rPr>
                <a:t>输入标题文本</a:t>
              </a:r>
            </a:p>
          </p:txBody>
        </p:sp>
        <p:sp>
          <p:nvSpPr>
            <p:cNvPr id="22" name="文本框 22">
              <a:extLst>
                <a:ext uri="{FF2B5EF4-FFF2-40B4-BE49-F238E27FC236}">
                  <a16:creationId xmlns:a16="http://schemas.microsoft.com/office/drawing/2014/main" id="{C073E7FC-62D6-4224-AA32-08BCE8707F74}"/>
                </a:ext>
              </a:extLst>
            </p:cNvPr>
            <p:cNvSpPr txBox="1"/>
            <p:nvPr/>
          </p:nvSpPr>
          <p:spPr>
            <a:xfrm>
              <a:off x="4214327" y="1657160"/>
              <a:ext cx="1444657" cy="458270"/>
            </a:xfrm>
            <a:prstGeom prst="rect">
              <a:avLst/>
            </a:prstGeom>
            <a:noFill/>
          </p:spPr>
          <p:txBody>
            <a:bodyPr wrap="none" anchor="ctr">
              <a:norm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accent3">
                      <a:lumMod val="100000"/>
                    </a:schemeClr>
                  </a:solidFill>
                </a:rPr>
                <a:t>输入标题文本</a:t>
              </a:r>
            </a:p>
          </p:txBody>
        </p:sp>
        <p:sp>
          <p:nvSpPr>
            <p:cNvPr id="23" name="文本框 23">
              <a:extLst>
                <a:ext uri="{FF2B5EF4-FFF2-40B4-BE49-F238E27FC236}">
                  <a16:creationId xmlns:a16="http://schemas.microsoft.com/office/drawing/2014/main" id="{03E8AC65-619D-4334-96CD-1BC183DE8785}"/>
                </a:ext>
              </a:extLst>
            </p:cNvPr>
            <p:cNvSpPr txBox="1"/>
            <p:nvPr/>
          </p:nvSpPr>
          <p:spPr>
            <a:xfrm>
              <a:off x="4275509" y="5500358"/>
              <a:ext cx="1444657" cy="458270"/>
            </a:xfrm>
            <a:prstGeom prst="rect">
              <a:avLst/>
            </a:prstGeom>
            <a:noFill/>
          </p:spPr>
          <p:txBody>
            <a:bodyPr wrap="none" anchor="ctr">
              <a:norm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accent3">
                      <a:lumMod val="100000"/>
                    </a:schemeClr>
                  </a:solidFill>
                </a:rPr>
                <a:t>输入标题文本</a:t>
              </a:r>
            </a:p>
          </p:txBody>
        </p:sp>
        <p:sp>
          <p:nvSpPr>
            <p:cNvPr id="24" name="文本框 24">
              <a:extLst>
                <a:ext uri="{FF2B5EF4-FFF2-40B4-BE49-F238E27FC236}">
                  <a16:creationId xmlns:a16="http://schemas.microsoft.com/office/drawing/2014/main" id="{C1CE4D41-2230-4BD1-9577-0DA355B25960}"/>
                </a:ext>
              </a:extLst>
            </p:cNvPr>
            <p:cNvSpPr txBox="1"/>
            <p:nvPr/>
          </p:nvSpPr>
          <p:spPr>
            <a:xfrm>
              <a:off x="6903564" y="1666045"/>
              <a:ext cx="1444657" cy="458270"/>
            </a:xfrm>
            <a:prstGeom prst="rect">
              <a:avLst/>
            </a:prstGeom>
            <a:noFill/>
          </p:spPr>
          <p:txBody>
            <a:bodyPr wrap="none" anchor="ctr">
              <a:norm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accent4">
                      <a:lumMod val="100000"/>
                    </a:schemeClr>
                  </a:solidFill>
                </a:rPr>
                <a:t>输入标题文本</a:t>
              </a:r>
            </a:p>
          </p:txBody>
        </p:sp>
        <p:sp>
          <p:nvSpPr>
            <p:cNvPr id="25" name="文本框 25">
              <a:extLst>
                <a:ext uri="{FF2B5EF4-FFF2-40B4-BE49-F238E27FC236}">
                  <a16:creationId xmlns:a16="http://schemas.microsoft.com/office/drawing/2014/main" id="{799948B0-3A98-4CF9-8004-0CB280A5DBBD}"/>
                </a:ext>
              </a:extLst>
            </p:cNvPr>
            <p:cNvSpPr txBox="1"/>
            <p:nvPr/>
          </p:nvSpPr>
          <p:spPr>
            <a:xfrm>
              <a:off x="6964746" y="5509243"/>
              <a:ext cx="1444657" cy="458270"/>
            </a:xfrm>
            <a:prstGeom prst="rect">
              <a:avLst/>
            </a:prstGeom>
            <a:noFill/>
          </p:spPr>
          <p:txBody>
            <a:bodyPr wrap="none" anchor="ctr">
              <a:norm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accent4">
                      <a:lumMod val="100000"/>
                    </a:schemeClr>
                  </a:solidFill>
                </a:rPr>
                <a:t>输入标题文本</a:t>
              </a:r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59B1D8AB-26B0-421F-9027-78C338A3DEF5}"/>
                </a:ext>
              </a:extLst>
            </p:cNvPr>
            <p:cNvSpPr/>
            <p:nvPr/>
          </p:nvSpPr>
          <p:spPr>
            <a:xfrm>
              <a:off x="1793308" y="2828722"/>
              <a:ext cx="1891721" cy="631649"/>
            </a:xfrm>
            <a:prstGeom prst="rect">
              <a:avLst/>
            </a:prstGeom>
          </p:spPr>
          <p:txBody>
            <a:bodyPr wrap="square" anchor="ctr">
              <a:normAutofit/>
            </a:bodyPr>
            <a:lstStyle/>
            <a:p>
              <a:pPr lvl="0" algn="ctr">
                <a:lnSpc>
                  <a:spcPct val="120000"/>
                </a:lnSpc>
                <a:defRPr/>
              </a:pPr>
              <a:r>
                <a:rPr lang="zh-CN" altLang="en-US" sz="1000" kern="0" dirty="0"/>
                <a:t>此部分内容作为文字排版占位</a:t>
              </a:r>
              <a:br>
                <a:rPr lang="zh-CN" altLang="en-US" sz="1000" kern="0" dirty="0"/>
              </a:br>
              <a:endParaRPr lang="zh-CN" altLang="en-US" sz="1000" kern="0" dirty="0"/>
            </a:p>
          </p:txBody>
        </p:sp>
        <p:grpSp>
          <p:nvGrpSpPr>
            <p:cNvPr id="27" name="组合 26">
              <a:extLst>
                <a:ext uri="{FF2B5EF4-FFF2-40B4-BE49-F238E27FC236}">
                  <a16:creationId xmlns:a16="http://schemas.microsoft.com/office/drawing/2014/main" id="{55E6959D-D6DF-4583-A56F-18940D56AB83}"/>
                </a:ext>
              </a:extLst>
            </p:cNvPr>
            <p:cNvGrpSpPr/>
            <p:nvPr/>
          </p:nvGrpSpPr>
          <p:grpSpPr>
            <a:xfrm>
              <a:off x="4915910" y="4941109"/>
              <a:ext cx="400024" cy="400024"/>
              <a:chOff x="2437300" y="3542332"/>
              <a:chExt cx="400024" cy="400024"/>
            </a:xfrm>
            <a:solidFill>
              <a:schemeClr val="bg2"/>
            </a:solidFill>
          </p:grpSpPr>
          <p:sp>
            <p:nvSpPr>
              <p:cNvPr id="44" name="任意多边形: 形状 43">
                <a:extLst>
                  <a:ext uri="{FF2B5EF4-FFF2-40B4-BE49-F238E27FC236}">
                    <a16:creationId xmlns:a16="http://schemas.microsoft.com/office/drawing/2014/main" id="{DA247864-887C-4101-949B-B3FDB75DA9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37300" y="3542332"/>
                <a:ext cx="400024" cy="400024"/>
              </a:xfrm>
              <a:custGeom>
                <a:avLst/>
                <a:gdLst>
                  <a:gd name="T0" fmla="*/ 83 w 128"/>
                  <a:gd name="T1" fmla="*/ 40 h 128"/>
                  <a:gd name="T2" fmla="*/ 64 w 128"/>
                  <a:gd name="T3" fmla="*/ 0 h 128"/>
                  <a:gd name="T4" fmla="*/ 36 w 128"/>
                  <a:gd name="T5" fmla="*/ 41 h 128"/>
                  <a:gd name="T6" fmla="*/ 32 w 128"/>
                  <a:gd name="T7" fmla="*/ 43 h 128"/>
                  <a:gd name="T8" fmla="*/ 12 w 128"/>
                  <a:gd name="T9" fmla="*/ 40 h 128"/>
                  <a:gd name="T10" fmla="*/ 0 w 128"/>
                  <a:gd name="T11" fmla="*/ 116 h 128"/>
                  <a:gd name="T12" fmla="*/ 24 w 128"/>
                  <a:gd name="T13" fmla="*/ 128 h 128"/>
                  <a:gd name="T14" fmla="*/ 35 w 128"/>
                  <a:gd name="T15" fmla="*/ 121 h 128"/>
                  <a:gd name="T16" fmla="*/ 36 w 128"/>
                  <a:gd name="T17" fmla="*/ 121 h 128"/>
                  <a:gd name="T18" fmla="*/ 76 w 128"/>
                  <a:gd name="T19" fmla="*/ 128 h 128"/>
                  <a:gd name="T20" fmla="*/ 112 w 128"/>
                  <a:gd name="T21" fmla="*/ 120 h 128"/>
                  <a:gd name="T22" fmla="*/ 114 w 128"/>
                  <a:gd name="T23" fmla="*/ 109 h 128"/>
                  <a:gd name="T24" fmla="*/ 121 w 128"/>
                  <a:gd name="T25" fmla="*/ 88 h 128"/>
                  <a:gd name="T26" fmla="*/ 124 w 128"/>
                  <a:gd name="T27" fmla="*/ 67 h 128"/>
                  <a:gd name="T28" fmla="*/ 128 w 128"/>
                  <a:gd name="T29" fmla="*/ 58 h 128"/>
                  <a:gd name="T30" fmla="*/ 117 w 128"/>
                  <a:gd name="T31" fmla="*/ 42 h 128"/>
                  <a:gd name="T32" fmla="*/ 24 w 128"/>
                  <a:gd name="T33" fmla="*/ 120 h 128"/>
                  <a:gd name="T34" fmla="*/ 8 w 128"/>
                  <a:gd name="T35" fmla="*/ 116 h 128"/>
                  <a:gd name="T36" fmla="*/ 12 w 128"/>
                  <a:gd name="T37" fmla="*/ 48 h 128"/>
                  <a:gd name="T38" fmla="*/ 28 w 128"/>
                  <a:gd name="T39" fmla="*/ 52 h 128"/>
                  <a:gd name="T40" fmla="*/ 120 w 128"/>
                  <a:gd name="T41" fmla="*/ 58 h 128"/>
                  <a:gd name="T42" fmla="*/ 104 w 128"/>
                  <a:gd name="T43" fmla="*/ 64 h 128"/>
                  <a:gd name="T44" fmla="*/ 104 w 128"/>
                  <a:gd name="T45" fmla="*/ 68 h 128"/>
                  <a:gd name="T46" fmla="*/ 118 w 128"/>
                  <a:gd name="T47" fmla="*/ 75 h 128"/>
                  <a:gd name="T48" fmla="*/ 100 w 128"/>
                  <a:gd name="T49" fmla="*/ 84 h 128"/>
                  <a:gd name="T50" fmla="*/ 100 w 128"/>
                  <a:gd name="T51" fmla="*/ 88 h 128"/>
                  <a:gd name="T52" fmla="*/ 113 w 128"/>
                  <a:gd name="T53" fmla="*/ 96 h 128"/>
                  <a:gd name="T54" fmla="*/ 96 w 128"/>
                  <a:gd name="T55" fmla="*/ 104 h 128"/>
                  <a:gd name="T56" fmla="*/ 96 w 128"/>
                  <a:gd name="T57" fmla="*/ 108 h 128"/>
                  <a:gd name="T58" fmla="*/ 106 w 128"/>
                  <a:gd name="T59" fmla="*/ 114 h 128"/>
                  <a:gd name="T60" fmla="*/ 98 w 128"/>
                  <a:gd name="T61" fmla="*/ 120 h 128"/>
                  <a:gd name="T62" fmla="*/ 54 w 128"/>
                  <a:gd name="T63" fmla="*/ 117 h 128"/>
                  <a:gd name="T64" fmla="*/ 32 w 128"/>
                  <a:gd name="T65" fmla="*/ 110 h 128"/>
                  <a:gd name="T66" fmla="*/ 35 w 128"/>
                  <a:gd name="T67" fmla="*/ 50 h 128"/>
                  <a:gd name="T68" fmla="*/ 60 w 128"/>
                  <a:gd name="T69" fmla="*/ 12 h 128"/>
                  <a:gd name="T70" fmla="*/ 76 w 128"/>
                  <a:gd name="T71" fmla="*/ 27 h 128"/>
                  <a:gd name="T72" fmla="*/ 115 w 128"/>
                  <a:gd name="T73" fmla="*/ 50 h 128"/>
                  <a:gd name="T74" fmla="*/ 120 w 128"/>
                  <a:gd name="T75" fmla="*/ 58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28" h="128">
                    <a:moveTo>
                      <a:pt x="117" y="42"/>
                    </a:moveTo>
                    <a:cubicBezTo>
                      <a:pt x="112" y="41"/>
                      <a:pt x="100" y="41"/>
                      <a:pt x="83" y="40"/>
                    </a:cubicBezTo>
                    <a:cubicBezTo>
                      <a:pt x="84" y="36"/>
                      <a:pt x="84" y="33"/>
                      <a:pt x="84" y="27"/>
                    </a:cubicBezTo>
                    <a:cubicBezTo>
                      <a:pt x="84" y="13"/>
                      <a:pt x="73" y="0"/>
                      <a:pt x="64" y="0"/>
                    </a:cubicBezTo>
                    <a:cubicBezTo>
                      <a:pt x="57" y="0"/>
                      <a:pt x="52" y="5"/>
                      <a:pt x="52" y="12"/>
                    </a:cubicBezTo>
                    <a:cubicBezTo>
                      <a:pt x="52" y="20"/>
                      <a:pt x="49" y="34"/>
                      <a:pt x="36" y="41"/>
                    </a:cubicBezTo>
                    <a:cubicBezTo>
                      <a:pt x="35" y="41"/>
                      <a:pt x="32" y="43"/>
                      <a:pt x="32" y="43"/>
                    </a:cubicBezTo>
                    <a:cubicBezTo>
                      <a:pt x="32" y="43"/>
                      <a:pt x="32" y="43"/>
                      <a:pt x="32" y="43"/>
                    </a:cubicBezTo>
                    <a:cubicBezTo>
                      <a:pt x="30" y="41"/>
                      <a:pt x="27" y="40"/>
                      <a:pt x="24" y="40"/>
                    </a:cubicBezTo>
                    <a:cubicBezTo>
                      <a:pt x="12" y="40"/>
                      <a:pt x="12" y="40"/>
                      <a:pt x="12" y="40"/>
                    </a:cubicBezTo>
                    <a:cubicBezTo>
                      <a:pt x="5" y="40"/>
                      <a:pt x="0" y="45"/>
                      <a:pt x="0" y="52"/>
                    </a:cubicBezTo>
                    <a:cubicBezTo>
                      <a:pt x="0" y="116"/>
                      <a:pt x="0" y="116"/>
                      <a:pt x="0" y="116"/>
                    </a:cubicBezTo>
                    <a:cubicBezTo>
                      <a:pt x="0" y="123"/>
                      <a:pt x="5" y="128"/>
                      <a:pt x="12" y="128"/>
                    </a:cubicBezTo>
                    <a:cubicBezTo>
                      <a:pt x="24" y="128"/>
                      <a:pt x="24" y="128"/>
                      <a:pt x="24" y="128"/>
                    </a:cubicBezTo>
                    <a:cubicBezTo>
                      <a:pt x="29" y="128"/>
                      <a:pt x="33" y="125"/>
                      <a:pt x="35" y="121"/>
                    </a:cubicBezTo>
                    <a:cubicBezTo>
                      <a:pt x="35" y="121"/>
                      <a:pt x="35" y="121"/>
                      <a:pt x="35" y="121"/>
                    </a:cubicBezTo>
                    <a:cubicBezTo>
                      <a:pt x="35" y="121"/>
                      <a:pt x="35" y="121"/>
                      <a:pt x="36" y="121"/>
                    </a:cubicBezTo>
                    <a:cubicBezTo>
                      <a:pt x="36" y="121"/>
                      <a:pt x="36" y="121"/>
                      <a:pt x="36" y="121"/>
                    </a:cubicBezTo>
                    <a:cubicBezTo>
                      <a:pt x="38" y="122"/>
                      <a:pt x="43" y="123"/>
                      <a:pt x="52" y="125"/>
                    </a:cubicBezTo>
                    <a:cubicBezTo>
                      <a:pt x="54" y="126"/>
                      <a:pt x="65" y="128"/>
                      <a:pt x="76" y="128"/>
                    </a:cubicBezTo>
                    <a:cubicBezTo>
                      <a:pt x="98" y="128"/>
                      <a:pt x="98" y="128"/>
                      <a:pt x="98" y="128"/>
                    </a:cubicBezTo>
                    <a:cubicBezTo>
                      <a:pt x="105" y="128"/>
                      <a:pt x="109" y="125"/>
                      <a:pt x="112" y="120"/>
                    </a:cubicBezTo>
                    <a:cubicBezTo>
                      <a:pt x="112" y="120"/>
                      <a:pt x="113" y="118"/>
                      <a:pt x="114" y="116"/>
                    </a:cubicBezTo>
                    <a:cubicBezTo>
                      <a:pt x="115" y="114"/>
                      <a:pt x="115" y="112"/>
                      <a:pt x="114" y="109"/>
                    </a:cubicBezTo>
                    <a:cubicBezTo>
                      <a:pt x="118" y="106"/>
                      <a:pt x="120" y="102"/>
                      <a:pt x="121" y="99"/>
                    </a:cubicBezTo>
                    <a:cubicBezTo>
                      <a:pt x="122" y="94"/>
                      <a:pt x="122" y="90"/>
                      <a:pt x="121" y="88"/>
                    </a:cubicBezTo>
                    <a:cubicBezTo>
                      <a:pt x="123" y="85"/>
                      <a:pt x="125" y="82"/>
                      <a:pt x="126" y="77"/>
                    </a:cubicBezTo>
                    <a:cubicBezTo>
                      <a:pt x="127" y="73"/>
                      <a:pt x="126" y="70"/>
                      <a:pt x="124" y="67"/>
                    </a:cubicBezTo>
                    <a:cubicBezTo>
                      <a:pt x="127" y="65"/>
                      <a:pt x="128" y="61"/>
                      <a:pt x="128" y="58"/>
                    </a:cubicBezTo>
                    <a:cubicBezTo>
                      <a:pt x="128" y="58"/>
                      <a:pt x="128" y="58"/>
                      <a:pt x="128" y="58"/>
                    </a:cubicBezTo>
                    <a:cubicBezTo>
                      <a:pt x="128" y="57"/>
                      <a:pt x="128" y="57"/>
                      <a:pt x="128" y="56"/>
                    </a:cubicBezTo>
                    <a:cubicBezTo>
                      <a:pt x="128" y="51"/>
                      <a:pt x="125" y="44"/>
                      <a:pt x="117" y="42"/>
                    </a:cubicBezTo>
                    <a:close/>
                    <a:moveTo>
                      <a:pt x="28" y="116"/>
                    </a:moveTo>
                    <a:cubicBezTo>
                      <a:pt x="28" y="118"/>
                      <a:pt x="26" y="120"/>
                      <a:pt x="24" y="120"/>
                    </a:cubicBezTo>
                    <a:cubicBezTo>
                      <a:pt x="12" y="120"/>
                      <a:pt x="12" y="120"/>
                      <a:pt x="12" y="120"/>
                    </a:cubicBezTo>
                    <a:cubicBezTo>
                      <a:pt x="10" y="120"/>
                      <a:pt x="8" y="118"/>
                      <a:pt x="8" y="116"/>
                    </a:cubicBezTo>
                    <a:cubicBezTo>
                      <a:pt x="8" y="52"/>
                      <a:pt x="8" y="52"/>
                      <a:pt x="8" y="52"/>
                    </a:cubicBezTo>
                    <a:cubicBezTo>
                      <a:pt x="8" y="50"/>
                      <a:pt x="10" y="48"/>
                      <a:pt x="12" y="48"/>
                    </a:cubicBezTo>
                    <a:cubicBezTo>
                      <a:pt x="24" y="48"/>
                      <a:pt x="24" y="48"/>
                      <a:pt x="24" y="48"/>
                    </a:cubicBezTo>
                    <a:cubicBezTo>
                      <a:pt x="26" y="48"/>
                      <a:pt x="28" y="50"/>
                      <a:pt x="28" y="52"/>
                    </a:cubicBezTo>
                    <a:lnTo>
                      <a:pt x="28" y="116"/>
                    </a:lnTo>
                    <a:close/>
                    <a:moveTo>
                      <a:pt x="120" y="58"/>
                    </a:moveTo>
                    <a:cubicBezTo>
                      <a:pt x="120" y="60"/>
                      <a:pt x="119" y="64"/>
                      <a:pt x="112" y="64"/>
                    </a:cubicBezTo>
                    <a:cubicBezTo>
                      <a:pt x="106" y="64"/>
                      <a:pt x="104" y="64"/>
                      <a:pt x="104" y="64"/>
                    </a:cubicBezTo>
                    <a:cubicBezTo>
                      <a:pt x="103" y="64"/>
                      <a:pt x="102" y="65"/>
                      <a:pt x="102" y="66"/>
                    </a:cubicBezTo>
                    <a:cubicBezTo>
                      <a:pt x="102" y="67"/>
                      <a:pt x="103" y="68"/>
                      <a:pt x="104" y="68"/>
                    </a:cubicBezTo>
                    <a:cubicBezTo>
                      <a:pt x="104" y="68"/>
                      <a:pt x="106" y="68"/>
                      <a:pt x="112" y="68"/>
                    </a:cubicBezTo>
                    <a:cubicBezTo>
                      <a:pt x="118" y="68"/>
                      <a:pt x="119" y="73"/>
                      <a:pt x="118" y="75"/>
                    </a:cubicBezTo>
                    <a:cubicBezTo>
                      <a:pt x="118" y="78"/>
                      <a:pt x="116" y="84"/>
                      <a:pt x="110" y="84"/>
                    </a:cubicBezTo>
                    <a:cubicBezTo>
                      <a:pt x="103" y="84"/>
                      <a:pt x="100" y="84"/>
                      <a:pt x="100" y="84"/>
                    </a:cubicBezTo>
                    <a:cubicBezTo>
                      <a:pt x="99" y="84"/>
                      <a:pt x="98" y="85"/>
                      <a:pt x="98" y="86"/>
                    </a:cubicBezTo>
                    <a:cubicBezTo>
                      <a:pt x="98" y="87"/>
                      <a:pt x="99" y="88"/>
                      <a:pt x="100" y="88"/>
                    </a:cubicBezTo>
                    <a:cubicBezTo>
                      <a:pt x="100" y="88"/>
                      <a:pt x="105" y="88"/>
                      <a:pt x="108" y="88"/>
                    </a:cubicBezTo>
                    <a:cubicBezTo>
                      <a:pt x="115" y="88"/>
                      <a:pt x="114" y="93"/>
                      <a:pt x="113" y="96"/>
                    </a:cubicBezTo>
                    <a:cubicBezTo>
                      <a:pt x="112" y="100"/>
                      <a:pt x="111" y="104"/>
                      <a:pt x="103" y="104"/>
                    </a:cubicBezTo>
                    <a:cubicBezTo>
                      <a:pt x="100" y="104"/>
                      <a:pt x="96" y="104"/>
                      <a:pt x="96" y="104"/>
                    </a:cubicBezTo>
                    <a:cubicBezTo>
                      <a:pt x="95" y="104"/>
                      <a:pt x="94" y="105"/>
                      <a:pt x="94" y="106"/>
                    </a:cubicBezTo>
                    <a:cubicBezTo>
                      <a:pt x="94" y="107"/>
                      <a:pt x="95" y="108"/>
                      <a:pt x="96" y="108"/>
                    </a:cubicBezTo>
                    <a:cubicBezTo>
                      <a:pt x="96" y="108"/>
                      <a:pt x="99" y="108"/>
                      <a:pt x="102" y="108"/>
                    </a:cubicBezTo>
                    <a:cubicBezTo>
                      <a:pt x="107" y="108"/>
                      <a:pt x="107" y="112"/>
                      <a:pt x="106" y="114"/>
                    </a:cubicBezTo>
                    <a:cubicBezTo>
                      <a:pt x="106" y="115"/>
                      <a:pt x="105" y="116"/>
                      <a:pt x="105" y="117"/>
                    </a:cubicBezTo>
                    <a:cubicBezTo>
                      <a:pt x="104" y="119"/>
                      <a:pt x="102" y="120"/>
                      <a:pt x="98" y="120"/>
                    </a:cubicBezTo>
                    <a:cubicBezTo>
                      <a:pt x="76" y="120"/>
                      <a:pt x="76" y="120"/>
                      <a:pt x="76" y="120"/>
                    </a:cubicBezTo>
                    <a:cubicBezTo>
                      <a:pt x="65" y="120"/>
                      <a:pt x="54" y="118"/>
                      <a:pt x="54" y="117"/>
                    </a:cubicBezTo>
                    <a:cubicBezTo>
                      <a:pt x="37" y="114"/>
                      <a:pt x="36" y="113"/>
                      <a:pt x="35" y="113"/>
                    </a:cubicBezTo>
                    <a:cubicBezTo>
                      <a:pt x="35" y="113"/>
                      <a:pt x="32" y="112"/>
                      <a:pt x="32" y="110"/>
                    </a:cubicBezTo>
                    <a:cubicBezTo>
                      <a:pt x="32" y="54"/>
                      <a:pt x="32" y="54"/>
                      <a:pt x="32" y="54"/>
                    </a:cubicBezTo>
                    <a:cubicBezTo>
                      <a:pt x="32" y="52"/>
                      <a:pt x="33" y="51"/>
                      <a:pt x="35" y="50"/>
                    </a:cubicBezTo>
                    <a:cubicBezTo>
                      <a:pt x="35" y="50"/>
                      <a:pt x="36" y="50"/>
                      <a:pt x="36" y="50"/>
                    </a:cubicBezTo>
                    <a:cubicBezTo>
                      <a:pt x="54" y="42"/>
                      <a:pt x="60" y="26"/>
                      <a:pt x="60" y="12"/>
                    </a:cubicBezTo>
                    <a:cubicBezTo>
                      <a:pt x="60" y="10"/>
                      <a:pt x="62" y="8"/>
                      <a:pt x="64" y="8"/>
                    </a:cubicBezTo>
                    <a:cubicBezTo>
                      <a:pt x="68" y="8"/>
                      <a:pt x="76" y="16"/>
                      <a:pt x="76" y="27"/>
                    </a:cubicBezTo>
                    <a:cubicBezTo>
                      <a:pt x="76" y="36"/>
                      <a:pt x="75" y="38"/>
                      <a:pt x="72" y="48"/>
                    </a:cubicBezTo>
                    <a:cubicBezTo>
                      <a:pt x="112" y="48"/>
                      <a:pt x="112" y="49"/>
                      <a:pt x="115" y="50"/>
                    </a:cubicBezTo>
                    <a:cubicBezTo>
                      <a:pt x="120" y="51"/>
                      <a:pt x="120" y="54"/>
                      <a:pt x="120" y="56"/>
                    </a:cubicBezTo>
                    <a:cubicBezTo>
                      <a:pt x="120" y="57"/>
                      <a:pt x="120" y="57"/>
                      <a:pt x="120" y="5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5" name="任意多边形: 形状 44">
                <a:extLst>
                  <a:ext uri="{FF2B5EF4-FFF2-40B4-BE49-F238E27FC236}">
                    <a16:creationId xmlns:a16="http://schemas.microsoft.com/office/drawing/2014/main" id="{23FBAAF7-43F8-48E9-9256-F621FC3E43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74265" y="3867103"/>
                <a:ext cx="38287" cy="38287"/>
              </a:xfrm>
              <a:custGeom>
                <a:avLst/>
                <a:gdLst>
                  <a:gd name="T0" fmla="*/ 6 w 12"/>
                  <a:gd name="T1" fmla="*/ 0 h 12"/>
                  <a:gd name="T2" fmla="*/ 0 w 12"/>
                  <a:gd name="T3" fmla="*/ 6 h 12"/>
                  <a:gd name="T4" fmla="*/ 6 w 12"/>
                  <a:gd name="T5" fmla="*/ 12 h 12"/>
                  <a:gd name="T6" fmla="*/ 12 w 12"/>
                  <a:gd name="T7" fmla="*/ 6 h 12"/>
                  <a:gd name="T8" fmla="*/ 6 w 12"/>
                  <a:gd name="T9" fmla="*/ 0 h 12"/>
                  <a:gd name="T10" fmla="*/ 6 w 12"/>
                  <a:gd name="T11" fmla="*/ 8 h 12"/>
                  <a:gd name="T12" fmla="*/ 4 w 12"/>
                  <a:gd name="T13" fmla="*/ 6 h 12"/>
                  <a:gd name="T14" fmla="*/ 6 w 12"/>
                  <a:gd name="T15" fmla="*/ 4 h 12"/>
                  <a:gd name="T16" fmla="*/ 8 w 12"/>
                  <a:gd name="T17" fmla="*/ 6 h 12"/>
                  <a:gd name="T18" fmla="*/ 6 w 12"/>
                  <a:gd name="T19" fmla="*/ 8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" h="12">
                    <a:moveTo>
                      <a:pt x="6" y="0"/>
                    </a:moveTo>
                    <a:cubicBezTo>
                      <a:pt x="3" y="0"/>
                      <a:pt x="0" y="3"/>
                      <a:pt x="0" y="6"/>
                    </a:cubicBezTo>
                    <a:cubicBezTo>
                      <a:pt x="0" y="9"/>
                      <a:pt x="3" y="12"/>
                      <a:pt x="6" y="12"/>
                    </a:cubicBezTo>
                    <a:cubicBezTo>
                      <a:pt x="9" y="12"/>
                      <a:pt x="12" y="9"/>
                      <a:pt x="12" y="6"/>
                    </a:cubicBezTo>
                    <a:cubicBezTo>
                      <a:pt x="12" y="3"/>
                      <a:pt x="9" y="0"/>
                      <a:pt x="6" y="0"/>
                    </a:cubicBezTo>
                    <a:close/>
                    <a:moveTo>
                      <a:pt x="6" y="8"/>
                    </a:moveTo>
                    <a:cubicBezTo>
                      <a:pt x="5" y="8"/>
                      <a:pt x="4" y="7"/>
                      <a:pt x="4" y="6"/>
                    </a:cubicBezTo>
                    <a:cubicBezTo>
                      <a:pt x="4" y="5"/>
                      <a:pt x="5" y="4"/>
                      <a:pt x="6" y="4"/>
                    </a:cubicBezTo>
                    <a:cubicBezTo>
                      <a:pt x="7" y="4"/>
                      <a:pt x="8" y="5"/>
                      <a:pt x="8" y="6"/>
                    </a:cubicBezTo>
                    <a:cubicBezTo>
                      <a:pt x="8" y="7"/>
                      <a:pt x="7" y="8"/>
                      <a:pt x="6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8" name="组合 27">
              <a:extLst>
                <a:ext uri="{FF2B5EF4-FFF2-40B4-BE49-F238E27FC236}">
                  <a16:creationId xmlns:a16="http://schemas.microsoft.com/office/drawing/2014/main" id="{1BB4E8AD-3F31-4A2C-AB5D-49D792F303CB}"/>
                </a:ext>
              </a:extLst>
            </p:cNvPr>
            <p:cNvGrpSpPr/>
            <p:nvPr/>
          </p:nvGrpSpPr>
          <p:grpSpPr>
            <a:xfrm>
              <a:off x="2341909" y="4966193"/>
              <a:ext cx="400024" cy="349856"/>
              <a:chOff x="2437300" y="2768688"/>
              <a:chExt cx="400024" cy="349856"/>
            </a:xfrm>
            <a:solidFill>
              <a:schemeClr val="bg2"/>
            </a:solidFill>
          </p:grpSpPr>
          <p:sp>
            <p:nvSpPr>
              <p:cNvPr id="42" name="任意多边形: 形状 41">
                <a:extLst>
                  <a:ext uri="{FF2B5EF4-FFF2-40B4-BE49-F238E27FC236}">
                    <a16:creationId xmlns:a16="http://schemas.microsoft.com/office/drawing/2014/main" id="{23A61CB6-24D7-4E39-8138-8BA0C0B590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99350" y="2830738"/>
                <a:ext cx="143903" cy="93735"/>
              </a:xfrm>
              <a:custGeom>
                <a:avLst/>
                <a:gdLst>
                  <a:gd name="T0" fmla="*/ 44 w 46"/>
                  <a:gd name="T1" fmla="*/ 0 h 30"/>
                  <a:gd name="T2" fmla="*/ 0 w 46"/>
                  <a:gd name="T3" fmla="*/ 28 h 30"/>
                  <a:gd name="T4" fmla="*/ 2 w 46"/>
                  <a:gd name="T5" fmla="*/ 30 h 30"/>
                  <a:gd name="T6" fmla="*/ 4 w 46"/>
                  <a:gd name="T7" fmla="*/ 28 h 30"/>
                  <a:gd name="T8" fmla="*/ 44 w 46"/>
                  <a:gd name="T9" fmla="*/ 4 h 30"/>
                  <a:gd name="T10" fmla="*/ 46 w 46"/>
                  <a:gd name="T11" fmla="*/ 2 h 30"/>
                  <a:gd name="T12" fmla="*/ 44 w 46"/>
                  <a:gd name="T13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" h="30">
                    <a:moveTo>
                      <a:pt x="44" y="0"/>
                    </a:moveTo>
                    <a:cubicBezTo>
                      <a:pt x="20" y="0"/>
                      <a:pt x="0" y="13"/>
                      <a:pt x="0" y="28"/>
                    </a:cubicBezTo>
                    <a:cubicBezTo>
                      <a:pt x="0" y="29"/>
                      <a:pt x="1" y="30"/>
                      <a:pt x="2" y="30"/>
                    </a:cubicBezTo>
                    <a:cubicBezTo>
                      <a:pt x="3" y="30"/>
                      <a:pt x="4" y="29"/>
                      <a:pt x="4" y="28"/>
                    </a:cubicBezTo>
                    <a:cubicBezTo>
                      <a:pt x="4" y="15"/>
                      <a:pt x="23" y="4"/>
                      <a:pt x="44" y="4"/>
                    </a:cubicBezTo>
                    <a:cubicBezTo>
                      <a:pt x="45" y="4"/>
                      <a:pt x="46" y="3"/>
                      <a:pt x="46" y="2"/>
                    </a:cubicBezTo>
                    <a:cubicBezTo>
                      <a:pt x="46" y="1"/>
                      <a:pt x="45" y="0"/>
                      <a:pt x="4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3" name="任意多边形: 形状 42">
                <a:extLst>
                  <a:ext uri="{FF2B5EF4-FFF2-40B4-BE49-F238E27FC236}">
                    <a16:creationId xmlns:a16="http://schemas.microsoft.com/office/drawing/2014/main" id="{1BA81515-4D06-4643-818A-893387C98F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37300" y="2768688"/>
                <a:ext cx="400024" cy="349856"/>
              </a:xfrm>
              <a:custGeom>
                <a:avLst/>
                <a:gdLst>
                  <a:gd name="T0" fmla="*/ 64 w 128"/>
                  <a:gd name="T1" fmla="*/ 0 h 112"/>
                  <a:gd name="T2" fmla="*/ 0 w 128"/>
                  <a:gd name="T3" fmla="*/ 48 h 112"/>
                  <a:gd name="T4" fmla="*/ 28 w 128"/>
                  <a:gd name="T5" fmla="*/ 88 h 112"/>
                  <a:gd name="T6" fmla="*/ 28 w 128"/>
                  <a:gd name="T7" fmla="*/ 88 h 112"/>
                  <a:gd name="T8" fmla="*/ 20 w 128"/>
                  <a:gd name="T9" fmla="*/ 107 h 112"/>
                  <a:gd name="T10" fmla="*/ 20 w 128"/>
                  <a:gd name="T11" fmla="*/ 107 h 112"/>
                  <a:gd name="T12" fmla="*/ 20 w 128"/>
                  <a:gd name="T13" fmla="*/ 108 h 112"/>
                  <a:gd name="T14" fmla="*/ 24 w 128"/>
                  <a:gd name="T15" fmla="*/ 112 h 112"/>
                  <a:gd name="T16" fmla="*/ 25 w 128"/>
                  <a:gd name="T17" fmla="*/ 112 h 112"/>
                  <a:gd name="T18" fmla="*/ 52 w 128"/>
                  <a:gd name="T19" fmla="*/ 95 h 112"/>
                  <a:gd name="T20" fmla="*/ 64 w 128"/>
                  <a:gd name="T21" fmla="*/ 96 h 112"/>
                  <a:gd name="T22" fmla="*/ 128 w 128"/>
                  <a:gd name="T23" fmla="*/ 48 h 112"/>
                  <a:gd name="T24" fmla="*/ 64 w 128"/>
                  <a:gd name="T25" fmla="*/ 0 h 112"/>
                  <a:gd name="T26" fmla="*/ 64 w 128"/>
                  <a:gd name="T27" fmla="*/ 88 h 112"/>
                  <a:gd name="T28" fmla="*/ 53 w 128"/>
                  <a:gd name="T29" fmla="*/ 87 h 112"/>
                  <a:gd name="T30" fmla="*/ 52 w 128"/>
                  <a:gd name="T31" fmla="*/ 87 h 112"/>
                  <a:gd name="T32" fmla="*/ 45 w 128"/>
                  <a:gd name="T33" fmla="*/ 90 h 112"/>
                  <a:gd name="T34" fmla="*/ 33 w 128"/>
                  <a:gd name="T35" fmla="*/ 100 h 112"/>
                  <a:gd name="T36" fmla="*/ 36 w 128"/>
                  <a:gd name="T37" fmla="*/ 88 h 112"/>
                  <a:gd name="T38" fmla="*/ 36 w 128"/>
                  <a:gd name="T39" fmla="*/ 88 h 112"/>
                  <a:gd name="T40" fmla="*/ 32 w 128"/>
                  <a:gd name="T41" fmla="*/ 81 h 112"/>
                  <a:gd name="T42" fmla="*/ 8 w 128"/>
                  <a:gd name="T43" fmla="*/ 48 h 112"/>
                  <a:gd name="T44" fmla="*/ 64 w 128"/>
                  <a:gd name="T45" fmla="*/ 8 h 112"/>
                  <a:gd name="T46" fmla="*/ 120 w 128"/>
                  <a:gd name="T47" fmla="*/ 48 h 112"/>
                  <a:gd name="T48" fmla="*/ 64 w 128"/>
                  <a:gd name="T49" fmla="*/ 88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28" h="112">
                    <a:moveTo>
                      <a:pt x="64" y="0"/>
                    </a:moveTo>
                    <a:cubicBezTo>
                      <a:pt x="29" y="0"/>
                      <a:pt x="0" y="21"/>
                      <a:pt x="0" y="48"/>
                    </a:cubicBezTo>
                    <a:cubicBezTo>
                      <a:pt x="0" y="65"/>
                      <a:pt x="11" y="79"/>
                      <a:pt x="28" y="88"/>
                    </a:cubicBezTo>
                    <a:cubicBezTo>
                      <a:pt x="28" y="88"/>
                      <a:pt x="28" y="88"/>
                      <a:pt x="28" y="88"/>
                    </a:cubicBezTo>
                    <a:cubicBezTo>
                      <a:pt x="28" y="95"/>
                      <a:pt x="23" y="103"/>
                      <a:pt x="20" y="107"/>
                    </a:cubicBezTo>
                    <a:cubicBezTo>
                      <a:pt x="20" y="107"/>
                      <a:pt x="20" y="107"/>
                      <a:pt x="20" y="107"/>
                    </a:cubicBezTo>
                    <a:cubicBezTo>
                      <a:pt x="20" y="107"/>
                      <a:pt x="20" y="108"/>
                      <a:pt x="20" y="108"/>
                    </a:cubicBezTo>
                    <a:cubicBezTo>
                      <a:pt x="20" y="110"/>
                      <a:pt x="22" y="112"/>
                      <a:pt x="24" y="112"/>
                    </a:cubicBezTo>
                    <a:cubicBezTo>
                      <a:pt x="24" y="112"/>
                      <a:pt x="25" y="112"/>
                      <a:pt x="25" y="112"/>
                    </a:cubicBezTo>
                    <a:cubicBezTo>
                      <a:pt x="37" y="110"/>
                      <a:pt x="49" y="98"/>
                      <a:pt x="52" y="95"/>
                    </a:cubicBezTo>
                    <a:cubicBezTo>
                      <a:pt x="56" y="96"/>
                      <a:pt x="60" y="96"/>
                      <a:pt x="64" y="96"/>
                    </a:cubicBezTo>
                    <a:cubicBezTo>
                      <a:pt x="99" y="96"/>
                      <a:pt x="128" y="75"/>
                      <a:pt x="128" y="48"/>
                    </a:cubicBezTo>
                    <a:cubicBezTo>
                      <a:pt x="128" y="21"/>
                      <a:pt x="99" y="0"/>
                      <a:pt x="64" y="0"/>
                    </a:cubicBezTo>
                    <a:close/>
                    <a:moveTo>
                      <a:pt x="64" y="88"/>
                    </a:moveTo>
                    <a:cubicBezTo>
                      <a:pt x="60" y="88"/>
                      <a:pt x="57" y="88"/>
                      <a:pt x="53" y="87"/>
                    </a:cubicBezTo>
                    <a:cubicBezTo>
                      <a:pt x="52" y="87"/>
                      <a:pt x="52" y="87"/>
                      <a:pt x="52" y="87"/>
                    </a:cubicBezTo>
                    <a:cubicBezTo>
                      <a:pt x="49" y="87"/>
                      <a:pt x="47" y="88"/>
                      <a:pt x="45" y="90"/>
                    </a:cubicBezTo>
                    <a:cubicBezTo>
                      <a:pt x="44" y="92"/>
                      <a:pt x="39" y="97"/>
                      <a:pt x="33" y="100"/>
                    </a:cubicBezTo>
                    <a:cubicBezTo>
                      <a:pt x="35" y="97"/>
                      <a:pt x="36" y="93"/>
                      <a:pt x="36" y="88"/>
                    </a:cubicBezTo>
                    <a:cubicBezTo>
                      <a:pt x="36" y="88"/>
                      <a:pt x="36" y="88"/>
                      <a:pt x="36" y="88"/>
                    </a:cubicBezTo>
                    <a:cubicBezTo>
                      <a:pt x="36" y="85"/>
                      <a:pt x="34" y="82"/>
                      <a:pt x="32" y="81"/>
                    </a:cubicBezTo>
                    <a:cubicBezTo>
                      <a:pt x="17" y="73"/>
                      <a:pt x="8" y="61"/>
                      <a:pt x="8" y="48"/>
                    </a:cubicBezTo>
                    <a:cubicBezTo>
                      <a:pt x="8" y="26"/>
                      <a:pt x="33" y="8"/>
                      <a:pt x="64" y="8"/>
                    </a:cubicBezTo>
                    <a:cubicBezTo>
                      <a:pt x="95" y="8"/>
                      <a:pt x="120" y="26"/>
                      <a:pt x="120" y="48"/>
                    </a:cubicBezTo>
                    <a:cubicBezTo>
                      <a:pt x="120" y="70"/>
                      <a:pt x="95" y="88"/>
                      <a:pt x="64" y="8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29" name="任意多边形: 形状 28">
              <a:extLst>
                <a:ext uri="{FF2B5EF4-FFF2-40B4-BE49-F238E27FC236}">
                  <a16:creationId xmlns:a16="http://schemas.microsoft.com/office/drawing/2014/main" id="{9A6EA245-7B08-4903-8DA3-627EFBE0BC17}"/>
                </a:ext>
              </a:extLst>
            </p:cNvPr>
            <p:cNvSpPr>
              <a:spLocks/>
            </p:cNvSpPr>
            <p:nvPr/>
          </p:nvSpPr>
          <p:spPr bwMode="auto">
            <a:xfrm>
              <a:off x="4909969" y="2308977"/>
              <a:ext cx="411906" cy="400024"/>
            </a:xfrm>
            <a:custGeom>
              <a:avLst/>
              <a:gdLst>
                <a:gd name="T0" fmla="*/ 94 w 132"/>
                <a:gd name="T1" fmla="*/ 0 h 128"/>
                <a:gd name="T2" fmla="*/ 56 w 132"/>
                <a:gd name="T3" fmla="*/ 27 h 128"/>
                <a:gd name="T4" fmla="*/ 55 w 132"/>
                <a:gd name="T5" fmla="*/ 27 h 128"/>
                <a:gd name="T6" fmla="*/ 14 w 132"/>
                <a:gd name="T7" fmla="*/ 69 h 128"/>
                <a:gd name="T8" fmla="*/ 1 w 132"/>
                <a:gd name="T9" fmla="*/ 110 h 128"/>
                <a:gd name="T10" fmla="*/ 14 w 132"/>
                <a:gd name="T11" fmla="*/ 128 h 128"/>
                <a:gd name="T12" fmla="*/ 53 w 132"/>
                <a:gd name="T13" fmla="*/ 118 h 128"/>
                <a:gd name="T14" fmla="*/ 120 w 132"/>
                <a:gd name="T15" fmla="*/ 53 h 128"/>
                <a:gd name="T16" fmla="*/ 64 w 132"/>
                <a:gd name="T17" fmla="*/ 95 h 128"/>
                <a:gd name="T18" fmla="*/ 99 w 132"/>
                <a:gd name="T19" fmla="*/ 47 h 128"/>
                <a:gd name="T20" fmla="*/ 95 w 132"/>
                <a:gd name="T21" fmla="*/ 67 h 128"/>
                <a:gd name="T22" fmla="*/ 64 w 132"/>
                <a:gd name="T23" fmla="*/ 98 h 128"/>
                <a:gd name="T24" fmla="*/ 59 w 132"/>
                <a:gd name="T25" fmla="*/ 81 h 128"/>
                <a:gd name="T26" fmla="*/ 46 w 132"/>
                <a:gd name="T27" fmla="*/ 68 h 128"/>
                <a:gd name="T28" fmla="*/ 92 w 132"/>
                <a:gd name="T29" fmla="*/ 36 h 128"/>
                <a:gd name="T30" fmla="*/ 59 w 132"/>
                <a:gd name="T31" fmla="*/ 81 h 128"/>
                <a:gd name="T32" fmla="*/ 30 w 132"/>
                <a:gd name="T33" fmla="*/ 64 h 128"/>
                <a:gd name="T34" fmla="*/ 80 w 132"/>
                <a:gd name="T35" fmla="*/ 29 h 128"/>
                <a:gd name="T36" fmla="*/ 17 w 132"/>
                <a:gd name="T37" fmla="*/ 119 h 128"/>
                <a:gd name="T38" fmla="*/ 8 w 132"/>
                <a:gd name="T39" fmla="*/ 114 h 128"/>
                <a:gd name="T40" fmla="*/ 13 w 132"/>
                <a:gd name="T41" fmla="*/ 96 h 128"/>
                <a:gd name="T42" fmla="*/ 32 w 132"/>
                <a:gd name="T43" fmla="*/ 116 h 128"/>
                <a:gd name="T44" fmla="*/ 35 w 132"/>
                <a:gd name="T45" fmla="*/ 115 h 128"/>
                <a:gd name="T46" fmla="*/ 14 w 132"/>
                <a:gd name="T47" fmla="*/ 92 h 128"/>
                <a:gd name="T48" fmla="*/ 19 w 132"/>
                <a:gd name="T49" fmla="*/ 75 h 128"/>
                <a:gd name="T50" fmla="*/ 52 w 132"/>
                <a:gd name="T51" fmla="*/ 110 h 128"/>
                <a:gd name="T52" fmla="*/ 35 w 132"/>
                <a:gd name="T53" fmla="*/ 115 h 128"/>
                <a:gd name="T54" fmla="*/ 108 w 132"/>
                <a:gd name="T55" fmla="*/ 54 h 128"/>
                <a:gd name="T56" fmla="*/ 98 w 132"/>
                <a:gd name="T57" fmla="*/ 30 h 128"/>
                <a:gd name="T58" fmla="*/ 81 w 132"/>
                <a:gd name="T59" fmla="*/ 13 h 128"/>
                <a:gd name="T60" fmla="*/ 112 w 132"/>
                <a:gd name="T61" fmla="*/ 16 h 128"/>
                <a:gd name="T62" fmla="*/ 115 w 132"/>
                <a:gd name="T63" fmla="*/ 47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32" h="128">
                  <a:moveTo>
                    <a:pt x="118" y="10"/>
                  </a:moveTo>
                  <a:cubicBezTo>
                    <a:pt x="111" y="4"/>
                    <a:pt x="102" y="0"/>
                    <a:pt x="94" y="0"/>
                  </a:cubicBezTo>
                  <a:cubicBezTo>
                    <a:pt x="87" y="0"/>
                    <a:pt x="80" y="3"/>
                    <a:pt x="75" y="8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5" y="27"/>
                  </a:cubicBezTo>
                  <a:cubicBezTo>
                    <a:pt x="55" y="27"/>
                    <a:pt x="55" y="27"/>
                    <a:pt x="55" y="27"/>
                  </a:cubicBezTo>
                  <a:cubicBezTo>
                    <a:pt x="55" y="27"/>
                    <a:pt x="55" y="27"/>
                    <a:pt x="55" y="27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2" y="71"/>
                    <a:pt x="11" y="73"/>
                    <a:pt x="10" y="76"/>
                  </a:cubicBezTo>
                  <a:cubicBezTo>
                    <a:pt x="1" y="110"/>
                    <a:pt x="1" y="110"/>
                    <a:pt x="1" y="110"/>
                  </a:cubicBezTo>
                  <a:cubicBezTo>
                    <a:pt x="1" y="110"/>
                    <a:pt x="0" y="113"/>
                    <a:pt x="0" y="114"/>
                  </a:cubicBezTo>
                  <a:cubicBezTo>
                    <a:pt x="0" y="122"/>
                    <a:pt x="6" y="128"/>
                    <a:pt x="14" y="128"/>
                  </a:cubicBezTo>
                  <a:cubicBezTo>
                    <a:pt x="16" y="128"/>
                    <a:pt x="19" y="127"/>
                    <a:pt x="19" y="127"/>
                  </a:cubicBezTo>
                  <a:cubicBezTo>
                    <a:pt x="53" y="118"/>
                    <a:pt x="53" y="118"/>
                    <a:pt x="53" y="118"/>
                  </a:cubicBezTo>
                  <a:cubicBezTo>
                    <a:pt x="55" y="118"/>
                    <a:pt x="57" y="116"/>
                    <a:pt x="59" y="114"/>
                  </a:cubicBezTo>
                  <a:cubicBezTo>
                    <a:pt x="120" y="53"/>
                    <a:pt x="120" y="53"/>
                    <a:pt x="120" y="53"/>
                  </a:cubicBezTo>
                  <a:cubicBezTo>
                    <a:pt x="132" y="42"/>
                    <a:pt x="130" y="23"/>
                    <a:pt x="118" y="10"/>
                  </a:cubicBezTo>
                  <a:close/>
                  <a:moveTo>
                    <a:pt x="64" y="95"/>
                  </a:moveTo>
                  <a:cubicBezTo>
                    <a:pt x="64" y="92"/>
                    <a:pt x="63" y="88"/>
                    <a:pt x="61" y="85"/>
                  </a:cubicBezTo>
                  <a:cubicBezTo>
                    <a:pt x="99" y="47"/>
                    <a:pt x="99" y="47"/>
                    <a:pt x="99" y="47"/>
                  </a:cubicBezTo>
                  <a:cubicBezTo>
                    <a:pt x="101" y="54"/>
                    <a:pt x="100" y="62"/>
                    <a:pt x="95" y="67"/>
                  </a:cubicBezTo>
                  <a:cubicBezTo>
                    <a:pt x="95" y="67"/>
                    <a:pt x="95" y="67"/>
                    <a:pt x="95" y="67"/>
                  </a:cubicBezTo>
                  <a:cubicBezTo>
                    <a:pt x="95" y="67"/>
                    <a:pt x="95" y="67"/>
                    <a:pt x="95" y="67"/>
                  </a:cubicBezTo>
                  <a:cubicBezTo>
                    <a:pt x="64" y="98"/>
                    <a:pt x="64" y="98"/>
                    <a:pt x="64" y="98"/>
                  </a:cubicBezTo>
                  <a:cubicBezTo>
                    <a:pt x="64" y="97"/>
                    <a:pt x="64" y="96"/>
                    <a:pt x="64" y="95"/>
                  </a:cubicBezTo>
                  <a:close/>
                  <a:moveTo>
                    <a:pt x="59" y="81"/>
                  </a:moveTo>
                  <a:cubicBezTo>
                    <a:pt x="58" y="79"/>
                    <a:pt x="56" y="76"/>
                    <a:pt x="54" y="74"/>
                  </a:cubicBezTo>
                  <a:cubicBezTo>
                    <a:pt x="51" y="72"/>
                    <a:pt x="49" y="70"/>
                    <a:pt x="46" y="68"/>
                  </a:cubicBezTo>
                  <a:cubicBezTo>
                    <a:pt x="84" y="30"/>
                    <a:pt x="84" y="30"/>
                    <a:pt x="84" y="30"/>
                  </a:cubicBezTo>
                  <a:cubicBezTo>
                    <a:pt x="87" y="31"/>
                    <a:pt x="90" y="33"/>
                    <a:pt x="92" y="36"/>
                  </a:cubicBezTo>
                  <a:cubicBezTo>
                    <a:pt x="94" y="38"/>
                    <a:pt x="96" y="40"/>
                    <a:pt x="97" y="43"/>
                  </a:cubicBezTo>
                  <a:lnTo>
                    <a:pt x="59" y="81"/>
                  </a:lnTo>
                  <a:close/>
                  <a:moveTo>
                    <a:pt x="42" y="66"/>
                  </a:moveTo>
                  <a:cubicBezTo>
                    <a:pt x="38" y="65"/>
                    <a:pt x="34" y="64"/>
                    <a:pt x="30" y="64"/>
                  </a:cubicBezTo>
                  <a:cubicBezTo>
                    <a:pt x="61" y="33"/>
                    <a:pt x="61" y="33"/>
                    <a:pt x="61" y="33"/>
                  </a:cubicBezTo>
                  <a:cubicBezTo>
                    <a:pt x="66" y="28"/>
                    <a:pt x="73" y="27"/>
                    <a:pt x="80" y="29"/>
                  </a:cubicBezTo>
                  <a:lnTo>
                    <a:pt x="42" y="66"/>
                  </a:lnTo>
                  <a:close/>
                  <a:moveTo>
                    <a:pt x="17" y="119"/>
                  </a:moveTo>
                  <a:cubicBezTo>
                    <a:pt x="16" y="120"/>
                    <a:pt x="15" y="120"/>
                    <a:pt x="14" y="120"/>
                  </a:cubicBezTo>
                  <a:cubicBezTo>
                    <a:pt x="11" y="120"/>
                    <a:pt x="8" y="117"/>
                    <a:pt x="8" y="114"/>
                  </a:cubicBezTo>
                  <a:cubicBezTo>
                    <a:pt x="8" y="113"/>
                    <a:pt x="8" y="112"/>
                    <a:pt x="8" y="112"/>
                  </a:cubicBezTo>
                  <a:cubicBezTo>
                    <a:pt x="13" y="96"/>
                    <a:pt x="13" y="96"/>
                    <a:pt x="13" y="96"/>
                  </a:cubicBezTo>
                  <a:cubicBezTo>
                    <a:pt x="17" y="96"/>
                    <a:pt x="22" y="98"/>
                    <a:pt x="26" y="102"/>
                  </a:cubicBezTo>
                  <a:cubicBezTo>
                    <a:pt x="30" y="106"/>
                    <a:pt x="32" y="111"/>
                    <a:pt x="32" y="116"/>
                  </a:cubicBezTo>
                  <a:lnTo>
                    <a:pt x="17" y="119"/>
                  </a:lnTo>
                  <a:close/>
                  <a:moveTo>
                    <a:pt x="35" y="115"/>
                  </a:moveTo>
                  <a:cubicBezTo>
                    <a:pt x="35" y="109"/>
                    <a:pt x="33" y="104"/>
                    <a:pt x="29" y="99"/>
                  </a:cubicBezTo>
                  <a:cubicBezTo>
                    <a:pt x="25" y="95"/>
                    <a:pt x="19" y="93"/>
                    <a:pt x="14" y="92"/>
                  </a:cubicBezTo>
                  <a:cubicBezTo>
                    <a:pt x="18" y="78"/>
                    <a:pt x="18" y="78"/>
                    <a:pt x="18" y="78"/>
                  </a:cubicBezTo>
                  <a:cubicBezTo>
                    <a:pt x="18" y="77"/>
                    <a:pt x="19" y="76"/>
                    <a:pt x="19" y="75"/>
                  </a:cubicBezTo>
                  <a:cubicBezTo>
                    <a:pt x="27" y="69"/>
                    <a:pt x="40" y="71"/>
                    <a:pt x="48" y="80"/>
                  </a:cubicBezTo>
                  <a:cubicBezTo>
                    <a:pt x="57" y="89"/>
                    <a:pt x="59" y="102"/>
                    <a:pt x="52" y="110"/>
                  </a:cubicBezTo>
                  <a:cubicBezTo>
                    <a:pt x="51" y="110"/>
                    <a:pt x="51" y="111"/>
                    <a:pt x="50" y="111"/>
                  </a:cubicBezTo>
                  <a:lnTo>
                    <a:pt x="35" y="115"/>
                  </a:lnTo>
                  <a:close/>
                  <a:moveTo>
                    <a:pt x="115" y="47"/>
                  </a:moveTo>
                  <a:cubicBezTo>
                    <a:pt x="108" y="54"/>
                    <a:pt x="108" y="54"/>
                    <a:pt x="108" y="54"/>
                  </a:cubicBezTo>
                  <a:cubicBezTo>
                    <a:pt x="108" y="53"/>
                    <a:pt x="108" y="52"/>
                    <a:pt x="108" y="51"/>
                  </a:cubicBezTo>
                  <a:cubicBezTo>
                    <a:pt x="107" y="43"/>
                    <a:pt x="104" y="36"/>
                    <a:pt x="98" y="30"/>
                  </a:cubicBezTo>
                  <a:cubicBezTo>
                    <a:pt x="91" y="24"/>
                    <a:pt x="83" y="20"/>
                    <a:pt x="74" y="20"/>
                  </a:cubicBezTo>
                  <a:cubicBezTo>
                    <a:pt x="81" y="13"/>
                    <a:pt x="81" y="13"/>
                    <a:pt x="81" y="13"/>
                  </a:cubicBezTo>
                  <a:cubicBezTo>
                    <a:pt x="84" y="10"/>
                    <a:pt x="89" y="8"/>
                    <a:pt x="94" y="8"/>
                  </a:cubicBezTo>
                  <a:cubicBezTo>
                    <a:pt x="100" y="8"/>
                    <a:pt x="107" y="11"/>
                    <a:pt x="112" y="16"/>
                  </a:cubicBezTo>
                  <a:cubicBezTo>
                    <a:pt x="117" y="21"/>
                    <a:pt x="120" y="27"/>
                    <a:pt x="120" y="33"/>
                  </a:cubicBezTo>
                  <a:cubicBezTo>
                    <a:pt x="120" y="38"/>
                    <a:pt x="118" y="43"/>
                    <a:pt x="115" y="47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30" name="组合 29">
              <a:extLst>
                <a:ext uri="{FF2B5EF4-FFF2-40B4-BE49-F238E27FC236}">
                  <a16:creationId xmlns:a16="http://schemas.microsoft.com/office/drawing/2014/main" id="{3DD57C34-8C5A-44FF-AF7A-4C662F0F5183}"/>
                </a:ext>
              </a:extLst>
            </p:cNvPr>
            <p:cNvGrpSpPr/>
            <p:nvPr/>
          </p:nvGrpSpPr>
          <p:grpSpPr>
            <a:xfrm>
              <a:off x="7673951" y="2308977"/>
              <a:ext cx="274604" cy="400024"/>
              <a:chOff x="3299397" y="1943557"/>
              <a:chExt cx="274604" cy="400024"/>
            </a:xfrm>
            <a:solidFill>
              <a:schemeClr val="bg2"/>
            </a:solidFill>
          </p:grpSpPr>
          <p:sp>
            <p:nvSpPr>
              <p:cNvPr id="40" name="任意多边形: 形状 39">
                <a:extLst>
                  <a:ext uri="{FF2B5EF4-FFF2-40B4-BE49-F238E27FC236}">
                    <a16:creationId xmlns:a16="http://schemas.microsoft.com/office/drawing/2014/main" id="{5A79DEBB-32AD-44C0-82C8-1698A1E3DE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99397" y="1943557"/>
                <a:ext cx="274604" cy="400024"/>
              </a:xfrm>
              <a:custGeom>
                <a:avLst/>
                <a:gdLst>
                  <a:gd name="T0" fmla="*/ 44 w 88"/>
                  <a:gd name="T1" fmla="*/ 0 h 128"/>
                  <a:gd name="T2" fmla="*/ 0 w 88"/>
                  <a:gd name="T3" fmla="*/ 44 h 128"/>
                  <a:gd name="T4" fmla="*/ 20 w 88"/>
                  <a:gd name="T5" fmla="*/ 92 h 128"/>
                  <a:gd name="T6" fmla="*/ 44 w 88"/>
                  <a:gd name="T7" fmla="*/ 128 h 128"/>
                  <a:gd name="T8" fmla="*/ 68 w 88"/>
                  <a:gd name="T9" fmla="*/ 92 h 128"/>
                  <a:gd name="T10" fmla="*/ 88 w 88"/>
                  <a:gd name="T11" fmla="*/ 44 h 128"/>
                  <a:gd name="T12" fmla="*/ 44 w 88"/>
                  <a:gd name="T13" fmla="*/ 0 h 128"/>
                  <a:gd name="T14" fmla="*/ 54 w 88"/>
                  <a:gd name="T15" fmla="*/ 109 h 128"/>
                  <a:gd name="T16" fmla="*/ 35 w 88"/>
                  <a:gd name="T17" fmla="*/ 111 h 128"/>
                  <a:gd name="T18" fmla="*/ 32 w 88"/>
                  <a:gd name="T19" fmla="*/ 104 h 128"/>
                  <a:gd name="T20" fmla="*/ 32 w 88"/>
                  <a:gd name="T21" fmla="*/ 103 h 128"/>
                  <a:gd name="T22" fmla="*/ 57 w 88"/>
                  <a:gd name="T23" fmla="*/ 100 h 128"/>
                  <a:gd name="T24" fmla="*/ 56 w 88"/>
                  <a:gd name="T25" fmla="*/ 104 h 128"/>
                  <a:gd name="T26" fmla="*/ 54 w 88"/>
                  <a:gd name="T27" fmla="*/ 109 h 128"/>
                  <a:gd name="T28" fmla="*/ 31 w 88"/>
                  <a:gd name="T29" fmla="*/ 100 h 128"/>
                  <a:gd name="T30" fmla="*/ 28 w 88"/>
                  <a:gd name="T31" fmla="*/ 92 h 128"/>
                  <a:gd name="T32" fmla="*/ 60 w 88"/>
                  <a:gd name="T33" fmla="*/ 92 h 128"/>
                  <a:gd name="T34" fmla="*/ 58 w 88"/>
                  <a:gd name="T35" fmla="*/ 96 h 128"/>
                  <a:gd name="T36" fmla="*/ 31 w 88"/>
                  <a:gd name="T37" fmla="*/ 100 h 128"/>
                  <a:gd name="T38" fmla="*/ 44 w 88"/>
                  <a:gd name="T39" fmla="*/ 120 h 128"/>
                  <a:gd name="T40" fmla="*/ 36 w 88"/>
                  <a:gd name="T41" fmla="*/ 115 h 128"/>
                  <a:gd name="T42" fmla="*/ 53 w 88"/>
                  <a:gd name="T43" fmla="*/ 113 h 128"/>
                  <a:gd name="T44" fmla="*/ 44 w 88"/>
                  <a:gd name="T45" fmla="*/ 120 h 128"/>
                  <a:gd name="T46" fmla="*/ 63 w 88"/>
                  <a:gd name="T47" fmla="*/ 84 h 128"/>
                  <a:gd name="T48" fmla="*/ 25 w 88"/>
                  <a:gd name="T49" fmla="*/ 84 h 128"/>
                  <a:gd name="T50" fmla="*/ 19 w 88"/>
                  <a:gd name="T51" fmla="*/ 71 h 128"/>
                  <a:gd name="T52" fmla="*/ 8 w 88"/>
                  <a:gd name="T53" fmla="*/ 44 h 128"/>
                  <a:gd name="T54" fmla="*/ 44 w 88"/>
                  <a:gd name="T55" fmla="*/ 8 h 128"/>
                  <a:gd name="T56" fmla="*/ 80 w 88"/>
                  <a:gd name="T57" fmla="*/ 44 h 128"/>
                  <a:gd name="T58" fmla="*/ 69 w 88"/>
                  <a:gd name="T59" fmla="*/ 71 h 128"/>
                  <a:gd name="T60" fmla="*/ 63 w 88"/>
                  <a:gd name="T61" fmla="*/ 84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88" h="128">
                    <a:moveTo>
                      <a:pt x="44" y="0"/>
                    </a:moveTo>
                    <a:cubicBezTo>
                      <a:pt x="20" y="0"/>
                      <a:pt x="0" y="20"/>
                      <a:pt x="0" y="44"/>
                    </a:cubicBezTo>
                    <a:cubicBezTo>
                      <a:pt x="0" y="60"/>
                      <a:pt x="15" y="77"/>
                      <a:pt x="20" y="92"/>
                    </a:cubicBezTo>
                    <a:cubicBezTo>
                      <a:pt x="28" y="115"/>
                      <a:pt x="27" y="128"/>
                      <a:pt x="44" y="128"/>
                    </a:cubicBezTo>
                    <a:cubicBezTo>
                      <a:pt x="61" y="128"/>
                      <a:pt x="60" y="115"/>
                      <a:pt x="68" y="92"/>
                    </a:cubicBezTo>
                    <a:cubicBezTo>
                      <a:pt x="73" y="77"/>
                      <a:pt x="88" y="60"/>
                      <a:pt x="88" y="44"/>
                    </a:cubicBezTo>
                    <a:cubicBezTo>
                      <a:pt x="88" y="20"/>
                      <a:pt x="68" y="0"/>
                      <a:pt x="44" y="0"/>
                    </a:cubicBezTo>
                    <a:close/>
                    <a:moveTo>
                      <a:pt x="54" y="109"/>
                    </a:moveTo>
                    <a:cubicBezTo>
                      <a:pt x="35" y="111"/>
                      <a:pt x="35" y="111"/>
                      <a:pt x="35" y="111"/>
                    </a:cubicBezTo>
                    <a:cubicBezTo>
                      <a:pt x="34" y="109"/>
                      <a:pt x="33" y="107"/>
                      <a:pt x="32" y="104"/>
                    </a:cubicBezTo>
                    <a:cubicBezTo>
                      <a:pt x="32" y="104"/>
                      <a:pt x="32" y="104"/>
                      <a:pt x="32" y="103"/>
                    </a:cubicBezTo>
                    <a:cubicBezTo>
                      <a:pt x="57" y="100"/>
                      <a:pt x="57" y="100"/>
                      <a:pt x="57" y="100"/>
                    </a:cubicBezTo>
                    <a:cubicBezTo>
                      <a:pt x="57" y="102"/>
                      <a:pt x="56" y="103"/>
                      <a:pt x="56" y="104"/>
                    </a:cubicBezTo>
                    <a:cubicBezTo>
                      <a:pt x="55" y="106"/>
                      <a:pt x="55" y="107"/>
                      <a:pt x="54" y="109"/>
                    </a:cubicBezTo>
                    <a:close/>
                    <a:moveTo>
                      <a:pt x="31" y="100"/>
                    </a:moveTo>
                    <a:cubicBezTo>
                      <a:pt x="30" y="97"/>
                      <a:pt x="29" y="95"/>
                      <a:pt x="28" y="92"/>
                    </a:cubicBezTo>
                    <a:cubicBezTo>
                      <a:pt x="60" y="92"/>
                      <a:pt x="60" y="92"/>
                      <a:pt x="60" y="92"/>
                    </a:cubicBezTo>
                    <a:cubicBezTo>
                      <a:pt x="59" y="93"/>
                      <a:pt x="59" y="95"/>
                      <a:pt x="58" y="96"/>
                    </a:cubicBezTo>
                    <a:lnTo>
                      <a:pt x="31" y="100"/>
                    </a:lnTo>
                    <a:close/>
                    <a:moveTo>
                      <a:pt x="44" y="120"/>
                    </a:moveTo>
                    <a:cubicBezTo>
                      <a:pt x="40" y="120"/>
                      <a:pt x="38" y="120"/>
                      <a:pt x="36" y="115"/>
                    </a:cubicBezTo>
                    <a:cubicBezTo>
                      <a:pt x="53" y="113"/>
                      <a:pt x="53" y="113"/>
                      <a:pt x="53" y="113"/>
                    </a:cubicBezTo>
                    <a:cubicBezTo>
                      <a:pt x="51" y="119"/>
                      <a:pt x="49" y="120"/>
                      <a:pt x="44" y="120"/>
                    </a:cubicBezTo>
                    <a:close/>
                    <a:moveTo>
                      <a:pt x="63" y="84"/>
                    </a:moveTo>
                    <a:cubicBezTo>
                      <a:pt x="25" y="84"/>
                      <a:pt x="25" y="84"/>
                      <a:pt x="25" y="84"/>
                    </a:cubicBezTo>
                    <a:cubicBezTo>
                      <a:pt x="23" y="80"/>
                      <a:pt x="21" y="75"/>
                      <a:pt x="19" y="71"/>
                    </a:cubicBezTo>
                    <a:cubicBezTo>
                      <a:pt x="13" y="62"/>
                      <a:pt x="8" y="52"/>
                      <a:pt x="8" y="44"/>
                    </a:cubicBezTo>
                    <a:cubicBezTo>
                      <a:pt x="8" y="24"/>
                      <a:pt x="24" y="8"/>
                      <a:pt x="44" y="8"/>
                    </a:cubicBezTo>
                    <a:cubicBezTo>
                      <a:pt x="64" y="8"/>
                      <a:pt x="80" y="24"/>
                      <a:pt x="80" y="44"/>
                    </a:cubicBezTo>
                    <a:cubicBezTo>
                      <a:pt x="80" y="52"/>
                      <a:pt x="75" y="62"/>
                      <a:pt x="69" y="71"/>
                    </a:cubicBezTo>
                    <a:cubicBezTo>
                      <a:pt x="67" y="75"/>
                      <a:pt x="65" y="80"/>
                      <a:pt x="63" y="8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1" name="任意多边形: 形状 40">
                <a:extLst>
                  <a:ext uri="{FF2B5EF4-FFF2-40B4-BE49-F238E27FC236}">
                    <a16:creationId xmlns:a16="http://schemas.microsoft.com/office/drawing/2014/main" id="{ACE125CA-1E0A-42B0-817F-9906893F3A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1447" y="2006927"/>
                <a:ext cx="81853" cy="80533"/>
              </a:xfrm>
              <a:custGeom>
                <a:avLst/>
                <a:gdLst>
                  <a:gd name="T0" fmla="*/ 24 w 26"/>
                  <a:gd name="T1" fmla="*/ 0 h 26"/>
                  <a:gd name="T2" fmla="*/ 0 w 26"/>
                  <a:gd name="T3" fmla="*/ 24 h 26"/>
                  <a:gd name="T4" fmla="*/ 2 w 26"/>
                  <a:gd name="T5" fmla="*/ 26 h 26"/>
                  <a:gd name="T6" fmla="*/ 4 w 26"/>
                  <a:gd name="T7" fmla="*/ 24 h 26"/>
                  <a:gd name="T8" fmla="*/ 24 w 26"/>
                  <a:gd name="T9" fmla="*/ 4 h 26"/>
                  <a:gd name="T10" fmla="*/ 26 w 26"/>
                  <a:gd name="T11" fmla="*/ 2 h 26"/>
                  <a:gd name="T12" fmla="*/ 24 w 26"/>
                  <a:gd name="T13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6" h="26">
                    <a:moveTo>
                      <a:pt x="24" y="0"/>
                    </a:moveTo>
                    <a:cubicBezTo>
                      <a:pt x="11" y="0"/>
                      <a:pt x="0" y="11"/>
                      <a:pt x="0" y="24"/>
                    </a:cubicBezTo>
                    <a:cubicBezTo>
                      <a:pt x="0" y="25"/>
                      <a:pt x="1" y="26"/>
                      <a:pt x="2" y="26"/>
                    </a:cubicBezTo>
                    <a:cubicBezTo>
                      <a:pt x="3" y="26"/>
                      <a:pt x="4" y="25"/>
                      <a:pt x="4" y="24"/>
                    </a:cubicBezTo>
                    <a:cubicBezTo>
                      <a:pt x="4" y="13"/>
                      <a:pt x="13" y="4"/>
                      <a:pt x="24" y="4"/>
                    </a:cubicBezTo>
                    <a:cubicBezTo>
                      <a:pt x="25" y="4"/>
                      <a:pt x="26" y="3"/>
                      <a:pt x="26" y="2"/>
                    </a:cubicBezTo>
                    <a:cubicBezTo>
                      <a:pt x="26" y="1"/>
                      <a:pt x="25" y="0"/>
                      <a:pt x="2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31" name="组合 30">
              <a:extLst>
                <a:ext uri="{FF2B5EF4-FFF2-40B4-BE49-F238E27FC236}">
                  <a16:creationId xmlns:a16="http://schemas.microsoft.com/office/drawing/2014/main" id="{A874D88E-0660-41C9-BAAF-DE474960781C}"/>
                </a:ext>
              </a:extLst>
            </p:cNvPr>
            <p:cNvGrpSpPr/>
            <p:nvPr/>
          </p:nvGrpSpPr>
          <p:grpSpPr>
            <a:xfrm>
              <a:off x="7661409" y="4941109"/>
              <a:ext cx="299688" cy="400024"/>
              <a:chOff x="2487468" y="1943557"/>
              <a:chExt cx="299688" cy="400024"/>
            </a:xfrm>
            <a:solidFill>
              <a:schemeClr val="bg2"/>
            </a:solidFill>
          </p:grpSpPr>
          <p:sp>
            <p:nvSpPr>
              <p:cNvPr id="38" name="任意多边形: 形状 37">
                <a:extLst>
                  <a:ext uri="{FF2B5EF4-FFF2-40B4-BE49-F238E27FC236}">
                    <a16:creationId xmlns:a16="http://schemas.microsoft.com/office/drawing/2014/main" id="{B62A462A-F8E7-43A8-A5DF-AB176DC049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87468" y="1943557"/>
                <a:ext cx="299688" cy="400024"/>
              </a:xfrm>
              <a:custGeom>
                <a:avLst/>
                <a:gdLst>
                  <a:gd name="T0" fmla="*/ 84 w 96"/>
                  <a:gd name="T1" fmla="*/ 52 h 128"/>
                  <a:gd name="T2" fmla="*/ 84 w 96"/>
                  <a:gd name="T3" fmla="*/ 36 h 128"/>
                  <a:gd name="T4" fmla="*/ 48 w 96"/>
                  <a:gd name="T5" fmla="*/ 0 h 128"/>
                  <a:gd name="T6" fmla="*/ 12 w 96"/>
                  <a:gd name="T7" fmla="*/ 36 h 128"/>
                  <a:gd name="T8" fmla="*/ 12 w 96"/>
                  <a:gd name="T9" fmla="*/ 52 h 128"/>
                  <a:gd name="T10" fmla="*/ 0 w 96"/>
                  <a:gd name="T11" fmla="*/ 64 h 128"/>
                  <a:gd name="T12" fmla="*/ 0 w 96"/>
                  <a:gd name="T13" fmla="*/ 76 h 128"/>
                  <a:gd name="T14" fmla="*/ 0 w 96"/>
                  <a:gd name="T15" fmla="*/ 80 h 128"/>
                  <a:gd name="T16" fmla="*/ 0 w 96"/>
                  <a:gd name="T17" fmla="*/ 88 h 128"/>
                  <a:gd name="T18" fmla="*/ 0 w 96"/>
                  <a:gd name="T19" fmla="*/ 92 h 128"/>
                  <a:gd name="T20" fmla="*/ 36 w 96"/>
                  <a:gd name="T21" fmla="*/ 128 h 128"/>
                  <a:gd name="T22" fmla="*/ 60 w 96"/>
                  <a:gd name="T23" fmla="*/ 128 h 128"/>
                  <a:gd name="T24" fmla="*/ 96 w 96"/>
                  <a:gd name="T25" fmla="*/ 92 h 128"/>
                  <a:gd name="T26" fmla="*/ 96 w 96"/>
                  <a:gd name="T27" fmla="*/ 88 h 128"/>
                  <a:gd name="T28" fmla="*/ 96 w 96"/>
                  <a:gd name="T29" fmla="*/ 80 h 128"/>
                  <a:gd name="T30" fmla="*/ 96 w 96"/>
                  <a:gd name="T31" fmla="*/ 76 h 128"/>
                  <a:gd name="T32" fmla="*/ 96 w 96"/>
                  <a:gd name="T33" fmla="*/ 64 h 128"/>
                  <a:gd name="T34" fmla="*/ 84 w 96"/>
                  <a:gd name="T35" fmla="*/ 52 h 128"/>
                  <a:gd name="T36" fmla="*/ 20 w 96"/>
                  <a:gd name="T37" fmla="*/ 36 h 128"/>
                  <a:gd name="T38" fmla="*/ 48 w 96"/>
                  <a:gd name="T39" fmla="*/ 8 h 128"/>
                  <a:gd name="T40" fmla="*/ 76 w 96"/>
                  <a:gd name="T41" fmla="*/ 36 h 128"/>
                  <a:gd name="T42" fmla="*/ 76 w 96"/>
                  <a:gd name="T43" fmla="*/ 52 h 128"/>
                  <a:gd name="T44" fmla="*/ 68 w 96"/>
                  <a:gd name="T45" fmla="*/ 52 h 128"/>
                  <a:gd name="T46" fmla="*/ 68 w 96"/>
                  <a:gd name="T47" fmla="*/ 36 h 128"/>
                  <a:gd name="T48" fmla="*/ 48 w 96"/>
                  <a:gd name="T49" fmla="*/ 16 h 128"/>
                  <a:gd name="T50" fmla="*/ 28 w 96"/>
                  <a:gd name="T51" fmla="*/ 36 h 128"/>
                  <a:gd name="T52" fmla="*/ 28 w 96"/>
                  <a:gd name="T53" fmla="*/ 52 h 128"/>
                  <a:gd name="T54" fmla="*/ 20 w 96"/>
                  <a:gd name="T55" fmla="*/ 52 h 128"/>
                  <a:gd name="T56" fmla="*/ 20 w 96"/>
                  <a:gd name="T57" fmla="*/ 36 h 128"/>
                  <a:gd name="T58" fmla="*/ 64 w 96"/>
                  <a:gd name="T59" fmla="*/ 36 h 128"/>
                  <a:gd name="T60" fmla="*/ 64 w 96"/>
                  <a:gd name="T61" fmla="*/ 36 h 128"/>
                  <a:gd name="T62" fmla="*/ 64 w 96"/>
                  <a:gd name="T63" fmla="*/ 52 h 128"/>
                  <a:gd name="T64" fmla="*/ 32 w 96"/>
                  <a:gd name="T65" fmla="*/ 52 h 128"/>
                  <a:gd name="T66" fmla="*/ 32 w 96"/>
                  <a:gd name="T67" fmla="*/ 36 h 128"/>
                  <a:gd name="T68" fmla="*/ 32 w 96"/>
                  <a:gd name="T69" fmla="*/ 36 h 128"/>
                  <a:gd name="T70" fmla="*/ 48 w 96"/>
                  <a:gd name="T71" fmla="*/ 20 h 128"/>
                  <a:gd name="T72" fmla="*/ 64 w 96"/>
                  <a:gd name="T73" fmla="*/ 36 h 128"/>
                  <a:gd name="T74" fmla="*/ 88 w 96"/>
                  <a:gd name="T75" fmla="*/ 76 h 128"/>
                  <a:gd name="T76" fmla="*/ 88 w 96"/>
                  <a:gd name="T77" fmla="*/ 80 h 128"/>
                  <a:gd name="T78" fmla="*/ 88 w 96"/>
                  <a:gd name="T79" fmla="*/ 88 h 128"/>
                  <a:gd name="T80" fmla="*/ 88 w 96"/>
                  <a:gd name="T81" fmla="*/ 92 h 128"/>
                  <a:gd name="T82" fmla="*/ 60 w 96"/>
                  <a:gd name="T83" fmla="*/ 120 h 128"/>
                  <a:gd name="T84" fmla="*/ 36 w 96"/>
                  <a:gd name="T85" fmla="*/ 120 h 128"/>
                  <a:gd name="T86" fmla="*/ 8 w 96"/>
                  <a:gd name="T87" fmla="*/ 92 h 128"/>
                  <a:gd name="T88" fmla="*/ 8 w 96"/>
                  <a:gd name="T89" fmla="*/ 88 h 128"/>
                  <a:gd name="T90" fmla="*/ 8 w 96"/>
                  <a:gd name="T91" fmla="*/ 80 h 128"/>
                  <a:gd name="T92" fmla="*/ 8 w 96"/>
                  <a:gd name="T93" fmla="*/ 76 h 128"/>
                  <a:gd name="T94" fmla="*/ 8 w 96"/>
                  <a:gd name="T95" fmla="*/ 64 h 128"/>
                  <a:gd name="T96" fmla="*/ 12 w 96"/>
                  <a:gd name="T97" fmla="*/ 60 h 128"/>
                  <a:gd name="T98" fmla="*/ 20 w 96"/>
                  <a:gd name="T99" fmla="*/ 60 h 128"/>
                  <a:gd name="T100" fmla="*/ 76 w 96"/>
                  <a:gd name="T101" fmla="*/ 60 h 128"/>
                  <a:gd name="T102" fmla="*/ 84 w 96"/>
                  <a:gd name="T103" fmla="*/ 60 h 128"/>
                  <a:gd name="T104" fmla="*/ 88 w 96"/>
                  <a:gd name="T105" fmla="*/ 64 h 128"/>
                  <a:gd name="T106" fmla="*/ 88 w 96"/>
                  <a:gd name="T107" fmla="*/ 76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96" h="128">
                    <a:moveTo>
                      <a:pt x="84" y="52"/>
                    </a:moveTo>
                    <a:cubicBezTo>
                      <a:pt x="84" y="36"/>
                      <a:pt x="84" y="36"/>
                      <a:pt x="84" y="36"/>
                    </a:cubicBezTo>
                    <a:cubicBezTo>
                      <a:pt x="84" y="16"/>
                      <a:pt x="68" y="0"/>
                      <a:pt x="48" y="0"/>
                    </a:cubicBezTo>
                    <a:cubicBezTo>
                      <a:pt x="28" y="0"/>
                      <a:pt x="12" y="16"/>
                      <a:pt x="12" y="36"/>
                    </a:cubicBezTo>
                    <a:cubicBezTo>
                      <a:pt x="12" y="52"/>
                      <a:pt x="12" y="52"/>
                      <a:pt x="12" y="52"/>
                    </a:cubicBezTo>
                    <a:cubicBezTo>
                      <a:pt x="5" y="52"/>
                      <a:pt x="0" y="57"/>
                      <a:pt x="0" y="64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0" y="80"/>
                      <a:pt x="0" y="80"/>
                      <a:pt x="0" y="80"/>
                    </a:cubicBezTo>
                    <a:cubicBezTo>
                      <a:pt x="0" y="88"/>
                      <a:pt x="0" y="88"/>
                      <a:pt x="0" y="88"/>
                    </a:cubicBezTo>
                    <a:cubicBezTo>
                      <a:pt x="0" y="92"/>
                      <a:pt x="0" y="92"/>
                      <a:pt x="0" y="92"/>
                    </a:cubicBezTo>
                    <a:cubicBezTo>
                      <a:pt x="0" y="112"/>
                      <a:pt x="16" y="128"/>
                      <a:pt x="36" y="128"/>
                    </a:cubicBezTo>
                    <a:cubicBezTo>
                      <a:pt x="60" y="128"/>
                      <a:pt x="60" y="128"/>
                      <a:pt x="60" y="128"/>
                    </a:cubicBezTo>
                    <a:cubicBezTo>
                      <a:pt x="80" y="128"/>
                      <a:pt x="96" y="112"/>
                      <a:pt x="96" y="92"/>
                    </a:cubicBezTo>
                    <a:cubicBezTo>
                      <a:pt x="96" y="88"/>
                      <a:pt x="96" y="88"/>
                      <a:pt x="96" y="88"/>
                    </a:cubicBezTo>
                    <a:cubicBezTo>
                      <a:pt x="96" y="80"/>
                      <a:pt x="96" y="80"/>
                      <a:pt x="96" y="80"/>
                    </a:cubicBezTo>
                    <a:cubicBezTo>
                      <a:pt x="96" y="76"/>
                      <a:pt x="96" y="76"/>
                      <a:pt x="96" y="76"/>
                    </a:cubicBezTo>
                    <a:cubicBezTo>
                      <a:pt x="96" y="64"/>
                      <a:pt x="96" y="64"/>
                      <a:pt x="96" y="64"/>
                    </a:cubicBezTo>
                    <a:cubicBezTo>
                      <a:pt x="96" y="57"/>
                      <a:pt x="91" y="52"/>
                      <a:pt x="84" y="52"/>
                    </a:cubicBezTo>
                    <a:close/>
                    <a:moveTo>
                      <a:pt x="20" y="36"/>
                    </a:moveTo>
                    <a:cubicBezTo>
                      <a:pt x="20" y="21"/>
                      <a:pt x="33" y="8"/>
                      <a:pt x="48" y="8"/>
                    </a:cubicBezTo>
                    <a:cubicBezTo>
                      <a:pt x="63" y="8"/>
                      <a:pt x="76" y="21"/>
                      <a:pt x="76" y="36"/>
                    </a:cubicBezTo>
                    <a:cubicBezTo>
                      <a:pt x="76" y="52"/>
                      <a:pt x="76" y="52"/>
                      <a:pt x="76" y="52"/>
                    </a:cubicBezTo>
                    <a:cubicBezTo>
                      <a:pt x="68" y="52"/>
                      <a:pt x="68" y="52"/>
                      <a:pt x="68" y="52"/>
                    </a:cubicBezTo>
                    <a:cubicBezTo>
                      <a:pt x="68" y="36"/>
                      <a:pt x="68" y="36"/>
                      <a:pt x="68" y="36"/>
                    </a:cubicBezTo>
                    <a:cubicBezTo>
                      <a:pt x="68" y="25"/>
                      <a:pt x="59" y="16"/>
                      <a:pt x="48" y="16"/>
                    </a:cubicBezTo>
                    <a:cubicBezTo>
                      <a:pt x="37" y="16"/>
                      <a:pt x="28" y="25"/>
                      <a:pt x="28" y="36"/>
                    </a:cubicBezTo>
                    <a:cubicBezTo>
                      <a:pt x="28" y="52"/>
                      <a:pt x="28" y="52"/>
                      <a:pt x="28" y="52"/>
                    </a:cubicBezTo>
                    <a:cubicBezTo>
                      <a:pt x="20" y="52"/>
                      <a:pt x="20" y="52"/>
                      <a:pt x="20" y="52"/>
                    </a:cubicBezTo>
                    <a:lnTo>
                      <a:pt x="20" y="36"/>
                    </a:lnTo>
                    <a:close/>
                    <a:moveTo>
                      <a:pt x="64" y="36"/>
                    </a:moveTo>
                    <a:cubicBezTo>
                      <a:pt x="64" y="36"/>
                      <a:pt x="64" y="36"/>
                      <a:pt x="64" y="36"/>
                    </a:cubicBezTo>
                    <a:cubicBezTo>
                      <a:pt x="64" y="52"/>
                      <a:pt x="64" y="52"/>
                      <a:pt x="64" y="52"/>
                    </a:cubicBezTo>
                    <a:cubicBezTo>
                      <a:pt x="32" y="52"/>
                      <a:pt x="32" y="52"/>
                      <a:pt x="32" y="52"/>
                    </a:cubicBezTo>
                    <a:cubicBezTo>
                      <a:pt x="32" y="36"/>
                      <a:pt x="32" y="36"/>
                      <a:pt x="32" y="36"/>
                    </a:cubicBezTo>
                    <a:cubicBezTo>
                      <a:pt x="32" y="36"/>
                      <a:pt x="32" y="36"/>
                      <a:pt x="32" y="36"/>
                    </a:cubicBezTo>
                    <a:cubicBezTo>
                      <a:pt x="32" y="27"/>
                      <a:pt x="39" y="20"/>
                      <a:pt x="48" y="20"/>
                    </a:cubicBezTo>
                    <a:cubicBezTo>
                      <a:pt x="57" y="20"/>
                      <a:pt x="64" y="27"/>
                      <a:pt x="64" y="36"/>
                    </a:cubicBezTo>
                    <a:close/>
                    <a:moveTo>
                      <a:pt x="88" y="76"/>
                    </a:moveTo>
                    <a:cubicBezTo>
                      <a:pt x="88" y="80"/>
                      <a:pt x="88" y="80"/>
                      <a:pt x="88" y="80"/>
                    </a:cubicBezTo>
                    <a:cubicBezTo>
                      <a:pt x="88" y="88"/>
                      <a:pt x="88" y="88"/>
                      <a:pt x="88" y="88"/>
                    </a:cubicBezTo>
                    <a:cubicBezTo>
                      <a:pt x="88" y="92"/>
                      <a:pt x="88" y="92"/>
                      <a:pt x="88" y="92"/>
                    </a:cubicBezTo>
                    <a:cubicBezTo>
                      <a:pt x="88" y="107"/>
                      <a:pt x="75" y="120"/>
                      <a:pt x="60" y="120"/>
                    </a:cubicBezTo>
                    <a:cubicBezTo>
                      <a:pt x="36" y="120"/>
                      <a:pt x="36" y="120"/>
                      <a:pt x="36" y="120"/>
                    </a:cubicBezTo>
                    <a:cubicBezTo>
                      <a:pt x="21" y="120"/>
                      <a:pt x="8" y="107"/>
                      <a:pt x="8" y="92"/>
                    </a:cubicBezTo>
                    <a:cubicBezTo>
                      <a:pt x="8" y="88"/>
                      <a:pt x="8" y="88"/>
                      <a:pt x="8" y="88"/>
                    </a:cubicBezTo>
                    <a:cubicBezTo>
                      <a:pt x="8" y="80"/>
                      <a:pt x="8" y="80"/>
                      <a:pt x="8" y="80"/>
                    </a:cubicBezTo>
                    <a:cubicBezTo>
                      <a:pt x="8" y="76"/>
                      <a:pt x="8" y="76"/>
                      <a:pt x="8" y="76"/>
                    </a:cubicBezTo>
                    <a:cubicBezTo>
                      <a:pt x="8" y="64"/>
                      <a:pt x="8" y="64"/>
                      <a:pt x="8" y="64"/>
                    </a:cubicBezTo>
                    <a:cubicBezTo>
                      <a:pt x="8" y="62"/>
                      <a:pt x="10" y="60"/>
                      <a:pt x="12" y="60"/>
                    </a:cubicBezTo>
                    <a:cubicBezTo>
                      <a:pt x="15" y="60"/>
                      <a:pt x="17" y="60"/>
                      <a:pt x="20" y="60"/>
                    </a:cubicBezTo>
                    <a:cubicBezTo>
                      <a:pt x="76" y="60"/>
                      <a:pt x="76" y="60"/>
                      <a:pt x="76" y="60"/>
                    </a:cubicBezTo>
                    <a:cubicBezTo>
                      <a:pt x="79" y="60"/>
                      <a:pt x="81" y="60"/>
                      <a:pt x="84" y="60"/>
                    </a:cubicBezTo>
                    <a:cubicBezTo>
                      <a:pt x="86" y="60"/>
                      <a:pt x="88" y="62"/>
                      <a:pt x="88" y="64"/>
                    </a:cubicBezTo>
                    <a:lnTo>
                      <a:pt x="88" y="7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9" name="任意多边形: 形状 38">
                <a:extLst>
                  <a:ext uri="{FF2B5EF4-FFF2-40B4-BE49-F238E27FC236}">
                    <a16:creationId xmlns:a16="http://schemas.microsoft.com/office/drawing/2014/main" id="{C67B7CA4-B229-47CD-B972-3C6CEF02D41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11567" y="2181195"/>
                <a:ext cx="50168" cy="75252"/>
              </a:xfrm>
              <a:custGeom>
                <a:avLst/>
                <a:gdLst>
                  <a:gd name="T0" fmla="*/ 8 w 16"/>
                  <a:gd name="T1" fmla="*/ 0 h 24"/>
                  <a:gd name="T2" fmla="*/ 0 w 16"/>
                  <a:gd name="T3" fmla="*/ 8 h 24"/>
                  <a:gd name="T4" fmla="*/ 3 w 16"/>
                  <a:gd name="T5" fmla="*/ 19 h 24"/>
                  <a:gd name="T6" fmla="*/ 8 w 16"/>
                  <a:gd name="T7" fmla="*/ 24 h 24"/>
                  <a:gd name="T8" fmla="*/ 13 w 16"/>
                  <a:gd name="T9" fmla="*/ 19 h 24"/>
                  <a:gd name="T10" fmla="*/ 16 w 16"/>
                  <a:gd name="T11" fmla="*/ 8 h 24"/>
                  <a:gd name="T12" fmla="*/ 8 w 16"/>
                  <a:gd name="T13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" h="24">
                    <a:moveTo>
                      <a:pt x="8" y="0"/>
                    </a:moveTo>
                    <a:cubicBezTo>
                      <a:pt x="4" y="0"/>
                      <a:pt x="0" y="4"/>
                      <a:pt x="0" y="8"/>
                    </a:cubicBezTo>
                    <a:cubicBezTo>
                      <a:pt x="0" y="10"/>
                      <a:pt x="1" y="15"/>
                      <a:pt x="3" y="19"/>
                    </a:cubicBezTo>
                    <a:cubicBezTo>
                      <a:pt x="4" y="22"/>
                      <a:pt x="5" y="24"/>
                      <a:pt x="8" y="24"/>
                    </a:cubicBezTo>
                    <a:cubicBezTo>
                      <a:pt x="11" y="24"/>
                      <a:pt x="12" y="22"/>
                      <a:pt x="13" y="19"/>
                    </a:cubicBezTo>
                    <a:cubicBezTo>
                      <a:pt x="15" y="15"/>
                      <a:pt x="16" y="10"/>
                      <a:pt x="16" y="8"/>
                    </a:cubicBezTo>
                    <a:cubicBezTo>
                      <a:pt x="16" y="4"/>
                      <a:pt x="12" y="0"/>
                      <a:pt x="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32" name="任意多边形: 形状 31">
              <a:extLst>
                <a:ext uri="{FF2B5EF4-FFF2-40B4-BE49-F238E27FC236}">
                  <a16:creationId xmlns:a16="http://schemas.microsoft.com/office/drawing/2014/main" id="{C0D148D7-4597-4709-A3D2-71DBCDF9407C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1909" y="2359145"/>
              <a:ext cx="400024" cy="299688"/>
            </a:xfrm>
            <a:custGeom>
              <a:avLst/>
              <a:gdLst>
                <a:gd name="T0" fmla="*/ 105 w 128"/>
                <a:gd name="T1" fmla="*/ 2 h 96"/>
                <a:gd name="T2" fmla="*/ 28 w 128"/>
                <a:gd name="T3" fmla="*/ 0 h 96"/>
                <a:gd name="T4" fmla="*/ 2 w 128"/>
                <a:gd name="T5" fmla="*/ 23 h 96"/>
                <a:gd name="T6" fmla="*/ 2 w 128"/>
                <a:gd name="T7" fmla="*/ 34 h 96"/>
                <a:gd name="T8" fmla="*/ 64 w 128"/>
                <a:gd name="T9" fmla="*/ 96 h 96"/>
                <a:gd name="T10" fmla="*/ 126 w 128"/>
                <a:gd name="T11" fmla="*/ 34 h 96"/>
                <a:gd name="T12" fmla="*/ 126 w 128"/>
                <a:gd name="T13" fmla="*/ 23 h 96"/>
                <a:gd name="T14" fmla="*/ 55 w 128"/>
                <a:gd name="T15" fmla="*/ 28 h 96"/>
                <a:gd name="T16" fmla="*/ 73 w 128"/>
                <a:gd name="T17" fmla="*/ 28 h 96"/>
                <a:gd name="T18" fmla="*/ 78 w 128"/>
                <a:gd name="T19" fmla="*/ 9 h 96"/>
                <a:gd name="T20" fmla="*/ 76 w 128"/>
                <a:gd name="T21" fmla="*/ 25 h 96"/>
                <a:gd name="T22" fmla="*/ 52 w 128"/>
                <a:gd name="T23" fmla="*/ 25 h 96"/>
                <a:gd name="T24" fmla="*/ 50 w 128"/>
                <a:gd name="T25" fmla="*/ 9 h 96"/>
                <a:gd name="T26" fmla="*/ 52 w 128"/>
                <a:gd name="T27" fmla="*/ 25 h 96"/>
                <a:gd name="T28" fmla="*/ 64 w 128"/>
                <a:gd name="T29" fmla="*/ 82 h 96"/>
                <a:gd name="T30" fmla="*/ 74 w 128"/>
                <a:gd name="T31" fmla="*/ 32 h 96"/>
                <a:gd name="T32" fmla="*/ 98 w 128"/>
                <a:gd name="T33" fmla="*/ 32 h 96"/>
                <a:gd name="T34" fmla="*/ 78 w 128"/>
                <a:gd name="T35" fmla="*/ 32 h 96"/>
                <a:gd name="T36" fmla="*/ 89 w 128"/>
                <a:gd name="T37" fmla="*/ 20 h 96"/>
                <a:gd name="T38" fmla="*/ 79 w 128"/>
                <a:gd name="T39" fmla="*/ 28 h 96"/>
                <a:gd name="T40" fmla="*/ 97 w 128"/>
                <a:gd name="T41" fmla="*/ 8 h 96"/>
                <a:gd name="T42" fmla="*/ 83 w 128"/>
                <a:gd name="T43" fmla="*/ 8 h 96"/>
                <a:gd name="T44" fmla="*/ 55 w 128"/>
                <a:gd name="T45" fmla="*/ 8 h 96"/>
                <a:gd name="T46" fmla="*/ 64 w 128"/>
                <a:gd name="T47" fmla="*/ 15 h 96"/>
                <a:gd name="T48" fmla="*/ 31 w 128"/>
                <a:gd name="T49" fmla="*/ 8 h 96"/>
                <a:gd name="T50" fmla="*/ 39 w 128"/>
                <a:gd name="T51" fmla="*/ 14 h 96"/>
                <a:gd name="T52" fmla="*/ 49 w 128"/>
                <a:gd name="T53" fmla="*/ 28 h 96"/>
                <a:gd name="T54" fmla="*/ 39 w 128"/>
                <a:gd name="T55" fmla="*/ 20 h 96"/>
                <a:gd name="T56" fmla="*/ 60 w 128"/>
                <a:gd name="T57" fmla="*/ 81 h 96"/>
                <a:gd name="T58" fmla="*/ 50 w 128"/>
                <a:gd name="T59" fmla="*/ 32 h 96"/>
                <a:gd name="T60" fmla="*/ 11 w 128"/>
                <a:gd name="T61" fmla="*/ 32 h 96"/>
                <a:gd name="T62" fmla="*/ 51 w 128"/>
                <a:gd name="T63" fmla="*/ 74 h 96"/>
                <a:gd name="T64" fmla="*/ 117 w 128"/>
                <a:gd name="T65" fmla="*/ 32 h 96"/>
                <a:gd name="T66" fmla="*/ 102 w 128"/>
                <a:gd name="T67" fmla="*/ 32 h 96"/>
                <a:gd name="T68" fmla="*/ 92 w 128"/>
                <a:gd name="T69" fmla="*/ 17 h 96"/>
                <a:gd name="T70" fmla="*/ 120 w 128"/>
                <a:gd name="T71" fmla="*/ 28 h 96"/>
                <a:gd name="T72" fmla="*/ 27 w 128"/>
                <a:gd name="T73" fmla="*/ 10 h 96"/>
                <a:gd name="T74" fmla="*/ 25 w 128"/>
                <a:gd name="T75" fmla="*/ 28 h 96"/>
                <a:gd name="T76" fmla="*/ 27 w 128"/>
                <a:gd name="T77" fmla="*/ 1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8" h="96">
                  <a:moveTo>
                    <a:pt x="126" y="23"/>
                  </a:moveTo>
                  <a:cubicBezTo>
                    <a:pt x="105" y="2"/>
                    <a:pt x="105" y="2"/>
                    <a:pt x="105" y="2"/>
                  </a:cubicBezTo>
                  <a:cubicBezTo>
                    <a:pt x="104" y="1"/>
                    <a:pt x="102" y="0"/>
                    <a:pt x="100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6" y="0"/>
                    <a:pt x="24" y="1"/>
                    <a:pt x="23" y="2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1" y="24"/>
                    <a:pt x="0" y="26"/>
                    <a:pt x="0" y="28"/>
                  </a:cubicBezTo>
                  <a:cubicBezTo>
                    <a:pt x="0" y="30"/>
                    <a:pt x="1" y="32"/>
                    <a:pt x="2" y="34"/>
                  </a:cubicBezTo>
                  <a:cubicBezTo>
                    <a:pt x="58" y="93"/>
                    <a:pt x="58" y="93"/>
                    <a:pt x="58" y="93"/>
                  </a:cubicBezTo>
                  <a:cubicBezTo>
                    <a:pt x="60" y="95"/>
                    <a:pt x="62" y="96"/>
                    <a:pt x="64" y="96"/>
                  </a:cubicBezTo>
                  <a:cubicBezTo>
                    <a:pt x="66" y="96"/>
                    <a:pt x="68" y="95"/>
                    <a:pt x="70" y="93"/>
                  </a:cubicBezTo>
                  <a:cubicBezTo>
                    <a:pt x="126" y="34"/>
                    <a:pt x="126" y="34"/>
                    <a:pt x="126" y="34"/>
                  </a:cubicBezTo>
                  <a:cubicBezTo>
                    <a:pt x="127" y="32"/>
                    <a:pt x="128" y="30"/>
                    <a:pt x="128" y="28"/>
                  </a:cubicBezTo>
                  <a:cubicBezTo>
                    <a:pt x="128" y="26"/>
                    <a:pt x="127" y="24"/>
                    <a:pt x="126" y="23"/>
                  </a:cubicBezTo>
                  <a:close/>
                  <a:moveTo>
                    <a:pt x="73" y="28"/>
                  </a:moveTo>
                  <a:cubicBezTo>
                    <a:pt x="55" y="28"/>
                    <a:pt x="55" y="28"/>
                    <a:pt x="55" y="28"/>
                  </a:cubicBezTo>
                  <a:cubicBezTo>
                    <a:pt x="64" y="21"/>
                    <a:pt x="64" y="21"/>
                    <a:pt x="64" y="21"/>
                  </a:cubicBezTo>
                  <a:lnTo>
                    <a:pt x="73" y="28"/>
                  </a:lnTo>
                  <a:close/>
                  <a:moveTo>
                    <a:pt x="67" y="18"/>
                  </a:moveTo>
                  <a:cubicBezTo>
                    <a:pt x="78" y="9"/>
                    <a:pt x="78" y="9"/>
                    <a:pt x="78" y="9"/>
                  </a:cubicBezTo>
                  <a:cubicBezTo>
                    <a:pt x="86" y="17"/>
                    <a:pt x="86" y="17"/>
                    <a:pt x="86" y="17"/>
                  </a:cubicBezTo>
                  <a:cubicBezTo>
                    <a:pt x="76" y="25"/>
                    <a:pt x="76" y="25"/>
                    <a:pt x="76" y="25"/>
                  </a:cubicBezTo>
                  <a:lnTo>
                    <a:pt x="67" y="18"/>
                  </a:lnTo>
                  <a:close/>
                  <a:moveTo>
                    <a:pt x="52" y="25"/>
                  </a:moveTo>
                  <a:cubicBezTo>
                    <a:pt x="42" y="17"/>
                    <a:pt x="42" y="17"/>
                    <a:pt x="42" y="17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61" y="18"/>
                    <a:pt x="61" y="18"/>
                    <a:pt x="61" y="18"/>
                  </a:cubicBezTo>
                  <a:lnTo>
                    <a:pt x="52" y="25"/>
                  </a:lnTo>
                  <a:close/>
                  <a:moveTo>
                    <a:pt x="74" y="32"/>
                  </a:moveTo>
                  <a:cubicBezTo>
                    <a:pt x="64" y="82"/>
                    <a:pt x="64" y="82"/>
                    <a:pt x="64" y="82"/>
                  </a:cubicBezTo>
                  <a:cubicBezTo>
                    <a:pt x="54" y="32"/>
                    <a:pt x="54" y="32"/>
                    <a:pt x="54" y="32"/>
                  </a:cubicBezTo>
                  <a:lnTo>
                    <a:pt x="74" y="32"/>
                  </a:lnTo>
                  <a:close/>
                  <a:moveTo>
                    <a:pt x="78" y="32"/>
                  </a:moveTo>
                  <a:cubicBezTo>
                    <a:pt x="98" y="32"/>
                    <a:pt x="98" y="32"/>
                    <a:pt x="98" y="32"/>
                  </a:cubicBezTo>
                  <a:cubicBezTo>
                    <a:pt x="68" y="81"/>
                    <a:pt x="68" y="81"/>
                    <a:pt x="68" y="81"/>
                  </a:cubicBezTo>
                  <a:lnTo>
                    <a:pt x="78" y="32"/>
                  </a:lnTo>
                  <a:close/>
                  <a:moveTo>
                    <a:pt x="79" y="28"/>
                  </a:moveTo>
                  <a:cubicBezTo>
                    <a:pt x="89" y="20"/>
                    <a:pt x="89" y="20"/>
                    <a:pt x="89" y="20"/>
                  </a:cubicBezTo>
                  <a:cubicBezTo>
                    <a:pt x="97" y="28"/>
                    <a:pt x="97" y="28"/>
                    <a:pt x="97" y="28"/>
                  </a:cubicBezTo>
                  <a:lnTo>
                    <a:pt x="79" y="28"/>
                  </a:lnTo>
                  <a:close/>
                  <a:moveTo>
                    <a:pt x="83" y="8"/>
                  </a:moveTo>
                  <a:cubicBezTo>
                    <a:pt x="97" y="8"/>
                    <a:pt x="97" y="8"/>
                    <a:pt x="97" y="8"/>
                  </a:cubicBezTo>
                  <a:cubicBezTo>
                    <a:pt x="89" y="14"/>
                    <a:pt x="89" y="14"/>
                    <a:pt x="89" y="14"/>
                  </a:cubicBezTo>
                  <a:lnTo>
                    <a:pt x="83" y="8"/>
                  </a:lnTo>
                  <a:close/>
                  <a:moveTo>
                    <a:pt x="64" y="15"/>
                  </a:moveTo>
                  <a:cubicBezTo>
                    <a:pt x="55" y="8"/>
                    <a:pt x="55" y="8"/>
                    <a:pt x="55" y="8"/>
                  </a:cubicBezTo>
                  <a:cubicBezTo>
                    <a:pt x="73" y="8"/>
                    <a:pt x="73" y="8"/>
                    <a:pt x="73" y="8"/>
                  </a:cubicBezTo>
                  <a:lnTo>
                    <a:pt x="64" y="15"/>
                  </a:lnTo>
                  <a:close/>
                  <a:moveTo>
                    <a:pt x="39" y="14"/>
                  </a:moveTo>
                  <a:cubicBezTo>
                    <a:pt x="31" y="8"/>
                    <a:pt x="31" y="8"/>
                    <a:pt x="31" y="8"/>
                  </a:cubicBezTo>
                  <a:cubicBezTo>
                    <a:pt x="45" y="8"/>
                    <a:pt x="45" y="8"/>
                    <a:pt x="45" y="8"/>
                  </a:cubicBezTo>
                  <a:lnTo>
                    <a:pt x="39" y="14"/>
                  </a:lnTo>
                  <a:close/>
                  <a:moveTo>
                    <a:pt x="39" y="20"/>
                  </a:moveTo>
                  <a:cubicBezTo>
                    <a:pt x="49" y="28"/>
                    <a:pt x="49" y="28"/>
                    <a:pt x="49" y="28"/>
                  </a:cubicBezTo>
                  <a:cubicBezTo>
                    <a:pt x="31" y="28"/>
                    <a:pt x="31" y="28"/>
                    <a:pt x="31" y="28"/>
                  </a:cubicBezTo>
                  <a:lnTo>
                    <a:pt x="39" y="20"/>
                  </a:lnTo>
                  <a:close/>
                  <a:moveTo>
                    <a:pt x="50" y="32"/>
                  </a:moveTo>
                  <a:cubicBezTo>
                    <a:pt x="60" y="81"/>
                    <a:pt x="60" y="81"/>
                    <a:pt x="60" y="81"/>
                  </a:cubicBezTo>
                  <a:cubicBezTo>
                    <a:pt x="30" y="32"/>
                    <a:pt x="30" y="32"/>
                    <a:pt x="30" y="32"/>
                  </a:cubicBezTo>
                  <a:lnTo>
                    <a:pt x="50" y="32"/>
                  </a:lnTo>
                  <a:close/>
                  <a:moveTo>
                    <a:pt x="51" y="74"/>
                  </a:moveTo>
                  <a:cubicBezTo>
                    <a:pt x="11" y="32"/>
                    <a:pt x="11" y="32"/>
                    <a:pt x="11" y="32"/>
                  </a:cubicBezTo>
                  <a:cubicBezTo>
                    <a:pt x="26" y="32"/>
                    <a:pt x="26" y="32"/>
                    <a:pt x="26" y="32"/>
                  </a:cubicBezTo>
                  <a:lnTo>
                    <a:pt x="51" y="74"/>
                  </a:lnTo>
                  <a:close/>
                  <a:moveTo>
                    <a:pt x="102" y="32"/>
                  </a:moveTo>
                  <a:cubicBezTo>
                    <a:pt x="117" y="32"/>
                    <a:pt x="117" y="32"/>
                    <a:pt x="117" y="32"/>
                  </a:cubicBezTo>
                  <a:cubicBezTo>
                    <a:pt x="77" y="74"/>
                    <a:pt x="77" y="74"/>
                    <a:pt x="77" y="74"/>
                  </a:cubicBezTo>
                  <a:lnTo>
                    <a:pt x="102" y="32"/>
                  </a:lnTo>
                  <a:close/>
                  <a:moveTo>
                    <a:pt x="103" y="28"/>
                  </a:moveTo>
                  <a:cubicBezTo>
                    <a:pt x="92" y="17"/>
                    <a:pt x="92" y="17"/>
                    <a:pt x="92" y="17"/>
                  </a:cubicBezTo>
                  <a:cubicBezTo>
                    <a:pt x="101" y="10"/>
                    <a:pt x="101" y="10"/>
                    <a:pt x="101" y="10"/>
                  </a:cubicBezTo>
                  <a:cubicBezTo>
                    <a:pt x="120" y="28"/>
                    <a:pt x="120" y="28"/>
                    <a:pt x="120" y="28"/>
                  </a:cubicBezTo>
                  <a:lnTo>
                    <a:pt x="103" y="28"/>
                  </a:lnTo>
                  <a:close/>
                  <a:moveTo>
                    <a:pt x="27" y="10"/>
                  </a:moveTo>
                  <a:cubicBezTo>
                    <a:pt x="36" y="17"/>
                    <a:pt x="36" y="17"/>
                    <a:pt x="36" y="17"/>
                  </a:cubicBezTo>
                  <a:cubicBezTo>
                    <a:pt x="25" y="28"/>
                    <a:pt x="25" y="28"/>
                    <a:pt x="25" y="28"/>
                  </a:cubicBezTo>
                  <a:cubicBezTo>
                    <a:pt x="8" y="28"/>
                    <a:pt x="8" y="28"/>
                    <a:pt x="8" y="28"/>
                  </a:cubicBezTo>
                  <a:lnTo>
                    <a:pt x="27" y="1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矩形 32">
              <a:extLst>
                <a:ext uri="{FF2B5EF4-FFF2-40B4-BE49-F238E27FC236}">
                  <a16:creationId xmlns:a16="http://schemas.microsoft.com/office/drawing/2014/main" id="{289814F0-E4F6-492B-A5DA-AC25E083BFE5}"/>
                </a:ext>
              </a:extLst>
            </p:cNvPr>
            <p:cNvSpPr/>
            <p:nvPr/>
          </p:nvSpPr>
          <p:spPr>
            <a:xfrm>
              <a:off x="1783762" y="4203540"/>
              <a:ext cx="1891721" cy="614443"/>
            </a:xfrm>
            <a:prstGeom prst="rect">
              <a:avLst/>
            </a:prstGeom>
          </p:spPr>
          <p:txBody>
            <a:bodyPr wrap="square" anchor="ctr">
              <a:normAutofit/>
            </a:bodyPr>
            <a:lstStyle/>
            <a:p>
              <a:pPr lvl="0" algn="ctr">
                <a:lnSpc>
                  <a:spcPct val="120000"/>
                </a:lnSpc>
                <a:defRPr/>
              </a:pPr>
              <a:r>
                <a:rPr lang="zh-CN" altLang="en-US" sz="1000" kern="0" dirty="0"/>
                <a:t>此部分内容作为文字排版占位</a:t>
              </a:r>
              <a:br>
                <a:rPr lang="zh-CN" altLang="en-US" sz="1000" kern="0" dirty="0"/>
              </a:br>
              <a:endParaRPr lang="zh-CN" altLang="en-US" sz="1000" kern="0" dirty="0"/>
            </a:p>
          </p:txBody>
        </p:sp>
        <p:sp>
          <p:nvSpPr>
            <p:cNvPr id="34" name="矩形 33">
              <a:extLst>
                <a:ext uri="{FF2B5EF4-FFF2-40B4-BE49-F238E27FC236}">
                  <a16:creationId xmlns:a16="http://schemas.microsoft.com/office/drawing/2014/main" id="{96482880-30A8-4CFB-BBD9-D5A3E5CDC39B}"/>
                </a:ext>
              </a:extLst>
            </p:cNvPr>
            <p:cNvSpPr/>
            <p:nvPr/>
          </p:nvSpPr>
          <p:spPr>
            <a:xfrm>
              <a:off x="4322895" y="2836673"/>
              <a:ext cx="1891721" cy="609892"/>
            </a:xfrm>
            <a:prstGeom prst="rect">
              <a:avLst/>
            </a:prstGeom>
          </p:spPr>
          <p:txBody>
            <a:bodyPr wrap="square" anchor="ctr">
              <a:normAutofit/>
            </a:bodyPr>
            <a:lstStyle/>
            <a:p>
              <a:pPr lvl="0" algn="ctr">
                <a:lnSpc>
                  <a:spcPct val="120000"/>
                </a:lnSpc>
                <a:defRPr/>
              </a:pPr>
              <a:r>
                <a:rPr lang="zh-CN" altLang="en-US" sz="1000" kern="0" dirty="0"/>
                <a:t>此部分内容作为文字排版占位</a:t>
              </a:r>
              <a:br>
                <a:rPr lang="zh-CN" altLang="en-US" sz="1000" kern="0" dirty="0"/>
              </a:br>
              <a:endParaRPr lang="zh-CN" altLang="en-US" sz="1000" kern="0" dirty="0"/>
            </a:p>
          </p:txBody>
        </p:sp>
        <p:sp>
          <p:nvSpPr>
            <p:cNvPr id="35" name="矩形 34">
              <a:extLst>
                <a:ext uri="{FF2B5EF4-FFF2-40B4-BE49-F238E27FC236}">
                  <a16:creationId xmlns:a16="http://schemas.microsoft.com/office/drawing/2014/main" id="{89057183-F7E7-4CD7-A304-E4D7EF1D1B6C}"/>
                </a:ext>
              </a:extLst>
            </p:cNvPr>
            <p:cNvSpPr/>
            <p:nvPr/>
          </p:nvSpPr>
          <p:spPr>
            <a:xfrm>
              <a:off x="4313349" y="4203540"/>
              <a:ext cx="1891721" cy="614443"/>
            </a:xfrm>
            <a:prstGeom prst="rect">
              <a:avLst/>
            </a:prstGeom>
          </p:spPr>
          <p:txBody>
            <a:bodyPr wrap="square" anchor="ctr">
              <a:normAutofit/>
            </a:bodyPr>
            <a:lstStyle/>
            <a:p>
              <a:pPr lvl="0" algn="ctr">
                <a:lnSpc>
                  <a:spcPct val="120000"/>
                </a:lnSpc>
                <a:defRPr/>
              </a:pPr>
              <a:r>
                <a:rPr lang="zh-CN" altLang="en-US" sz="1000" kern="0" dirty="0"/>
                <a:t>此部分内容作为文字排版占位</a:t>
              </a:r>
              <a:br>
                <a:rPr lang="zh-CN" altLang="en-US" sz="1000" kern="0" dirty="0"/>
              </a:br>
              <a:endParaRPr lang="zh-CN" altLang="en-US" sz="1000" kern="0" dirty="0"/>
            </a:p>
          </p:txBody>
        </p:sp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6ED6C799-04B1-4AF8-AE40-B801C0252A51}"/>
                </a:ext>
              </a:extLst>
            </p:cNvPr>
            <p:cNvSpPr/>
            <p:nvPr/>
          </p:nvSpPr>
          <p:spPr>
            <a:xfrm>
              <a:off x="7002694" y="2836673"/>
              <a:ext cx="1891721" cy="609892"/>
            </a:xfrm>
            <a:prstGeom prst="rect">
              <a:avLst/>
            </a:prstGeom>
          </p:spPr>
          <p:txBody>
            <a:bodyPr wrap="square" anchor="ctr">
              <a:normAutofit/>
            </a:bodyPr>
            <a:lstStyle/>
            <a:p>
              <a:pPr lvl="0" algn="ctr">
                <a:lnSpc>
                  <a:spcPct val="120000"/>
                </a:lnSpc>
                <a:defRPr/>
              </a:pPr>
              <a:r>
                <a:rPr lang="zh-CN" altLang="en-US" sz="1000" kern="0" dirty="0"/>
                <a:t>此部分内容作为文字排版占位</a:t>
              </a:r>
              <a:br>
                <a:rPr lang="zh-CN" altLang="en-US" sz="1000" kern="0" dirty="0"/>
              </a:br>
              <a:endParaRPr lang="zh-CN" altLang="en-US" sz="1000" kern="0" dirty="0"/>
            </a:p>
          </p:txBody>
        </p:sp>
        <p:sp>
          <p:nvSpPr>
            <p:cNvPr id="37" name="矩形 36">
              <a:extLst>
                <a:ext uri="{FF2B5EF4-FFF2-40B4-BE49-F238E27FC236}">
                  <a16:creationId xmlns:a16="http://schemas.microsoft.com/office/drawing/2014/main" id="{632DE46F-8CBA-4C0D-81BE-CC90AB9A9F8A}"/>
                </a:ext>
              </a:extLst>
            </p:cNvPr>
            <p:cNvSpPr/>
            <p:nvPr/>
          </p:nvSpPr>
          <p:spPr>
            <a:xfrm>
              <a:off x="6993148" y="4203540"/>
              <a:ext cx="1891721" cy="614443"/>
            </a:xfrm>
            <a:prstGeom prst="rect">
              <a:avLst/>
            </a:prstGeom>
          </p:spPr>
          <p:txBody>
            <a:bodyPr wrap="square" anchor="ctr">
              <a:normAutofit/>
            </a:bodyPr>
            <a:lstStyle/>
            <a:p>
              <a:pPr lvl="0" algn="ctr">
                <a:lnSpc>
                  <a:spcPct val="120000"/>
                </a:lnSpc>
                <a:defRPr/>
              </a:pPr>
              <a:r>
                <a:rPr lang="zh-CN" altLang="en-US" sz="1000" kern="0" dirty="0"/>
                <a:t>此部分内容作为文字排版占位</a:t>
              </a:r>
              <a:br>
                <a:rPr lang="zh-CN" altLang="en-US" sz="1000" kern="0" dirty="0"/>
              </a:br>
              <a:endParaRPr lang="zh-CN" altLang="en-US" sz="1000" kern="0" dirty="0"/>
            </a:p>
          </p:txBody>
        </p:sp>
      </p:grpSp>
      <p:grpSp>
        <p:nvGrpSpPr>
          <p:cNvPr id="2" name="千图PPT彼岸天：ID 8661124库_组合 1">
            <a:extLst>
              <a:ext uri="{FF2B5EF4-FFF2-40B4-BE49-F238E27FC236}">
                <a16:creationId xmlns:a16="http://schemas.microsoft.com/office/drawing/2014/main" id="{6E6F4A54-02BB-4F6D-A4E8-3F5C72B8F5A0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729648" y="1375266"/>
            <a:ext cx="10743214" cy="4731656"/>
            <a:chOff x="729648" y="1375266"/>
            <a:chExt cx="10743214" cy="4731656"/>
          </a:xfrm>
        </p:grpSpPr>
        <p:sp>
          <p:nvSpPr>
            <p:cNvPr id="5" name="等腰三角形 4">
              <a:extLst>
                <a:ext uri="{FF2B5EF4-FFF2-40B4-BE49-F238E27FC236}">
                  <a16:creationId xmlns:a16="http://schemas.microsoft.com/office/drawing/2014/main" id="{739CCFCA-E1EA-476E-BABE-7546BF501182}"/>
                </a:ext>
              </a:extLst>
            </p:cNvPr>
            <p:cNvSpPr/>
            <p:nvPr/>
          </p:nvSpPr>
          <p:spPr>
            <a:xfrm rot="5400000">
              <a:off x="9882641" y="3339026"/>
              <a:ext cx="1758009" cy="804131"/>
            </a:xfrm>
            <a:prstGeom prst="triangle">
              <a:avLst/>
            </a:prstGeom>
            <a:solidFill>
              <a:schemeClr val="tx1">
                <a:lumMod val="60000"/>
                <a:lumOff val="40000"/>
                <a:alpha val="3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等腰三角形 5">
              <a:extLst>
                <a:ext uri="{FF2B5EF4-FFF2-40B4-BE49-F238E27FC236}">
                  <a16:creationId xmlns:a16="http://schemas.microsoft.com/office/drawing/2014/main" id="{B905305C-2331-47CE-9FB2-9FBDCBD715A4}"/>
                </a:ext>
              </a:extLst>
            </p:cNvPr>
            <p:cNvSpPr/>
            <p:nvPr/>
          </p:nvSpPr>
          <p:spPr>
            <a:xfrm rot="5400000">
              <a:off x="8633117" y="3447031"/>
              <a:ext cx="1285778" cy="588128"/>
            </a:xfrm>
            <a:prstGeom prst="triangle">
              <a:avLst/>
            </a:prstGeom>
            <a:solidFill>
              <a:schemeClr val="tx1">
                <a:lumMod val="60000"/>
                <a:lumOff val="40000"/>
                <a:alpha val="3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任意多边形: 形状 6">
              <a:extLst>
                <a:ext uri="{FF2B5EF4-FFF2-40B4-BE49-F238E27FC236}">
                  <a16:creationId xmlns:a16="http://schemas.microsoft.com/office/drawing/2014/main" id="{D65AE685-FA2C-4D11-92AE-D8842EAC5263}"/>
                </a:ext>
              </a:extLst>
            </p:cNvPr>
            <p:cNvSpPr>
              <a:spLocks/>
            </p:cNvSpPr>
            <p:nvPr/>
          </p:nvSpPr>
          <p:spPr bwMode="auto">
            <a:xfrm>
              <a:off x="8290955" y="2077628"/>
              <a:ext cx="1381972" cy="3256523"/>
            </a:xfrm>
            <a:custGeom>
              <a:avLst/>
              <a:gdLst>
                <a:gd name="T0" fmla="*/ 538 w 1077"/>
                <a:gd name="T1" fmla="*/ 621 h 2480"/>
                <a:gd name="T2" fmla="*/ 0 w 1077"/>
                <a:gd name="T3" fmla="*/ 0 h 2480"/>
                <a:gd name="T4" fmla="*/ 0 w 1077"/>
                <a:gd name="T5" fmla="*/ 45 h 2480"/>
                <a:gd name="T6" fmla="*/ 281 w 1077"/>
                <a:gd name="T7" fmla="*/ 455 h 2480"/>
                <a:gd name="T8" fmla="*/ 818 w 1077"/>
                <a:gd name="T9" fmla="*/ 1241 h 2480"/>
                <a:gd name="T10" fmla="*/ 281 w 1077"/>
                <a:gd name="T11" fmla="*/ 2025 h 2480"/>
                <a:gd name="T12" fmla="*/ 0 w 1077"/>
                <a:gd name="T13" fmla="*/ 2435 h 2480"/>
                <a:gd name="T14" fmla="*/ 0 w 1077"/>
                <a:gd name="T15" fmla="*/ 2480 h 2480"/>
                <a:gd name="T16" fmla="*/ 538 w 1077"/>
                <a:gd name="T17" fmla="*/ 1862 h 2480"/>
                <a:gd name="T18" fmla="*/ 1077 w 1077"/>
                <a:gd name="T19" fmla="*/ 1241 h 2480"/>
                <a:gd name="T20" fmla="*/ 538 w 1077"/>
                <a:gd name="T21" fmla="*/ 621 h 24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77" h="2480">
                  <a:moveTo>
                    <a:pt x="538" y="621"/>
                  </a:moveTo>
                  <a:lnTo>
                    <a:pt x="0" y="0"/>
                  </a:lnTo>
                  <a:lnTo>
                    <a:pt x="0" y="45"/>
                  </a:lnTo>
                  <a:lnTo>
                    <a:pt x="281" y="455"/>
                  </a:lnTo>
                  <a:lnTo>
                    <a:pt x="818" y="1241"/>
                  </a:lnTo>
                  <a:lnTo>
                    <a:pt x="281" y="2025"/>
                  </a:lnTo>
                  <a:lnTo>
                    <a:pt x="0" y="2435"/>
                  </a:lnTo>
                  <a:lnTo>
                    <a:pt x="0" y="2480"/>
                  </a:lnTo>
                  <a:lnTo>
                    <a:pt x="538" y="1862"/>
                  </a:lnTo>
                  <a:lnTo>
                    <a:pt x="1077" y="1241"/>
                  </a:lnTo>
                  <a:lnTo>
                    <a:pt x="538" y="621"/>
                  </a:lnTo>
                  <a:close/>
                </a:path>
              </a:pathLst>
            </a:custGeom>
            <a:solidFill>
              <a:schemeClr val="tx1">
                <a:lumMod val="60000"/>
                <a:lumOff val="40000"/>
                <a:alpha val="31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等腰三角形 7">
              <a:extLst>
                <a:ext uri="{FF2B5EF4-FFF2-40B4-BE49-F238E27FC236}">
                  <a16:creationId xmlns:a16="http://schemas.microsoft.com/office/drawing/2014/main" id="{4AE6A170-D1D8-42FB-B60C-D1004039C4FA}"/>
                </a:ext>
              </a:extLst>
            </p:cNvPr>
            <p:cNvSpPr/>
            <p:nvPr/>
          </p:nvSpPr>
          <p:spPr>
            <a:xfrm rot="5400000">
              <a:off x="6005206" y="3447031"/>
              <a:ext cx="1285778" cy="588128"/>
            </a:xfrm>
            <a:prstGeom prst="triangle">
              <a:avLst/>
            </a:prstGeom>
            <a:solidFill>
              <a:schemeClr val="tx1">
                <a:lumMod val="60000"/>
                <a:lumOff val="40000"/>
                <a:alpha val="3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任意多边形: 形状 8">
              <a:extLst>
                <a:ext uri="{FF2B5EF4-FFF2-40B4-BE49-F238E27FC236}">
                  <a16:creationId xmlns:a16="http://schemas.microsoft.com/office/drawing/2014/main" id="{93BE821F-A9EE-450D-AD51-76E0FC5A39B2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3044" y="2077626"/>
              <a:ext cx="1381972" cy="3256523"/>
            </a:xfrm>
            <a:custGeom>
              <a:avLst/>
              <a:gdLst>
                <a:gd name="T0" fmla="*/ 538 w 1077"/>
                <a:gd name="T1" fmla="*/ 621 h 2480"/>
                <a:gd name="T2" fmla="*/ 0 w 1077"/>
                <a:gd name="T3" fmla="*/ 0 h 2480"/>
                <a:gd name="T4" fmla="*/ 0 w 1077"/>
                <a:gd name="T5" fmla="*/ 45 h 2480"/>
                <a:gd name="T6" fmla="*/ 281 w 1077"/>
                <a:gd name="T7" fmla="*/ 455 h 2480"/>
                <a:gd name="T8" fmla="*/ 818 w 1077"/>
                <a:gd name="T9" fmla="*/ 1241 h 2480"/>
                <a:gd name="T10" fmla="*/ 281 w 1077"/>
                <a:gd name="T11" fmla="*/ 2025 h 2480"/>
                <a:gd name="T12" fmla="*/ 0 w 1077"/>
                <a:gd name="T13" fmla="*/ 2435 h 2480"/>
                <a:gd name="T14" fmla="*/ 0 w 1077"/>
                <a:gd name="T15" fmla="*/ 2480 h 2480"/>
                <a:gd name="T16" fmla="*/ 538 w 1077"/>
                <a:gd name="T17" fmla="*/ 1862 h 2480"/>
                <a:gd name="T18" fmla="*/ 1077 w 1077"/>
                <a:gd name="T19" fmla="*/ 1241 h 2480"/>
                <a:gd name="T20" fmla="*/ 538 w 1077"/>
                <a:gd name="T21" fmla="*/ 621 h 24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77" h="2480">
                  <a:moveTo>
                    <a:pt x="538" y="621"/>
                  </a:moveTo>
                  <a:lnTo>
                    <a:pt x="0" y="0"/>
                  </a:lnTo>
                  <a:lnTo>
                    <a:pt x="0" y="45"/>
                  </a:lnTo>
                  <a:lnTo>
                    <a:pt x="281" y="455"/>
                  </a:lnTo>
                  <a:lnTo>
                    <a:pt x="818" y="1241"/>
                  </a:lnTo>
                  <a:lnTo>
                    <a:pt x="281" y="2025"/>
                  </a:lnTo>
                  <a:lnTo>
                    <a:pt x="0" y="2435"/>
                  </a:lnTo>
                  <a:lnTo>
                    <a:pt x="0" y="2480"/>
                  </a:lnTo>
                  <a:lnTo>
                    <a:pt x="538" y="1862"/>
                  </a:lnTo>
                  <a:lnTo>
                    <a:pt x="1077" y="1241"/>
                  </a:lnTo>
                  <a:lnTo>
                    <a:pt x="538" y="621"/>
                  </a:lnTo>
                  <a:close/>
                </a:path>
              </a:pathLst>
            </a:custGeom>
            <a:solidFill>
              <a:schemeClr val="tx1">
                <a:lumMod val="60000"/>
                <a:lumOff val="40000"/>
                <a:alpha val="31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等腰三角形 9">
              <a:extLst>
                <a:ext uri="{FF2B5EF4-FFF2-40B4-BE49-F238E27FC236}">
                  <a16:creationId xmlns:a16="http://schemas.microsoft.com/office/drawing/2014/main" id="{0EA0BB52-81E3-4F23-B841-A1A95677F55B}"/>
                </a:ext>
              </a:extLst>
            </p:cNvPr>
            <p:cNvSpPr/>
            <p:nvPr/>
          </p:nvSpPr>
          <p:spPr>
            <a:xfrm rot="5400000">
              <a:off x="3478759" y="3411827"/>
              <a:ext cx="1285778" cy="588128"/>
            </a:xfrm>
            <a:prstGeom prst="triangle">
              <a:avLst/>
            </a:prstGeom>
            <a:solidFill>
              <a:schemeClr val="tx1">
                <a:lumMod val="60000"/>
                <a:lumOff val="40000"/>
                <a:alpha val="3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任意多边形: 形状 10">
              <a:extLst>
                <a:ext uri="{FF2B5EF4-FFF2-40B4-BE49-F238E27FC236}">
                  <a16:creationId xmlns:a16="http://schemas.microsoft.com/office/drawing/2014/main" id="{936AEF46-A1EA-4E72-8E9E-66549EA615AC}"/>
                </a:ext>
              </a:extLst>
            </p:cNvPr>
            <p:cNvSpPr>
              <a:spLocks/>
            </p:cNvSpPr>
            <p:nvPr/>
          </p:nvSpPr>
          <p:spPr bwMode="auto">
            <a:xfrm>
              <a:off x="3136599" y="2112831"/>
              <a:ext cx="1381972" cy="3256523"/>
            </a:xfrm>
            <a:custGeom>
              <a:avLst/>
              <a:gdLst>
                <a:gd name="T0" fmla="*/ 538 w 1077"/>
                <a:gd name="T1" fmla="*/ 621 h 2480"/>
                <a:gd name="T2" fmla="*/ 0 w 1077"/>
                <a:gd name="T3" fmla="*/ 0 h 2480"/>
                <a:gd name="T4" fmla="*/ 0 w 1077"/>
                <a:gd name="T5" fmla="*/ 45 h 2480"/>
                <a:gd name="T6" fmla="*/ 281 w 1077"/>
                <a:gd name="T7" fmla="*/ 455 h 2480"/>
                <a:gd name="T8" fmla="*/ 818 w 1077"/>
                <a:gd name="T9" fmla="*/ 1241 h 2480"/>
                <a:gd name="T10" fmla="*/ 281 w 1077"/>
                <a:gd name="T11" fmla="*/ 2025 h 2480"/>
                <a:gd name="T12" fmla="*/ 0 w 1077"/>
                <a:gd name="T13" fmla="*/ 2435 h 2480"/>
                <a:gd name="T14" fmla="*/ 0 w 1077"/>
                <a:gd name="T15" fmla="*/ 2480 h 2480"/>
                <a:gd name="T16" fmla="*/ 538 w 1077"/>
                <a:gd name="T17" fmla="*/ 1862 h 2480"/>
                <a:gd name="T18" fmla="*/ 1077 w 1077"/>
                <a:gd name="T19" fmla="*/ 1241 h 2480"/>
                <a:gd name="T20" fmla="*/ 538 w 1077"/>
                <a:gd name="T21" fmla="*/ 621 h 24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77" h="2480">
                  <a:moveTo>
                    <a:pt x="538" y="621"/>
                  </a:moveTo>
                  <a:lnTo>
                    <a:pt x="0" y="0"/>
                  </a:lnTo>
                  <a:lnTo>
                    <a:pt x="0" y="45"/>
                  </a:lnTo>
                  <a:lnTo>
                    <a:pt x="281" y="455"/>
                  </a:lnTo>
                  <a:lnTo>
                    <a:pt x="818" y="1241"/>
                  </a:lnTo>
                  <a:lnTo>
                    <a:pt x="281" y="2025"/>
                  </a:lnTo>
                  <a:lnTo>
                    <a:pt x="0" y="2435"/>
                  </a:lnTo>
                  <a:lnTo>
                    <a:pt x="0" y="2480"/>
                  </a:lnTo>
                  <a:lnTo>
                    <a:pt x="538" y="1862"/>
                  </a:lnTo>
                  <a:lnTo>
                    <a:pt x="1077" y="1241"/>
                  </a:lnTo>
                  <a:lnTo>
                    <a:pt x="538" y="621"/>
                  </a:lnTo>
                  <a:close/>
                </a:path>
              </a:pathLst>
            </a:custGeom>
            <a:solidFill>
              <a:schemeClr val="tx1">
                <a:lumMod val="60000"/>
                <a:lumOff val="40000"/>
                <a:alpha val="31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任意多边形: 形状 11">
              <a:extLst>
                <a:ext uri="{FF2B5EF4-FFF2-40B4-BE49-F238E27FC236}">
                  <a16:creationId xmlns:a16="http://schemas.microsoft.com/office/drawing/2014/main" id="{33405B05-B725-4AC5-9D19-0898E37F74B7}"/>
                </a:ext>
              </a:extLst>
            </p:cNvPr>
            <p:cNvSpPr>
              <a:spLocks/>
            </p:cNvSpPr>
            <p:nvPr/>
          </p:nvSpPr>
          <p:spPr bwMode="auto">
            <a:xfrm>
              <a:off x="729648" y="1375266"/>
              <a:ext cx="10743214" cy="4731656"/>
            </a:xfrm>
            <a:custGeom>
              <a:avLst/>
              <a:gdLst>
                <a:gd name="T0" fmla="*/ 7710 w 8561"/>
                <a:gd name="T1" fmla="*/ 987 h 3943"/>
                <a:gd name="T2" fmla="*/ 6859 w 8561"/>
                <a:gd name="T3" fmla="*/ 0 h 3943"/>
                <a:gd name="T4" fmla="*/ 6859 w 8561"/>
                <a:gd name="T5" fmla="*/ 71 h 3943"/>
                <a:gd name="T6" fmla="*/ 7303 w 8561"/>
                <a:gd name="T7" fmla="*/ 724 h 3943"/>
                <a:gd name="T8" fmla="*/ 8112 w 8561"/>
                <a:gd name="T9" fmla="*/ 1908 h 3943"/>
                <a:gd name="T10" fmla="*/ 1033 w 8561"/>
                <a:gd name="T11" fmla="*/ 1908 h 3943"/>
                <a:gd name="T12" fmla="*/ 572 w 8561"/>
                <a:gd name="T13" fmla="*/ 1640 h 3943"/>
                <a:gd name="T14" fmla="*/ 0 w 8561"/>
                <a:gd name="T15" fmla="*/ 1311 h 3943"/>
                <a:gd name="T16" fmla="*/ 0 w 8561"/>
                <a:gd name="T17" fmla="*/ 1972 h 3943"/>
                <a:gd name="T18" fmla="*/ 0 w 8561"/>
                <a:gd name="T19" fmla="*/ 2632 h 3943"/>
                <a:gd name="T20" fmla="*/ 572 w 8561"/>
                <a:gd name="T21" fmla="*/ 2303 h 3943"/>
                <a:gd name="T22" fmla="*/ 1033 w 8561"/>
                <a:gd name="T23" fmla="*/ 2036 h 3943"/>
                <a:gd name="T24" fmla="*/ 8112 w 8561"/>
                <a:gd name="T25" fmla="*/ 2036 h 3943"/>
                <a:gd name="T26" fmla="*/ 7303 w 8561"/>
                <a:gd name="T27" fmla="*/ 3219 h 3943"/>
                <a:gd name="T28" fmla="*/ 6859 w 8561"/>
                <a:gd name="T29" fmla="*/ 3872 h 3943"/>
                <a:gd name="T30" fmla="*/ 6859 w 8561"/>
                <a:gd name="T31" fmla="*/ 3943 h 3943"/>
                <a:gd name="T32" fmla="*/ 7710 w 8561"/>
                <a:gd name="T33" fmla="*/ 2956 h 3943"/>
                <a:gd name="T34" fmla="*/ 8561 w 8561"/>
                <a:gd name="T35" fmla="*/ 1972 h 3943"/>
                <a:gd name="T36" fmla="*/ 7710 w 8561"/>
                <a:gd name="T37" fmla="*/ 987 h 39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561" h="3943">
                  <a:moveTo>
                    <a:pt x="7710" y="987"/>
                  </a:moveTo>
                  <a:lnTo>
                    <a:pt x="6859" y="0"/>
                  </a:lnTo>
                  <a:lnTo>
                    <a:pt x="6859" y="71"/>
                  </a:lnTo>
                  <a:lnTo>
                    <a:pt x="7303" y="724"/>
                  </a:lnTo>
                  <a:lnTo>
                    <a:pt x="8112" y="1908"/>
                  </a:lnTo>
                  <a:lnTo>
                    <a:pt x="1033" y="1908"/>
                  </a:lnTo>
                  <a:lnTo>
                    <a:pt x="572" y="1640"/>
                  </a:lnTo>
                  <a:lnTo>
                    <a:pt x="0" y="1311"/>
                  </a:lnTo>
                  <a:lnTo>
                    <a:pt x="0" y="1972"/>
                  </a:lnTo>
                  <a:lnTo>
                    <a:pt x="0" y="2632"/>
                  </a:lnTo>
                  <a:lnTo>
                    <a:pt x="572" y="2303"/>
                  </a:lnTo>
                  <a:lnTo>
                    <a:pt x="1033" y="2036"/>
                  </a:lnTo>
                  <a:lnTo>
                    <a:pt x="8112" y="2036"/>
                  </a:lnTo>
                  <a:lnTo>
                    <a:pt x="7303" y="3219"/>
                  </a:lnTo>
                  <a:lnTo>
                    <a:pt x="6859" y="3872"/>
                  </a:lnTo>
                  <a:lnTo>
                    <a:pt x="6859" y="3943"/>
                  </a:lnTo>
                  <a:lnTo>
                    <a:pt x="7710" y="2956"/>
                  </a:lnTo>
                  <a:lnTo>
                    <a:pt x="8561" y="1972"/>
                  </a:lnTo>
                  <a:lnTo>
                    <a:pt x="7710" y="987"/>
                  </a:lnTo>
                  <a:close/>
                </a:path>
              </a:pathLst>
            </a:custGeom>
            <a:solidFill>
              <a:schemeClr val="tx1">
                <a:lumMod val="60000"/>
                <a:lumOff val="40000"/>
                <a:alpha val="31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364554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5000">
        <p14:flip dir="r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千图PPT彼岸天：ID 8661124库_组合 1">
            <a:extLst>
              <a:ext uri="{FF2B5EF4-FFF2-40B4-BE49-F238E27FC236}">
                <a16:creationId xmlns:a16="http://schemas.microsoft.com/office/drawing/2014/main" id="{AF70897C-6AD3-49FC-AD9D-FF404367C90D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037064" y="1837896"/>
            <a:ext cx="2855736" cy="826266"/>
            <a:chOff x="3037064" y="1837896"/>
            <a:chExt cx="2855736" cy="826266"/>
          </a:xfrm>
        </p:grpSpPr>
        <p:sp>
          <p:nvSpPr>
            <p:cNvPr id="4" name="TextBox 1">
              <a:extLst>
                <a:ext uri="{FF2B5EF4-FFF2-40B4-BE49-F238E27FC236}">
                  <a16:creationId xmlns:a16="http://schemas.microsoft.com/office/drawing/2014/main" id="{35D5B7EA-C4F3-4835-AD1C-A0292EC8924F}"/>
                </a:ext>
              </a:extLst>
            </p:cNvPr>
            <p:cNvSpPr txBox="1">
              <a:spLocks/>
            </p:cNvSpPr>
            <p:nvPr/>
          </p:nvSpPr>
          <p:spPr>
            <a:xfrm>
              <a:off x="3037064" y="1837896"/>
              <a:ext cx="2855736" cy="408745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0" tIns="0" rIns="0" bIns="0" anchor="ctr">
              <a:normAutofit/>
            </a:bodyPr>
            <a:lstStyle/>
            <a:p>
              <a:r>
                <a:rPr lang="zh-CN" altLang="en-US" sz="1600" dirty="0">
                  <a:solidFill>
                    <a:schemeClr val="tx1"/>
                  </a:solidFill>
                </a:rPr>
                <a:t>输入标题文本</a:t>
              </a:r>
            </a:p>
          </p:txBody>
        </p:sp>
        <p:sp>
          <p:nvSpPr>
            <p:cNvPr id="5" name="TextBox 2">
              <a:extLst>
                <a:ext uri="{FF2B5EF4-FFF2-40B4-BE49-F238E27FC236}">
                  <a16:creationId xmlns:a16="http://schemas.microsoft.com/office/drawing/2014/main" id="{FBF456D0-914E-48A4-80F7-EF1C89A21E49}"/>
                </a:ext>
              </a:extLst>
            </p:cNvPr>
            <p:cNvSpPr txBox="1">
              <a:spLocks/>
            </p:cNvSpPr>
            <p:nvPr/>
          </p:nvSpPr>
          <p:spPr>
            <a:xfrm>
              <a:off x="3047729" y="2279441"/>
              <a:ext cx="2630664" cy="384721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0" tIns="0" rIns="0" bIns="0">
              <a:normAutofit fontScale="625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dirty="0"/>
                <a:t>请替换文字内容复制你的内容到此</a:t>
              </a:r>
              <a:br>
                <a:rPr lang="zh-CN" altLang="en-US" dirty="0"/>
              </a:br>
              <a:r>
                <a:rPr lang="zh-CN" altLang="en-US" dirty="0" smtClean="0"/>
                <a:t>。</a:t>
              </a:r>
              <a:endParaRPr lang="zh-CN" altLang="en-US" dirty="0"/>
            </a:p>
          </p:txBody>
        </p:sp>
      </p:grpSp>
      <p:grpSp>
        <p:nvGrpSpPr>
          <p:cNvPr id="6" name="千图PPT彼岸天：ID 8661124库_组合 3">
            <a:extLst>
              <a:ext uri="{FF2B5EF4-FFF2-40B4-BE49-F238E27FC236}">
                <a16:creationId xmlns:a16="http://schemas.microsoft.com/office/drawing/2014/main" id="{70FBB629-EE7B-4015-B001-D6FC8DD1DC68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2039016" y="1942500"/>
            <a:ext cx="726003" cy="726003"/>
            <a:chOff x="2039016" y="1942500"/>
            <a:chExt cx="726003" cy="726003"/>
          </a:xfrm>
        </p:grpSpPr>
        <p:sp>
          <p:nvSpPr>
            <p:cNvPr id="32" name="Rectangle: Rounded Corners 4">
              <a:extLst>
                <a:ext uri="{FF2B5EF4-FFF2-40B4-BE49-F238E27FC236}">
                  <a16:creationId xmlns:a16="http://schemas.microsoft.com/office/drawing/2014/main" id="{0DDBD316-DBE1-4FB6-869B-8E6258A791DA}"/>
                </a:ext>
              </a:extLst>
            </p:cNvPr>
            <p:cNvSpPr/>
            <p:nvPr/>
          </p:nvSpPr>
          <p:spPr>
            <a:xfrm>
              <a:off x="2039016" y="1942500"/>
              <a:ext cx="726003" cy="726003"/>
            </a:xfrm>
            <a:prstGeom prst="roundRect">
              <a:avLst>
                <a:gd name="adj" fmla="val 4614"/>
              </a:avLst>
            </a:prstGeom>
            <a:solidFill>
              <a:schemeClr val="accent4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Freeform: Shape 5">
              <a:extLst>
                <a:ext uri="{FF2B5EF4-FFF2-40B4-BE49-F238E27FC236}">
                  <a16:creationId xmlns:a16="http://schemas.microsoft.com/office/drawing/2014/main" id="{86E0FD64-947D-4506-9EA1-3758E9C6B3B0}"/>
                </a:ext>
              </a:extLst>
            </p:cNvPr>
            <p:cNvSpPr/>
            <p:nvPr/>
          </p:nvSpPr>
          <p:spPr>
            <a:xfrm>
              <a:off x="2238221" y="2144997"/>
              <a:ext cx="327593" cy="3175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0" h="21600" extrusionOk="0">
                  <a:moveTo>
                    <a:pt x="8400" y="0"/>
                  </a:moveTo>
                  <a:cubicBezTo>
                    <a:pt x="3600" y="0"/>
                    <a:pt x="0" y="3946"/>
                    <a:pt x="0" y="8723"/>
                  </a:cubicBezTo>
                  <a:cubicBezTo>
                    <a:pt x="0" y="13500"/>
                    <a:pt x="3600" y="17238"/>
                    <a:pt x="8400" y="17238"/>
                  </a:cubicBezTo>
                  <a:cubicBezTo>
                    <a:pt x="10400" y="17238"/>
                    <a:pt x="12200" y="16615"/>
                    <a:pt x="13600" y="15369"/>
                  </a:cubicBezTo>
                  <a:cubicBezTo>
                    <a:pt x="13600" y="15369"/>
                    <a:pt x="13800" y="15577"/>
                    <a:pt x="13800" y="15785"/>
                  </a:cubicBezTo>
                  <a:cubicBezTo>
                    <a:pt x="19000" y="20977"/>
                    <a:pt x="19000" y="20977"/>
                    <a:pt x="19000" y="20977"/>
                  </a:cubicBezTo>
                  <a:cubicBezTo>
                    <a:pt x="19400" y="21392"/>
                    <a:pt x="19800" y="21600"/>
                    <a:pt x="20000" y="21600"/>
                  </a:cubicBezTo>
                  <a:cubicBezTo>
                    <a:pt x="20400" y="21600"/>
                    <a:pt x="20800" y="21392"/>
                    <a:pt x="21200" y="20977"/>
                  </a:cubicBezTo>
                  <a:cubicBezTo>
                    <a:pt x="21600" y="20562"/>
                    <a:pt x="21600" y="19523"/>
                    <a:pt x="21200" y="18900"/>
                  </a:cubicBezTo>
                  <a:cubicBezTo>
                    <a:pt x="16000" y="13500"/>
                    <a:pt x="16000" y="13500"/>
                    <a:pt x="16000" y="13500"/>
                  </a:cubicBezTo>
                  <a:cubicBezTo>
                    <a:pt x="15800" y="13500"/>
                    <a:pt x="15600" y="13292"/>
                    <a:pt x="15400" y="13292"/>
                  </a:cubicBezTo>
                  <a:cubicBezTo>
                    <a:pt x="16200" y="11838"/>
                    <a:pt x="16600" y="10385"/>
                    <a:pt x="16600" y="8723"/>
                  </a:cubicBezTo>
                  <a:cubicBezTo>
                    <a:pt x="16600" y="3946"/>
                    <a:pt x="13000" y="0"/>
                    <a:pt x="8400" y="0"/>
                  </a:cubicBezTo>
                  <a:close/>
                  <a:moveTo>
                    <a:pt x="8400" y="2700"/>
                  </a:moveTo>
                  <a:cubicBezTo>
                    <a:pt x="11600" y="2700"/>
                    <a:pt x="14200" y="5400"/>
                    <a:pt x="14200" y="8723"/>
                  </a:cubicBezTo>
                  <a:cubicBezTo>
                    <a:pt x="14200" y="9762"/>
                    <a:pt x="13800" y="10800"/>
                    <a:pt x="13200" y="11838"/>
                  </a:cubicBezTo>
                  <a:cubicBezTo>
                    <a:pt x="12800" y="12669"/>
                    <a:pt x="12800" y="12669"/>
                    <a:pt x="12800" y="12669"/>
                  </a:cubicBezTo>
                  <a:cubicBezTo>
                    <a:pt x="12000" y="13292"/>
                    <a:pt x="12000" y="13292"/>
                    <a:pt x="12000" y="13292"/>
                  </a:cubicBezTo>
                  <a:cubicBezTo>
                    <a:pt x="11000" y="14123"/>
                    <a:pt x="9600" y="14538"/>
                    <a:pt x="8400" y="14538"/>
                  </a:cubicBezTo>
                  <a:cubicBezTo>
                    <a:pt x="5200" y="14538"/>
                    <a:pt x="2600" y="12046"/>
                    <a:pt x="2600" y="8723"/>
                  </a:cubicBezTo>
                  <a:cubicBezTo>
                    <a:pt x="2600" y="5400"/>
                    <a:pt x="5200" y="2700"/>
                    <a:pt x="8400" y="270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38" name="千图PPT彼岸天：ID 8661124库_组合 37">
            <a:extLst>
              <a:ext uri="{FF2B5EF4-FFF2-40B4-BE49-F238E27FC236}">
                <a16:creationId xmlns:a16="http://schemas.microsoft.com/office/drawing/2014/main" id="{8BF0F030-8128-4540-A003-AE28E871B997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3037064" y="3239422"/>
            <a:ext cx="2551499" cy="820530"/>
            <a:chOff x="3037064" y="3239422"/>
            <a:chExt cx="2551499" cy="82053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896E8146-4041-4FAF-8405-D13B3E9A7D55}"/>
                </a:ext>
              </a:extLst>
            </p:cNvPr>
            <p:cNvSpPr/>
            <p:nvPr/>
          </p:nvSpPr>
          <p:spPr>
            <a:xfrm>
              <a:off x="3037064" y="3239422"/>
              <a:ext cx="2011061" cy="348495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p14="http://schemas.microsoft.com/office/powerpoint/2010/main" xmlns:ma14="http://schemas.microsoft.com/office/mac/drawingml/2011/main" xmlns:lc="http://schemas.openxmlformats.org/drawingml/2006/lockedCanvas" xmlns="" val="1"/>
              </a:ext>
            </a:extLst>
          </p:spPr>
          <p:txBody>
            <a:bodyPr wrap="none" lIns="0" tIns="0" rIns="0" bIns="0" anchor="ctr">
              <a:normAutofit/>
            </a:bodyPr>
            <a:lstStyle/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lang="zh-CN" altLang="en-US" sz="1600" dirty="0"/>
                <a:t>输入标题文本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DF989A2B-20DF-47B5-9480-146ABFD3417B}"/>
                </a:ext>
              </a:extLst>
            </p:cNvPr>
            <p:cNvSpPr/>
            <p:nvPr/>
          </p:nvSpPr>
          <p:spPr>
            <a:xfrm>
              <a:off x="3042212" y="3675231"/>
              <a:ext cx="2546351" cy="38472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p14="http://schemas.microsoft.com/office/powerpoint/2010/main" xmlns:ma14="http://schemas.microsoft.com/office/mac/drawingml/2011/main" xmlns:lc="http://schemas.openxmlformats.org/drawingml/2006/lockedCanvas" xmlns="" val="1"/>
              </a:ext>
            </a:extLst>
          </p:spPr>
          <p:txBody>
            <a:bodyPr wrap="square" lIns="0" tIns="0" rIns="0" bIns="0">
              <a:normAutofit/>
            </a:bodyPr>
            <a:lstStyle/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请替换文字内容复制你的内容到此</a:t>
              </a:r>
              <a:b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</a:br>
              <a:r>
                <a:rPr lang="zh-CN" altLang="en-US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。</a:t>
              </a:r>
              <a:endPara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7" name="千图PPT彼岸天：ID 8661124库_组合 36">
            <a:extLst>
              <a:ext uri="{FF2B5EF4-FFF2-40B4-BE49-F238E27FC236}">
                <a16:creationId xmlns:a16="http://schemas.microsoft.com/office/drawing/2014/main" id="{CB3B37FB-7DAB-4845-8A88-F8D2CD653528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3037064" y="4621722"/>
            <a:ext cx="2551499" cy="820530"/>
            <a:chOff x="3037064" y="4621722"/>
            <a:chExt cx="2551499" cy="82053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F1448967-AE4B-4E48-93B8-84E7791DEBEF}"/>
                </a:ext>
              </a:extLst>
            </p:cNvPr>
            <p:cNvSpPr/>
            <p:nvPr/>
          </p:nvSpPr>
          <p:spPr>
            <a:xfrm>
              <a:off x="3037064" y="4621722"/>
              <a:ext cx="2011061" cy="348495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p14="http://schemas.microsoft.com/office/powerpoint/2010/main" xmlns:ma14="http://schemas.microsoft.com/office/mac/drawingml/2011/main" xmlns:lc="http://schemas.openxmlformats.org/drawingml/2006/lockedCanvas" xmlns="" val="1"/>
              </a:ext>
            </a:extLst>
          </p:spPr>
          <p:txBody>
            <a:bodyPr wrap="none" lIns="0" tIns="0" rIns="0" bIns="0" anchor="ctr">
              <a:normAutofit/>
            </a:bodyPr>
            <a:lstStyle/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lang="zh-CN" altLang="en-US" sz="1600" dirty="0"/>
                <a:t>输入标题文本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2A156D1-9947-4AAF-B9F3-2BB632329B25}"/>
                </a:ext>
              </a:extLst>
            </p:cNvPr>
            <p:cNvSpPr/>
            <p:nvPr/>
          </p:nvSpPr>
          <p:spPr>
            <a:xfrm>
              <a:off x="3042212" y="5057531"/>
              <a:ext cx="2546351" cy="38472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p14="http://schemas.microsoft.com/office/powerpoint/2010/main" xmlns:ma14="http://schemas.microsoft.com/office/mac/drawingml/2011/main" xmlns:lc="http://schemas.openxmlformats.org/drawingml/2006/lockedCanvas" xmlns="" val="1"/>
              </a:ext>
            </a:extLst>
          </p:spPr>
          <p:txBody>
            <a:bodyPr wrap="square" lIns="0" tIns="0" rIns="0" bIns="0">
              <a:normAutofit/>
            </a:bodyPr>
            <a:lstStyle/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请替换文字内容复制你的内容到此</a:t>
              </a:r>
              <a:b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</a:br>
              <a:r>
                <a:rPr lang="zh-CN" altLang="en-US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。</a:t>
              </a:r>
              <a:endPara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4" name="千图PPT彼岸天：ID 8661124库_组合 33">
            <a:extLst>
              <a:ext uri="{FF2B5EF4-FFF2-40B4-BE49-F238E27FC236}">
                <a16:creationId xmlns:a16="http://schemas.microsoft.com/office/drawing/2014/main" id="{E32EAA9F-8AD1-47A8-B5C6-01B07BF2E391}"/>
              </a:ext>
            </a:extLst>
          </p:cNvPr>
          <p:cNvGrpSpPr/>
          <p:nvPr>
            <p:custDataLst>
              <p:tags r:id="rId6"/>
            </p:custDataLst>
          </p:nvPr>
        </p:nvGrpSpPr>
        <p:grpSpPr>
          <a:xfrm>
            <a:off x="7601486" y="1857122"/>
            <a:ext cx="2551498" cy="820531"/>
            <a:chOff x="7601486" y="1857122"/>
            <a:chExt cx="2551498" cy="820531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97B03DB6-7C23-4F29-A3E5-7642F1DE9EFC}"/>
                </a:ext>
              </a:extLst>
            </p:cNvPr>
            <p:cNvSpPr/>
            <p:nvPr/>
          </p:nvSpPr>
          <p:spPr>
            <a:xfrm>
              <a:off x="7601486" y="1857122"/>
              <a:ext cx="2011061" cy="348495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p14="http://schemas.microsoft.com/office/powerpoint/2010/main" xmlns:ma14="http://schemas.microsoft.com/office/mac/drawingml/2011/main" xmlns:lc="http://schemas.openxmlformats.org/drawingml/2006/lockedCanvas" xmlns="" val="1"/>
              </a:ext>
            </a:extLst>
          </p:spPr>
          <p:txBody>
            <a:bodyPr wrap="none" lIns="0" tIns="0" rIns="0" bIns="0" anchor="ctr">
              <a:normAutofit/>
            </a:bodyPr>
            <a:lstStyle/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lang="zh-CN" altLang="en-US" sz="1600" dirty="0"/>
                <a:t>输入标题文本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35933A55-FC84-4F65-8E77-8134250F9845}"/>
                </a:ext>
              </a:extLst>
            </p:cNvPr>
            <p:cNvSpPr/>
            <p:nvPr/>
          </p:nvSpPr>
          <p:spPr>
            <a:xfrm>
              <a:off x="7606633" y="2292932"/>
              <a:ext cx="2546351" cy="38472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p14="http://schemas.microsoft.com/office/powerpoint/2010/main" xmlns:ma14="http://schemas.microsoft.com/office/mac/drawingml/2011/main" xmlns:lc="http://schemas.openxmlformats.org/drawingml/2006/lockedCanvas" xmlns="" val="1"/>
              </a:ext>
            </a:extLst>
          </p:spPr>
          <p:txBody>
            <a:bodyPr wrap="square" lIns="0" tIns="0" rIns="0" bIns="0">
              <a:normAutofit/>
            </a:bodyPr>
            <a:lstStyle/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请替换文字内容复制你的内容到此</a:t>
              </a:r>
              <a:b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</a:br>
              <a:r>
                <a:rPr lang="zh-CN" altLang="en-US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。</a:t>
              </a:r>
              <a:endPara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5" name="千图PPT彼岸天：ID 8661124库_组合 34">
            <a:extLst>
              <a:ext uri="{FF2B5EF4-FFF2-40B4-BE49-F238E27FC236}">
                <a16:creationId xmlns:a16="http://schemas.microsoft.com/office/drawing/2014/main" id="{294C0292-8E17-4D32-A6AA-FFFFC0BDA211}"/>
              </a:ext>
            </a:extLst>
          </p:cNvPr>
          <p:cNvGrpSpPr/>
          <p:nvPr>
            <p:custDataLst>
              <p:tags r:id="rId7"/>
            </p:custDataLst>
          </p:nvPr>
        </p:nvGrpSpPr>
        <p:grpSpPr>
          <a:xfrm>
            <a:off x="7601486" y="3239422"/>
            <a:ext cx="2551499" cy="820530"/>
            <a:chOff x="7601486" y="3239422"/>
            <a:chExt cx="2551499" cy="820530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4D171422-A241-4118-8999-2244F20367B4}"/>
                </a:ext>
              </a:extLst>
            </p:cNvPr>
            <p:cNvSpPr/>
            <p:nvPr/>
          </p:nvSpPr>
          <p:spPr>
            <a:xfrm>
              <a:off x="7601486" y="3239422"/>
              <a:ext cx="2011061" cy="348495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p14="http://schemas.microsoft.com/office/powerpoint/2010/main" xmlns:ma14="http://schemas.microsoft.com/office/mac/drawingml/2011/main" xmlns:lc="http://schemas.openxmlformats.org/drawingml/2006/lockedCanvas" xmlns="" val="1"/>
              </a:ext>
            </a:extLst>
          </p:spPr>
          <p:txBody>
            <a:bodyPr wrap="none" lIns="0" tIns="0" rIns="0" bIns="0" anchor="ctr">
              <a:normAutofit/>
            </a:bodyPr>
            <a:lstStyle/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lang="zh-CN" altLang="en-US" sz="1600" dirty="0"/>
                <a:t>输入标题文本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A10D3516-9E13-4914-9A91-AFCBEC50EB86}"/>
                </a:ext>
              </a:extLst>
            </p:cNvPr>
            <p:cNvSpPr/>
            <p:nvPr/>
          </p:nvSpPr>
          <p:spPr>
            <a:xfrm>
              <a:off x="7606634" y="3675231"/>
              <a:ext cx="2546351" cy="38472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p14="http://schemas.microsoft.com/office/powerpoint/2010/main" xmlns:ma14="http://schemas.microsoft.com/office/mac/drawingml/2011/main" xmlns:lc="http://schemas.openxmlformats.org/drawingml/2006/lockedCanvas" xmlns="" val="1"/>
              </a:ext>
            </a:extLst>
          </p:spPr>
          <p:txBody>
            <a:bodyPr wrap="square" lIns="0" tIns="0" rIns="0" bIns="0">
              <a:normAutofit/>
            </a:bodyPr>
            <a:lstStyle/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请替换文字内容复制你的内容到此</a:t>
              </a:r>
              <a:b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</a:br>
              <a:r>
                <a:rPr lang="zh-CN" altLang="en-US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。</a:t>
              </a:r>
              <a:endPara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6" name="千图PPT彼岸天：ID 8661124库_组合 35">
            <a:extLst>
              <a:ext uri="{FF2B5EF4-FFF2-40B4-BE49-F238E27FC236}">
                <a16:creationId xmlns:a16="http://schemas.microsoft.com/office/drawing/2014/main" id="{7DBEAD6B-A6C8-42B9-8A6D-C5FE719152CA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7601486" y="4621722"/>
            <a:ext cx="2551499" cy="820530"/>
            <a:chOff x="7601486" y="4621722"/>
            <a:chExt cx="2551499" cy="820530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34E4E88-FE38-458F-B734-F58DA57A4159}"/>
                </a:ext>
              </a:extLst>
            </p:cNvPr>
            <p:cNvSpPr/>
            <p:nvPr/>
          </p:nvSpPr>
          <p:spPr>
            <a:xfrm>
              <a:off x="7601486" y="4621722"/>
              <a:ext cx="2011061" cy="348495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p14="http://schemas.microsoft.com/office/powerpoint/2010/main" xmlns:ma14="http://schemas.microsoft.com/office/mac/drawingml/2011/main" xmlns:lc="http://schemas.openxmlformats.org/drawingml/2006/lockedCanvas" xmlns="" val="1"/>
              </a:ext>
            </a:extLst>
          </p:spPr>
          <p:txBody>
            <a:bodyPr wrap="none" lIns="0" tIns="0" rIns="0" bIns="0" anchor="ctr">
              <a:normAutofit/>
            </a:bodyPr>
            <a:lstStyle/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lang="zh-CN" altLang="en-US" sz="1600" dirty="0"/>
                <a:t>输入标题文本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8C1B5F1-0B09-4771-A9F5-25605211FF9E}"/>
                </a:ext>
              </a:extLst>
            </p:cNvPr>
            <p:cNvSpPr/>
            <p:nvPr/>
          </p:nvSpPr>
          <p:spPr>
            <a:xfrm>
              <a:off x="7606634" y="5057531"/>
              <a:ext cx="2546351" cy="38472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p14="http://schemas.microsoft.com/office/powerpoint/2010/main" xmlns:ma14="http://schemas.microsoft.com/office/mac/drawingml/2011/main" xmlns:lc="http://schemas.openxmlformats.org/drawingml/2006/lockedCanvas" xmlns="" val="1"/>
              </a:ext>
            </a:extLst>
          </p:spPr>
          <p:txBody>
            <a:bodyPr wrap="square" lIns="0" tIns="0" rIns="0" bIns="0">
              <a:normAutofit/>
            </a:bodyPr>
            <a:lstStyle/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请替换文字内容复制你的内容到此</a:t>
              </a:r>
              <a:b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</a:br>
              <a:r>
                <a:rPr lang="zh-CN" altLang="en-US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。</a:t>
              </a:r>
              <a:endPara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7" name="千图PPT彼岸天：ID 8661124库_组合 16">
            <a:extLst>
              <a:ext uri="{FF2B5EF4-FFF2-40B4-BE49-F238E27FC236}">
                <a16:creationId xmlns:a16="http://schemas.microsoft.com/office/drawing/2014/main" id="{88D99390-F1F2-49CC-92D1-F37AA735B19A}"/>
              </a:ext>
            </a:extLst>
          </p:cNvPr>
          <p:cNvGrpSpPr/>
          <p:nvPr>
            <p:custDataLst>
              <p:tags r:id="rId9"/>
            </p:custDataLst>
          </p:nvPr>
        </p:nvGrpSpPr>
        <p:grpSpPr>
          <a:xfrm>
            <a:off x="2039016" y="3319554"/>
            <a:ext cx="726003" cy="726003"/>
            <a:chOff x="2039016" y="3319554"/>
            <a:chExt cx="726003" cy="726003"/>
          </a:xfrm>
        </p:grpSpPr>
        <p:sp>
          <p:nvSpPr>
            <p:cNvPr id="30" name="Rectangle: Rounded Corners 17">
              <a:extLst>
                <a:ext uri="{FF2B5EF4-FFF2-40B4-BE49-F238E27FC236}">
                  <a16:creationId xmlns:a16="http://schemas.microsoft.com/office/drawing/2014/main" id="{5525D415-513A-4B09-90A5-9E5F7FFAC80D}"/>
                </a:ext>
              </a:extLst>
            </p:cNvPr>
            <p:cNvSpPr/>
            <p:nvPr/>
          </p:nvSpPr>
          <p:spPr>
            <a:xfrm>
              <a:off x="2039016" y="3319554"/>
              <a:ext cx="726003" cy="726003"/>
            </a:xfrm>
            <a:prstGeom prst="roundRect">
              <a:avLst>
                <a:gd name="adj" fmla="val 4614"/>
              </a:avLst>
            </a:prstGeom>
            <a:solidFill>
              <a:schemeClr val="accent3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" name="Freeform: Shape 18">
              <a:extLst>
                <a:ext uri="{FF2B5EF4-FFF2-40B4-BE49-F238E27FC236}">
                  <a16:creationId xmlns:a16="http://schemas.microsoft.com/office/drawing/2014/main" id="{B35F9F3A-9D10-43AC-A11B-84F24E35B9E5}"/>
                </a:ext>
              </a:extLst>
            </p:cNvPr>
            <p:cNvSpPr/>
            <p:nvPr/>
          </p:nvSpPr>
          <p:spPr>
            <a:xfrm>
              <a:off x="2238221" y="3508308"/>
              <a:ext cx="327593" cy="3484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67" extrusionOk="0">
                  <a:moveTo>
                    <a:pt x="10665" y="9681"/>
                  </a:moveTo>
                  <a:cubicBezTo>
                    <a:pt x="10079" y="14119"/>
                    <a:pt x="7081" y="15033"/>
                    <a:pt x="7081" y="18117"/>
                  </a:cubicBezTo>
                  <a:cubicBezTo>
                    <a:pt x="7081" y="20023"/>
                    <a:pt x="8782" y="21567"/>
                    <a:pt x="10799" y="21567"/>
                  </a:cubicBezTo>
                  <a:cubicBezTo>
                    <a:pt x="12818" y="21567"/>
                    <a:pt x="14519" y="20023"/>
                    <a:pt x="14519" y="18117"/>
                  </a:cubicBezTo>
                  <a:cubicBezTo>
                    <a:pt x="14519" y="15033"/>
                    <a:pt x="11521" y="14119"/>
                    <a:pt x="10935" y="9681"/>
                  </a:cubicBezTo>
                  <a:cubicBezTo>
                    <a:pt x="10917" y="9547"/>
                    <a:pt x="10683" y="9547"/>
                    <a:pt x="10665" y="9681"/>
                  </a:cubicBezTo>
                  <a:close/>
                  <a:moveTo>
                    <a:pt x="18015" y="101"/>
                  </a:moveTo>
                  <a:cubicBezTo>
                    <a:pt x="17997" y="-33"/>
                    <a:pt x="17762" y="-33"/>
                    <a:pt x="17744" y="101"/>
                  </a:cubicBezTo>
                  <a:cubicBezTo>
                    <a:pt x="17159" y="4539"/>
                    <a:pt x="14160" y="5453"/>
                    <a:pt x="14160" y="8537"/>
                  </a:cubicBezTo>
                  <a:cubicBezTo>
                    <a:pt x="14160" y="10442"/>
                    <a:pt x="15863" y="11987"/>
                    <a:pt x="17880" y="11987"/>
                  </a:cubicBezTo>
                  <a:cubicBezTo>
                    <a:pt x="19897" y="11987"/>
                    <a:pt x="21600" y="10442"/>
                    <a:pt x="21600" y="8537"/>
                  </a:cubicBezTo>
                  <a:cubicBezTo>
                    <a:pt x="21600" y="5453"/>
                    <a:pt x="18602" y="4539"/>
                    <a:pt x="18015" y="101"/>
                  </a:cubicBezTo>
                  <a:close/>
                  <a:moveTo>
                    <a:pt x="3856" y="101"/>
                  </a:moveTo>
                  <a:cubicBezTo>
                    <a:pt x="3838" y="-33"/>
                    <a:pt x="3603" y="-33"/>
                    <a:pt x="3586" y="101"/>
                  </a:cubicBezTo>
                  <a:cubicBezTo>
                    <a:pt x="2999" y="4539"/>
                    <a:pt x="0" y="5453"/>
                    <a:pt x="0" y="8537"/>
                  </a:cubicBezTo>
                  <a:cubicBezTo>
                    <a:pt x="0" y="10442"/>
                    <a:pt x="1703" y="11987"/>
                    <a:pt x="3720" y="11987"/>
                  </a:cubicBezTo>
                  <a:cubicBezTo>
                    <a:pt x="5739" y="11987"/>
                    <a:pt x="7440" y="10442"/>
                    <a:pt x="7440" y="8537"/>
                  </a:cubicBezTo>
                  <a:cubicBezTo>
                    <a:pt x="7440" y="5453"/>
                    <a:pt x="4442" y="4539"/>
                    <a:pt x="3856" y="101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8" name="千图PPT彼岸天：ID 8661124库_组合 19">
            <a:extLst>
              <a:ext uri="{FF2B5EF4-FFF2-40B4-BE49-F238E27FC236}">
                <a16:creationId xmlns:a16="http://schemas.microsoft.com/office/drawing/2014/main" id="{4B5E237D-917A-4A41-8753-61CF1197C063}"/>
              </a:ext>
            </a:extLst>
          </p:cNvPr>
          <p:cNvGrpSpPr/>
          <p:nvPr>
            <p:custDataLst>
              <p:tags r:id="rId10"/>
            </p:custDataLst>
          </p:nvPr>
        </p:nvGrpSpPr>
        <p:grpSpPr>
          <a:xfrm>
            <a:off x="2039016" y="4696608"/>
            <a:ext cx="726003" cy="726003"/>
            <a:chOff x="2039016" y="4696608"/>
            <a:chExt cx="726003" cy="726003"/>
          </a:xfrm>
        </p:grpSpPr>
        <p:sp>
          <p:nvSpPr>
            <p:cNvPr id="28" name="Rectangle: Rounded Corners 20">
              <a:extLst>
                <a:ext uri="{FF2B5EF4-FFF2-40B4-BE49-F238E27FC236}">
                  <a16:creationId xmlns:a16="http://schemas.microsoft.com/office/drawing/2014/main" id="{30C763DA-C5D7-413C-831F-3F3EF264FCBA}"/>
                </a:ext>
              </a:extLst>
            </p:cNvPr>
            <p:cNvSpPr/>
            <p:nvPr/>
          </p:nvSpPr>
          <p:spPr>
            <a:xfrm>
              <a:off x="2039016" y="4696608"/>
              <a:ext cx="726003" cy="726003"/>
            </a:xfrm>
            <a:prstGeom prst="roundRect">
              <a:avLst>
                <a:gd name="adj" fmla="val 4614"/>
              </a:avLst>
            </a:prstGeom>
            <a:solidFill>
              <a:schemeClr val="accent2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" name="Freeform: Shape 21">
              <a:extLst>
                <a:ext uri="{FF2B5EF4-FFF2-40B4-BE49-F238E27FC236}">
                  <a16:creationId xmlns:a16="http://schemas.microsoft.com/office/drawing/2014/main" id="{F2DADE18-66D0-4203-B0F6-66C65D7D7909}"/>
                </a:ext>
              </a:extLst>
            </p:cNvPr>
            <p:cNvSpPr/>
            <p:nvPr/>
          </p:nvSpPr>
          <p:spPr>
            <a:xfrm>
              <a:off x="2238221" y="4895801"/>
              <a:ext cx="327593" cy="3276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679" y="19547"/>
                  </a:moveTo>
                  <a:lnTo>
                    <a:pt x="11679" y="14693"/>
                  </a:lnTo>
                  <a:lnTo>
                    <a:pt x="9921" y="14693"/>
                  </a:lnTo>
                  <a:lnTo>
                    <a:pt x="9921" y="19547"/>
                  </a:lnTo>
                  <a:cubicBezTo>
                    <a:pt x="5768" y="19134"/>
                    <a:pt x="2465" y="15832"/>
                    <a:pt x="2052" y="11679"/>
                  </a:cubicBezTo>
                  <a:lnTo>
                    <a:pt x="6907" y="11679"/>
                  </a:lnTo>
                  <a:lnTo>
                    <a:pt x="6907" y="9921"/>
                  </a:lnTo>
                  <a:lnTo>
                    <a:pt x="2052" y="9921"/>
                  </a:lnTo>
                  <a:cubicBezTo>
                    <a:pt x="2465" y="5768"/>
                    <a:pt x="5768" y="2466"/>
                    <a:pt x="9921" y="2054"/>
                  </a:cubicBezTo>
                  <a:lnTo>
                    <a:pt x="9921" y="6907"/>
                  </a:lnTo>
                  <a:lnTo>
                    <a:pt x="11679" y="6907"/>
                  </a:lnTo>
                  <a:lnTo>
                    <a:pt x="11679" y="2054"/>
                  </a:lnTo>
                  <a:cubicBezTo>
                    <a:pt x="15832" y="2466"/>
                    <a:pt x="19135" y="5768"/>
                    <a:pt x="19548" y="9921"/>
                  </a:cubicBezTo>
                  <a:lnTo>
                    <a:pt x="14693" y="9921"/>
                  </a:lnTo>
                  <a:lnTo>
                    <a:pt x="14693" y="11679"/>
                  </a:lnTo>
                  <a:lnTo>
                    <a:pt x="19548" y="11679"/>
                  </a:lnTo>
                  <a:cubicBezTo>
                    <a:pt x="19135" y="15832"/>
                    <a:pt x="15832" y="19134"/>
                    <a:pt x="11679" y="19547"/>
                  </a:cubicBezTo>
                  <a:close/>
                  <a:moveTo>
                    <a:pt x="10799" y="0"/>
                  </a:moveTo>
                  <a:cubicBezTo>
                    <a:pt x="4835" y="0"/>
                    <a:pt x="0" y="4836"/>
                    <a:pt x="0" y="10800"/>
                  </a:cubicBezTo>
                  <a:cubicBezTo>
                    <a:pt x="0" y="16765"/>
                    <a:pt x="4835" y="21600"/>
                    <a:pt x="10799" y="21600"/>
                  </a:cubicBezTo>
                  <a:cubicBezTo>
                    <a:pt x="16765" y="21600"/>
                    <a:pt x="21600" y="16765"/>
                    <a:pt x="21600" y="10800"/>
                  </a:cubicBezTo>
                  <a:cubicBezTo>
                    <a:pt x="21600" y="4836"/>
                    <a:pt x="16765" y="0"/>
                    <a:pt x="10799" y="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9" name="千图PPT彼岸天：ID 8661124库_组合 22">
            <a:extLst>
              <a:ext uri="{FF2B5EF4-FFF2-40B4-BE49-F238E27FC236}">
                <a16:creationId xmlns:a16="http://schemas.microsoft.com/office/drawing/2014/main" id="{4CDABC1E-8245-4A62-8B8A-9CDF67AEA0E7}"/>
              </a:ext>
            </a:extLst>
          </p:cNvPr>
          <p:cNvGrpSpPr/>
          <p:nvPr>
            <p:custDataLst>
              <p:tags r:id="rId11"/>
            </p:custDataLst>
          </p:nvPr>
        </p:nvGrpSpPr>
        <p:grpSpPr>
          <a:xfrm>
            <a:off x="6597920" y="1942500"/>
            <a:ext cx="726003" cy="726003"/>
            <a:chOff x="6597920" y="1942500"/>
            <a:chExt cx="726003" cy="726003"/>
          </a:xfrm>
        </p:grpSpPr>
        <p:sp>
          <p:nvSpPr>
            <p:cNvPr id="26" name="Rectangle: Rounded Corners 23">
              <a:extLst>
                <a:ext uri="{FF2B5EF4-FFF2-40B4-BE49-F238E27FC236}">
                  <a16:creationId xmlns:a16="http://schemas.microsoft.com/office/drawing/2014/main" id="{DF5335FB-BFE9-435D-A2B2-96C9CEAD1FD4}"/>
                </a:ext>
              </a:extLst>
            </p:cNvPr>
            <p:cNvSpPr/>
            <p:nvPr/>
          </p:nvSpPr>
          <p:spPr>
            <a:xfrm>
              <a:off x="6597920" y="1942500"/>
              <a:ext cx="726003" cy="726003"/>
            </a:xfrm>
            <a:prstGeom prst="roundRect">
              <a:avLst>
                <a:gd name="adj" fmla="val 4614"/>
              </a:avLst>
            </a:prstGeom>
            <a:solidFill>
              <a:schemeClr val="accent1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Freeform: Shape 24">
              <a:extLst>
                <a:ext uri="{FF2B5EF4-FFF2-40B4-BE49-F238E27FC236}">
                  <a16:creationId xmlns:a16="http://schemas.microsoft.com/office/drawing/2014/main" id="{05EC1F5D-A9F4-40A6-ABBE-32467142C8E5}"/>
                </a:ext>
              </a:extLst>
            </p:cNvPr>
            <p:cNvSpPr/>
            <p:nvPr/>
          </p:nvSpPr>
          <p:spPr>
            <a:xfrm>
              <a:off x="6785166" y="2139939"/>
              <a:ext cx="351510" cy="3276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9" h="21600" extrusionOk="0">
                  <a:moveTo>
                    <a:pt x="4272" y="0"/>
                  </a:moveTo>
                  <a:cubicBezTo>
                    <a:pt x="3474" y="0"/>
                    <a:pt x="2800" y="302"/>
                    <a:pt x="2235" y="908"/>
                  </a:cubicBezTo>
                  <a:cubicBezTo>
                    <a:pt x="1671" y="1514"/>
                    <a:pt x="1389" y="2237"/>
                    <a:pt x="1389" y="3094"/>
                  </a:cubicBezTo>
                  <a:cubicBezTo>
                    <a:pt x="1389" y="3950"/>
                    <a:pt x="1671" y="4688"/>
                    <a:pt x="2235" y="5294"/>
                  </a:cubicBezTo>
                  <a:cubicBezTo>
                    <a:pt x="2801" y="5899"/>
                    <a:pt x="3474" y="6202"/>
                    <a:pt x="4272" y="6202"/>
                  </a:cubicBezTo>
                  <a:cubicBezTo>
                    <a:pt x="5071" y="6202"/>
                    <a:pt x="5758" y="5899"/>
                    <a:pt x="6322" y="5294"/>
                  </a:cubicBezTo>
                  <a:cubicBezTo>
                    <a:pt x="6888" y="4688"/>
                    <a:pt x="7169" y="3950"/>
                    <a:pt x="7169" y="3094"/>
                  </a:cubicBezTo>
                  <a:cubicBezTo>
                    <a:pt x="7169" y="2238"/>
                    <a:pt x="6888" y="1514"/>
                    <a:pt x="6322" y="908"/>
                  </a:cubicBezTo>
                  <a:cubicBezTo>
                    <a:pt x="5758" y="302"/>
                    <a:pt x="5071" y="0"/>
                    <a:pt x="4272" y="0"/>
                  </a:cubicBezTo>
                  <a:close/>
                  <a:moveTo>
                    <a:pt x="17274" y="0"/>
                  </a:moveTo>
                  <a:cubicBezTo>
                    <a:pt x="16476" y="0"/>
                    <a:pt x="15789" y="302"/>
                    <a:pt x="15224" y="908"/>
                  </a:cubicBezTo>
                  <a:cubicBezTo>
                    <a:pt x="14660" y="1514"/>
                    <a:pt x="14377" y="2237"/>
                    <a:pt x="14378" y="3094"/>
                  </a:cubicBezTo>
                  <a:cubicBezTo>
                    <a:pt x="14378" y="3950"/>
                    <a:pt x="14660" y="4688"/>
                    <a:pt x="15224" y="5294"/>
                  </a:cubicBezTo>
                  <a:cubicBezTo>
                    <a:pt x="15789" y="5899"/>
                    <a:pt x="16476" y="6202"/>
                    <a:pt x="17274" y="6202"/>
                  </a:cubicBezTo>
                  <a:cubicBezTo>
                    <a:pt x="18072" y="6202"/>
                    <a:pt x="18747" y="5899"/>
                    <a:pt x="19311" y="5294"/>
                  </a:cubicBezTo>
                  <a:cubicBezTo>
                    <a:pt x="19876" y="4688"/>
                    <a:pt x="20158" y="3950"/>
                    <a:pt x="20158" y="3094"/>
                  </a:cubicBezTo>
                  <a:cubicBezTo>
                    <a:pt x="20158" y="2238"/>
                    <a:pt x="19876" y="1514"/>
                    <a:pt x="19311" y="908"/>
                  </a:cubicBezTo>
                  <a:cubicBezTo>
                    <a:pt x="18747" y="302"/>
                    <a:pt x="18072" y="0"/>
                    <a:pt x="17274" y="0"/>
                  </a:cubicBezTo>
                  <a:close/>
                  <a:moveTo>
                    <a:pt x="10740" y="2966"/>
                  </a:moveTo>
                  <a:cubicBezTo>
                    <a:pt x="9543" y="2966"/>
                    <a:pt x="8532" y="3420"/>
                    <a:pt x="7685" y="4329"/>
                  </a:cubicBezTo>
                  <a:cubicBezTo>
                    <a:pt x="6838" y="5237"/>
                    <a:pt x="6415" y="6336"/>
                    <a:pt x="6415" y="7621"/>
                  </a:cubicBezTo>
                  <a:cubicBezTo>
                    <a:pt x="6415" y="8906"/>
                    <a:pt x="6838" y="10005"/>
                    <a:pt x="7685" y="10914"/>
                  </a:cubicBezTo>
                  <a:cubicBezTo>
                    <a:pt x="8532" y="11823"/>
                    <a:pt x="9543" y="12276"/>
                    <a:pt x="10740" y="12276"/>
                  </a:cubicBezTo>
                  <a:cubicBezTo>
                    <a:pt x="11938" y="12276"/>
                    <a:pt x="12962" y="11823"/>
                    <a:pt x="13809" y="10914"/>
                  </a:cubicBezTo>
                  <a:cubicBezTo>
                    <a:pt x="14656" y="10005"/>
                    <a:pt x="15079" y="8906"/>
                    <a:pt x="15079" y="7621"/>
                  </a:cubicBezTo>
                  <a:cubicBezTo>
                    <a:pt x="15079" y="6336"/>
                    <a:pt x="14656" y="5237"/>
                    <a:pt x="13809" y="4329"/>
                  </a:cubicBezTo>
                  <a:cubicBezTo>
                    <a:pt x="12962" y="3419"/>
                    <a:pt x="11938" y="2966"/>
                    <a:pt x="10740" y="2966"/>
                  </a:cubicBezTo>
                  <a:close/>
                  <a:moveTo>
                    <a:pt x="1402" y="6131"/>
                  </a:moveTo>
                  <a:cubicBezTo>
                    <a:pt x="469" y="6131"/>
                    <a:pt x="0" y="7551"/>
                    <a:pt x="0" y="10403"/>
                  </a:cubicBezTo>
                  <a:cubicBezTo>
                    <a:pt x="0" y="11033"/>
                    <a:pt x="214" y="11523"/>
                    <a:pt x="635" y="11850"/>
                  </a:cubicBezTo>
                  <a:cubicBezTo>
                    <a:pt x="1057" y="12177"/>
                    <a:pt x="1578" y="12333"/>
                    <a:pt x="2196" y="12333"/>
                  </a:cubicBezTo>
                  <a:lnTo>
                    <a:pt x="3704" y="12333"/>
                  </a:lnTo>
                  <a:cubicBezTo>
                    <a:pt x="4479" y="11339"/>
                    <a:pt x="5472" y="10826"/>
                    <a:pt x="6693" y="10786"/>
                  </a:cubicBezTo>
                  <a:cubicBezTo>
                    <a:pt x="6082" y="9840"/>
                    <a:pt x="5780" y="8801"/>
                    <a:pt x="5780" y="7678"/>
                  </a:cubicBezTo>
                  <a:cubicBezTo>
                    <a:pt x="5780" y="7444"/>
                    <a:pt x="5795" y="7182"/>
                    <a:pt x="5833" y="6883"/>
                  </a:cubicBezTo>
                  <a:cubicBezTo>
                    <a:pt x="5336" y="7069"/>
                    <a:pt x="4843" y="7167"/>
                    <a:pt x="4338" y="7167"/>
                  </a:cubicBezTo>
                  <a:cubicBezTo>
                    <a:pt x="3894" y="7167"/>
                    <a:pt x="3441" y="7071"/>
                    <a:pt x="2989" y="6897"/>
                  </a:cubicBezTo>
                  <a:cubicBezTo>
                    <a:pt x="2538" y="6724"/>
                    <a:pt x="2174" y="6556"/>
                    <a:pt x="1891" y="6386"/>
                  </a:cubicBezTo>
                  <a:cubicBezTo>
                    <a:pt x="1609" y="6216"/>
                    <a:pt x="1448" y="6131"/>
                    <a:pt x="1402" y="6131"/>
                  </a:cubicBezTo>
                  <a:close/>
                  <a:moveTo>
                    <a:pt x="20197" y="6131"/>
                  </a:moveTo>
                  <a:cubicBezTo>
                    <a:pt x="20153" y="6131"/>
                    <a:pt x="19990" y="6216"/>
                    <a:pt x="19708" y="6386"/>
                  </a:cubicBezTo>
                  <a:cubicBezTo>
                    <a:pt x="19426" y="6556"/>
                    <a:pt x="19062" y="6724"/>
                    <a:pt x="18610" y="6897"/>
                  </a:cubicBezTo>
                  <a:cubicBezTo>
                    <a:pt x="18159" y="7071"/>
                    <a:pt x="17706" y="7167"/>
                    <a:pt x="17261" y="7167"/>
                  </a:cubicBezTo>
                  <a:cubicBezTo>
                    <a:pt x="16757" y="7167"/>
                    <a:pt x="16251" y="7069"/>
                    <a:pt x="15753" y="6883"/>
                  </a:cubicBezTo>
                  <a:cubicBezTo>
                    <a:pt x="15791" y="7182"/>
                    <a:pt x="15819" y="7444"/>
                    <a:pt x="15819" y="7678"/>
                  </a:cubicBezTo>
                  <a:cubicBezTo>
                    <a:pt x="15819" y="8801"/>
                    <a:pt x="15516" y="9840"/>
                    <a:pt x="14907" y="10786"/>
                  </a:cubicBezTo>
                  <a:cubicBezTo>
                    <a:pt x="16126" y="10826"/>
                    <a:pt x="17120" y="11338"/>
                    <a:pt x="17896" y="12333"/>
                  </a:cubicBezTo>
                  <a:lnTo>
                    <a:pt x="19404" y="12333"/>
                  </a:lnTo>
                  <a:cubicBezTo>
                    <a:pt x="20021" y="12333"/>
                    <a:pt x="20543" y="12177"/>
                    <a:pt x="20964" y="11850"/>
                  </a:cubicBezTo>
                  <a:cubicBezTo>
                    <a:pt x="21386" y="11523"/>
                    <a:pt x="21599" y="11033"/>
                    <a:pt x="21599" y="10403"/>
                  </a:cubicBezTo>
                  <a:cubicBezTo>
                    <a:pt x="21600" y="7551"/>
                    <a:pt x="21131" y="6131"/>
                    <a:pt x="20197" y="6131"/>
                  </a:cubicBezTo>
                  <a:close/>
                  <a:moveTo>
                    <a:pt x="6852" y="11524"/>
                  </a:moveTo>
                  <a:cubicBezTo>
                    <a:pt x="6392" y="11524"/>
                    <a:pt x="5975" y="11604"/>
                    <a:pt x="5595" y="11765"/>
                  </a:cubicBezTo>
                  <a:cubicBezTo>
                    <a:pt x="5215" y="11927"/>
                    <a:pt x="4893" y="12147"/>
                    <a:pt x="4629" y="12418"/>
                  </a:cubicBezTo>
                  <a:cubicBezTo>
                    <a:pt x="4365" y="12688"/>
                    <a:pt x="4132" y="13014"/>
                    <a:pt x="3928" y="13397"/>
                  </a:cubicBezTo>
                  <a:cubicBezTo>
                    <a:pt x="3725" y="13781"/>
                    <a:pt x="3559" y="14171"/>
                    <a:pt x="3439" y="14575"/>
                  </a:cubicBezTo>
                  <a:cubicBezTo>
                    <a:pt x="3319" y="14979"/>
                    <a:pt x="3227" y="15422"/>
                    <a:pt x="3148" y="15895"/>
                  </a:cubicBezTo>
                  <a:cubicBezTo>
                    <a:pt x="3069" y="16367"/>
                    <a:pt x="3016" y="16807"/>
                    <a:pt x="2989" y="17215"/>
                  </a:cubicBezTo>
                  <a:cubicBezTo>
                    <a:pt x="2963" y="17623"/>
                    <a:pt x="2950" y="18035"/>
                    <a:pt x="2950" y="18464"/>
                  </a:cubicBezTo>
                  <a:cubicBezTo>
                    <a:pt x="2950" y="19432"/>
                    <a:pt x="3220" y="20201"/>
                    <a:pt x="3770" y="20763"/>
                  </a:cubicBezTo>
                  <a:cubicBezTo>
                    <a:pt x="4320" y="21324"/>
                    <a:pt x="5054" y="21600"/>
                    <a:pt x="5965" y="21600"/>
                  </a:cubicBezTo>
                  <a:lnTo>
                    <a:pt x="15832" y="21600"/>
                  </a:lnTo>
                  <a:cubicBezTo>
                    <a:pt x="16743" y="21600"/>
                    <a:pt x="17478" y="21324"/>
                    <a:pt x="18028" y="20763"/>
                  </a:cubicBezTo>
                  <a:cubicBezTo>
                    <a:pt x="18578" y="20201"/>
                    <a:pt x="18848" y="19432"/>
                    <a:pt x="18848" y="18464"/>
                  </a:cubicBezTo>
                  <a:cubicBezTo>
                    <a:pt x="18848" y="18035"/>
                    <a:pt x="18834" y="17623"/>
                    <a:pt x="18808" y="17215"/>
                  </a:cubicBezTo>
                  <a:cubicBezTo>
                    <a:pt x="18782" y="16807"/>
                    <a:pt x="18728" y="16367"/>
                    <a:pt x="18650" y="15895"/>
                  </a:cubicBezTo>
                  <a:cubicBezTo>
                    <a:pt x="18571" y="15422"/>
                    <a:pt x="18466" y="14979"/>
                    <a:pt x="18346" y="14575"/>
                  </a:cubicBezTo>
                  <a:cubicBezTo>
                    <a:pt x="18225" y="14171"/>
                    <a:pt x="18073" y="13781"/>
                    <a:pt x="17869" y="13397"/>
                  </a:cubicBezTo>
                  <a:cubicBezTo>
                    <a:pt x="17666" y="13014"/>
                    <a:pt x="17432" y="12689"/>
                    <a:pt x="17168" y="12418"/>
                  </a:cubicBezTo>
                  <a:cubicBezTo>
                    <a:pt x="16905" y="12147"/>
                    <a:pt x="16583" y="11927"/>
                    <a:pt x="16203" y="11765"/>
                  </a:cubicBezTo>
                  <a:cubicBezTo>
                    <a:pt x="15823" y="11604"/>
                    <a:pt x="15392" y="11524"/>
                    <a:pt x="14933" y="11524"/>
                  </a:cubicBezTo>
                  <a:cubicBezTo>
                    <a:pt x="14858" y="11524"/>
                    <a:pt x="14706" y="11606"/>
                    <a:pt x="14457" y="11779"/>
                  </a:cubicBezTo>
                  <a:cubicBezTo>
                    <a:pt x="14208" y="11953"/>
                    <a:pt x="13926" y="12148"/>
                    <a:pt x="13624" y="12361"/>
                  </a:cubicBezTo>
                  <a:cubicBezTo>
                    <a:pt x="13322" y="12575"/>
                    <a:pt x="12925" y="12770"/>
                    <a:pt x="12420" y="12943"/>
                  </a:cubicBezTo>
                  <a:cubicBezTo>
                    <a:pt x="11915" y="13117"/>
                    <a:pt x="11411" y="13213"/>
                    <a:pt x="10899" y="13213"/>
                  </a:cubicBezTo>
                  <a:cubicBezTo>
                    <a:pt x="10387" y="13213"/>
                    <a:pt x="9869" y="13117"/>
                    <a:pt x="9365" y="12943"/>
                  </a:cubicBezTo>
                  <a:cubicBezTo>
                    <a:pt x="8860" y="12770"/>
                    <a:pt x="8462" y="12575"/>
                    <a:pt x="8161" y="12361"/>
                  </a:cubicBezTo>
                  <a:cubicBezTo>
                    <a:pt x="7860" y="12148"/>
                    <a:pt x="7589" y="11953"/>
                    <a:pt x="7341" y="11779"/>
                  </a:cubicBezTo>
                  <a:cubicBezTo>
                    <a:pt x="7092" y="11606"/>
                    <a:pt x="6927" y="11524"/>
                    <a:pt x="6852" y="11524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0" name="千图PPT彼岸天：ID 8661124库_组合 25">
            <a:extLst>
              <a:ext uri="{FF2B5EF4-FFF2-40B4-BE49-F238E27FC236}">
                <a16:creationId xmlns:a16="http://schemas.microsoft.com/office/drawing/2014/main" id="{591A3DEF-9B72-4014-BF2A-306C9F4535C2}"/>
              </a:ext>
            </a:extLst>
          </p:cNvPr>
          <p:cNvGrpSpPr/>
          <p:nvPr>
            <p:custDataLst>
              <p:tags r:id="rId12"/>
            </p:custDataLst>
          </p:nvPr>
        </p:nvGrpSpPr>
        <p:grpSpPr>
          <a:xfrm>
            <a:off x="6597920" y="3329548"/>
            <a:ext cx="726003" cy="726003"/>
            <a:chOff x="6597920" y="3329548"/>
            <a:chExt cx="726003" cy="726003"/>
          </a:xfrm>
        </p:grpSpPr>
        <p:sp>
          <p:nvSpPr>
            <p:cNvPr id="24" name="Rectangle: Rounded Corners 26">
              <a:extLst>
                <a:ext uri="{FF2B5EF4-FFF2-40B4-BE49-F238E27FC236}">
                  <a16:creationId xmlns:a16="http://schemas.microsoft.com/office/drawing/2014/main" id="{30F5B604-468B-454C-BFE5-56942188990D}"/>
                </a:ext>
              </a:extLst>
            </p:cNvPr>
            <p:cNvSpPr/>
            <p:nvPr/>
          </p:nvSpPr>
          <p:spPr>
            <a:xfrm>
              <a:off x="6597920" y="3329548"/>
              <a:ext cx="726003" cy="726003"/>
            </a:xfrm>
            <a:prstGeom prst="roundRect">
              <a:avLst>
                <a:gd name="adj" fmla="val 4614"/>
              </a:avLst>
            </a:prstGeom>
            <a:solidFill>
              <a:schemeClr val="accent4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Freeform: Shape 27">
              <a:extLst>
                <a:ext uri="{FF2B5EF4-FFF2-40B4-BE49-F238E27FC236}">
                  <a16:creationId xmlns:a16="http://schemas.microsoft.com/office/drawing/2014/main" id="{3B3B0B2B-D89D-4137-8988-25EE54840503}"/>
                </a:ext>
              </a:extLst>
            </p:cNvPr>
            <p:cNvSpPr/>
            <p:nvPr/>
          </p:nvSpPr>
          <p:spPr>
            <a:xfrm>
              <a:off x="6782069" y="3518630"/>
              <a:ext cx="357704" cy="3577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689" y="16769"/>
                  </a:moveTo>
                  <a:lnTo>
                    <a:pt x="16743" y="18701"/>
                  </a:lnTo>
                  <a:cubicBezTo>
                    <a:pt x="16496" y="18931"/>
                    <a:pt x="16196" y="19045"/>
                    <a:pt x="15843" y="19045"/>
                  </a:cubicBezTo>
                  <a:cubicBezTo>
                    <a:pt x="15481" y="19045"/>
                    <a:pt x="15181" y="18926"/>
                    <a:pt x="14943" y="18688"/>
                  </a:cubicBezTo>
                  <a:lnTo>
                    <a:pt x="12217" y="15948"/>
                  </a:lnTo>
                  <a:cubicBezTo>
                    <a:pt x="11970" y="15702"/>
                    <a:pt x="11847" y="15401"/>
                    <a:pt x="11847" y="15049"/>
                  </a:cubicBezTo>
                  <a:cubicBezTo>
                    <a:pt x="11847" y="14678"/>
                    <a:pt x="11992" y="14356"/>
                    <a:pt x="12283" y="14082"/>
                  </a:cubicBezTo>
                  <a:cubicBezTo>
                    <a:pt x="12310" y="14109"/>
                    <a:pt x="12392" y="14193"/>
                    <a:pt x="12528" y="14334"/>
                  </a:cubicBezTo>
                  <a:cubicBezTo>
                    <a:pt x="12664" y="14475"/>
                    <a:pt x="12760" y="14570"/>
                    <a:pt x="12813" y="14618"/>
                  </a:cubicBezTo>
                  <a:cubicBezTo>
                    <a:pt x="12866" y="14667"/>
                    <a:pt x="12949" y="14733"/>
                    <a:pt x="13064" y="14817"/>
                  </a:cubicBezTo>
                  <a:cubicBezTo>
                    <a:pt x="13178" y="14901"/>
                    <a:pt x="13291" y="14958"/>
                    <a:pt x="13401" y="14989"/>
                  </a:cubicBezTo>
                  <a:cubicBezTo>
                    <a:pt x="13512" y="15020"/>
                    <a:pt x="13633" y="15035"/>
                    <a:pt x="13765" y="15035"/>
                  </a:cubicBezTo>
                  <a:cubicBezTo>
                    <a:pt x="14118" y="15035"/>
                    <a:pt x="14418" y="14911"/>
                    <a:pt x="14666" y="14665"/>
                  </a:cubicBezTo>
                  <a:cubicBezTo>
                    <a:pt x="14912" y="14418"/>
                    <a:pt x="15036" y="14118"/>
                    <a:pt x="15036" y="13765"/>
                  </a:cubicBezTo>
                  <a:cubicBezTo>
                    <a:pt x="15036" y="13633"/>
                    <a:pt x="15020" y="13512"/>
                    <a:pt x="14990" y="13401"/>
                  </a:cubicBezTo>
                  <a:cubicBezTo>
                    <a:pt x="14958" y="13291"/>
                    <a:pt x="14901" y="13178"/>
                    <a:pt x="14817" y="13063"/>
                  </a:cubicBezTo>
                  <a:cubicBezTo>
                    <a:pt x="14733" y="12949"/>
                    <a:pt x="14667" y="12865"/>
                    <a:pt x="14619" y="12812"/>
                  </a:cubicBezTo>
                  <a:cubicBezTo>
                    <a:pt x="14571" y="12760"/>
                    <a:pt x="14475" y="12664"/>
                    <a:pt x="14334" y="12527"/>
                  </a:cubicBezTo>
                  <a:cubicBezTo>
                    <a:pt x="14193" y="12391"/>
                    <a:pt x="14109" y="12309"/>
                    <a:pt x="14083" y="12283"/>
                  </a:cubicBezTo>
                  <a:cubicBezTo>
                    <a:pt x="14348" y="12000"/>
                    <a:pt x="14665" y="11859"/>
                    <a:pt x="15035" y="11859"/>
                  </a:cubicBezTo>
                  <a:cubicBezTo>
                    <a:pt x="15388" y="11859"/>
                    <a:pt x="15689" y="11982"/>
                    <a:pt x="15936" y="12230"/>
                  </a:cubicBezTo>
                  <a:lnTo>
                    <a:pt x="18688" y="14982"/>
                  </a:lnTo>
                  <a:cubicBezTo>
                    <a:pt x="18936" y="15230"/>
                    <a:pt x="19059" y="15530"/>
                    <a:pt x="19059" y="15883"/>
                  </a:cubicBezTo>
                  <a:cubicBezTo>
                    <a:pt x="19059" y="16227"/>
                    <a:pt x="18936" y="16523"/>
                    <a:pt x="18689" y="16769"/>
                  </a:cubicBezTo>
                  <a:cubicBezTo>
                    <a:pt x="18689" y="16769"/>
                    <a:pt x="18689" y="16769"/>
                    <a:pt x="18689" y="16769"/>
                  </a:cubicBezTo>
                  <a:close/>
                  <a:moveTo>
                    <a:pt x="9318" y="7518"/>
                  </a:moveTo>
                  <a:cubicBezTo>
                    <a:pt x="9292" y="7492"/>
                    <a:pt x="9210" y="7408"/>
                    <a:pt x="9073" y="7267"/>
                  </a:cubicBezTo>
                  <a:cubicBezTo>
                    <a:pt x="8936" y="7125"/>
                    <a:pt x="8841" y="7030"/>
                    <a:pt x="8789" y="6982"/>
                  </a:cubicBezTo>
                  <a:cubicBezTo>
                    <a:pt x="8736" y="6933"/>
                    <a:pt x="8652" y="6868"/>
                    <a:pt x="8537" y="6784"/>
                  </a:cubicBezTo>
                  <a:cubicBezTo>
                    <a:pt x="8422" y="6699"/>
                    <a:pt x="8310" y="6642"/>
                    <a:pt x="8199" y="6611"/>
                  </a:cubicBezTo>
                  <a:cubicBezTo>
                    <a:pt x="8089" y="6581"/>
                    <a:pt x="7968" y="6565"/>
                    <a:pt x="7835" y="6565"/>
                  </a:cubicBezTo>
                  <a:cubicBezTo>
                    <a:pt x="7482" y="6565"/>
                    <a:pt x="7183" y="6688"/>
                    <a:pt x="6936" y="6936"/>
                  </a:cubicBezTo>
                  <a:cubicBezTo>
                    <a:pt x="6688" y="7183"/>
                    <a:pt x="6565" y="7482"/>
                    <a:pt x="6565" y="7835"/>
                  </a:cubicBezTo>
                  <a:cubicBezTo>
                    <a:pt x="6565" y="7968"/>
                    <a:pt x="6581" y="8089"/>
                    <a:pt x="6611" y="8199"/>
                  </a:cubicBezTo>
                  <a:cubicBezTo>
                    <a:pt x="6642" y="8310"/>
                    <a:pt x="6699" y="8422"/>
                    <a:pt x="6784" y="8537"/>
                  </a:cubicBezTo>
                  <a:cubicBezTo>
                    <a:pt x="6867" y="8652"/>
                    <a:pt x="6933" y="8736"/>
                    <a:pt x="6982" y="8788"/>
                  </a:cubicBezTo>
                  <a:cubicBezTo>
                    <a:pt x="7030" y="8841"/>
                    <a:pt x="7125" y="8936"/>
                    <a:pt x="7266" y="9073"/>
                  </a:cubicBezTo>
                  <a:cubicBezTo>
                    <a:pt x="7407" y="9210"/>
                    <a:pt x="7491" y="9292"/>
                    <a:pt x="7518" y="9318"/>
                  </a:cubicBezTo>
                  <a:cubicBezTo>
                    <a:pt x="7253" y="9592"/>
                    <a:pt x="6935" y="9728"/>
                    <a:pt x="6565" y="9728"/>
                  </a:cubicBezTo>
                  <a:cubicBezTo>
                    <a:pt x="6203" y="9728"/>
                    <a:pt x="5903" y="9609"/>
                    <a:pt x="5665" y="9371"/>
                  </a:cubicBezTo>
                  <a:lnTo>
                    <a:pt x="2912" y="6618"/>
                  </a:lnTo>
                  <a:cubicBezTo>
                    <a:pt x="2665" y="6371"/>
                    <a:pt x="2541" y="6070"/>
                    <a:pt x="2541" y="5717"/>
                  </a:cubicBezTo>
                  <a:cubicBezTo>
                    <a:pt x="2541" y="5374"/>
                    <a:pt x="2664" y="5078"/>
                    <a:pt x="2912" y="4831"/>
                  </a:cubicBezTo>
                  <a:lnTo>
                    <a:pt x="4858" y="2898"/>
                  </a:lnTo>
                  <a:cubicBezTo>
                    <a:pt x="5113" y="2660"/>
                    <a:pt x="5414" y="2541"/>
                    <a:pt x="5758" y="2541"/>
                  </a:cubicBezTo>
                  <a:cubicBezTo>
                    <a:pt x="6110" y="2541"/>
                    <a:pt x="6411" y="2665"/>
                    <a:pt x="6657" y="2912"/>
                  </a:cubicBezTo>
                  <a:lnTo>
                    <a:pt x="9384" y="5652"/>
                  </a:lnTo>
                  <a:cubicBezTo>
                    <a:pt x="9631" y="5898"/>
                    <a:pt x="9754" y="6199"/>
                    <a:pt x="9754" y="6551"/>
                  </a:cubicBezTo>
                  <a:cubicBezTo>
                    <a:pt x="9754" y="6922"/>
                    <a:pt x="9609" y="7244"/>
                    <a:pt x="9318" y="7518"/>
                  </a:cubicBezTo>
                  <a:cubicBezTo>
                    <a:pt x="9318" y="7518"/>
                    <a:pt x="9318" y="7518"/>
                    <a:pt x="9318" y="7518"/>
                  </a:cubicBezTo>
                  <a:close/>
                  <a:moveTo>
                    <a:pt x="20488" y="13182"/>
                  </a:moveTo>
                  <a:lnTo>
                    <a:pt x="17735" y="10429"/>
                  </a:lnTo>
                  <a:cubicBezTo>
                    <a:pt x="16994" y="9688"/>
                    <a:pt x="16094" y="9318"/>
                    <a:pt x="15035" y="9318"/>
                  </a:cubicBezTo>
                  <a:cubicBezTo>
                    <a:pt x="13959" y="9318"/>
                    <a:pt x="13041" y="9706"/>
                    <a:pt x="12283" y="10482"/>
                  </a:cubicBezTo>
                  <a:lnTo>
                    <a:pt x="11118" y="9318"/>
                  </a:lnTo>
                  <a:cubicBezTo>
                    <a:pt x="11894" y="8559"/>
                    <a:pt x="12283" y="7637"/>
                    <a:pt x="12283" y="6551"/>
                  </a:cubicBezTo>
                  <a:cubicBezTo>
                    <a:pt x="12283" y="5492"/>
                    <a:pt x="11916" y="4597"/>
                    <a:pt x="11184" y="3865"/>
                  </a:cubicBezTo>
                  <a:lnTo>
                    <a:pt x="8457" y="1125"/>
                  </a:lnTo>
                  <a:cubicBezTo>
                    <a:pt x="7725" y="375"/>
                    <a:pt x="6825" y="0"/>
                    <a:pt x="5757" y="0"/>
                  </a:cubicBezTo>
                  <a:cubicBezTo>
                    <a:pt x="4698" y="0"/>
                    <a:pt x="3803" y="366"/>
                    <a:pt x="3071" y="1099"/>
                  </a:cubicBezTo>
                  <a:lnTo>
                    <a:pt x="1125" y="3031"/>
                  </a:lnTo>
                  <a:cubicBezTo>
                    <a:pt x="375" y="3764"/>
                    <a:pt x="0" y="4659"/>
                    <a:pt x="0" y="5717"/>
                  </a:cubicBezTo>
                  <a:cubicBezTo>
                    <a:pt x="0" y="6776"/>
                    <a:pt x="370" y="7677"/>
                    <a:pt x="1112" y="8418"/>
                  </a:cubicBezTo>
                  <a:lnTo>
                    <a:pt x="3865" y="11171"/>
                  </a:lnTo>
                  <a:cubicBezTo>
                    <a:pt x="4606" y="11912"/>
                    <a:pt x="5506" y="12283"/>
                    <a:pt x="6565" y="12283"/>
                  </a:cubicBezTo>
                  <a:cubicBezTo>
                    <a:pt x="7641" y="12283"/>
                    <a:pt x="8559" y="11894"/>
                    <a:pt x="9318" y="11118"/>
                  </a:cubicBezTo>
                  <a:lnTo>
                    <a:pt x="10482" y="12283"/>
                  </a:lnTo>
                  <a:cubicBezTo>
                    <a:pt x="9706" y="13041"/>
                    <a:pt x="9318" y="13963"/>
                    <a:pt x="9318" y="15049"/>
                  </a:cubicBezTo>
                  <a:cubicBezTo>
                    <a:pt x="9318" y="16108"/>
                    <a:pt x="9684" y="17003"/>
                    <a:pt x="10416" y="17735"/>
                  </a:cubicBezTo>
                  <a:lnTo>
                    <a:pt x="13143" y="20475"/>
                  </a:lnTo>
                  <a:cubicBezTo>
                    <a:pt x="13876" y="21225"/>
                    <a:pt x="14775" y="21600"/>
                    <a:pt x="15843" y="21600"/>
                  </a:cubicBezTo>
                  <a:cubicBezTo>
                    <a:pt x="16902" y="21600"/>
                    <a:pt x="17797" y="21234"/>
                    <a:pt x="18529" y="20501"/>
                  </a:cubicBezTo>
                  <a:lnTo>
                    <a:pt x="20475" y="18569"/>
                  </a:lnTo>
                  <a:cubicBezTo>
                    <a:pt x="21225" y="17836"/>
                    <a:pt x="21600" y="16941"/>
                    <a:pt x="21600" y="15883"/>
                  </a:cubicBezTo>
                  <a:cubicBezTo>
                    <a:pt x="21600" y="14824"/>
                    <a:pt x="21230" y="13924"/>
                    <a:pt x="20488" y="13182"/>
                  </a:cubicBezTo>
                  <a:cubicBezTo>
                    <a:pt x="20488" y="13182"/>
                    <a:pt x="20488" y="13182"/>
                    <a:pt x="20488" y="13182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1" name="千图PPT彼岸天：ID 8661124库_组合 28">
            <a:extLst>
              <a:ext uri="{FF2B5EF4-FFF2-40B4-BE49-F238E27FC236}">
                <a16:creationId xmlns:a16="http://schemas.microsoft.com/office/drawing/2014/main" id="{DEE7D4C1-7755-45BF-B79F-BEA700268EB5}"/>
              </a:ext>
            </a:extLst>
          </p:cNvPr>
          <p:cNvGrpSpPr/>
          <p:nvPr>
            <p:custDataLst>
              <p:tags r:id="rId13"/>
            </p:custDataLst>
          </p:nvPr>
        </p:nvGrpSpPr>
        <p:grpSpPr>
          <a:xfrm>
            <a:off x="6597920" y="4695980"/>
            <a:ext cx="726003" cy="726003"/>
            <a:chOff x="6597920" y="4695980"/>
            <a:chExt cx="726003" cy="726003"/>
          </a:xfrm>
        </p:grpSpPr>
        <p:sp>
          <p:nvSpPr>
            <p:cNvPr id="22" name="Rectangle: Rounded Corners 29">
              <a:extLst>
                <a:ext uri="{FF2B5EF4-FFF2-40B4-BE49-F238E27FC236}">
                  <a16:creationId xmlns:a16="http://schemas.microsoft.com/office/drawing/2014/main" id="{3D049C6F-D891-4077-B03C-387A128C2B21}"/>
                </a:ext>
              </a:extLst>
            </p:cNvPr>
            <p:cNvSpPr/>
            <p:nvPr/>
          </p:nvSpPr>
          <p:spPr>
            <a:xfrm>
              <a:off x="6597920" y="4695980"/>
              <a:ext cx="726003" cy="726003"/>
            </a:xfrm>
            <a:prstGeom prst="roundRect">
              <a:avLst>
                <a:gd name="adj" fmla="val 4614"/>
              </a:avLst>
            </a:prstGeom>
            <a:solidFill>
              <a:schemeClr val="accent3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Freeform: Shape 30">
              <a:extLst>
                <a:ext uri="{FF2B5EF4-FFF2-40B4-BE49-F238E27FC236}">
                  <a16:creationId xmlns:a16="http://schemas.microsoft.com/office/drawing/2014/main" id="{9772C66B-C38F-487B-8CEC-E8E2EEBC7FE4}"/>
                </a:ext>
              </a:extLst>
            </p:cNvPr>
            <p:cNvSpPr/>
            <p:nvPr/>
          </p:nvSpPr>
          <p:spPr>
            <a:xfrm>
              <a:off x="6798897" y="4927100"/>
              <a:ext cx="324049" cy="2637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80" h="21024" extrusionOk="0">
                  <a:moveTo>
                    <a:pt x="18800" y="1728"/>
                  </a:moveTo>
                  <a:cubicBezTo>
                    <a:pt x="16810" y="-576"/>
                    <a:pt x="13583" y="-576"/>
                    <a:pt x="11591" y="1728"/>
                  </a:cubicBezTo>
                  <a:lnTo>
                    <a:pt x="10239" y="3293"/>
                  </a:lnTo>
                  <a:lnTo>
                    <a:pt x="8887" y="1728"/>
                  </a:lnTo>
                  <a:cubicBezTo>
                    <a:pt x="6897" y="-576"/>
                    <a:pt x="3670" y="-576"/>
                    <a:pt x="1680" y="1728"/>
                  </a:cubicBezTo>
                  <a:cubicBezTo>
                    <a:pt x="-560" y="4320"/>
                    <a:pt x="-560" y="8522"/>
                    <a:pt x="1680" y="11115"/>
                  </a:cubicBezTo>
                  <a:lnTo>
                    <a:pt x="10239" y="21024"/>
                  </a:lnTo>
                  <a:lnTo>
                    <a:pt x="18800" y="11115"/>
                  </a:lnTo>
                  <a:cubicBezTo>
                    <a:pt x="21040" y="8522"/>
                    <a:pt x="21040" y="4320"/>
                    <a:pt x="18800" y="1728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948486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5000">
        <p14:flip dir="r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占位符 17">
            <a:extLst>
              <a:ext uri="{FF2B5EF4-FFF2-40B4-BE49-F238E27FC236}">
                <a16:creationId xmlns:a16="http://schemas.microsoft.com/office/drawing/2014/main" id="{962E7883-E946-487C-8168-92124A27B9A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24" b="9524"/>
          <a:stretch>
            <a:fillRect/>
          </a:stretch>
        </p:blipFill>
        <p:spPr/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74CE58D9-1459-4D86-8C3C-9537DDB6B21D}"/>
              </a:ext>
            </a:extLst>
          </p:cNvPr>
          <p:cNvSpPr/>
          <p:nvPr/>
        </p:nvSpPr>
        <p:spPr>
          <a:xfrm>
            <a:off x="0" y="1796819"/>
            <a:ext cx="12192000" cy="3456000"/>
          </a:xfrm>
          <a:prstGeom prst="rect">
            <a:avLst/>
          </a:prstGeom>
          <a:solidFill>
            <a:srgbClr val="2386D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8989187D-5AAA-42AF-A8B9-A648802CD0C8}"/>
              </a:ext>
            </a:extLst>
          </p:cNvPr>
          <p:cNvCxnSpPr/>
          <p:nvPr/>
        </p:nvCxnSpPr>
        <p:spPr>
          <a:xfrm>
            <a:off x="4410363" y="2180669"/>
            <a:ext cx="0" cy="2688299"/>
          </a:xfrm>
          <a:prstGeom prst="line">
            <a:avLst/>
          </a:prstGeom>
          <a:ln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10">
            <a:extLst>
              <a:ext uri="{FF2B5EF4-FFF2-40B4-BE49-F238E27FC236}">
                <a16:creationId xmlns:a16="http://schemas.microsoft.com/office/drawing/2014/main" id="{6C2AF05E-E60E-49BC-BC21-0002F2AE708C}"/>
              </a:ext>
            </a:extLst>
          </p:cNvPr>
          <p:cNvSpPr txBox="1"/>
          <p:nvPr/>
        </p:nvSpPr>
        <p:spPr>
          <a:xfrm>
            <a:off x="4987256" y="2618620"/>
            <a:ext cx="65432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67" b="1" dirty="0">
                <a:solidFill>
                  <a:schemeClr val="bg1"/>
                </a:solidFill>
              </a:rPr>
              <a:t>第四部分 </a:t>
            </a:r>
            <a:r>
              <a:rPr lang="en-US" altLang="zh-CN" sz="3200" b="1" dirty="0">
                <a:solidFill>
                  <a:schemeClr val="bg1"/>
                </a:solidFill>
              </a:rPr>
              <a:t>| </a:t>
            </a:r>
            <a:r>
              <a:rPr lang="zh-CN" altLang="en-US" sz="4800" b="1" dirty="0">
                <a:solidFill>
                  <a:schemeClr val="bg1"/>
                </a:solidFill>
              </a:rPr>
              <a:t>请输入您的标题</a:t>
            </a:r>
          </a:p>
        </p:txBody>
      </p:sp>
      <p:sp>
        <p:nvSpPr>
          <p:cNvPr id="5" name="TextBox 12">
            <a:extLst>
              <a:ext uri="{FF2B5EF4-FFF2-40B4-BE49-F238E27FC236}">
                <a16:creationId xmlns:a16="http://schemas.microsoft.com/office/drawing/2014/main" id="{7781C8D0-C0CA-4C02-8777-400528B5BDE0}"/>
              </a:ext>
            </a:extLst>
          </p:cNvPr>
          <p:cNvSpPr txBox="1"/>
          <p:nvPr/>
        </p:nvSpPr>
        <p:spPr>
          <a:xfrm>
            <a:off x="5039881" y="3576406"/>
            <a:ext cx="1680000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0990" indent="-380990">
              <a:buFont typeface="Arial" panose="020B0604020202020204" pitchFamily="34" charset="0"/>
              <a:buChar char="•"/>
            </a:pPr>
            <a:r>
              <a:rPr lang="zh-CN" altLang="en-US" sz="1867" dirty="0">
                <a:solidFill>
                  <a:schemeClr val="bg1"/>
                </a:solidFill>
              </a:rPr>
              <a:t>标题一</a:t>
            </a:r>
          </a:p>
        </p:txBody>
      </p:sp>
      <p:sp>
        <p:nvSpPr>
          <p:cNvPr id="6" name="TextBox 13">
            <a:extLst>
              <a:ext uri="{FF2B5EF4-FFF2-40B4-BE49-F238E27FC236}">
                <a16:creationId xmlns:a16="http://schemas.microsoft.com/office/drawing/2014/main" id="{636832C4-F90B-48CD-9AE7-7B16EDD73DBD}"/>
              </a:ext>
            </a:extLst>
          </p:cNvPr>
          <p:cNvSpPr txBox="1"/>
          <p:nvPr/>
        </p:nvSpPr>
        <p:spPr>
          <a:xfrm>
            <a:off x="6846407" y="3576406"/>
            <a:ext cx="1680000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0990" indent="-380990">
              <a:buFont typeface="Arial" panose="020B0604020202020204" pitchFamily="34" charset="0"/>
              <a:buChar char="•"/>
            </a:pPr>
            <a:r>
              <a:rPr lang="zh-CN" altLang="en-US" sz="1867" dirty="0">
                <a:solidFill>
                  <a:schemeClr val="bg1"/>
                </a:solidFill>
              </a:rPr>
              <a:t>标题三</a:t>
            </a:r>
          </a:p>
        </p:txBody>
      </p:sp>
      <p:sp>
        <p:nvSpPr>
          <p:cNvPr id="7" name="TextBox 15">
            <a:extLst>
              <a:ext uri="{FF2B5EF4-FFF2-40B4-BE49-F238E27FC236}">
                <a16:creationId xmlns:a16="http://schemas.microsoft.com/office/drawing/2014/main" id="{B8A45090-4F6F-4120-9BF6-962935D7E176}"/>
              </a:ext>
            </a:extLst>
          </p:cNvPr>
          <p:cNvSpPr txBox="1"/>
          <p:nvPr/>
        </p:nvSpPr>
        <p:spPr>
          <a:xfrm>
            <a:off x="5039881" y="3978738"/>
            <a:ext cx="1680000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0990" indent="-380990">
              <a:buFont typeface="Arial" panose="020B0604020202020204" pitchFamily="34" charset="0"/>
              <a:buChar char="•"/>
            </a:pPr>
            <a:r>
              <a:rPr lang="zh-CN" altLang="en-US" sz="1867" dirty="0">
                <a:solidFill>
                  <a:schemeClr val="bg1"/>
                </a:solidFill>
              </a:rPr>
              <a:t>标题二</a:t>
            </a:r>
          </a:p>
        </p:txBody>
      </p:sp>
      <p:sp>
        <p:nvSpPr>
          <p:cNvPr id="8" name="TextBox 16">
            <a:extLst>
              <a:ext uri="{FF2B5EF4-FFF2-40B4-BE49-F238E27FC236}">
                <a16:creationId xmlns:a16="http://schemas.microsoft.com/office/drawing/2014/main" id="{4CE7FAAB-E26D-4EAE-A16C-880000F7CB53}"/>
              </a:ext>
            </a:extLst>
          </p:cNvPr>
          <p:cNvSpPr txBox="1"/>
          <p:nvPr/>
        </p:nvSpPr>
        <p:spPr>
          <a:xfrm>
            <a:off x="6846407" y="3978738"/>
            <a:ext cx="1680000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0990" indent="-380990">
              <a:buFont typeface="Arial" panose="020B0604020202020204" pitchFamily="34" charset="0"/>
              <a:buChar char="•"/>
            </a:pPr>
            <a:r>
              <a:rPr lang="zh-CN" altLang="en-US" sz="1867" dirty="0">
                <a:solidFill>
                  <a:schemeClr val="bg1"/>
                </a:solidFill>
              </a:rPr>
              <a:t>标题四</a:t>
            </a: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039F5BB8-39B8-4BF1-8F24-DB2CE8FB973A}"/>
              </a:ext>
            </a:extLst>
          </p:cNvPr>
          <p:cNvGrpSpPr/>
          <p:nvPr/>
        </p:nvGrpSpPr>
        <p:grpSpPr>
          <a:xfrm>
            <a:off x="1575173" y="2564819"/>
            <a:ext cx="1920000" cy="1920000"/>
            <a:chOff x="1181380" y="1923614"/>
            <a:chExt cx="1440000" cy="1440000"/>
          </a:xfrm>
        </p:grpSpPr>
        <p:sp>
          <p:nvSpPr>
            <p:cNvPr id="10" name="椭圆 9">
              <a:extLst>
                <a:ext uri="{FF2B5EF4-FFF2-40B4-BE49-F238E27FC236}">
                  <a16:creationId xmlns:a16="http://schemas.microsoft.com/office/drawing/2014/main" id="{4C87F847-D881-4FEE-BFF0-DFA57CA639F3}"/>
                </a:ext>
              </a:extLst>
            </p:cNvPr>
            <p:cNvSpPr/>
            <p:nvPr/>
          </p:nvSpPr>
          <p:spPr bwMode="auto">
            <a:xfrm>
              <a:off x="1181380" y="1923614"/>
              <a:ext cx="1440000" cy="1440000"/>
            </a:xfrm>
            <a:prstGeom prst="ellipse">
              <a:avLst/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  <a:tileRect/>
            </a:gradFill>
            <a:ln w="63500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254000" dist="2794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 dirty="0">
                <a:solidFill>
                  <a:prstClr val="white"/>
                </a:solidFill>
              </a:endParaRPr>
            </a:p>
          </p:txBody>
        </p:sp>
        <p:sp>
          <p:nvSpPr>
            <p:cNvPr id="11" name="KSO_Shape">
              <a:extLst>
                <a:ext uri="{FF2B5EF4-FFF2-40B4-BE49-F238E27FC236}">
                  <a16:creationId xmlns:a16="http://schemas.microsoft.com/office/drawing/2014/main" id="{E92921E1-0282-4308-98FF-1700E2E9E280}"/>
                </a:ext>
              </a:extLst>
            </p:cNvPr>
            <p:cNvSpPr>
              <a:spLocks/>
            </p:cNvSpPr>
            <p:nvPr/>
          </p:nvSpPr>
          <p:spPr bwMode="auto">
            <a:xfrm>
              <a:off x="1596612" y="2273450"/>
              <a:ext cx="609536" cy="740328"/>
            </a:xfrm>
            <a:custGeom>
              <a:avLst/>
              <a:gdLst>
                <a:gd name="T0" fmla="*/ 440790 w 2792413"/>
                <a:gd name="T1" fmla="*/ 2575798 h 3389313"/>
                <a:gd name="T2" fmla="*/ 1147253 w 2792413"/>
                <a:gd name="T3" fmla="*/ 1201035 h 3389313"/>
                <a:gd name="T4" fmla="*/ 1223433 w 2792413"/>
                <a:gd name="T5" fmla="*/ 1473921 h 3389313"/>
                <a:gd name="T6" fmla="*/ 1315165 w 2792413"/>
                <a:gd name="T7" fmla="*/ 1458373 h 3389313"/>
                <a:gd name="T8" fmla="*/ 1462128 w 2792413"/>
                <a:gd name="T9" fmla="*/ 1368574 h 3389313"/>
                <a:gd name="T10" fmla="*/ 1552274 w 2792413"/>
                <a:gd name="T11" fmla="*/ 1517392 h 3389313"/>
                <a:gd name="T12" fmla="*/ 1632262 w 2792413"/>
                <a:gd name="T13" fmla="*/ 1262910 h 3389313"/>
                <a:gd name="T14" fmla="*/ 1689714 w 2792413"/>
                <a:gd name="T15" fmla="*/ 1093784 h 3389313"/>
                <a:gd name="T16" fmla="*/ 1947454 w 2792413"/>
                <a:gd name="T17" fmla="*/ 1176285 h 3389313"/>
                <a:gd name="T18" fmla="*/ 2040457 w 2792413"/>
                <a:gd name="T19" fmla="*/ 1240064 h 3389313"/>
                <a:gd name="T20" fmla="*/ 2124889 w 2792413"/>
                <a:gd name="T21" fmla="*/ 1394276 h 3389313"/>
                <a:gd name="T22" fmla="*/ 2358823 w 2792413"/>
                <a:gd name="T23" fmla="*/ 1575460 h 3389313"/>
                <a:gd name="T24" fmla="*/ 2669254 w 2792413"/>
                <a:gd name="T25" fmla="*/ 1240381 h 3389313"/>
                <a:gd name="T26" fmla="*/ 2738767 w 2792413"/>
                <a:gd name="T27" fmla="*/ 1227371 h 3389313"/>
                <a:gd name="T28" fmla="*/ 2783840 w 2792413"/>
                <a:gd name="T29" fmla="*/ 1283853 h 3389313"/>
                <a:gd name="T30" fmla="*/ 2705122 w 2792413"/>
                <a:gd name="T31" fmla="*/ 1422200 h 3389313"/>
                <a:gd name="T32" fmla="*/ 2761621 w 2792413"/>
                <a:gd name="T33" fmla="*/ 1492008 h 3389313"/>
                <a:gd name="T34" fmla="*/ 2775270 w 2792413"/>
                <a:gd name="T35" fmla="*/ 1582441 h 3389313"/>
                <a:gd name="T36" fmla="*/ 2740355 w 2792413"/>
                <a:gd name="T37" fmla="*/ 1669383 h 3389313"/>
                <a:gd name="T38" fmla="*/ 2438811 w 2792413"/>
                <a:gd name="T39" fmla="*/ 2001606 h 3389313"/>
                <a:gd name="T40" fmla="*/ 2326447 w 2792413"/>
                <a:gd name="T41" fmla="*/ 2083155 h 3389313"/>
                <a:gd name="T42" fmla="*/ 2234397 w 2792413"/>
                <a:gd name="T43" fmla="*/ 2095530 h 3389313"/>
                <a:gd name="T44" fmla="*/ 2140759 w 2792413"/>
                <a:gd name="T45" fmla="*/ 2059674 h 3389313"/>
                <a:gd name="T46" fmla="*/ 2049979 w 2792413"/>
                <a:gd name="T47" fmla="*/ 1965116 h 3389313"/>
                <a:gd name="T48" fmla="*/ 1428165 w 2792413"/>
                <a:gd name="T49" fmla="*/ 2143126 h 3389313"/>
                <a:gd name="T50" fmla="*/ 1429434 w 2792413"/>
                <a:gd name="T51" fmla="*/ 1759182 h 3389313"/>
                <a:gd name="T52" fmla="*/ 1368174 w 2792413"/>
                <a:gd name="T53" fmla="*/ 1755057 h 3389313"/>
                <a:gd name="T54" fmla="*/ 1337384 w 2792413"/>
                <a:gd name="T55" fmla="*/ 1826769 h 3389313"/>
                <a:gd name="T56" fmla="*/ 852376 w 2792413"/>
                <a:gd name="T57" fmla="*/ 1682710 h 3389313"/>
                <a:gd name="T58" fmla="*/ 784766 w 2792413"/>
                <a:gd name="T59" fmla="*/ 2018424 h 3389313"/>
                <a:gd name="T60" fmla="*/ 485762 w 2792413"/>
                <a:gd name="T61" fmla="*/ 1784884 h 3389313"/>
                <a:gd name="T62" fmla="*/ 583526 w 2792413"/>
                <a:gd name="T63" fmla="*/ 1432036 h 3389313"/>
                <a:gd name="T64" fmla="*/ 667641 w 2792413"/>
                <a:gd name="T65" fmla="*/ 1278141 h 3389313"/>
                <a:gd name="T66" fmla="*/ 848249 w 2792413"/>
                <a:gd name="T67" fmla="*/ 1188343 h 3389313"/>
                <a:gd name="T68" fmla="*/ 1117099 w 2792413"/>
                <a:gd name="T69" fmla="*/ 1090294 h 3389313"/>
                <a:gd name="T70" fmla="*/ 1495426 w 2792413"/>
                <a:gd name="T71" fmla="*/ 10798 h 3389313"/>
                <a:gd name="T72" fmla="*/ 1596073 w 2792413"/>
                <a:gd name="T73" fmla="*/ 50816 h 3389313"/>
                <a:gd name="T74" fmla="*/ 1679258 w 2792413"/>
                <a:gd name="T75" fmla="*/ 116241 h 3389313"/>
                <a:gd name="T76" fmla="*/ 1743076 w 2792413"/>
                <a:gd name="T77" fmla="*/ 203263 h 3389313"/>
                <a:gd name="T78" fmla="*/ 1802448 w 2792413"/>
                <a:gd name="T79" fmla="*/ 402397 h 3389313"/>
                <a:gd name="T80" fmla="*/ 1849121 w 2792413"/>
                <a:gd name="T81" fmla="*/ 458612 h 3389313"/>
                <a:gd name="T82" fmla="*/ 1861186 w 2792413"/>
                <a:gd name="T83" fmla="*/ 526260 h 3389313"/>
                <a:gd name="T84" fmla="*/ 1823086 w 2792413"/>
                <a:gd name="T85" fmla="*/ 626621 h 3389313"/>
                <a:gd name="T86" fmla="*/ 1771651 w 2792413"/>
                <a:gd name="T87" fmla="*/ 681248 h 3389313"/>
                <a:gd name="T88" fmla="*/ 1688148 w 2792413"/>
                <a:gd name="T89" fmla="*/ 863867 h 3389313"/>
                <a:gd name="T90" fmla="*/ 1552576 w 2792413"/>
                <a:gd name="T91" fmla="*/ 992176 h 3389313"/>
                <a:gd name="T92" fmla="*/ 1464628 w 2792413"/>
                <a:gd name="T93" fmla="*/ 1024254 h 3389313"/>
                <a:gd name="T94" fmla="*/ 1364933 w 2792413"/>
                <a:gd name="T95" fmla="*/ 1028383 h 3389313"/>
                <a:gd name="T96" fmla="*/ 1273493 w 2792413"/>
                <a:gd name="T97" fmla="*/ 1003928 h 3389313"/>
                <a:gd name="T98" fmla="*/ 1136333 w 2792413"/>
                <a:gd name="T99" fmla="*/ 893721 h 3389313"/>
                <a:gd name="T100" fmla="*/ 1043305 w 2792413"/>
                <a:gd name="T101" fmla="*/ 719677 h 3389313"/>
                <a:gd name="T102" fmla="*/ 984250 w 2792413"/>
                <a:gd name="T103" fmla="*/ 642183 h 3389313"/>
                <a:gd name="T104" fmla="*/ 943610 w 2792413"/>
                <a:gd name="T105" fmla="*/ 580887 h 3389313"/>
                <a:gd name="T106" fmla="*/ 930275 w 2792413"/>
                <a:gd name="T107" fmla="*/ 508792 h 3389313"/>
                <a:gd name="T108" fmla="*/ 958215 w 2792413"/>
                <a:gd name="T109" fmla="*/ 440826 h 3389313"/>
                <a:gd name="T110" fmla="*/ 1010603 w 2792413"/>
                <a:gd name="T111" fmla="*/ 336019 h 3389313"/>
                <a:gd name="T112" fmla="*/ 1081405 w 2792413"/>
                <a:gd name="T113" fmla="*/ 168327 h 3389313"/>
                <a:gd name="T114" fmla="*/ 1152525 w 2792413"/>
                <a:gd name="T115" fmla="*/ 89245 h 3389313"/>
                <a:gd name="T116" fmla="*/ 1242060 w 2792413"/>
                <a:gd name="T117" fmla="*/ 32713 h 3389313"/>
                <a:gd name="T118" fmla="*/ 1348105 w 2792413"/>
                <a:gd name="T119" fmla="*/ 3494 h 3389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92413" h="3389313">
                  <a:moveTo>
                    <a:pt x="520700" y="2665413"/>
                  </a:moveTo>
                  <a:lnTo>
                    <a:pt x="2271713" y="2665413"/>
                  </a:lnTo>
                  <a:lnTo>
                    <a:pt x="2258063" y="3389313"/>
                  </a:lnTo>
                  <a:lnTo>
                    <a:pt x="534985" y="3389313"/>
                  </a:lnTo>
                  <a:lnTo>
                    <a:pt x="520700" y="2665413"/>
                  </a:lnTo>
                  <a:close/>
                  <a:moveTo>
                    <a:pt x="0" y="2312988"/>
                  </a:moveTo>
                  <a:lnTo>
                    <a:pt x="2792413" y="2312988"/>
                  </a:lnTo>
                  <a:lnTo>
                    <a:pt x="2504058" y="3016251"/>
                  </a:lnTo>
                  <a:lnTo>
                    <a:pt x="2343366" y="3016251"/>
                  </a:lnTo>
                  <a:lnTo>
                    <a:pt x="2351623" y="2575798"/>
                  </a:lnTo>
                  <a:lnTo>
                    <a:pt x="440790" y="2575798"/>
                  </a:lnTo>
                  <a:lnTo>
                    <a:pt x="449047" y="3016251"/>
                  </a:lnTo>
                  <a:lnTo>
                    <a:pt x="288355" y="3016251"/>
                  </a:lnTo>
                  <a:lnTo>
                    <a:pt x="0" y="2312988"/>
                  </a:lnTo>
                  <a:close/>
                  <a:moveTo>
                    <a:pt x="1131065" y="1087438"/>
                  </a:moveTo>
                  <a:lnTo>
                    <a:pt x="1131065" y="1087755"/>
                  </a:lnTo>
                  <a:lnTo>
                    <a:pt x="1131700" y="1087438"/>
                  </a:lnTo>
                  <a:lnTo>
                    <a:pt x="1133287" y="1104890"/>
                  </a:lnTo>
                  <a:lnTo>
                    <a:pt x="1135826" y="1125198"/>
                  </a:lnTo>
                  <a:lnTo>
                    <a:pt x="1138683" y="1148044"/>
                  </a:lnTo>
                  <a:lnTo>
                    <a:pt x="1142492" y="1173112"/>
                  </a:lnTo>
                  <a:lnTo>
                    <a:pt x="1147253" y="1201035"/>
                  </a:lnTo>
                  <a:lnTo>
                    <a:pt x="1153284" y="1231179"/>
                  </a:lnTo>
                  <a:lnTo>
                    <a:pt x="1160267" y="1262910"/>
                  </a:lnTo>
                  <a:lnTo>
                    <a:pt x="1168520" y="1297180"/>
                  </a:lnTo>
                  <a:lnTo>
                    <a:pt x="1178042" y="1333670"/>
                  </a:lnTo>
                  <a:lnTo>
                    <a:pt x="1183439" y="1352074"/>
                  </a:lnTo>
                  <a:lnTo>
                    <a:pt x="1188835" y="1371430"/>
                  </a:lnTo>
                  <a:lnTo>
                    <a:pt x="1195183" y="1391103"/>
                  </a:lnTo>
                  <a:lnTo>
                    <a:pt x="1201531" y="1411094"/>
                  </a:lnTo>
                  <a:lnTo>
                    <a:pt x="1208514" y="1431719"/>
                  </a:lnTo>
                  <a:lnTo>
                    <a:pt x="1215497" y="1452344"/>
                  </a:lnTo>
                  <a:lnTo>
                    <a:pt x="1223433" y="1473921"/>
                  </a:lnTo>
                  <a:lnTo>
                    <a:pt x="1231685" y="1495498"/>
                  </a:lnTo>
                  <a:lnTo>
                    <a:pt x="1240573" y="1517392"/>
                  </a:lnTo>
                  <a:lnTo>
                    <a:pt x="1249461" y="1539604"/>
                  </a:lnTo>
                  <a:lnTo>
                    <a:pt x="1258983" y="1562450"/>
                  </a:lnTo>
                  <a:lnTo>
                    <a:pt x="1269458" y="1585296"/>
                  </a:lnTo>
                  <a:lnTo>
                    <a:pt x="1279932" y="1608460"/>
                  </a:lnTo>
                  <a:lnTo>
                    <a:pt x="1291359" y="1632258"/>
                  </a:lnTo>
                  <a:lnTo>
                    <a:pt x="1294851" y="1601162"/>
                  </a:lnTo>
                  <a:lnTo>
                    <a:pt x="1298977" y="1571018"/>
                  </a:lnTo>
                  <a:lnTo>
                    <a:pt x="1306913" y="1512315"/>
                  </a:lnTo>
                  <a:lnTo>
                    <a:pt x="1315165" y="1458373"/>
                  </a:lnTo>
                  <a:lnTo>
                    <a:pt x="1323101" y="1409824"/>
                  </a:lnTo>
                  <a:lnTo>
                    <a:pt x="1330084" y="1368574"/>
                  </a:lnTo>
                  <a:lnTo>
                    <a:pt x="1336115" y="1335574"/>
                  </a:lnTo>
                  <a:lnTo>
                    <a:pt x="1342780" y="1300670"/>
                  </a:lnTo>
                  <a:lnTo>
                    <a:pt x="1298025" y="1196275"/>
                  </a:lnTo>
                  <a:lnTo>
                    <a:pt x="1370395" y="1127736"/>
                  </a:lnTo>
                  <a:lnTo>
                    <a:pt x="1421817" y="1127736"/>
                  </a:lnTo>
                  <a:lnTo>
                    <a:pt x="1494187" y="1196275"/>
                  </a:lnTo>
                  <a:lnTo>
                    <a:pt x="1449749" y="1300670"/>
                  </a:lnTo>
                  <a:lnTo>
                    <a:pt x="1456415" y="1335574"/>
                  </a:lnTo>
                  <a:lnTo>
                    <a:pt x="1462128" y="1368574"/>
                  </a:lnTo>
                  <a:lnTo>
                    <a:pt x="1469746" y="1409824"/>
                  </a:lnTo>
                  <a:lnTo>
                    <a:pt x="1477364" y="1458373"/>
                  </a:lnTo>
                  <a:lnTo>
                    <a:pt x="1485617" y="1512315"/>
                  </a:lnTo>
                  <a:lnTo>
                    <a:pt x="1493869" y="1571018"/>
                  </a:lnTo>
                  <a:lnTo>
                    <a:pt x="1497678" y="1601162"/>
                  </a:lnTo>
                  <a:lnTo>
                    <a:pt x="1501170" y="1632258"/>
                  </a:lnTo>
                  <a:lnTo>
                    <a:pt x="1512279" y="1608460"/>
                  </a:lnTo>
                  <a:lnTo>
                    <a:pt x="1523072" y="1585296"/>
                  </a:lnTo>
                  <a:lnTo>
                    <a:pt x="1533229" y="1562450"/>
                  </a:lnTo>
                  <a:lnTo>
                    <a:pt x="1542751" y="1539604"/>
                  </a:lnTo>
                  <a:lnTo>
                    <a:pt x="1552274" y="1517392"/>
                  </a:lnTo>
                  <a:lnTo>
                    <a:pt x="1560844" y="1495498"/>
                  </a:lnTo>
                  <a:lnTo>
                    <a:pt x="1568779" y="1473921"/>
                  </a:lnTo>
                  <a:lnTo>
                    <a:pt x="1576715" y="1452344"/>
                  </a:lnTo>
                  <a:lnTo>
                    <a:pt x="1584015" y="1431719"/>
                  </a:lnTo>
                  <a:lnTo>
                    <a:pt x="1590681" y="1411094"/>
                  </a:lnTo>
                  <a:lnTo>
                    <a:pt x="1597346" y="1391103"/>
                  </a:lnTo>
                  <a:lnTo>
                    <a:pt x="1603377" y="1371430"/>
                  </a:lnTo>
                  <a:lnTo>
                    <a:pt x="1609408" y="1352074"/>
                  </a:lnTo>
                  <a:lnTo>
                    <a:pt x="1614487" y="1333670"/>
                  </a:lnTo>
                  <a:lnTo>
                    <a:pt x="1624327" y="1297180"/>
                  </a:lnTo>
                  <a:lnTo>
                    <a:pt x="1632262" y="1262910"/>
                  </a:lnTo>
                  <a:lnTo>
                    <a:pt x="1639563" y="1231179"/>
                  </a:lnTo>
                  <a:lnTo>
                    <a:pt x="1644959" y="1201035"/>
                  </a:lnTo>
                  <a:lnTo>
                    <a:pt x="1649720" y="1173112"/>
                  </a:lnTo>
                  <a:lnTo>
                    <a:pt x="1653846" y="1148044"/>
                  </a:lnTo>
                  <a:lnTo>
                    <a:pt x="1657020" y="1125198"/>
                  </a:lnTo>
                  <a:lnTo>
                    <a:pt x="1659242" y="1104890"/>
                  </a:lnTo>
                  <a:lnTo>
                    <a:pt x="1660829" y="1087438"/>
                  </a:lnTo>
                  <a:lnTo>
                    <a:pt x="1661464" y="1087755"/>
                  </a:lnTo>
                  <a:lnTo>
                    <a:pt x="1661464" y="1087438"/>
                  </a:lnTo>
                  <a:lnTo>
                    <a:pt x="1675430" y="1090294"/>
                  </a:lnTo>
                  <a:lnTo>
                    <a:pt x="1689714" y="1093784"/>
                  </a:lnTo>
                  <a:lnTo>
                    <a:pt x="1703998" y="1097592"/>
                  </a:lnTo>
                  <a:lnTo>
                    <a:pt x="1718916" y="1101400"/>
                  </a:lnTo>
                  <a:lnTo>
                    <a:pt x="1749705" y="1110919"/>
                  </a:lnTo>
                  <a:lnTo>
                    <a:pt x="1782399" y="1120756"/>
                  </a:lnTo>
                  <a:lnTo>
                    <a:pt x="1812871" y="1129640"/>
                  </a:lnTo>
                  <a:lnTo>
                    <a:pt x="1841120" y="1138208"/>
                  </a:lnTo>
                  <a:lnTo>
                    <a:pt x="1866831" y="1146458"/>
                  </a:lnTo>
                  <a:lnTo>
                    <a:pt x="1890002" y="1154390"/>
                  </a:lnTo>
                  <a:lnTo>
                    <a:pt x="1911269" y="1162006"/>
                  </a:lnTo>
                  <a:lnTo>
                    <a:pt x="1930314" y="1168987"/>
                  </a:lnTo>
                  <a:lnTo>
                    <a:pt x="1947454" y="1176285"/>
                  </a:lnTo>
                  <a:lnTo>
                    <a:pt x="1962690" y="1183266"/>
                  </a:lnTo>
                  <a:lnTo>
                    <a:pt x="1976021" y="1189612"/>
                  </a:lnTo>
                  <a:lnTo>
                    <a:pt x="1987766" y="1195958"/>
                  </a:lnTo>
                  <a:lnTo>
                    <a:pt x="1998240" y="1201670"/>
                  </a:lnTo>
                  <a:lnTo>
                    <a:pt x="2006811" y="1207381"/>
                  </a:lnTo>
                  <a:lnTo>
                    <a:pt x="2014111" y="1212775"/>
                  </a:lnTo>
                  <a:lnTo>
                    <a:pt x="2020142" y="1218487"/>
                  </a:lnTo>
                  <a:lnTo>
                    <a:pt x="2025221" y="1223564"/>
                  </a:lnTo>
                  <a:lnTo>
                    <a:pt x="2029030" y="1228641"/>
                  </a:lnTo>
                  <a:lnTo>
                    <a:pt x="2035061" y="1234035"/>
                  </a:lnTo>
                  <a:lnTo>
                    <a:pt x="2040457" y="1240064"/>
                  </a:lnTo>
                  <a:lnTo>
                    <a:pt x="2046170" y="1246410"/>
                  </a:lnTo>
                  <a:lnTo>
                    <a:pt x="2051249" y="1252756"/>
                  </a:lnTo>
                  <a:lnTo>
                    <a:pt x="2056010" y="1259420"/>
                  </a:lnTo>
                  <a:lnTo>
                    <a:pt x="2060771" y="1266401"/>
                  </a:lnTo>
                  <a:lnTo>
                    <a:pt x="2065215" y="1273699"/>
                  </a:lnTo>
                  <a:lnTo>
                    <a:pt x="2068706" y="1281631"/>
                  </a:lnTo>
                  <a:lnTo>
                    <a:pt x="2069976" y="1283535"/>
                  </a:lnTo>
                  <a:lnTo>
                    <a:pt x="2072833" y="1289564"/>
                  </a:lnTo>
                  <a:lnTo>
                    <a:pt x="2083942" y="1312410"/>
                  </a:lnTo>
                  <a:lnTo>
                    <a:pt x="2101717" y="1348584"/>
                  </a:lnTo>
                  <a:lnTo>
                    <a:pt x="2124889" y="1394276"/>
                  </a:lnTo>
                  <a:lnTo>
                    <a:pt x="2151869" y="1446950"/>
                  </a:lnTo>
                  <a:lnTo>
                    <a:pt x="2182341" y="1504382"/>
                  </a:lnTo>
                  <a:lnTo>
                    <a:pt x="2197894" y="1534210"/>
                  </a:lnTo>
                  <a:lnTo>
                    <a:pt x="2214399" y="1563719"/>
                  </a:lnTo>
                  <a:lnTo>
                    <a:pt x="2230588" y="1593229"/>
                  </a:lnTo>
                  <a:lnTo>
                    <a:pt x="2247093" y="1622104"/>
                  </a:lnTo>
                  <a:lnTo>
                    <a:pt x="2260742" y="1645902"/>
                  </a:lnTo>
                  <a:lnTo>
                    <a:pt x="2274073" y="1668431"/>
                  </a:lnTo>
                  <a:lnTo>
                    <a:pt x="2305497" y="1634479"/>
                  </a:lnTo>
                  <a:lnTo>
                    <a:pt x="2332478" y="1604652"/>
                  </a:lnTo>
                  <a:lnTo>
                    <a:pt x="2358823" y="1575460"/>
                  </a:lnTo>
                  <a:lnTo>
                    <a:pt x="2406752" y="1520883"/>
                  </a:lnTo>
                  <a:lnTo>
                    <a:pt x="2443572" y="1478046"/>
                  </a:lnTo>
                  <a:lnTo>
                    <a:pt x="2465157" y="1453296"/>
                  </a:lnTo>
                  <a:lnTo>
                    <a:pt x="2468013" y="1449805"/>
                  </a:lnTo>
                  <a:lnTo>
                    <a:pt x="2471822" y="1445681"/>
                  </a:lnTo>
                  <a:lnTo>
                    <a:pt x="2475631" y="1441555"/>
                  </a:lnTo>
                  <a:lnTo>
                    <a:pt x="2483567" y="1434257"/>
                  </a:lnTo>
                  <a:lnTo>
                    <a:pt x="2491819" y="1427276"/>
                  </a:lnTo>
                  <a:lnTo>
                    <a:pt x="2500390" y="1420930"/>
                  </a:lnTo>
                  <a:lnTo>
                    <a:pt x="2664175" y="1245141"/>
                  </a:lnTo>
                  <a:lnTo>
                    <a:pt x="2669254" y="1240381"/>
                  </a:lnTo>
                  <a:lnTo>
                    <a:pt x="2674967" y="1235939"/>
                  </a:lnTo>
                  <a:lnTo>
                    <a:pt x="2680681" y="1232131"/>
                  </a:lnTo>
                  <a:lnTo>
                    <a:pt x="2686712" y="1229275"/>
                  </a:lnTo>
                  <a:lnTo>
                    <a:pt x="2693060" y="1227054"/>
                  </a:lnTo>
                  <a:lnTo>
                    <a:pt x="2699408" y="1225150"/>
                  </a:lnTo>
                  <a:lnTo>
                    <a:pt x="2706074" y="1224198"/>
                  </a:lnTo>
                  <a:lnTo>
                    <a:pt x="2712422" y="1223247"/>
                  </a:lnTo>
                  <a:lnTo>
                    <a:pt x="2719088" y="1223247"/>
                  </a:lnTo>
                  <a:lnTo>
                    <a:pt x="2725754" y="1224198"/>
                  </a:lnTo>
                  <a:lnTo>
                    <a:pt x="2732419" y="1225468"/>
                  </a:lnTo>
                  <a:lnTo>
                    <a:pt x="2738767" y="1227371"/>
                  </a:lnTo>
                  <a:lnTo>
                    <a:pt x="2745116" y="1229910"/>
                  </a:lnTo>
                  <a:lnTo>
                    <a:pt x="2751147" y="1233400"/>
                  </a:lnTo>
                  <a:lnTo>
                    <a:pt x="2757178" y="1237525"/>
                  </a:lnTo>
                  <a:lnTo>
                    <a:pt x="2762574" y="1241968"/>
                  </a:lnTo>
                  <a:lnTo>
                    <a:pt x="2767335" y="1247045"/>
                  </a:lnTo>
                  <a:lnTo>
                    <a:pt x="2771779" y="1252756"/>
                  </a:lnTo>
                  <a:lnTo>
                    <a:pt x="2775270" y="1258151"/>
                  </a:lnTo>
                  <a:lnTo>
                    <a:pt x="2778444" y="1264497"/>
                  </a:lnTo>
                  <a:lnTo>
                    <a:pt x="2780666" y="1270843"/>
                  </a:lnTo>
                  <a:lnTo>
                    <a:pt x="2782571" y="1277189"/>
                  </a:lnTo>
                  <a:lnTo>
                    <a:pt x="2783840" y="1283853"/>
                  </a:lnTo>
                  <a:lnTo>
                    <a:pt x="2784475" y="1290199"/>
                  </a:lnTo>
                  <a:lnTo>
                    <a:pt x="2784475" y="1296862"/>
                  </a:lnTo>
                  <a:lnTo>
                    <a:pt x="2783840" y="1303526"/>
                  </a:lnTo>
                  <a:lnTo>
                    <a:pt x="2782253" y="1310189"/>
                  </a:lnTo>
                  <a:lnTo>
                    <a:pt x="2780349" y="1316535"/>
                  </a:lnTo>
                  <a:lnTo>
                    <a:pt x="2777492" y="1322882"/>
                  </a:lnTo>
                  <a:lnTo>
                    <a:pt x="2774635" y="1328911"/>
                  </a:lnTo>
                  <a:lnTo>
                    <a:pt x="2770509" y="1334622"/>
                  </a:lnTo>
                  <a:lnTo>
                    <a:pt x="2766065" y="1340334"/>
                  </a:lnTo>
                  <a:lnTo>
                    <a:pt x="2694964" y="1416171"/>
                  </a:lnTo>
                  <a:lnTo>
                    <a:pt x="2705122" y="1422200"/>
                  </a:lnTo>
                  <a:lnTo>
                    <a:pt x="2709883" y="1426007"/>
                  </a:lnTo>
                  <a:lnTo>
                    <a:pt x="2714644" y="1429815"/>
                  </a:lnTo>
                  <a:lnTo>
                    <a:pt x="2721310" y="1435844"/>
                  </a:lnTo>
                  <a:lnTo>
                    <a:pt x="2727658" y="1441873"/>
                  </a:lnTo>
                  <a:lnTo>
                    <a:pt x="2733689" y="1448854"/>
                  </a:lnTo>
                  <a:lnTo>
                    <a:pt x="2739085" y="1455517"/>
                  </a:lnTo>
                  <a:lnTo>
                    <a:pt x="2744481" y="1462498"/>
                  </a:lnTo>
                  <a:lnTo>
                    <a:pt x="2749242" y="1469478"/>
                  </a:lnTo>
                  <a:lnTo>
                    <a:pt x="2753686" y="1476777"/>
                  </a:lnTo>
                  <a:lnTo>
                    <a:pt x="2757812" y="1484392"/>
                  </a:lnTo>
                  <a:lnTo>
                    <a:pt x="2761621" y="1492008"/>
                  </a:lnTo>
                  <a:lnTo>
                    <a:pt x="2764478" y="1499940"/>
                  </a:lnTo>
                  <a:lnTo>
                    <a:pt x="2767335" y="1507873"/>
                  </a:lnTo>
                  <a:lnTo>
                    <a:pt x="2770191" y="1515806"/>
                  </a:lnTo>
                  <a:lnTo>
                    <a:pt x="2771779" y="1524056"/>
                  </a:lnTo>
                  <a:lnTo>
                    <a:pt x="2773683" y="1532306"/>
                  </a:lnTo>
                  <a:lnTo>
                    <a:pt x="2774953" y="1540556"/>
                  </a:lnTo>
                  <a:lnTo>
                    <a:pt x="2775905" y="1548806"/>
                  </a:lnTo>
                  <a:lnTo>
                    <a:pt x="2776222" y="1557373"/>
                  </a:lnTo>
                  <a:lnTo>
                    <a:pt x="2776222" y="1565623"/>
                  </a:lnTo>
                  <a:lnTo>
                    <a:pt x="2775905" y="1574191"/>
                  </a:lnTo>
                  <a:lnTo>
                    <a:pt x="2775270" y="1582441"/>
                  </a:lnTo>
                  <a:lnTo>
                    <a:pt x="2774000" y="1591008"/>
                  </a:lnTo>
                  <a:lnTo>
                    <a:pt x="2772731" y="1598941"/>
                  </a:lnTo>
                  <a:lnTo>
                    <a:pt x="2770826" y="1607508"/>
                  </a:lnTo>
                  <a:lnTo>
                    <a:pt x="2768604" y="1615758"/>
                  </a:lnTo>
                  <a:lnTo>
                    <a:pt x="2765430" y="1623691"/>
                  </a:lnTo>
                  <a:lnTo>
                    <a:pt x="2762574" y="1631624"/>
                  </a:lnTo>
                  <a:lnTo>
                    <a:pt x="2758765" y="1639556"/>
                  </a:lnTo>
                  <a:lnTo>
                    <a:pt x="2754956" y="1647489"/>
                  </a:lnTo>
                  <a:lnTo>
                    <a:pt x="2750194" y="1654787"/>
                  </a:lnTo>
                  <a:lnTo>
                    <a:pt x="2745433" y="1662085"/>
                  </a:lnTo>
                  <a:lnTo>
                    <a:pt x="2740355" y="1669383"/>
                  </a:lnTo>
                  <a:lnTo>
                    <a:pt x="2734641" y="1676364"/>
                  </a:lnTo>
                  <a:lnTo>
                    <a:pt x="2716549" y="1697941"/>
                  </a:lnTo>
                  <a:lnTo>
                    <a:pt x="2670206" y="1751249"/>
                  </a:lnTo>
                  <a:lnTo>
                    <a:pt x="2639417" y="1786470"/>
                  </a:lnTo>
                  <a:lnTo>
                    <a:pt x="2605136" y="1824865"/>
                  </a:lnTo>
                  <a:lnTo>
                    <a:pt x="2569586" y="1864529"/>
                  </a:lnTo>
                  <a:lnTo>
                    <a:pt x="2532766" y="1904827"/>
                  </a:lnTo>
                  <a:lnTo>
                    <a:pt x="2508325" y="1930529"/>
                  </a:lnTo>
                  <a:lnTo>
                    <a:pt x="2484519" y="1955914"/>
                  </a:lnTo>
                  <a:lnTo>
                    <a:pt x="2461030" y="1979712"/>
                  </a:lnTo>
                  <a:lnTo>
                    <a:pt x="2438811" y="2001606"/>
                  </a:lnTo>
                  <a:lnTo>
                    <a:pt x="2426115" y="2013347"/>
                  </a:lnTo>
                  <a:lnTo>
                    <a:pt x="2413418" y="2025087"/>
                  </a:lnTo>
                  <a:lnTo>
                    <a:pt x="2400722" y="2035876"/>
                  </a:lnTo>
                  <a:lnTo>
                    <a:pt x="2387708" y="2046664"/>
                  </a:lnTo>
                  <a:lnTo>
                    <a:pt x="2380090" y="2052376"/>
                  </a:lnTo>
                  <a:lnTo>
                    <a:pt x="2371837" y="2058405"/>
                  </a:lnTo>
                  <a:lnTo>
                    <a:pt x="2362314" y="2064751"/>
                  </a:lnTo>
                  <a:lnTo>
                    <a:pt x="2351205" y="2071414"/>
                  </a:lnTo>
                  <a:lnTo>
                    <a:pt x="2343904" y="2075222"/>
                  </a:lnTo>
                  <a:lnTo>
                    <a:pt x="2335969" y="2079347"/>
                  </a:lnTo>
                  <a:lnTo>
                    <a:pt x="2326447" y="2083155"/>
                  </a:lnTo>
                  <a:lnTo>
                    <a:pt x="2315337" y="2087280"/>
                  </a:lnTo>
                  <a:lnTo>
                    <a:pt x="2307719" y="2089501"/>
                  </a:lnTo>
                  <a:lnTo>
                    <a:pt x="2300101" y="2091405"/>
                  </a:lnTo>
                  <a:lnTo>
                    <a:pt x="2292801" y="2093309"/>
                  </a:lnTo>
                  <a:lnTo>
                    <a:pt x="2284865" y="2094578"/>
                  </a:lnTo>
                  <a:lnTo>
                    <a:pt x="2277565" y="2095530"/>
                  </a:lnTo>
                  <a:lnTo>
                    <a:pt x="2270582" y="2096164"/>
                  </a:lnTo>
                  <a:lnTo>
                    <a:pt x="2262964" y="2096799"/>
                  </a:lnTo>
                  <a:lnTo>
                    <a:pt x="2255981" y="2097116"/>
                  </a:lnTo>
                  <a:lnTo>
                    <a:pt x="2244871" y="2096799"/>
                  </a:lnTo>
                  <a:lnTo>
                    <a:pt x="2234397" y="2095530"/>
                  </a:lnTo>
                  <a:lnTo>
                    <a:pt x="2224557" y="2093943"/>
                  </a:lnTo>
                  <a:lnTo>
                    <a:pt x="2215034" y="2092357"/>
                  </a:lnTo>
                  <a:lnTo>
                    <a:pt x="2206147" y="2090453"/>
                  </a:lnTo>
                  <a:lnTo>
                    <a:pt x="2197894" y="2087597"/>
                  </a:lnTo>
                  <a:lnTo>
                    <a:pt x="2190593" y="2085058"/>
                  </a:lnTo>
                  <a:lnTo>
                    <a:pt x="2183610" y="2082520"/>
                  </a:lnTo>
                  <a:lnTo>
                    <a:pt x="2176945" y="2079982"/>
                  </a:lnTo>
                  <a:lnTo>
                    <a:pt x="2170596" y="2077126"/>
                  </a:lnTo>
                  <a:lnTo>
                    <a:pt x="2159487" y="2071097"/>
                  </a:lnTo>
                  <a:lnTo>
                    <a:pt x="2149647" y="2065385"/>
                  </a:lnTo>
                  <a:lnTo>
                    <a:pt x="2140759" y="2059674"/>
                  </a:lnTo>
                  <a:lnTo>
                    <a:pt x="2133141" y="2053962"/>
                  </a:lnTo>
                  <a:lnTo>
                    <a:pt x="2125841" y="2048251"/>
                  </a:lnTo>
                  <a:lnTo>
                    <a:pt x="2119175" y="2043174"/>
                  </a:lnTo>
                  <a:lnTo>
                    <a:pt x="2113462" y="2037779"/>
                  </a:lnTo>
                  <a:lnTo>
                    <a:pt x="2102670" y="2027308"/>
                  </a:lnTo>
                  <a:lnTo>
                    <a:pt x="2092512" y="2017154"/>
                  </a:lnTo>
                  <a:lnTo>
                    <a:pt x="2083307" y="2006683"/>
                  </a:lnTo>
                  <a:lnTo>
                    <a:pt x="2074737" y="1996847"/>
                  </a:lnTo>
                  <a:lnTo>
                    <a:pt x="2066167" y="1986375"/>
                  </a:lnTo>
                  <a:lnTo>
                    <a:pt x="2057914" y="1975904"/>
                  </a:lnTo>
                  <a:lnTo>
                    <a:pt x="2049979" y="1965116"/>
                  </a:lnTo>
                  <a:lnTo>
                    <a:pt x="2042044" y="1954010"/>
                  </a:lnTo>
                  <a:lnTo>
                    <a:pt x="2026490" y="1931798"/>
                  </a:lnTo>
                  <a:lnTo>
                    <a:pt x="2013476" y="1912125"/>
                  </a:lnTo>
                  <a:lnTo>
                    <a:pt x="2000462" y="1891817"/>
                  </a:lnTo>
                  <a:lnTo>
                    <a:pt x="1987131" y="1870557"/>
                  </a:lnTo>
                  <a:lnTo>
                    <a:pt x="1974117" y="1848663"/>
                  </a:lnTo>
                  <a:lnTo>
                    <a:pt x="1961103" y="1826769"/>
                  </a:lnTo>
                  <a:lnTo>
                    <a:pt x="1948089" y="1803922"/>
                  </a:lnTo>
                  <a:lnTo>
                    <a:pt x="1922061" y="1758547"/>
                  </a:lnTo>
                  <a:lnTo>
                    <a:pt x="1922061" y="2143126"/>
                  </a:lnTo>
                  <a:lnTo>
                    <a:pt x="1428165" y="2143126"/>
                  </a:lnTo>
                  <a:lnTo>
                    <a:pt x="1455462" y="1826769"/>
                  </a:lnTo>
                  <a:lnTo>
                    <a:pt x="1455145" y="1818519"/>
                  </a:lnTo>
                  <a:lnTo>
                    <a:pt x="1454510" y="1810269"/>
                  </a:lnTo>
                  <a:lnTo>
                    <a:pt x="1452923" y="1802653"/>
                  </a:lnTo>
                  <a:lnTo>
                    <a:pt x="1450701" y="1795038"/>
                  </a:lnTo>
                  <a:lnTo>
                    <a:pt x="1448479" y="1788057"/>
                  </a:lnTo>
                  <a:lnTo>
                    <a:pt x="1445623" y="1781076"/>
                  </a:lnTo>
                  <a:lnTo>
                    <a:pt x="1441814" y="1774730"/>
                  </a:lnTo>
                  <a:lnTo>
                    <a:pt x="1438005" y="1769018"/>
                  </a:lnTo>
                  <a:lnTo>
                    <a:pt x="1433878" y="1763941"/>
                  </a:lnTo>
                  <a:lnTo>
                    <a:pt x="1429434" y="1759182"/>
                  </a:lnTo>
                  <a:lnTo>
                    <a:pt x="1424673" y="1755057"/>
                  </a:lnTo>
                  <a:lnTo>
                    <a:pt x="1419595" y="1751566"/>
                  </a:lnTo>
                  <a:lnTo>
                    <a:pt x="1413881" y="1748711"/>
                  </a:lnTo>
                  <a:lnTo>
                    <a:pt x="1408485" y="1746807"/>
                  </a:lnTo>
                  <a:lnTo>
                    <a:pt x="1402454" y="1745538"/>
                  </a:lnTo>
                  <a:lnTo>
                    <a:pt x="1396423" y="1744903"/>
                  </a:lnTo>
                  <a:lnTo>
                    <a:pt x="1390710" y="1745538"/>
                  </a:lnTo>
                  <a:lnTo>
                    <a:pt x="1384679" y="1746807"/>
                  </a:lnTo>
                  <a:lnTo>
                    <a:pt x="1378966" y="1748711"/>
                  </a:lnTo>
                  <a:lnTo>
                    <a:pt x="1373570" y="1751566"/>
                  </a:lnTo>
                  <a:lnTo>
                    <a:pt x="1368174" y="1755057"/>
                  </a:lnTo>
                  <a:lnTo>
                    <a:pt x="1363412" y="1759182"/>
                  </a:lnTo>
                  <a:lnTo>
                    <a:pt x="1358969" y="1763941"/>
                  </a:lnTo>
                  <a:lnTo>
                    <a:pt x="1354842" y="1769018"/>
                  </a:lnTo>
                  <a:lnTo>
                    <a:pt x="1351351" y="1774730"/>
                  </a:lnTo>
                  <a:lnTo>
                    <a:pt x="1347542" y="1781076"/>
                  </a:lnTo>
                  <a:lnTo>
                    <a:pt x="1344367" y="1788057"/>
                  </a:lnTo>
                  <a:lnTo>
                    <a:pt x="1342146" y="1795038"/>
                  </a:lnTo>
                  <a:lnTo>
                    <a:pt x="1339924" y="1802653"/>
                  </a:lnTo>
                  <a:lnTo>
                    <a:pt x="1338971" y="1810269"/>
                  </a:lnTo>
                  <a:lnTo>
                    <a:pt x="1337702" y="1818519"/>
                  </a:lnTo>
                  <a:lnTo>
                    <a:pt x="1337384" y="1826769"/>
                  </a:lnTo>
                  <a:lnTo>
                    <a:pt x="1364999" y="2143126"/>
                  </a:lnTo>
                  <a:lnTo>
                    <a:pt x="870151" y="2143126"/>
                  </a:lnTo>
                  <a:lnTo>
                    <a:pt x="870151" y="1651297"/>
                  </a:lnTo>
                  <a:lnTo>
                    <a:pt x="869833" y="1651297"/>
                  </a:lnTo>
                  <a:lnTo>
                    <a:pt x="868881" y="1652249"/>
                  </a:lnTo>
                  <a:lnTo>
                    <a:pt x="867294" y="1653201"/>
                  </a:lnTo>
                  <a:lnTo>
                    <a:pt x="864755" y="1656691"/>
                  </a:lnTo>
                  <a:lnTo>
                    <a:pt x="861581" y="1661133"/>
                  </a:lnTo>
                  <a:lnTo>
                    <a:pt x="858724" y="1667162"/>
                  </a:lnTo>
                  <a:lnTo>
                    <a:pt x="855867" y="1674143"/>
                  </a:lnTo>
                  <a:lnTo>
                    <a:pt x="852376" y="1682710"/>
                  </a:lnTo>
                  <a:lnTo>
                    <a:pt x="848884" y="1691912"/>
                  </a:lnTo>
                  <a:lnTo>
                    <a:pt x="845710" y="1702701"/>
                  </a:lnTo>
                  <a:lnTo>
                    <a:pt x="839044" y="1726816"/>
                  </a:lnTo>
                  <a:lnTo>
                    <a:pt x="832061" y="1755057"/>
                  </a:lnTo>
                  <a:lnTo>
                    <a:pt x="824443" y="1786153"/>
                  </a:lnTo>
                  <a:lnTo>
                    <a:pt x="817460" y="1820423"/>
                  </a:lnTo>
                  <a:lnTo>
                    <a:pt x="810477" y="1856913"/>
                  </a:lnTo>
                  <a:lnTo>
                    <a:pt x="803811" y="1895308"/>
                  </a:lnTo>
                  <a:lnTo>
                    <a:pt x="797145" y="1935606"/>
                  </a:lnTo>
                  <a:lnTo>
                    <a:pt x="790797" y="1976221"/>
                  </a:lnTo>
                  <a:lnTo>
                    <a:pt x="784766" y="2018424"/>
                  </a:lnTo>
                  <a:lnTo>
                    <a:pt x="779688" y="2060308"/>
                  </a:lnTo>
                  <a:lnTo>
                    <a:pt x="774609" y="2101876"/>
                  </a:lnTo>
                  <a:lnTo>
                    <a:pt x="771118" y="2143126"/>
                  </a:lnTo>
                  <a:lnTo>
                    <a:pt x="438150" y="2143126"/>
                  </a:lnTo>
                  <a:lnTo>
                    <a:pt x="443864" y="2084741"/>
                  </a:lnTo>
                  <a:lnTo>
                    <a:pt x="449894" y="2028577"/>
                  </a:lnTo>
                  <a:lnTo>
                    <a:pt x="455925" y="1975269"/>
                  </a:lnTo>
                  <a:lnTo>
                    <a:pt x="463226" y="1923865"/>
                  </a:lnTo>
                  <a:lnTo>
                    <a:pt x="470209" y="1875317"/>
                  </a:lnTo>
                  <a:lnTo>
                    <a:pt x="478144" y="1828990"/>
                  </a:lnTo>
                  <a:lnTo>
                    <a:pt x="485762" y="1784884"/>
                  </a:lnTo>
                  <a:lnTo>
                    <a:pt x="494015" y="1742682"/>
                  </a:lnTo>
                  <a:lnTo>
                    <a:pt x="502585" y="1702701"/>
                  </a:lnTo>
                  <a:lnTo>
                    <a:pt x="511155" y="1665258"/>
                  </a:lnTo>
                  <a:lnTo>
                    <a:pt x="520043" y="1629085"/>
                  </a:lnTo>
                  <a:lnTo>
                    <a:pt x="528931" y="1595450"/>
                  </a:lnTo>
                  <a:lnTo>
                    <a:pt x="537818" y="1563719"/>
                  </a:lnTo>
                  <a:lnTo>
                    <a:pt x="547023" y="1533892"/>
                  </a:lnTo>
                  <a:lnTo>
                    <a:pt x="556228" y="1505969"/>
                  </a:lnTo>
                  <a:lnTo>
                    <a:pt x="565116" y="1479632"/>
                  </a:lnTo>
                  <a:lnTo>
                    <a:pt x="574638" y="1454882"/>
                  </a:lnTo>
                  <a:lnTo>
                    <a:pt x="583526" y="1432036"/>
                  </a:lnTo>
                  <a:lnTo>
                    <a:pt x="592413" y="1410777"/>
                  </a:lnTo>
                  <a:lnTo>
                    <a:pt x="601301" y="1391420"/>
                  </a:lnTo>
                  <a:lnTo>
                    <a:pt x="609871" y="1373334"/>
                  </a:lnTo>
                  <a:lnTo>
                    <a:pt x="618124" y="1356516"/>
                  </a:lnTo>
                  <a:lnTo>
                    <a:pt x="626059" y="1341920"/>
                  </a:lnTo>
                  <a:lnTo>
                    <a:pt x="633995" y="1327959"/>
                  </a:lnTo>
                  <a:lnTo>
                    <a:pt x="641930" y="1315266"/>
                  </a:lnTo>
                  <a:lnTo>
                    <a:pt x="648913" y="1304160"/>
                  </a:lnTo>
                  <a:lnTo>
                    <a:pt x="655579" y="1294324"/>
                  </a:lnTo>
                  <a:lnTo>
                    <a:pt x="661927" y="1285756"/>
                  </a:lnTo>
                  <a:lnTo>
                    <a:pt x="667641" y="1278141"/>
                  </a:lnTo>
                  <a:lnTo>
                    <a:pt x="673037" y="1271478"/>
                  </a:lnTo>
                  <a:lnTo>
                    <a:pt x="677798" y="1266083"/>
                  </a:lnTo>
                  <a:lnTo>
                    <a:pt x="681924" y="1261641"/>
                  </a:lnTo>
                  <a:lnTo>
                    <a:pt x="699065" y="1252756"/>
                  </a:lnTo>
                  <a:lnTo>
                    <a:pt x="717475" y="1243237"/>
                  </a:lnTo>
                  <a:lnTo>
                    <a:pt x="737154" y="1234035"/>
                  </a:lnTo>
                  <a:lnTo>
                    <a:pt x="758104" y="1224833"/>
                  </a:lnTo>
                  <a:lnTo>
                    <a:pt x="779688" y="1215948"/>
                  </a:lnTo>
                  <a:lnTo>
                    <a:pt x="801907" y="1206746"/>
                  </a:lnTo>
                  <a:lnTo>
                    <a:pt x="824761" y="1197227"/>
                  </a:lnTo>
                  <a:lnTo>
                    <a:pt x="848249" y="1188343"/>
                  </a:lnTo>
                  <a:lnTo>
                    <a:pt x="895544" y="1170891"/>
                  </a:lnTo>
                  <a:lnTo>
                    <a:pt x="942204" y="1154390"/>
                  </a:lnTo>
                  <a:lnTo>
                    <a:pt x="987594" y="1138525"/>
                  </a:lnTo>
                  <a:lnTo>
                    <a:pt x="1030445" y="1124564"/>
                  </a:lnTo>
                  <a:lnTo>
                    <a:pt x="1041554" y="1118217"/>
                  </a:lnTo>
                  <a:lnTo>
                    <a:pt x="1053299" y="1112188"/>
                  </a:lnTo>
                  <a:lnTo>
                    <a:pt x="1065678" y="1107111"/>
                  </a:lnTo>
                  <a:lnTo>
                    <a:pt x="1077740" y="1102352"/>
                  </a:lnTo>
                  <a:lnTo>
                    <a:pt x="1090754" y="1097909"/>
                  </a:lnTo>
                  <a:lnTo>
                    <a:pt x="1103768" y="1094102"/>
                  </a:lnTo>
                  <a:lnTo>
                    <a:pt x="1117099" y="1090294"/>
                  </a:lnTo>
                  <a:lnTo>
                    <a:pt x="1131065" y="1087438"/>
                  </a:lnTo>
                  <a:close/>
                  <a:moveTo>
                    <a:pt x="1401445" y="0"/>
                  </a:moveTo>
                  <a:lnTo>
                    <a:pt x="1412240" y="318"/>
                  </a:lnTo>
                  <a:lnTo>
                    <a:pt x="1423353" y="635"/>
                  </a:lnTo>
                  <a:lnTo>
                    <a:pt x="1433513" y="1588"/>
                  </a:lnTo>
                  <a:lnTo>
                    <a:pt x="1444308" y="2223"/>
                  </a:lnTo>
                  <a:lnTo>
                    <a:pt x="1454786" y="3494"/>
                  </a:lnTo>
                  <a:lnTo>
                    <a:pt x="1465263" y="4764"/>
                  </a:lnTo>
                  <a:lnTo>
                    <a:pt x="1475423" y="6670"/>
                  </a:lnTo>
                  <a:lnTo>
                    <a:pt x="1485266" y="8575"/>
                  </a:lnTo>
                  <a:lnTo>
                    <a:pt x="1495426" y="10798"/>
                  </a:lnTo>
                  <a:lnTo>
                    <a:pt x="1505268" y="13339"/>
                  </a:lnTo>
                  <a:lnTo>
                    <a:pt x="1515111" y="15880"/>
                  </a:lnTo>
                  <a:lnTo>
                    <a:pt x="1524636" y="19056"/>
                  </a:lnTo>
                  <a:lnTo>
                    <a:pt x="1533843" y="22232"/>
                  </a:lnTo>
                  <a:lnTo>
                    <a:pt x="1543368" y="25726"/>
                  </a:lnTo>
                  <a:lnTo>
                    <a:pt x="1552576" y="29219"/>
                  </a:lnTo>
                  <a:lnTo>
                    <a:pt x="1561466" y="33030"/>
                  </a:lnTo>
                  <a:lnTo>
                    <a:pt x="1570356" y="37159"/>
                  </a:lnTo>
                  <a:lnTo>
                    <a:pt x="1578928" y="41605"/>
                  </a:lnTo>
                  <a:lnTo>
                    <a:pt x="1587818" y="46052"/>
                  </a:lnTo>
                  <a:lnTo>
                    <a:pt x="1596073" y="50816"/>
                  </a:lnTo>
                  <a:lnTo>
                    <a:pt x="1604646" y="55897"/>
                  </a:lnTo>
                  <a:lnTo>
                    <a:pt x="1612583" y="60979"/>
                  </a:lnTo>
                  <a:lnTo>
                    <a:pt x="1620521" y="66378"/>
                  </a:lnTo>
                  <a:lnTo>
                    <a:pt x="1628776" y="72095"/>
                  </a:lnTo>
                  <a:lnTo>
                    <a:pt x="1636078" y="77812"/>
                  </a:lnTo>
                  <a:lnTo>
                    <a:pt x="1644016" y="83528"/>
                  </a:lnTo>
                  <a:lnTo>
                    <a:pt x="1651318" y="89880"/>
                  </a:lnTo>
                  <a:lnTo>
                    <a:pt x="1658303" y="96232"/>
                  </a:lnTo>
                  <a:lnTo>
                    <a:pt x="1665606" y="102902"/>
                  </a:lnTo>
                  <a:lnTo>
                    <a:pt x="1672591" y="109571"/>
                  </a:lnTo>
                  <a:lnTo>
                    <a:pt x="1679258" y="116241"/>
                  </a:lnTo>
                  <a:lnTo>
                    <a:pt x="1685926" y="123546"/>
                  </a:lnTo>
                  <a:lnTo>
                    <a:pt x="1692593" y="130851"/>
                  </a:lnTo>
                  <a:lnTo>
                    <a:pt x="1698943" y="138155"/>
                  </a:lnTo>
                  <a:lnTo>
                    <a:pt x="1704976" y="145778"/>
                  </a:lnTo>
                  <a:lnTo>
                    <a:pt x="1710691" y="153400"/>
                  </a:lnTo>
                  <a:lnTo>
                    <a:pt x="1716723" y="161658"/>
                  </a:lnTo>
                  <a:lnTo>
                    <a:pt x="1722438" y="169597"/>
                  </a:lnTo>
                  <a:lnTo>
                    <a:pt x="1727836" y="177537"/>
                  </a:lnTo>
                  <a:lnTo>
                    <a:pt x="1733233" y="186113"/>
                  </a:lnTo>
                  <a:lnTo>
                    <a:pt x="1738313" y="194688"/>
                  </a:lnTo>
                  <a:lnTo>
                    <a:pt x="1743076" y="203263"/>
                  </a:lnTo>
                  <a:lnTo>
                    <a:pt x="1747838" y="212156"/>
                  </a:lnTo>
                  <a:lnTo>
                    <a:pt x="1752283" y="221048"/>
                  </a:lnTo>
                  <a:lnTo>
                    <a:pt x="1760856" y="239469"/>
                  </a:lnTo>
                  <a:lnTo>
                    <a:pt x="1768793" y="258207"/>
                  </a:lnTo>
                  <a:lnTo>
                    <a:pt x="1776096" y="277581"/>
                  </a:lnTo>
                  <a:lnTo>
                    <a:pt x="1782446" y="297272"/>
                  </a:lnTo>
                  <a:lnTo>
                    <a:pt x="1788161" y="317916"/>
                  </a:lnTo>
                  <a:lnTo>
                    <a:pt x="1792923" y="338560"/>
                  </a:lnTo>
                  <a:lnTo>
                    <a:pt x="1797051" y="359521"/>
                  </a:lnTo>
                  <a:lnTo>
                    <a:pt x="1799908" y="380800"/>
                  </a:lnTo>
                  <a:lnTo>
                    <a:pt x="1802448" y="402397"/>
                  </a:lnTo>
                  <a:lnTo>
                    <a:pt x="1804036" y="424946"/>
                  </a:lnTo>
                  <a:lnTo>
                    <a:pt x="1809751" y="426534"/>
                  </a:lnTo>
                  <a:lnTo>
                    <a:pt x="1815148" y="428758"/>
                  </a:lnTo>
                  <a:lnTo>
                    <a:pt x="1819911" y="431616"/>
                  </a:lnTo>
                  <a:lnTo>
                    <a:pt x="1825308" y="434474"/>
                  </a:lnTo>
                  <a:lnTo>
                    <a:pt x="1829753" y="437968"/>
                  </a:lnTo>
                  <a:lnTo>
                    <a:pt x="1834198" y="441144"/>
                  </a:lnTo>
                  <a:lnTo>
                    <a:pt x="1838326" y="445273"/>
                  </a:lnTo>
                  <a:lnTo>
                    <a:pt x="1842453" y="449401"/>
                  </a:lnTo>
                  <a:lnTo>
                    <a:pt x="1845628" y="453848"/>
                  </a:lnTo>
                  <a:lnTo>
                    <a:pt x="1849121" y="458612"/>
                  </a:lnTo>
                  <a:lnTo>
                    <a:pt x="1851978" y="463693"/>
                  </a:lnTo>
                  <a:lnTo>
                    <a:pt x="1854201" y="469728"/>
                  </a:lnTo>
                  <a:lnTo>
                    <a:pt x="1856423" y="475762"/>
                  </a:lnTo>
                  <a:lnTo>
                    <a:pt x="1858328" y="482114"/>
                  </a:lnTo>
                  <a:lnTo>
                    <a:pt x="1859916" y="488784"/>
                  </a:lnTo>
                  <a:lnTo>
                    <a:pt x="1860868" y="496088"/>
                  </a:lnTo>
                  <a:lnTo>
                    <a:pt x="1861503" y="502123"/>
                  </a:lnTo>
                  <a:lnTo>
                    <a:pt x="1862138" y="507839"/>
                  </a:lnTo>
                  <a:lnTo>
                    <a:pt x="1862138" y="513874"/>
                  </a:lnTo>
                  <a:lnTo>
                    <a:pt x="1861503" y="519908"/>
                  </a:lnTo>
                  <a:lnTo>
                    <a:pt x="1861186" y="526260"/>
                  </a:lnTo>
                  <a:lnTo>
                    <a:pt x="1860868" y="532294"/>
                  </a:lnTo>
                  <a:lnTo>
                    <a:pt x="1858963" y="544998"/>
                  </a:lnTo>
                  <a:lnTo>
                    <a:pt x="1856106" y="557385"/>
                  </a:lnTo>
                  <a:lnTo>
                    <a:pt x="1852296" y="569771"/>
                  </a:lnTo>
                  <a:lnTo>
                    <a:pt x="1847851" y="582157"/>
                  </a:lnTo>
                  <a:lnTo>
                    <a:pt x="1842771" y="593908"/>
                  </a:lnTo>
                  <a:lnTo>
                    <a:pt x="1836738" y="605342"/>
                  </a:lnTo>
                  <a:lnTo>
                    <a:pt x="1833881" y="611059"/>
                  </a:lnTo>
                  <a:lnTo>
                    <a:pt x="1830071" y="616140"/>
                  </a:lnTo>
                  <a:lnTo>
                    <a:pt x="1826578" y="621540"/>
                  </a:lnTo>
                  <a:lnTo>
                    <a:pt x="1823086" y="626621"/>
                  </a:lnTo>
                  <a:lnTo>
                    <a:pt x="1818958" y="631385"/>
                  </a:lnTo>
                  <a:lnTo>
                    <a:pt x="1814831" y="635831"/>
                  </a:lnTo>
                  <a:lnTo>
                    <a:pt x="1810703" y="640278"/>
                  </a:lnTo>
                  <a:lnTo>
                    <a:pt x="1806258" y="644407"/>
                  </a:lnTo>
                  <a:lnTo>
                    <a:pt x="1801813" y="648218"/>
                  </a:lnTo>
                  <a:lnTo>
                    <a:pt x="1797051" y="652029"/>
                  </a:lnTo>
                  <a:lnTo>
                    <a:pt x="1792288" y="655205"/>
                  </a:lnTo>
                  <a:lnTo>
                    <a:pt x="1787208" y="658063"/>
                  </a:lnTo>
                  <a:lnTo>
                    <a:pt x="1782128" y="660922"/>
                  </a:lnTo>
                  <a:lnTo>
                    <a:pt x="1777048" y="663145"/>
                  </a:lnTo>
                  <a:lnTo>
                    <a:pt x="1771651" y="681248"/>
                  </a:lnTo>
                  <a:lnTo>
                    <a:pt x="1766571" y="699033"/>
                  </a:lnTo>
                  <a:lnTo>
                    <a:pt x="1760538" y="716501"/>
                  </a:lnTo>
                  <a:lnTo>
                    <a:pt x="1754188" y="733969"/>
                  </a:lnTo>
                  <a:lnTo>
                    <a:pt x="1747521" y="751437"/>
                  </a:lnTo>
                  <a:lnTo>
                    <a:pt x="1740218" y="768587"/>
                  </a:lnTo>
                  <a:lnTo>
                    <a:pt x="1732598" y="785420"/>
                  </a:lnTo>
                  <a:lnTo>
                    <a:pt x="1724661" y="801618"/>
                  </a:lnTo>
                  <a:lnTo>
                    <a:pt x="1716406" y="817497"/>
                  </a:lnTo>
                  <a:lnTo>
                    <a:pt x="1707516" y="833695"/>
                  </a:lnTo>
                  <a:lnTo>
                    <a:pt x="1698308" y="848940"/>
                  </a:lnTo>
                  <a:lnTo>
                    <a:pt x="1688148" y="863867"/>
                  </a:lnTo>
                  <a:lnTo>
                    <a:pt x="1677988" y="878159"/>
                  </a:lnTo>
                  <a:lnTo>
                    <a:pt x="1667511" y="892451"/>
                  </a:lnTo>
                  <a:lnTo>
                    <a:pt x="1656716" y="905790"/>
                  </a:lnTo>
                  <a:lnTo>
                    <a:pt x="1644968" y="918811"/>
                  </a:lnTo>
                  <a:lnTo>
                    <a:pt x="1633221" y="931515"/>
                  </a:lnTo>
                  <a:lnTo>
                    <a:pt x="1620838" y="943266"/>
                  </a:lnTo>
                  <a:lnTo>
                    <a:pt x="1607821" y="954382"/>
                  </a:lnTo>
                  <a:lnTo>
                    <a:pt x="1594803" y="964863"/>
                  </a:lnTo>
                  <a:lnTo>
                    <a:pt x="1581151" y="974709"/>
                  </a:lnTo>
                  <a:lnTo>
                    <a:pt x="1567181" y="983919"/>
                  </a:lnTo>
                  <a:lnTo>
                    <a:pt x="1552576" y="992176"/>
                  </a:lnTo>
                  <a:lnTo>
                    <a:pt x="1545273" y="996305"/>
                  </a:lnTo>
                  <a:lnTo>
                    <a:pt x="1537336" y="1000116"/>
                  </a:lnTo>
                  <a:lnTo>
                    <a:pt x="1530033" y="1003610"/>
                  </a:lnTo>
                  <a:lnTo>
                    <a:pt x="1522096" y="1006786"/>
                  </a:lnTo>
                  <a:lnTo>
                    <a:pt x="1513841" y="1010279"/>
                  </a:lnTo>
                  <a:lnTo>
                    <a:pt x="1506221" y="1012820"/>
                  </a:lnTo>
                  <a:lnTo>
                    <a:pt x="1497966" y="1015679"/>
                  </a:lnTo>
                  <a:lnTo>
                    <a:pt x="1489711" y="1017902"/>
                  </a:lnTo>
                  <a:lnTo>
                    <a:pt x="1481456" y="1020443"/>
                  </a:lnTo>
                  <a:lnTo>
                    <a:pt x="1473201" y="1022348"/>
                  </a:lnTo>
                  <a:lnTo>
                    <a:pt x="1464628" y="1024254"/>
                  </a:lnTo>
                  <a:lnTo>
                    <a:pt x="1455738" y="1025842"/>
                  </a:lnTo>
                  <a:lnTo>
                    <a:pt x="1447166" y="1027112"/>
                  </a:lnTo>
                  <a:lnTo>
                    <a:pt x="1438276" y="1028383"/>
                  </a:lnTo>
                  <a:lnTo>
                    <a:pt x="1429068" y="1029018"/>
                  </a:lnTo>
                  <a:lnTo>
                    <a:pt x="1419860" y="1029971"/>
                  </a:lnTo>
                  <a:lnTo>
                    <a:pt x="1410653" y="1030288"/>
                  </a:lnTo>
                  <a:lnTo>
                    <a:pt x="1401445" y="1030288"/>
                  </a:lnTo>
                  <a:lnTo>
                    <a:pt x="1391920" y="1030288"/>
                  </a:lnTo>
                  <a:lnTo>
                    <a:pt x="1382713" y="1029971"/>
                  </a:lnTo>
                  <a:lnTo>
                    <a:pt x="1373823" y="1029018"/>
                  </a:lnTo>
                  <a:lnTo>
                    <a:pt x="1364933" y="1028383"/>
                  </a:lnTo>
                  <a:lnTo>
                    <a:pt x="1356043" y="1027112"/>
                  </a:lnTo>
                  <a:lnTo>
                    <a:pt x="1347153" y="1025842"/>
                  </a:lnTo>
                  <a:lnTo>
                    <a:pt x="1338580" y="1024254"/>
                  </a:lnTo>
                  <a:lnTo>
                    <a:pt x="1330008" y="1022348"/>
                  </a:lnTo>
                  <a:lnTo>
                    <a:pt x="1321753" y="1020443"/>
                  </a:lnTo>
                  <a:lnTo>
                    <a:pt x="1313180" y="1018219"/>
                  </a:lnTo>
                  <a:lnTo>
                    <a:pt x="1305243" y="1015679"/>
                  </a:lnTo>
                  <a:lnTo>
                    <a:pt x="1297305" y="1013138"/>
                  </a:lnTo>
                  <a:lnTo>
                    <a:pt x="1289050" y="1010279"/>
                  </a:lnTo>
                  <a:lnTo>
                    <a:pt x="1281430" y="1007104"/>
                  </a:lnTo>
                  <a:lnTo>
                    <a:pt x="1273493" y="1003928"/>
                  </a:lnTo>
                  <a:lnTo>
                    <a:pt x="1266190" y="1000434"/>
                  </a:lnTo>
                  <a:lnTo>
                    <a:pt x="1250950" y="992812"/>
                  </a:lnTo>
                  <a:lnTo>
                    <a:pt x="1236345" y="984554"/>
                  </a:lnTo>
                  <a:lnTo>
                    <a:pt x="1222693" y="975344"/>
                  </a:lnTo>
                  <a:lnTo>
                    <a:pt x="1209040" y="965498"/>
                  </a:lnTo>
                  <a:lnTo>
                    <a:pt x="1196023" y="955017"/>
                  </a:lnTo>
                  <a:lnTo>
                    <a:pt x="1183005" y="943901"/>
                  </a:lnTo>
                  <a:lnTo>
                    <a:pt x="1170623" y="932150"/>
                  </a:lnTo>
                  <a:lnTo>
                    <a:pt x="1158875" y="919764"/>
                  </a:lnTo>
                  <a:lnTo>
                    <a:pt x="1147128" y="907378"/>
                  </a:lnTo>
                  <a:lnTo>
                    <a:pt x="1136333" y="893721"/>
                  </a:lnTo>
                  <a:lnTo>
                    <a:pt x="1125538" y="879747"/>
                  </a:lnTo>
                  <a:lnTo>
                    <a:pt x="1115695" y="865455"/>
                  </a:lnTo>
                  <a:lnTo>
                    <a:pt x="1105853" y="850845"/>
                  </a:lnTo>
                  <a:lnTo>
                    <a:pt x="1096645" y="835601"/>
                  </a:lnTo>
                  <a:lnTo>
                    <a:pt x="1087755" y="820038"/>
                  </a:lnTo>
                  <a:lnTo>
                    <a:pt x="1079183" y="803841"/>
                  </a:lnTo>
                  <a:lnTo>
                    <a:pt x="1070928" y="787643"/>
                  </a:lnTo>
                  <a:lnTo>
                    <a:pt x="1063625" y="770811"/>
                  </a:lnTo>
                  <a:lnTo>
                    <a:pt x="1056323" y="753978"/>
                  </a:lnTo>
                  <a:lnTo>
                    <a:pt x="1049655" y="737145"/>
                  </a:lnTo>
                  <a:lnTo>
                    <a:pt x="1043305" y="719677"/>
                  </a:lnTo>
                  <a:lnTo>
                    <a:pt x="1037273" y="702209"/>
                  </a:lnTo>
                  <a:lnTo>
                    <a:pt x="1031558" y="684106"/>
                  </a:lnTo>
                  <a:lnTo>
                    <a:pt x="1026795" y="666321"/>
                  </a:lnTo>
                  <a:lnTo>
                    <a:pt x="1020763" y="664415"/>
                  </a:lnTo>
                  <a:lnTo>
                    <a:pt x="1015365" y="662827"/>
                  </a:lnTo>
                  <a:lnTo>
                    <a:pt x="1009650" y="659969"/>
                  </a:lnTo>
                  <a:lnTo>
                    <a:pt x="1004253" y="657110"/>
                  </a:lnTo>
                  <a:lnTo>
                    <a:pt x="998855" y="653617"/>
                  </a:lnTo>
                  <a:lnTo>
                    <a:pt x="993775" y="650441"/>
                  </a:lnTo>
                  <a:lnTo>
                    <a:pt x="989013" y="646312"/>
                  </a:lnTo>
                  <a:lnTo>
                    <a:pt x="984250" y="642183"/>
                  </a:lnTo>
                  <a:lnTo>
                    <a:pt x="979805" y="637737"/>
                  </a:lnTo>
                  <a:lnTo>
                    <a:pt x="975360" y="632973"/>
                  </a:lnTo>
                  <a:lnTo>
                    <a:pt x="970598" y="627891"/>
                  </a:lnTo>
                  <a:lnTo>
                    <a:pt x="966788" y="622492"/>
                  </a:lnTo>
                  <a:lnTo>
                    <a:pt x="962978" y="617411"/>
                  </a:lnTo>
                  <a:lnTo>
                    <a:pt x="959168" y="611376"/>
                  </a:lnTo>
                  <a:lnTo>
                    <a:pt x="955358" y="605660"/>
                  </a:lnTo>
                  <a:lnTo>
                    <a:pt x="952500" y="599625"/>
                  </a:lnTo>
                  <a:lnTo>
                    <a:pt x="949325" y="593591"/>
                  </a:lnTo>
                  <a:lnTo>
                    <a:pt x="946468" y="587239"/>
                  </a:lnTo>
                  <a:lnTo>
                    <a:pt x="943610" y="580887"/>
                  </a:lnTo>
                  <a:lnTo>
                    <a:pt x="941388" y="574535"/>
                  </a:lnTo>
                  <a:lnTo>
                    <a:pt x="939165" y="567865"/>
                  </a:lnTo>
                  <a:lnTo>
                    <a:pt x="937260" y="561196"/>
                  </a:lnTo>
                  <a:lnTo>
                    <a:pt x="935355" y="554526"/>
                  </a:lnTo>
                  <a:lnTo>
                    <a:pt x="934085" y="547857"/>
                  </a:lnTo>
                  <a:lnTo>
                    <a:pt x="932815" y="541505"/>
                  </a:lnTo>
                  <a:lnTo>
                    <a:pt x="931863" y="534835"/>
                  </a:lnTo>
                  <a:lnTo>
                    <a:pt x="930910" y="528166"/>
                  </a:lnTo>
                  <a:lnTo>
                    <a:pt x="930593" y="521496"/>
                  </a:lnTo>
                  <a:lnTo>
                    <a:pt x="930275" y="515144"/>
                  </a:lnTo>
                  <a:lnTo>
                    <a:pt x="930275" y="508792"/>
                  </a:lnTo>
                  <a:lnTo>
                    <a:pt x="930593" y="502440"/>
                  </a:lnTo>
                  <a:lnTo>
                    <a:pt x="931228" y="496088"/>
                  </a:lnTo>
                  <a:lnTo>
                    <a:pt x="932498" y="488148"/>
                  </a:lnTo>
                  <a:lnTo>
                    <a:pt x="934403" y="480526"/>
                  </a:lnTo>
                  <a:lnTo>
                    <a:pt x="936625" y="473539"/>
                  </a:lnTo>
                  <a:lnTo>
                    <a:pt x="939165" y="466869"/>
                  </a:lnTo>
                  <a:lnTo>
                    <a:pt x="942023" y="460835"/>
                  </a:lnTo>
                  <a:lnTo>
                    <a:pt x="945515" y="455436"/>
                  </a:lnTo>
                  <a:lnTo>
                    <a:pt x="949325" y="450037"/>
                  </a:lnTo>
                  <a:lnTo>
                    <a:pt x="953770" y="445273"/>
                  </a:lnTo>
                  <a:lnTo>
                    <a:pt x="958215" y="440826"/>
                  </a:lnTo>
                  <a:lnTo>
                    <a:pt x="962978" y="437015"/>
                  </a:lnTo>
                  <a:lnTo>
                    <a:pt x="968058" y="433204"/>
                  </a:lnTo>
                  <a:lnTo>
                    <a:pt x="973773" y="430345"/>
                  </a:lnTo>
                  <a:lnTo>
                    <a:pt x="979805" y="427805"/>
                  </a:lnTo>
                  <a:lnTo>
                    <a:pt x="985520" y="425264"/>
                  </a:lnTo>
                  <a:lnTo>
                    <a:pt x="992188" y="423358"/>
                  </a:lnTo>
                  <a:lnTo>
                    <a:pt x="998855" y="421453"/>
                  </a:lnTo>
                  <a:lnTo>
                    <a:pt x="1000443" y="399538"/>
                  </a:lnTo>
                  <a:lnTo>
                    <a:pt x="1002983" y="377942"/>
                  </a:lnTo>
                  <a:lnTo>
                    <a:pt x="1006475" y="356663"/>
                  </a:lnTo>
                  <a:lnTo>
                    <a:pt x="1010603" y="336019"/>
                  </a:lnTo>
                  <a:lnTo>
                    <a:pt x="1015365" y="315057"/>
                  </a:lnTo>
                  <a:lnTo>
                    <a:pt x="1020763" y="295049"/>
                  </a:lnTo>
                  <a:lnTo>
                    <a:pt x="1027748" y="275358"/>
                  </a:lnTo>
                  <a:lnTo>
                    <a:pt x="1034733" y="256302"/>
                  </a:lnTo>
                  <a:lnTo>
                    <a:pt x="1042353" y="237564"/>
                  </a:lnTo>
                  <a:lnTo>
                    <a:pt x="1051243" y="219143"/>
                  </a:lnTo>
                  <a:lnTo>
                    <a:pt x="1060768" y="201675"/>
                  </a:lnTo>
                  <a:lnTo>
                    <a:pt x="1065530" y="193417"/>
                  </a:lnTo>
                  <a:lnTo>
                    <a:pt x="1070610" y="184842"/>
                  </a:lnTo>
                  <a:lnTo>
                    <a:pt x="1076008" y="176585"/>
                  </a:lnTo>
                  <a:lnTo>
                    <a:pt x="1081405" y="168327"/>
                  </a:lnTo>
                  <a:lnTo>
                    <a:pt x="1087120" y="160070"/>
                  </a:lnTo>
                  <a:lnTo>
                    <a:pt x="1092835" y="152447"/>
                  </a:lnTo>
                  <a:lnTo>
                    <a:pt x="1098868" y="144507"/>
                  </a:lnTo>
                  <a:lnTo>
                    <a:pt x="1104900" y="137202"/>
                  </a:lnTo>
                  <a:lnTo>
                    <a:pt x="1111250" y="129580"/>
                  </a:lnTo>
                  <a:lnTo>
                    <a:pt x="1117600" y="122593"/>
                  </a:lnTo>
                  <a:lnTo>
                    <a:pt x="1124268" y="115606"/>
                  </a:lnTo>
                  <a:lnTo>
                    <a:pt x="1131253" y="108619"/>
                  </a:lnTo>
                  <a:lnTo>
                    <a:pt x="1137920" y="101949"/>
                  </a:lnTo>
                  <a:lnTo>
                    <a:pt x="1144905" y="95597"/>
                  </a:lnTo>
                  <a:lnTo>
                    <a:pt x="1152525" y="89245"/>
                  </a:lnTo>
                  <a:lnTo>
                    <a:pt x="1159828" y="82893"/>
                  </a:lnTo>
                  <a:lnTo>
                    <a:pt x="1167130" y="76859"/>
                  </a:lnTo>
                  <a:lnTo>
                    <a:pt x="1175068" y="71460"/>
                  </a:lnTo>
                  <a:lnTo>
                    <a:pt x="1183005" y="65743"/>
                  </a:lnTo>
                  <a:lnTo>
                    <a:pt x="1190943" y="60661"/>
                  </a:lnTo>
                  <a:lnTo>
                    <a:pt x="1198880" y="55262"/>
                  </a:lnTo>
                  <a:lnTo>
                    <a:pt x="1207453" y="50498"/>
                  </a:lnTo>
                  <a:lnTo>
                    <a:pt x="1216025" y="45734"/>
                  </a:lnTo>
                  <a:lnTo>
                    <a:pt x="1224598" y="41288"/>
                  </a:lnTo>
                  <a:lnTo>
                    <a:pt x="1233170" y="36841"/>
                  </a:lnTo>
                  <a:lnTo>
                    <a:pt x="1242060" y="32713"/>
                  </a:lnTo>
                  <a:lnTo>
                    <a:pt x="1250950" y="28902"/>
                  </a:lnTo>
                  <a:lnTo>
                    <a:pt x="1260158" y="25408"/>
                  </a:lnTo>
                  <a:lnTo>
                    <a:pt x="1269365" y="21914"/>
                  </a:lnTo>
                  <a:lnTo>
                    <a:pt x="1278890" y="19056"/>
                  </a:lnTo>
                  <a:lnTo>
                    <a:pt x="1288415" y="15880"/>
                  </a:lnTo>
                  <a:lnTo>
                    <a:pt x="1297940" y="13339"/>
                  </a:lnTo>
                  <a:lnTo>
                    <a:pt x="1307783" y="10798"/>
                  </a:lnTo>
                  <a:lnTo>
                    <a:pt x="1317625" y="8575"/>
                  </a:lnTo>
                  <a:lnTo>
                    <a:pt x="1327785" y="6670"/>
                  </a:lnTo>
                  <a:lnTo>
                    <a:pt x="1337945" y="4764"/>
                  </a:lnTo>
                  <a:lnTo>
                    <a:pt x="1348105" y="3494"/>
                  </a:lnTo>
                  <a:lnTo>
                    <a:pt x="1358583" y="2223"/>
                  </a:lnTo>
                  <a:lnTo>
                    <a:pt x="1369060" y="1588"/>
                  </a:lnTo>
                  <a:lnTo>
                    <a:pt x="1379855" y="635"/>
                  </a:lnTo>
                  <a:lnTo>
                    <a:pt x="1390650" y="318"/>
                  </a:lnTo>
                  <a:lnTo>
                    <a:pt x="1401445" y="0"/>
                  </a:lnTo>
                  <a:close/>
                </a:path>
              </a:pathLst>
            </a:custGeom>
            <a:solidFill>
              <a:srgbClr val="197BC8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2400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56664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4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Horizontal)">
                                          <p:cBhvr>
                                            <p:cTn id="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4" presetID="16" presetClass="entr" presetSubtype="4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Horizontal)">
                                          <p:cBhvr>
                                            <p:cTn id="16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18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1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3" presetID="3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900" decel="100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37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1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900" decel="100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37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900" decel="100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37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900" decel="100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4" grpId="0"/>
          <p:bldP spid="5" grpId="0"/>
          <p:bldP spid="6" grpId="0"/>
          <p:bldP spid="7" grpId="0"/>
          <p:bldP spid="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4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Horizontal)">
                                          <p:cBhvr>
                                            <p:cTn id="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4" presetID="16" presetClass="entr" presetSubtype="4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Horizontal)">
                                          <p:cBhvr>
                                            <p:cTn id="16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18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1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3" presetID="3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900" decel="100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37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1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900" decel="100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37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900" decel="100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37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900" decel="100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4" grpId="0"/>
          <p:bldP spid="5" grpId="0"/>
          <p:bldP spid="6" grpId="0"/>
          <p:bldP spid="7" grpId="0"/>
          <p:bldP spid="8" grpId="0"/>
        </p:bldLst>
      </p:timing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千图PPT彼岸天：ID 8661124库_组合 2">
            <a:extLst>
              <a:ext uri="{FF2B5EF4-FFF2-40B4-BE49-F238E27FC236}">
                <a16:creationId xmlns:a16="http://schemas.microsoft.com/office/drawing/2014/main" id="{7704AAB6-0A9D-461A-90B1-9C229153F900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4064814" y="1605542"/>
            <a:ext cx="4062372" cy="3646916"/>
            <a:chOff x="6496865" y="1843493"/>
            <a:chExt cx="4062372" cy="3646916"/>
          </a:xfrm>
        </p:grpSpPr>
        <p:sp>
          <p:nvSpPr>
            <p:cNvPr id="32" name="Oval 1">
              <a:extLst>
                <a:ext uri="{FF2B5EF4-FFF2-40B4-BE49-F238E27FC236}">
                  <a16:creationId xmlns:a16="http://schemas.microsoft.com/office/drawing/2014/main" id="{F085E1E7-5568-4073-AD20-DC60C7B1AE2C}"/>
                </a:ext>
              </a:extLst>
            </p:cNvPr>
            <p:cNvSpPr/>
            <p:nvPr/>
          </p:nvSpPr>
          <p:spPr>
            <a:xfrm>
              <a:off x="7173976" y="2312876"/>
              <a:ext cx="2708151" cy="2708148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Oval 3">
              <a:extLst>
                <a:ext uri="{FF2B5EF4-FFF2-40B4-BE49-F238E27FC236}">
                  <a16:creationId xmlns:a16="http://schemas.microsoft.com/office/drawing/2014/main" id="{04C9333B-FD8E-4551-ADE7-9A8BDD148FE2}"/>
                </a:ext>
              </a:extLst>
            </p:cNvPr>
            <p:cNvSpPr/>
            <p:nvPr/>
          </p:nvSpPr>
          <p:spPr>
            <a:xfrm>
              <a:off x="7601583" y="2740485"/>
              <a:ext cx="1852934" cy="1852931"/>
            </a:xfrm>
            <a:prstGeom prst="ellipse">
              <a:avLst/>
            </a:prstGeom>
            <a:solidFill>
              <a:schemeClr val="bg1"/>
            </a:solidFill>
            <a:ln w="3175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" name="Oval 8">
              <a:extLst>
                <a:ext uri="{FF2B5EF4-FFF2-40B4-BE49-F238E27FC236}">
                  <a16:creationId xmlns:a16="http://schemas.microsoft.com/office/drawing/2014/main" id="{0CD592E7-EA97-489B-87ED-7D8BDC0CB3AE}"/>
                </a:ext>
              </a:extLst>
            </p:cNvPr>
            <p:cNvSpPr/>
            <p:nvPr/>
          </p:nvSpPr>
          <p:spPr>
            <a:xfrm>
              <a:off x="7789865" y="3472855"/>
              <a:ext cx="890474" cy="890474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" name="Oval 9">
              <a:extLst>
                <a:ext uri="{FF2B5EF4-FFF2-40B4-BE49-F238E27FC236}">
                  <a16:creationId xmlns:a16="http://schemas.microsoft.com/office/drawing/2014/main" id="{440DA142-5B16-465B-A976-433E36B5B422}"/>
                </a:ext>
              </a:extLst>
            </p:cNvPr>
            <p:cNvSpPr/>
            <p:nvPr/>
          </p:nvSpPr>
          <p:spPr>
            <a:xfrm>
              <a:off x="8375760" y="3472855"/>
              <a:ext cx="890474" cy="890474"/>
            </a:xfrm>
            <a:prstGeom prst="ellipse">
              <a:avLst/>
            </a:prstGeom>
            <a:solidFill>
              <a:schemeClr val="accent2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" name="TextBox 6">
              <a:extLst>
                <a:ext uri="{FF2B5EF4-FFF2-40B4-BE49-F238E27FC236}">
                  <a16:creationId xmlns:a16="http://schemas.microsoft.com/office/drawing/2014/main" id="{CF958CD6-6E75-4C72-892D-D243370B8DBA}"/>
                </a:ext>
              </a:extLst>
            </p:cNvPr>
            <p:cNvSpPr txBox="1">
              <a:spLocks/>
            </p:cNvSpPr>
            <p:nvPr/>
          </p:nvSpPr>
          <p:spPr>
            <a:xfrm>
              <a:off x="8091087" y="3793441"/>
              <a:ext cx="128240" cy="249299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normAutofit lnSpcReduction="10000"/>
              <a:scene3d>
                <a:camera prst="orthographicFront">
                  <a:rot lat="0" lon="0" rev="0"/>
                </a:camera>
                <a:lightRig rig="glow" dir="t">
                  <a:rot lat="0" lon="0" rev="3600000"/>
                </a:lightRig>
              </a:scene3d>
              <a:sp3d prstMaterial="softEdge">
                <a:contourClr>
                  <a:schemeClr val="accent4">
                    <a:alpha val="95000"/>
                  </a:schemeClr>
                </a:contourClr>
              </a:sp3d>
            </a:bodyPr>
            <a:lstStyle/>
            <a:p>
              <a:pPr algn="ctr">
                <a:buClr>
                  <a:prstClr val="white"/>
                </a:buClr>
                <a:defRPr/>
              </a:pPr>
              <a:r>
                <a:rPr lang="en-US" altLang="ko-KR" b="1">
                  <a:solidFill>
                    <a:schemeClr val="bg1"/>
                  </a:solidFill>
                </a:rPr>
                <a:t>1</a:t>
              </a:r>
            </a:p>
          </p:txBody>
        </p:sp>
        <p:sp>
          <p:nvSpPr>
            <p:cNvPr id="37" name="TextBox 7">
              <a:extLst>
                <a:ext uri="{FF2B5EF4-FFF2-40B4-BE49-F238E27FC236}">
                  <a16:creationId xmlns:a16="http://schemas.microsoft.com/office/drawing/2014/main" id="{475F20FD-EC1F-41C8-9742-348B2A966EB8}"/>
                </a:ext>
              </a:extLst>
            </p:cNvPr>
            <p:cNvSpPr txBox="1">
              <a:spLocks/>
            </p:cNvSpPr>
            <p:nvPr/>
          </p:nvSpPr>
          <p:spPr>
            <a:xfrm>
              <a:off x="8836772" y="3793441"/>
              <a:ext cx="128240" cy="249299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normAutofit lnSpcReduction="10000"/>
              <a:scene3d>
                <a:camera prst="orthographicFront">
                  <a:rot lat="0" lon="0" rev="0"/>
                </a:camera>
                <a:lightRig rig="glow" dir="t">
                  <a:rot lat="0" lon="0" rev="3600000"/>
                </a:lightRig>
              </a:scene3d>
              <a:sp3d prstMaterial="softEdge">
                <a:contourClr>
                  <a:schemeClr val="accent4">
                    <a:alpha val="95000"/>
                  </a:schemeClr>
                </a:contourClr>
              </a:sp3d>
            </a:bodyPr>
            <a:lstStyle/>
            <a:p>
              <a:pPr algn="ctr">
                <a:buClr>
                  <a:prstClr val="white"/>
                </a:buClr>
                <a:defRPr/>
              </a:pPr>
              <a:r>
                <a:rPr lang="en-US" altLang="ko-KR" b="1">
                  <a:solidFill>
                    <a:schemeClr val="bg1"/>
                  </a:solidFill>
                </a:rPr>
                <a:t>2</a:t>
              </a:r>
            </a:p>
          </p:txBody>
        </p:sp>
        <p:sp>
          <p:nvSpPr>
            <p:cNvPr id="38" name="Freeform: Shape 11">
              <a:extLst>
                <a:ext uri="{FF2B5EF4-FFF2-40B4-BE49-F238E27FC236}">
                  <a16:creationId xmlns:a16="http://schemas.microsoft.com/office/drawing/2014/main" id="{D5F2AD0F-F580-4567-B51E-6C15AFC66ECF}"/>
                </a:ext>
              </a:extLst>
            </p:cNvPr>
            <p:cNvSpPr/>
            <p:nvPr/>
          </p:nvSpPr>
          <p:spPr>
            <a:xfrm rot="19800000" flipH="1">
              <a:off x="7308340" y="1843494"/>
              <a:ext cx="890476" cy="1005067"/>
            </a:xfrm>
            <a:custGeom>
              <a:avLst/>
              <a:gdLst/>
              <a:ahLst/>
              <a:cxnLst/>
              <a:rect l="l" t="t" r="r" b="b"/>
              <a:pathLst>
                <a:path w="943662" h="1065099">
                  <a:moveTo>
                    <a:pt x="471831" y="0"/>
                  </a:moveTo>
                  <a:cubicBezTo>
                    <a:pt x="732416" y="0"/>
                    <a:pt x="943662" y="211246"/>
                    <a:pt x="943662" y="471831"/>
                  </a:cubicBezTo>
                  <a:cubicBezTo>
                    <a:pt x="943662" y="704412"/>
                    <a:pt x="775380" y="897689"/>
                    <a:pt x="553732" y="935406"/>
                  </a:cubicBezTo>
                  <a:lnTo>
                    <a:pt x="478510" y="1065099"/>
                  </a:lnTo>
                  <a:lnTo>
                    <a:pt x="404117" y="936836"/>
                  </a:lnTo>
                  <a:cubicBezTo>
                    <a:pt x="175468" y="905837"/>
                    <a:pt x="0" y="709325"/>
                    <a:pt x="0" y="471831"/>
                  </a:cubicBezTo>
                  <a:cubicBezTo>
                    <a:pt x="0" y="211246"/>
                    <a:pt x="211246" y="0"/>
                    <a:pt x="471831" y="0"/>
                  </a:cubicBezTo>
                  <a:close/>
                </a:path>
              </a:pathLst>
            </a:cu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ko-KR" altLang="en-US" sz="1100"/>
                <a:t>关键词</a:t>
              </a:r>
            </a:p>
          </p:txBody>
        </p:sp>
        <p:sp>
          <p:nvSpPr>
            <p:cNvPr id="39" name="Freeform: Shape 18">
              <a:extLst>
                <a:ext uri="{FF2B5EF4-FFF2-40B4-BE49-F238E27FC236}">
                  <a16:creationId xmlns:a16="http://schemas.microsoft.com/office/drawing/2014/main" id="{E89F2D5E-FC89-4EB4-911F-78D55166D6D6}"/>
                </a:ext>
              </a:extLst>
            </p:cNvPr>
            <p:cNvSpPr/>
            <p:nvPr/>
          </p:nvSpPr>
          <p:spPr>
            <a:xfrm rot="1800000" flipH="1" flipV="1">
              <a:off x="7308340" y="4485341"/>
              <a:ext cx="890476" cy="1005067"/>
            </a:xfrm>
            <a:custGeom>
              <a:avLst/>
              <a:gdLst/>
              <a:ahLst/>
              <a:cxnLst/>
              <a:rect l="l" t="t" r="r" b="b"/>
              <a:pathLst>
                <a:path w="943662" h="1065099">
                  <a:moveTo>
                    <a:pt x="471831" y="0"/>
                  </a:moveTo>
                  <a:cubicBezTo>
                    <a:pt x="732416" y="0"/>
                    <a:pt x="943662" y="211246"/>
                    <a:pt x="943662" y="471831"/>
                  </a:cubicBezTo>
                  <a:cubicBezTo>
                    <a:pt x="943662" y="704412"/>
                    <a:pt x="775380" y="897689"/>
                    <a:pt x="553732" y="935406"/>
                  </a:cubicBezTo>
                  <a:lnTo>
                    <a:pt x="478510" y="1065099"/>
                  </a:lnTo>
                  <a:lnTo>
                    <a:pt x="404117" y="936836"/>
                  </a:lnTo>
                  <a:cubicBezTo>
                    <a:pt x="175468" y="905837"/>
                    <a:pt x="0" y="709325"/>
                    <a:pt x="0" y="471831"/>
                  </a:cubicBezTo>
                  <a:cubicBezTo>
                    <a:pt x="0" y="211246"/>
                    <a:pt x="211246" y="0"/>
                    <a:pt x="471831" y="0"/>
                  </a:cubicBezTo>
                  <a:close/>
                </a:path>
              </a:pathLst>
            </a:custGeom>
            <a:solidFill>
              <a:schemeClr val="accent5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wrap="none" anchor="ctr">
              <a:normAutofit/>
            </a:bodyPr>
            <a:lstStyle/>
            <a:p>
              <a:pPr algn="ctr"/>
              <a:r>
                <a:rPr lang="ko-KR" altLang="en-US" sz="1100"/>
                <a:t>关键词</a:t>
              </a:r>
            </a:p>
          </p:txBody>
        </p:sp>
        <p:sp>
          <p:nvSpPr>
            <p:cNvPr id="40" name="Freeform: Shape 23">
              <a:extLst>
                <a:ext uri="{FF2B5EF4-FFF2-40B4-BE49-F238E27FC236}">
                  <a16:creationId xmlns:a16="http://schemas.microsoft.com/office/drawing/2014/main" id="{B87AC5FC-7477-4892-BDF0-786B09C956AA}"/>
                </a:ext>
              </a:extLst>
            </p:cNvPr>
            <p:cNvSpPr/>
            <p:nvPr/>
          </p:nvSpPr>
          <p:spPr>
            <a:xfrm rot="16200000">
              <a:off x="6554161" y="3164417"/>
              <a:ext cx="890475" cy="1005068"/>
            </a:xfrm>
            <a:custGeom>
              <a:avLst/>
              <a:gdLst/>
              <a:ahLst/>
              <a:cxnLst/>
              <a:rect l="l" t="t" r="r" b="b"/>
              <a:pathLst>
                <a:path w="943662" h="1065099">
                  <a:moveTo>
                    <a:pt x="471831" y="0"/>
                  </a:moveTo>
                  <a:cubicBezTo>
                    <a:pt x="732416" y="0"/>
                    <a:pt x="943662" y="211246"/>
                    <a:pt x="943662" y="471831"/>
                  </a:cubicBezTo>
                  <a:cubicBezTo>
                    <a:pt x="943662" y="704412"/>
                    <a:pt x="775380" y="897689"/>
                    <a:pt x="553732" y="935406"/>
                  </a:cubicBezTo>
                  <a:lnTo>
                    <a:pt x="478510" y="1065099"/>
                  </a:lnTo>
                  <a:lnTo>
                    <a:pt x="404117" y="936836"/>
                  </a:lnTo>
                  <a:cubicBezTo>
                    <a:pt x="175468" y="905837"/>
                    <a:pt x="0" y="709325"/>
                    <a:pt x="0" y="471831"/>
                  </a:cubicBezTo>
                  <a:cubicBezTo>
                    <a:pt x="0" y="211246"/>
                    <a:pt x="211246" y="0"/>
                    <a:pt x="471831" y="0"/>
                  </a:cubicBezTo>
                  <a:close/>
                </a:path>
              </a:pathLst>
            </a:custGeom>
            <a:solidFill>
              <a:schemeClr val="accent6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wrap="none" anchor="ctr">
              <a:normAutofit/>
            </a:bodyPr>
            <a:lstStyle/>
            <a:p>
              <a:pPr algn="ctr"/>
              <a:r>
                <a:rPr lang="ko-KR" altLang="en-US" sz="1100"/>
                <a:t>关键词</a:t>
              </a:r>
            </a:p>
          </p:txBody>
        </p:sp>
        <p:sp>
          <p:nvSpPr>
            <p:cNvPr id="41" name="Freeform: Shape 32">
              <a:extLst>
                <a:ext uri="{FF2B5EF4-FFF2-40B4-BE49-F238E27FC236}">
                  <a16:creationId xmlns:a16="http://schemas.microsoft.com/office/drawing/2014/main" id="{7D5C5C2C-1720-4C9C-A878-21B3C331460E}"/>
                </a:ext>
              </a:extLst>
            </p:cNvPr>
            <p:cNvSpPr/>
            <p:nvPr/>
          </p:nvSpPr>
          <p:spPr>
            <a:xfrm rot="5400000" flipH="1">
              <a:off x="9611465" y="3164417"/>
              <a:ext cx="890475" cy="1005068"/>
            </a:xfrm>
            <a:custGeom>
              <a:avLst/>
              <a:gdLst/>
              <a:ahLst/>
              <a:cxnLst/>
              <a:rect l="l" t="t" r="r" b="b"/>
              <a:pathLst>
                <a:path w="943662" h="1065099">
                  <a:moveTo>
                    <a:pt x="471831" y="0"/>
                  </a:moveTo>
                  <a:cubicBezTo>
                    <a:pt x="732416" y="0"/>
                    <a:pt x="943662" y="211246"/>
                    <a:pt x="943662" y="471831"/>
                  </a:cubicBezTo>
                  <a:cubicBezTo>
                    <a:pt x="943662" y="704412"/>
                    <a:pt x="775380" y="897689"/>
                    <a:pt x="553732" y="935406"/>
                  </a:cubicBezTo>
                  <a:lnTo>
                    <a:pt x="478510" y="1065099"/>
                  </a:lnTo>
                  <a:lnTo>
                    <a:pt x="404117" y="936836"/>
                  </a:lnTo>
                  <a:cubicBezTo>
                    <a:pt x="175468" y="905837"/>
                    <a:pt x="0" y="709325"/>
                    <a:pt x="0" y="471831"/>
                  </a:cubicBezTo>
                  <a:cubicBezTo>
                    <a:pt x="0" y="211246"/>
                    <a:pt x="211246" y="0"/>
                    <a:pt x="471831" y="0"/>
                  </a:cubicBezTo>
                  <a:close/>
                </a:path>
              </a:pathLst>
            </a:custGeom>
            <a:solidFill>
              <a:schemeClr val="accent3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none" anchor="ctr">
              <a:normAutofit/>
            </a:bodyPr>
            <a:lstStyle/>
            <a:p>
              <a:pPr algn="ctr"/>
              <a:r>
                <a:rPr lang="ko-KR" altLang="en-US" sz="1100"/>
                <a:t>关键词</a:t>
              </a:r>
            </a:p>
          </p:txBody>
        </p:sp>
        <p:sp>
          <p:nvSpPr>
            <p:cNvPr id="42" name="Freeform: Shape 35">
              <a:extLst>
                <a:ext uri="{FF2B5EF4-FFF2-40B4-BE49-F238E27FC236}">
                  <a16:creationId xmlns:a16="http://schemas.microsoft.com/office/drawing/2014/main" id="{56FA93EF-808C-4B3F-BDDE-B2EC00D2F779}"/>
                </a:ext>
              </a:extLst>
            </p:cNvPr>
            <p:cNvSpPr/>
            <p:nvPr/>
          </p:nvSpPr>
          <p:spPr>
            <a:xfrm rot="19800000" flipV="1">
              <a:off x="8857285" y="4485342"/>
              <a:ext cx="890476" cy="1005067"/>
            </a:xfrm>
            <a:custGeom>
              <a:avLst/>
              <a:gdLst/>
              <a:ahLst/>
              <a:cxnLst/>
              <a:rect l="l" t="t" r="r" b="b"/>
              <a:pathLst>
                <a:path w="943662" h="1065099">
                  <a:moveTo>
                    <a:pt x="471831" y="0"/>
                  </a:moveTo>
                  <a:cubicBezTo>
                    <a:pt x="732416" y="0"/>
                    <a:pt x="943662" y="211246"/>
                    <a:pt x="943662" y="471831"/>
                  </a:cubicBezTo>
                  <a:cubicBezTo>
                    <a:pt x="943662" y="704412"/>
                    <a:pt x="775380" y="897689"/>
                    <a:pt x="553732" y="935406"/>
                  </a:cubicBezTo>
                  <a:lnTo>
                    <a:pt x="478510" y="1065099"/>
                  </a:lnTo>
                  <a:lnTo>
                    <a:pt x="404117" y="936836"/>
                  </a:lnTo>
                  <a:cubicBezTo>
                    <a:pt x="175468" y="905837"/>
                    <a:pt x="0" y="709325"/>
                    <a:pt x="0" y="471831"/>
                  </a:cubicBezTo>
                  <a:cubicBezTo>
                    <a:pt x="0" y="211246"/>
                    <a:pt x="211246" y="0"/>
                    <a:pt x="471831" y="0"/>
                  </a:cubicBezTo>
                  <a:close/>
                </a:path>
              </a:pathLst>
            </a:custGeom>
            <a:solidFill>
              <a:schemeClr val="accent4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none" anchor="ctr">
              <a:normAutofit/>
            </a:bodyPr>
            <a:lstStyle/>
            <a:p>
              <a:pPr algn="ctr"/>
              <a:r>
                <a:rPr lang="ko-KR" altLang="en-US" sz="1100"/>
                <a:t>关键词</a:t>
              </a:r>
            </a:p>
          </p:txBody>
        </p:sp>
        <p:sp>
          <p:nvSpPr>
            <p:cNvPr id="43" name="Freeform: Shape 53">
              <a:extLst>
                <a:ext uri="{FF2B5EF4-FFF2-40B4-BE49-F238E27FC236}">
                  <a16:creationId xmlns:a16="http://schemas.microsoft.com/office/drawing/2014/main" id="{AB6985B7-C74E-4209-8382-E15941DE5975}"/>
                </a:ext>
              </a:extLst>
            </p:cNvPr>
            <p:cNvSpPr/>
            <p:nvPr/>
          </p:nvSpPr>
          <p:spPr>
            <a:xfrm rot="1800000">
              <a:off x="8857285" y="1843493"/>
              <a:ext cx="890476" cy="1005067"/>
            </a:xfrm>
            <a:custGeom>
              <a:avLst/>
              <a:gdLst/>
              <a:ahLst/>
              <a:cxnLst/>
              <a:rect l="l" t="t" r="r" b="b"/>
              <a:pathLst>
                <a:path w="943662" h="1065099">
                  <a:moveTo>
                    <a:pt x="471831" y="0"/>
                  </a:moveTo>
                  <a:cubicBezTo>
                    <a:pt x="732416" y="0"/>
                    <a:pt x="943662" y="211246"/>
                    <a:pt x="943662" y="471831"/>
                  </a:cubicBezTo>
                  <a:cubicBezTo>
                    <a:pt x="943662" y="704412"/>
                    <a:pt x="775380" y="897689"/>
                    <a:pt x="553732" y="935406"/>
                  </a:cubicBezTo>
                  <a:lnTo>
                    <a:pt x="478510" y="1065099"/>
                  </a:lnTo>
                  <a:lnTo>
                    <a:pt x="404117" y="936836"/>
                  </a:lnTo>
                  <a:cubicBezTo>
                    <a:pt x="175468" y="905837"/>
                    <a:pt x="0" y="709325"/>
                    <a:pt x="0" y="471831"/>
                  </a:cubicBezTo>
                  <a:cubicBezTo>
                    <a:pt x="0" y="211246"/>
                    <a:pt x="211246" y="0"/>
                    <a:pt x="471831" y="0"/>
                  </a:cubicBezTo>
                  <a:close/>
                </a:path>
              </a:pathLst>
            </a:custGeom>
            <a:solidFill>
              <a:schemeClr val="accent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ko-KR" altLang="en-US" sz="1100"/>
                <a:t>关键词</a:t>
              </a:r>
            </a:p>
          </p:txBody>
        </p:sp>
        <p:sp>
          <p:nvSpPr>
            <p:cNvPr id="44" name="TextBox 82">
              <a:extLst>
                <a:ext uri="{FF2B5EF4-FFF2-40B4-BE49-F238E27FC236}">
                  <a16:creationId xmlns:a16="http://schemas.microsoft.com/office/drawing/2014/main" id="{B5F692CC-FB72-404B-AA70-AA01A064F712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7904475" y="3154014"/>
              <a:ext cx="1231106" cy="246221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none" lIns="0" tIns="0" rIns="0" bIns="0" anchor="t" anchorCtr="0">
              <a:normAutofit/>
              <a:sp3d/>
            </a:bodyPr>
            <a:lstStyle/>
            <a:p>
              <a:pPr algn="ctr">
                <a:buClr>
                  <a:prstClr val="white"/>
                </a:buClr>
                <a:defRPr/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输入标题文本</a:t>
              </a:r>
            </a:p>
          </p:txBody>
        </p:sp>
      </p:grpSp>
      <p:grpSp>
        <p:nvGrpSpPr>
          <p:cNvPr id="5" name="千图PPT彼岸天：ID 8661124库_组合 27">
            <a:extLst>
              <a:ext uri="{FF2B5EF4-FFF2-40B4-BE49-F238E27FC236}">
                <a16:creationId xmlns:a16="http://schemas.microsoft.com/office/drawing/2014/main" id="{AC28D71A-CF72-4A19-A003-E184A4CCF854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1307468" y="1697288"/>
            <a:ext cx="9613068" cy="3463424"/>
            <a:chOff x="1307468" y="1912116"/>
            <a:chExt cx="9613068" cy="3463424"/>
          </a:xfrm>
        </p:grpSpPr>
        <p:grpSp>
          <p:nvGrpSpPr>
            <p:cNvPr id="6" name="Group 28">
              <a:extLst>
                <a:ext uri="{FF2B5EF4-FFF2-40B4-BE49-F238E27FC236}">
                  <a16:creationId xmlns:a16="http://schemas.microsoft.com/office/drawing/2014/main" id="{3305C0A4-19FD-4BBE-AF66-2D23EE769D18}"/>
                </a:ext>
              </a:extLst>
            </p:cNvPr>
            <p:cNvGrpSpPr/>
            <p:nvPr/>
          </p:nvGrpSpPr>
          <p:grpSpPr>
            <a:xfrm>
              <a:off x="1410010" y="1912116"/>
              <a:ext cx="2611177" cy="3463424"/>
              <a:chOff x="1193500" y="1491637"/>
              <a:chExt cx="3761195" cy="3463424"/>
            </a:xfrm>
          </p:grpSpPr>
          <p:grpSp>
            <p:nvGrpSpPr>
              <p:cNvPr id="23" name="Group 54">
                <a:extLst>
                  <a:ext uri="{FF2B5EF4-FFF2-40B4-BE49-F238E27FC236}">
                    <a16:creationId xmlns:a16="http://schemas.microsoft.com/office/drawing/2014/main" id="{AD549C99-DF47-4E1E-9CB1-1C33EC0F6E35}"/>
                  </a:ext>
                </a:extLst>
              </p:cNvPr>
              <p:cNvGrpSpPr/>
              <p:nvPr/>
            </p:nvGrpSpPr>
            <p:grpSpPr>
              <a:xfrm>
                <a:off x="1193500" y="1491637"/>
                <a:ext cx="3761195" cy="815608"/>
                <a:chOff x="1317257" y="1824875"/>
                <a:chExt cx="3761195" cy="815608"/>
              </a:xfrm>
            </p:grpSpPr>
            <p:sp>
              <p:nvSpPr>
                <p:cNvPr id="30" name="TextBox 61">
                  <a:extLst>
                    <a:ext uri="{FF2B5EF4-FFF2-40B4-BE49-F238E27FC236}">
                      <a16:creationId xmlns:a16="http://schemas.microsoft.com/office/drawing/2014/main" id="{581E7013-90F5-442B-9A44-1C9EAA027F89}"/>
                    </a:ext>
                  </a:extLst>
                </p:cNvPr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 dirty="0"/>
                    <a:t>请替换文字内容复制你的内容到此</a:t>
                  </a:r>
                  <a:br>
                    <a:rPr lang="zh-CN" altLang="en-US" sz="1000" dirty="0"/>
                  </a:br>
                  <a:endParaRPr lang="zh-CN" altLang="en-US" sz="1000" dirty="0"/>
                </a:p>
              </p:txBody>
            </p:sp>
            <p:sp>
              <p:nvSpPr>
                <p:cNvPr id="31" name="Rectangle 62">
                  <a:extLst>
                    <a:ext uri="{FF2B5EF4-FFF2-40B4-BE49-F238E27FC236}">
                      <a16:creationId xmlns:a16="http://schemas.microsoft.com/office/drawing/2014/main" id="{24E791E0-761F-451B-B8E5-2BB76B3D66B2}"/>
                    </a:ext>
                  </a:extLst>
                </p:cNvPr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/>
                </a:bodyPr>
                <a:lstStyle/>
                <a:p>
                  <a:r>
                    <a:rPr lang="zh-CN" altLang="en-US" sz="1600" b="1" dirty="0">
                      <a:solidFill>
                        <a:schemeClr val="accent1"/>
                      </a:solidFill>
                    </a:rPr>
                    <a:t>输入标题文本</a:t>
                  </a:r>
                </a:p>
              </p:txBody>
            </p:sp>
          </p:grpSp>
          <p:grpSp>
            <p:nvGrpSpPr>
              <p:cNvPr id="24" name="Group 55">
                <a:extLst>
                  <a:ext uri="{FF2B5EF4-FFF2-40B4-BE49-F238E27FC236}">
                    <a16:creationId xmlns:a16="http://schemas.microsoft.com/office/drawing/2014/main" id="{D6F5FB56-2108-4C6A-984B-BFB984D29C0F}"/>
                  </a:ext>
                </a:extLst>
              </p:cNvPr>
              <p:cNvGrpSpPr/>
              <p:nvPr/>
            </p:nvGrpSpPr>
            <p:grpSpPr>
              <a:xfrm>
                <a:off x="1193500" y="2815545"/>
                <a:ext cx="3761195" cy="815608"/>
                <a:chOff x="1317257" y="1824875"/>
                <a:chExt cx="3761195" cy="815608"/>
              </a:xfrm>
            </p:grpSpPr>
            <p:sp>
              <p:nvSpPr>
                <p:cNvPr id="28" name="TextBox 59">
                  <a:extLst>
                    <a:ext uri="{FF2B5EF4-FFF2-40B4-BE49-F238E27FC236}">
                      <a16:creationId xmlns:a16="http://schemas.microsoft.com/office/drawing/2014/main" id="{13BB0AEB-083B-4CD0-A794-DD87239B62FC}"/>
                    </a:ext>
                  </a:extLst>
                </p:cNvPr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 dirty="0"/>
                    <a:t>请替换文字内容复制你的内容到此</a:t>
                  </a:r>
                  <a:br>
                    <a:rPr lang="zh-CN" altLang="en-US" sz="1000" dirty="0"/>
                  </a:br>
                  <a:endParaRPr lang="zh-CN" altLang="en-US" sz="1000" dirty="0"/>
                </a:p>
              </p:txBody>
            </p:sp>
            <p:sp>
              <p:nvSpPr>
                <p:cNvPr id="29" name="Rectangle 60">
                  <a:extLst>
                    <a:ext uri="{FF2B5EF4-FFF2-40B4-BE49-F238E27FC236}">
                      <a16:creationId xmlns:a16="http://schemas.microsoft.com/office/drawing/2014/main" id="{CF563672-740B-49A5-BD57-85FBA3B9CE7F}"/>
                    </a:ext>
                  </a:extLst>
                </p:cNvPr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/>
                </a:bodyPr>
                <a:lstStyle/>
                <a:p>
                  <a:r>
                    <a:rPr lang="zh-CN" altLang="en-US" sz="1600" b="1" dirty="0">
                      <a:solidFill>
                        <a:schemeClr val="accent2"/>
                      </a:solidFill>
                    </a:rPr>
                    <a:t>输入标题文本</a:t>
                  </a:r>
                </a:p>
              </p:txBody>
            </p:sp>
          </p:grpSp>
          <p:grpSp>
            <p:nvGrpSpPr>
              <p:cNvPr id="25" name="Group 56">
                <a:extLst>
                  <a:ext uri="{FF2B5EF4-FFF2-40B4-BE49-F238E27FC236}">
                    <a16:creationId xmlns:a16="http://schemas.microsoft.com/office/drawing/2014/main" id="{1CEAE50A-CA3F-4F86-8578-45562A7AD881}"/>
                  </a:ext>
                </a:extLst>
              </p:cNvPr>
              <p:cNvGrpSpPr/>
              <p:nvPr/>
            </p:nvGrpSpPr>
            <p:grpSpPr>
              <a:xfrm>
                <a:off x="1193500" y="4139453"/>
                <a:ext cx="3761195" cy="815608"/>
                <a:chOff x="1317257" y="1824875"/>
                <a:chExt cx="3761195" cy="815608"/>
              </a:xfrm>
            </p:grpSpPr>
            <p:sp>
              <p:nvSpPr>
                <p:cNvPr id="26" name="TextBox 57">
                  <a:extLst>
                    <a:ext uri="{FF2B5EF4-FFF2-40B4-BE49-F238E27FC236}">
                      <a16:creationId xmlns:a16="http://schemas.microsoft.com/office/drawing/2014/main" id="{3A13784A-DDA8-490C-8106-504C3C201D86}"/>
                    </a:ext>
                  </a:extLst>
                </p:cNvPr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 dirty="0"/>
                    <a:t>请替换文字内容复制你的内容到此</a:t>
                  </a:r>
                  <a:br>
                    <a:rPr lang="zh-CN" altLang="en-US" sz="1000" dirty="0"/>
                  </a:br>
                  <a:endParaRPr lang="zh-CN" altLang="en-US" sz="1000" dirty="0"/>
                </a:p>
              </p:txBody>
            </p:sp>
            <p:sp>
              <p:nvSpPr>
                <p:cNvPr id="27" name="Rectangle 58">
                  <a:extLst>
                    <a:ext uri="{FF2B5EF4-FFF2-40B4-BE49-F238E27FC236}">
                      <a16:creationId xmlns:a16="http://schemas.microsoft.com/office/drawing/2014/main" id="{E942371E-DBEE-4943-80CF-D2A26D834C9F}"/>
                    </a:ext>
                  </a:extLst>
                </p:cNvPr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/>
                </a:bodyPr>
                <a:lstStyle/>
                <a:p>
                  <a:r>
                    <a:rPr lang="zh-CN" altLang="en-US" sz="1600" b="1" dirty="0">
                      <a:solidFill>
                        <a:schemeClr val="accent5"/>
                      </a:solidFill>
                    </a:rPr>
                    <a:t>输入标题文本</a:t>
                  </a:r>
                </a:p>
              </p:txBody>
            </p:sp>
          </p:grpSp>
        </p:grpSp>
        <p:grpSp>
          <p:nvGrpSpPr>
            <p:cNvPr id="7" name="Group 29">
              <a:extLst>
                <a:ext uri="{FF2B5EF4-FFF2-40B4-BE49-F238E27FC236}">
                  <a16:creationId xmlns:a16="http://schemas.microsoft.com/office/drawing/2014/main" id="{E758E813-4047-4FD7-AAF5-FB804803653F}"/>
                </a:ext>
              </a:extLst>
            </p:cNvPr>
            <p:cNvGrpSpPr/>
            <p:nvPr/>
          </p:nvGrpSpPr>
          <p:grpSpPr>
            <a:xfrm>
              <a:off x="8170814" y="1912116"/>
              <a:ext cx="2749722" cy="3463424"/>
              <a:chOff x="8170814" y="1912116"/>
              <a:chExt cx="2749722" cy="3463424"/>
            </a:xfrm>
          </p:grpSpPr>
          <p:grpSp>
            <p:nvGrpSpPr>
              <p:cNvPr id="11" name="Group 41">
                <a:extLst>
                  <a:ext uri="{FF2B5EF4-FFF2-40B4-BE49-F238E27FC236}">
                    <a16:creationId xmlns:a16="http://schemas.microsoft.com/office/drawing/2014/main" id="{39EE9664-6CDE-4C48-AC93-160F769EAAFB}"/>
                  </a:ext>
                </a:extLst>
              </p:cNvPr>
              <p:cNvGrpSpPr/>
              <p:nvPr/>
            </p:nvGrpSpPr>
            <p:grpSpPr>
              <a:xfrm>
                <a:off x="8170814" y="1912116"/>
                <a:ext cx="2611177" cy="3463424"/>
                <a:chOff x="1193500" y="1491637"/>
                <a:chExt cx="3761195" cy="3463424"/>
              </a:xfrm>
            </p:grpSpPr>
            <p:grpSp>
              <p:nvGrpSpPr>
                <p:cNvPr id="14" name="Group 44">
                  <a:extLst>
                    <a:ext uri="{FF2B5EF4-FFF2-40B4-BE49-F238E27FC236}">
                      <a16:creationId xmlns:a16="http://schemas.microsoft.com/office/drawing/2014/main" id="{285370F1-B373-4593-A262-A6DD124CBB8A}"/>
                    </a:ext>
                  </a:extLst>
                </p:cNvPr>
                <p:cNvGrpSpPr/>
                <p:nvPr/>
              </p:nvGrpSpPr>
              <p:grpSpPr>
                <a:xfrm>
                  <a:off x="1193500" y="1491637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21" name="TextBox 51">
                    <a:extLst>
                      <a:ext uri="{FF2B5EF4-FFF2-40B4-BE49-F238E27FC236}">
                        <a16:creationId xmlns:a16="http://schemas.microsoft.com/office/drawing/2014/main" id="{6857433B-57CA-4B4B-AA35-5C07F9380179}"/>
                      </a:ext>
                    </a:extLst>
                  </p:cNvPr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 algn="r">
                      <a:lnSpc>
                        <a:spcPct val="120000"/>
                      </a:lnSpc>
                    </a:pPr>
                    <a:r>
                      <a:rPr lang="zh-CN" altLang="en-US" sz="1000" dirty="0"/>
                      <a:t>请替换文字内容复制你的内容到此</a:t>
                    </a:r>
                    <a:br>
                      <a:rPr lang="zh-CN" altLang="en-US" sz="1000" dirty="0"/>
                    </a:br>
                    <a:endParaRPr lang="zh-CN" altLang="en-US" sz="1000" dirty="0"/>
                  </a:p>
                </p:txBody>
              </p:sp>
              <p:sp>
                <p:nvSpPr>
                  <p:cNvPr id="22" name="Rectangle 52">
                    <a:extLst>
                      <a:ext uri="{FF2B5EF4-FFF2-40B4-BE49-F238E27FC236}">
                        <a16:creationId xmlns:a16="http://schemas.microsoft.com/office/drawing/2014/main" id="{EBB6DA86-59CE-4598-ADF6-255604CC2AB7}"/>
                      </a:ext>
                    </a:extLst>
                  </p:cNvPr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/>
                  </a:bodyPr>
                  <a:lstStyle/>
                  <a:p>
                    <a:pPr algn="r"/>
                    <a:r>
                      <a:rPr lang="zh-CN" altLang="en-US" sz="1600" b="1" dirty="0">
                        <a:solidFill>
                          <a:schemeClr val="accent1"/>
                        </a:solidFill>
                      </a:rPr>
                      <a:t>输入标题文本</a:t>
                    </a:r>
                  </a:p>
                </p:txBody>
              </p:sp>
            </p:grpSp>
            <p:grpSp>
              <p:nvGrpSpPr>
                <p:cNvPr id="15" name="Group 45">
                  <a:extLst>
                    <a:ext uri="{FF2B5EF4-FFF2-40B4-BE49-F238E27FC236}">
                      <a16:creationId xmlns:a16="http://schemas.microsoft.com/office/drawing/2014/main" id="{EBFC4063-8276-4725-8D3D-A47F26CEA15F}"/>
                    </a:ext>
                  </a:extLst>
                </p:cNvPr>
                <p:cNvGrpSpPr/>
                <p:nvPr/>
              </p:nvGrpSpPr>
              <p:grpSpPr>
                <a:xfrm>
                  <a:off x="1193500" y="2815545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19" name="TextBox 49">
                    <a:extLst>
                      <a:ext uri="{FF2B5EF4-FFF2-40B4-BE49-F238E27FC236}">
                        <a16:creationId xmlns:a16="http://schemas.microsoft.com/office/drawing/2014/main" id="{8E9FD709-6E1C-473A-AE3B-A97397DAB02F}"/>
                      </a:ext>
                    </a:extLst>
                  </p:cNvPr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 algn="r">
                      <a:lnSpc>
                        <a:spcPct val="120000"/>
                      </a:lnSpc>
                    </a:pPr>
                    <a:r>
                      <a:rPr lang="zh-CN" altLang="en-US" sz="1000" dirty="0"/>
                      <a:t>请替换文字内容复制你的内容到此</a:t>
                    </a:r>
                    <a:br>
                      <a:rPr lang="zh-CN" altLang="en-US" sz="1000" dirty="0"/>
                    </a:br>
                    <a:endParaRPr lang="zh-CN" altLang="en-US" sz="1000" dirty="0"/>
                  </a:p>
                </p:txBody>
              </p:sp>
              <p:sp>
                <p:nvSpPr>
                  <p:cNvPr id="20" name="Rectangle 50">
                    <a:extLst>
                      <a:ext uri="{FF2B5EF4-FFF2-40B4-BE49-F238E27FC236}">
                        <a16:creationId xmlns:a16="http://schemas.microsoft.com/office/drawing/2014/main" id="{1C9EEE03-A734-4300-9AB4-4A76A6B1B308}"/>
                      </a:ext>
                    </a:extLst>
                  </p:cNvPr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/>
                  </a:bodyPr>
                  <a:lstStyle/>
                  <a:p>
                    <a:pPr algn="r"/>
                    <a:r>
                      <a:rPr lang="zh-CN" altLang="en-US" sz="1600" b="1" dirty="0">
                        <a:solidFill>
                          <a:schemeClr val="accent2"/>
                        </a:solidFill>
                      </a:rPr>
                      <a:t>输入标题文本</a:t>
                    </a:r>
                  </a:p>
                </p:txBody>
              </p:sp>
            </p:grpSp>
            <p:grpSp>
              <p:nvGrpSpPr>
                <p:cNvPr id="16" name="Group 46">
                  <a:extLst>
                    <a:ext uri="{FF2B5EF4-FFF2-40B4-BE49-F238E27FC236}">
                      <a16:creationId xmlns:a16="http://schemas.microsoft.com/office/drawing/2014/main" id="{38E8192C-B837-4DC0-ABE4-7E935CC382FC}"/>
                    </a:ext>
                  </a:extLst>
                </p:cNvPr>
                <p:cNvGrpSpPr/>
                <p:nvPr/>
              </p:nvGrpSpPr>
              <p:grpSpPr>
                <a:xfrm>
                  <a:off x="1193500" y="4139453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17" name="TextBox 47">
                    <a:extLst>
                      <a:ext uri="{FF2B5EF4-FFF2-40B4-BE49-F238E27FC236}">
                        <a16:creationId xmlns:a16="http://schemas.microsoft.com/office/drawing/2014/main" id="{E67EC513-901F-4B9C-940F-DF8352B31760}"/>
                      </a:ext>
                    </a:extLst>
                  </p:cNvPr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 algn="r">
                      <a:lnSpc>
                        <a:spcPct val="120000"/>
                      </a:lnSpc>
                    </a:pPr>
                    <a:r>
                      <a:rPr lang="zh-CN" altLang="en-US" sz="1000" dirty="0"/>
                      <a:t>请替换文字内容复制你的内容到此</a:t>
                    </a:r>
                    <a:br>
                      <a:rPr lang="zh-CN" altLang="en-US" sz="1000" dirty="0"/>
                    </a:br>
                    <a:endParaRPr lang="zh-CN" altLang="en-US" sz="1000" dirty="0"/>
                  </a:p>
                </p:txBody>
              </p:sp>
              <p:sp>
                <p:nvSpPr>
                  <p:cNvPr id="18" name="Rectangle 48">
                    <a:extLst>
                      <a:ext uri="{FF2B5EF4-FFF2-40B4-BE49-F238E27FC236}">
                        <a16:creationId xmlns:a16="http://schemas.microsoft.com/office/drawing/2014/main" id="{C7ABB3F8-D1A6-4BAB-95D0-FCF8CE702CA4}"/>
                      </a:ext>
                    </a:extLst>
                  </p:cNvPr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/>
                  </a:bodyPr>
                  <a:lstStyle/>
                  <a:p>
                    <a:pPr algn="r"/>
                    <a:r>
                      <a:rPr lang="zh-CN" altLang="en-US" sz="1600" b="1" dirty="0">
                        <a:solidFill>
                          <a:schemeClr val="accent5"/>
                        </a:solidFill>
                      </a:rPr>
                      <a:t>输入标题文本</a:t>
                    </a:r>
                  </a:p>
                </p:txBody>
              </p:sp>
            </p:grpSp>
          </p:grpSp>
          <p:cxnSp>
            <p:nvCxnSpPr>
              <p:cNvPr id="12" name="Straight Connector 42">
                <a:extLst>
                  <a:ext uri="{FF2B5EF4-FFF2-40B4-BE49-F238E27FC236}">
                    <a16:creationId xmlns:a16="http://schemas.microsoft.com/office/drawing/2014/main" id="{48095049-D92E-45E1-B37A-E8257E51B5CE}"/>
                  </a:ext>
                </a:extLst>
              </p:cNvPr>
              <p:cNvCxnSpPr/>
              <p:nvPr/>
            </p:nvCxnSpPr>
            <p:spPr>
              <a:xfrm>
                <a:off x="8472264" y="2924944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43">
                <a:extLst>
                  <a:ext uri="{FF2B5EF4-FFF2-40B4-BE49-F238E27FC236}">
                    <a16:creationId xmlns:a16="http://schemas.microsoft.com/office/drawing/2014/main" id="{8A2D27A4-9566-440D-9DE3-DA5699FAC606}"/>
                  </a:ext>
                </a:extLst>
              </p:cNvPr>
              <p:cNvCxnSpPr/>
              <p:nvPr/>
            </p:nvCxnSpPr>
            <p:spPr>
              <a:xfrm>
                <a:off x="8472264" y="4263691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" name="Group 34">
              <a:extLst>
                <a:ext uri="{FF2B5EF4-FFF2-40B4-BE49-F238E27FC236}">
                  <a16:creationId xmlns:a16="http://schemas.microsoft.com/office/drawing/2014/main" id="{AA73A792-42FF-45B1-9E0C-86DB0DC54236}"/>
                </a:ext>
              </a:extLst>
            </p:cNvPr>
            <p:cNvGrpSpPr/>
            <p:nvPr/>
          </p:nvGrpSpPr>
          <p:grpSpPr>
            <a:xfrm>
              <a:off x="1307468" y="2924944"/>
              <a:ext cx="2448272" cy="1338747"/>
              <a:chOff x="1307468" y="2924944"/>
              <a:chExt cx="2448272" cy="1338747"/>
            </a:xfrm>
          </p:grpSpPr>
          <p:cxnSp>
            <p:nvCxnSpPr>
              <p:cNvPr id="9" name="Straight Connector 36">
                <a:extLst>
                  <a:ext uri="{FF2B5EF4-FFF2-40B4-BE49-F238E27FC236}">
                    <a16:creationId xmlns:a16="http://schemas.microsoft.com/office/drawing/2014/main" id="{5FD9A041-4DA1-4B5E-B40F-0D979DB5AEDE}"/>
                  </a:ext>
                </a:extLst>
              </p:cNvPr>
              <p:cNvCxnSpPr/>
              <p:nvPr/>
            </p:nvCxnSpPr>
            <p:spPr>
              <a:xfrm>
                <a:off x="1307468" y="2924944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37">
                <a:extLst>
                  <a:ext uri="{FF2B5EF4-FFF2-40B4-BE49-F238E27FC236}">
                    <a16:creationId xmlns:a16="http://schemas.microsoft.com/office/drawing/2014/main" id="{BB885721-6B1E-4397-A7FC-8EBFAFC514F0}"/>
                  </a:ext>
                </a:extLst>
              </p:cNvPr>
              <p:cNvCxnSpPr/>
              <p:nvPr/>
            </p:nvCxnSpPr>
            <p:spPr>
              <a:xfrm>
                <a:off x="1307468" y="4263691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809462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gallery dir="l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transform.rotation_z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千图PPT彼岸天：ID 8661124库_组合 1">
            <a:extLst>
              <a:ext uri="{FF2B5EF4-FFF2-40B4-BE49-F238E27FC236}">
                <a16:creationId xmlns:a16="http://schemas.microsoft.com/office/drawing/2014/main" id="{707C5FC0-159B-44BF-A045-930BA2488EB6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6156797" y="1916834"/>
            <a:ext cx="6035204" cy="3628357"/>
            <a:chOff x="4755056" y="1916231"/>
            <a:chExt cx="7874355" cy="4734051"/>
          </a:xfrm>
        </p:grpSpPr>
        <p:sp>
          <p:nvSpPr>
            <p:cNvPr id="30" name="Rectangle 2">
              <a:extLst>
                <a:ext uri="{FF2B5EF4-FFF2-40B4-BE49-F238E27FC236}">
                  <a16:creationId xmlns:a16="http://schemas.microsoft.com/office/drawing/2014/main" id="{A0FA43F5-9FCA-4792-AB6F-0DE95D7171BB}"/>
                </a:ext>
              </a:extLst>
            </p:cNvPr>
            <p:cNvSpPr>
              <a:spLocks/>
            </p:cNvSpPr>
            <p:nvPr/>
          </p:nvSpPr>
          <p:spPr bwMode="auto">
            <a:xfrm>
              <a:off x="6289002" y="1975940"/>
              <a:ext cx="4879420" cy="7819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/>
          </p:spPr>
          <p:txBody>
            <a:bodyPr vert="horz" wrap="none" lIns="640080" tIns="45720" rIns="91440" bIns="45720" anchor="ctr" anchorCtr="0" compatLnSpc="1">
              <a:prstTxWarp prst="textNoShape">
                <a:avLst/>
              </a:prstTxWarp>
              <a:normAutofit/>
            </a:bodyPr>
            <a:lstStyle/>
            <a:p>
              <a:r>
                <a:rPr lang="zh-CN" altLang="en-US" sz="1600" dirty="0">
                  <a:solidFill>
                    <a:srgbClr val="FEFFFF"/>
                  </a:solidFill>
                </a:rPr>
                <a:t>输入标题文本</a:t>
              </a:r>
            </a:p>
          </p:txBody>
        </p:sp>
        <p:sp>
          <p:nvSpPr>
            <p:cNvPr id="31" name="Freeform: Shape 3">
              <a:extLst>
                <a:ext uri="{FF2B5EF4-FFF2-40B4-BE49-F238E27FC236}">
                  <a16:creationId xmlns:a16="http://schemas.microsoft.com/office/drawing/2014/main" id="{3F6F1453-C3A1-4BB9-A190-407015E6F3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68422" y="1975940"/>
              <a:ext cx="1460989" cy="1179959"/>
            </a:xfrm>
            <a:custGeom>
              <a:avLst/>
              <a:gdLst>
                <a:gd name="T0" fmla="*/ 0 w 152"/>
                <a:gd name="T1" fmla="*/ 116 h 175"/>
                <a:gd name="T2" fmla="*/ 152 w 152"/>
                <a:gd name="T3" fmla="*/ 175 h 175"/>
                <a:gd name="T4" fmla="*/ 152 w 152"/>
                <a:gd name="T5" fmla="*/ 90 h 175"/>
                <a:gd name="T6" fmla="*/ 0 w 152"/>
                <a:gd name="T7" fmla="*/ 0 h 175"/>
                <a:gd name="T8" fmla="*/ 0 w 152"/>
                <a:gd name="T9" fmla="*/ 116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2" h="175">
                  <a:moveTo>
                    <a:pt x="0" y="116"/>
                  </a:moveTo>
                  <a:cubicBezTo>
                    <a:pt x="51" y="136"/>
                    <a:pt x="101" y="155"/>
                    <a:pt x="152" y="175"/>
                  </a:cubicBezTo>
                  <a:cubicBezTo>
                    <a:pt x="152" y="147"/>
                    <a:pt x="152" y="118"/>
                    <a:pt x="152" y="90"/>
                  </a:cubicBezTo>
                  <a:cubicBezTo>
                    <a:pt x="101" y="60"/>
                    <a:pt x="51" y="30"/>
                    <a:pt x="0" y="0"/>
                  </a:cubicBezTo>
                  <a:cubicBezTo>
                    <a:pt x="0" y="39"/>
                    <a:pt x="0" y="77"/>
                    <a:pt x="0" y="116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32" name="Group 4">
              <a:extLst>
                <a:ext uri="{FF2B5EF4-FFF2-40B4-BE49-F238E27FC236}">
                  <a16:creationId xmlns:a16="http://schemas.microsoft.com/office/drawing/2014/main" id="{30823F1D-74FB-4FEA-897D-4D7D2C0C94E9}"/>
                </a:ext>
              </a:extLst>
            </p:cNvPr>
            <p:cNvGrpSpPr/>
            <p:nvPr/>
          </p:nvGrpSpPr>
          <p:grpSpPr>
            <a:xfrm>
              <a:off x="5831235" y="1916231"/>
              <a:ext cx="909847" cy="909848"/>
              <a:chOff x="5831235" y="1197428"/>
              <a:chExt cx="909847" cy="909848"/>
            </a:xfrm>
          </p:grpSpPr>
          <p:sp>
            <p:nvSpPr>
              <p:cNvPr id="58" name="Oval 30">
                <a:extLst>
                  <a:ext uri="{FF2B5EF4-FFF2-40B4-BE49-F238E27FC236}">
                    <a16:creationId xmlns:a16="http://schemas.microsoft.com/office/drawing/2014/main" id="{2A5C7B4F-FD28-4F52-A923-3FADE08A24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73884" y="1237234"/>
                <a:ext cx="827393" cy="830236"/>
              </a:xfrm>
              <a:prstGeom prst="ellipse">
                <a:avLst/>
              </a:prstGeom>
              <a:solidFill>
                <a:srgbClr val="FEFFFF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9" name="Freeform: Shape 31">
                <a:extLst>
                  <a:ext uri="{FF2B5EF4-FFF2-40B4-BE49-F238E27FC236}">
                    <a16:creationId xmlns:a16="http://schemas.microsoft.com/office/drawing/2014/main" id="{E205FEE8-A070-423A-8421-DA90ADD9F2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31235" y="1197428"/>
                <a:ext cx="909847" cy="909848"/>
              </a:xfrm>
              <a:custGeom>
                <a:avLst/>
                <a:gdLst>
                  <a:gd name="T0" fmla="*/ 68 w 135"/>
                  <a:gd name="T1" fmla="*/ 135 h 135"/>
                  <a:gd name="T2" fmla="*/ 0 w 135"/>
                  <a:gd name="T3" fmla="*/ 67 h 135"/>
                  <a:gd name="T4" fmla="*/ 68 w 135"/>
                  <a:gd name="T5" fmla="*/ 0 h 135"/>
                  <a:gd name="T6" fmla="*/ 135 w 135"/>
                  <a:gd name="T7" fmla="*/ 67 h 135"/>
                  <a:gd name="T8" fmla="*/ 68 w 135"/>
                  <a:gd name="T9" fmla="*/ 135 h 135"/>
                  <a:gd name="T10" fmla="*/ 68 w 135"/>
                  <a:gd name="T11" fmla="*/ 12 h 135"/>
                  <a:gd name="T12" fmla="*/ 12 w 135"/>
                  <a:gd name="T13" fmla="*/ 67 h 135"/>
                  <a:gd name="T14" fmla="*/ 68 w 135"/>
                  <a:gd name="T15" fmla="*/ 123 h 135"/>
                  <a:gd name="T16" fmla="*/ 123 w 135"/>
                  <a:gd name="T17" fmla="*/ 67 h 135"/>
                  <a:gd name="T18" fmla="*/ 68 w 135"/>
                  <a:gd name="T19" fmla="*/ 12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5" h="135">
                    <a:moveTo>
                      <a:pt x="68" y="135"/>
                    </a:moveTo>
                    <a:cubicBezTo>
                      <a:pt x="31" y="135"/>
                      <a:pt x="0" y="104"/>
                      <a:pt x="0" y="67"/>
                    </a:cubicBezTo>
                    <a:cubicBezTo>
                      <a:pt x="0" y="30"/>
                      <a:pt x="31" y="0"/>
                      <a:pt x="68" y="0"/>
                    </a:cubicBezTo>
                    <a:cubicBezTo>
                      <a:pt x="105" y="0"/>
                      <a:pt x="135" y="30"/>
                      <a:pt x="135" y="67"/>
                    </a:cubicBezTo>
                    <a:cubicBezTo>
                      <a:pt x="135" y="104"/>
                      <a:pt x="105" y="135"/>
                      <a:pt x="68" y="135"/>
                    </a:cubicBezTo>
                    <a:close/>
                    <a:moveTo>
                      <a:pt x="68" y="12"/>
                    </a:moveTo>
                    <a:cubicBezTo>
                      <a:pt x="37" y="12"/>
                      <a:pt x="12" y="37"/>
                      <a:pt x="12" y="67"/>
                    </a:cubicBezTo>
                    <a:cubicBezTo>
                      <a:pt x="12" y="98"/>
                      <a:pt x="37" y="123"/>
                      <a:pt x="68" y="123"/>
                    </a:cubicBezTo>
                    <a:cubicBezTo>
                      <a:pt x="98" y="123"/>
                      <a:pt x="123" y="98"/>
                      <a:pt x="123" y="67"/>
                    </a:cubicBezTo>
                    <a:cubicBezTo>
                      <a:pt x="123" y="37"/>
                      <a:pt x="98" y="12"/>
                      <a:pt x="68" y="12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33" name="Rectangle 5">
              <a:extLst>
                <a:ext uri="{FF2B5EF4-FFF2-40B4-BE49-F238E27FC236}">
                  <a16:creationId xmlns:a16="http://schemas.microsoft.com/office/drawing/2014/main" id="{98E7A1EA-E7CC-4F46-ADC8-7455C2608A89}"/>
                </a:ext>
              </a:extLst>
            </p:cNvPr>
            <p:cNvSpPr>
              <a:spLocks/>
            </p:cNvSpPr>
            <p:nvPr/>
          </p:nvSpPr>
          <p:spPr bwMode="auto">
            <a:xfrm>
              <a:off x="5355771" y="2934123"/>
              <a:ext cx="5812651" cy="7819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/>
          </p:spPr>
          <p:txBody>
            <a:bodyPr vert="horz" wrap="none" lIns="640080" tIns="45720" rIns="91440" bIns="45720" anchor="ctr" anchorCtr="0" compatLnSpc="1">
              <a:prstTxWarp prst="textNoShape">
                <a:avLst/>
              </a:prstTxWarp>
              <a:normAutofit/>
            </a:bodyPr>
            <a:lstStyle/>
            <a:p>
              <a:r>
                <a:rPr lang="zh-CN" altLang="en-US" sz="1600" dirty="0">
                  <a:solidFill>
                    <a:srgbClr val="FEFFFF"/>
                  </a:solidFill>
                </a:rPr>
                <a:t>输入标题文本</a:t>
              </a:r>
            </a:p>
          </p:txBody>
        </p:sp>
        <p:sp>
          <p:nvSpPr>
            <p:cNvPr id="34" name="Freeform: Shape 6">
              <a:extLst>
                <a:ext uri="{FF2B5EF4-FFF2-40B4-BE49-F238E27FC236}">
                  <a16:creationId xmlns:a16="http://schemas.microsoft.com/office/drawing/2014/main" id="{2224F002-90ED-4C5A-8F6D-D0766048A9B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68422" y="2934123"/>
              <a:ext cx="1460989" cy="929751"/>
            </a:xfrm>
            <a:custGeom>
              <a:avLst/>
              <a:gdLst>
                <a:gd name="T0" fmla="*/ 0 w 152"/>
                <a:gd name="T1" fmla="*/ 116 h 138"/>
                <a:gd name="T2" fmla="*/ 152 w 152"/>
                <a:gd name="T3" fmla="*/ 138 h 138"/>
                <a:gd name="T4" fmla="*/ 152 w 152"/>
                <a:gd name="T5" fmla="*/ 52 h 138"/>
                <a:gd name="T6" fmla="*/ 0 w 152"/>
                <a:gd name="T7" fmla="*/ 0 h 138"/>
                <a:gd name="T8" fmla="*/ 0 w 152"/>
                <a:gd name="T9" fmla="*/ 116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2" h="138">
                  <a:moveTo>
                    <a:pt x="0" y="116"/>
                  </a:moveTo>
                  <a:cubicBezTo>
                    <a:pt x="51" y="123"/>
                    <a:pt x="101" y="131"/>
                    <a:pt x="152" y="138"/>
                  </a:cubicBezTo>
                  <a:cubicBezTo>
                    <a:pt x="152" y="109"/>
                    <a:pt x="152" y="81"/>
                    <a:pt x="152" y="52"/>
                  </a:cubicBezTo>
                  <a:cubicBezTo>
                    <a:pt x="101" y="35"/>
                    <a:pt x="51" y="18"/>
                    <a:pt x="0" y="0"/>
                  </a:cubicBezTo>
                  <a:cubicBezTo>
                    <a:pt x="0" y="39"/>
                    <a:pt x="0" y="77"/>
                    <a:pt x="0" y="116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35" name="Group 7">
              <a:extLst>
                <a:ext uri="{FF2B5EF4-FFF2-40B4-BE49-F238E27FC236}">
                  <a16:creationId xmlns:a16="http://schemas.microsoft.com/office/drawing/2014/main" id="{DBB6E1EC-DA53-43B7-A317-1469E5FC79AB}"/>
                </a:ext>
              </a:extLst>
            </p:cNvPr>
            <p:cNvGrpSpPr/>
            <p:nvPr/>
          </p:nvGrpSpPr>
          <p:grpSpPr>
            <a:xfrm>
              <a:off x="4755056" y="2874414"/>
              <a:ext cx="909847" cy="909848"/>
              <a:chOff x="4755056" y="2155611"/>
              <a:chExt cx="909847" cy="909848"/>
            </a:xfrm>
          </p:grpSpPr>
          <p:sp>
            <p:nvSpPr>
              <p:cNvPr id="56" name="Oval 28">
                <a:extLst>
                  <a:ext uri="{FF2B5EF4-FFF2-40B4-BE49-F238E27FC236}">
                    <a16:creationId xmlns:a16="http://schemas.microsoft.com/office/drawing/2014/main" id="{997EF0DB-2019-407D-9CBB-A151766411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97705" y="2195417"/>
                <a:ext cx="827393" cy="830236"/>
              </a:xfrm>
              <a:prstGeom prst="ellipse">
                <a:avLst/>
              </a:prstGeom>
              <a:solidFill>
                <a:srgbClr val="FEFFFF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7" name="Freeform: Shape 29">
                <a:extLst>
                  <a:ext uri="{FF2B5EF4-FFF2-40B4-BE49-F238E27FC236}">
                    <a16:creationId xmlns:a16="http://schemas.microsoft.com/office/drawing/2014/main" id="{158A3BCA-F911-468E-9A0B-2DE973594A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55056" y="2155611"/>
                <a:ext cx="909847" cy="909848"/>
              </a:xfrm>
              <a:custGeom>
                <a:avLst/>
                <a:gdLst>
                  <a:gd name="T0" fmla="*/ 68 w 135"/>
                  <a:gd name="T1" fmla="*/ 135 h 135"/>
                  <a:gd name="T2" fmla="*/ 0 w 135"/>
                  <a:gd name="T3" fmla="*/ 67 h 135"/>
                  <a:gd name="T4" fmla="*/ 68 w 135"/>
                  <a:gd name="T5" fmla="*/ 0 h 135"/>
                  <a:gd name="T6" fmla="*/ 135 w 135"/>
                  <a:gd name="T7" fmla="*/ 67 h 135"/>
                  <a:gd name="T8" fmla="*/ 68 w 135"/>
                  <a:gd name="T9" fmla="*/ 135 h 135"/>
                  <a:gd name="T10" fmla="*/ 68 w 135"/>
                  <a:gd name="T11" fmla="*/ 12 h 135"/>
                  <a:gd name="T12" fmla="*/ 12 w 135"/>
                  <a:gd name="T13" fmla="*/ 67 h 135"/>
                  <a:gd name="T14" fmla="*/ 68 w 135"/>
                  <a:gd name="T15" fmla="*/ 123 h 135"/>
                  <a:gd name="T16" fmla="*/ 123 w 135"/>
                  <a:gd name="T17" fmla="*/ 67 h 135"/>
                  <a:gd name="T18" fmla="*/ 68 w 135"/>
                  <a:gd name="T19" fmla="*/ 12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5" h="135">
                    <a:moveTo>
                      <a:pt x="68" y="135"/>
                    </a:moveTo>
                    <a:cubicBezTo>
                      <a:pt x="31" y="135"/>
                      <a:pt x="0" y="104"/>
                      <a:pt x="0" y="67"/>
                    </a:cubicBezTo>
                    <a:cubicBezTo>
                      <a:pt x="0" y="30"/>
                      <a:pt x="31" y="0"/>
                      <a:pt x="68" y="0"/>
                    </a:cubicBezTo>
                    <a:cubicBezTo>
                      <a:pt x="105" y="0"/>
                      <a:pt x="135" y="30"/>
                      <a:pt x="135" y="67"/>
                    </a:cubicBezTo>
                    <a:cubicBezTo>
                      <a:pt x="135" y="104"/>
                      <a:pt x="105" y="135"/>
                      <a:pt x="68" y="135"/>
                    </a:cubicBezTo>
                    <a:close/>
                    <a:moveTo>
                      <a:pt x="68" y="12"/>
                    </a:moveTo>
                    <a:cubicBezTo>
                      <a:pt x="37" y="12"/>
                      <a:pt x="12" y="37"/>
                      <a:pt x="12" y="67"/>
                    </a:cubicBezTo>
                    <a:cubicBezTo>
                      <a:pt x="12" y="98"/>
                      <a:pt x="37" y="123"/>
                      <a:pt x="68" y="123"/>
                    </a:cubicBezTo>
                    <a:cubicBezTo>
                      <a:pt x="98" y="123"/>
                      <a:pt x="123" y="98"/>
                      <a:pt x="123" y="67"/>
                    </a:cubicBezTo>
                    <a:cubicBezTo>
                      <a:pt x="123" y="37"/>
                      <a:pt x="98" y="12"/>
                      <a:pt x="68" y="12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36" name="Rectangle 8">
              <a:extLst>
                <a:ext uri="{FF2B5EF4-FFF2-40B4-BE49-F238E27FC236}">
                  <a16:creationId xmlns:a16="http://schemas.microsoft.com/office/drawing/2014/main" id="{A5F72A78-5C9E-41F2-91A6-620395BDB5CB}"/>
                </a:ext>
              </a:extLst>
            </p:cNvPr>
            <p:cNvSpPr>
              <a:spLocks/>
            </p:cNvSpPr>
            <p:nvPr/>
          </p:nvSpPr>
          <p:spPr bwMode="auto">
            <a:xfrm>
              <a:off x="6289002" y="3892306"/>
              <a:ext cx="4879420" cy="7819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xtLst/>
          </p:spPr>
          <p:txBody>
            <a:bodyPr vert="horz" wrap="none" lIns="640080" tIns="45720" rIns="91440" bIns="45720" anchor="ctr" anchorCtr="0" compatLnSpc="1">
              <a:prstTxWarp prst="textNoShape">
                <a:avLst/>
              </a:prstTxWarp>
              <a:normAutofit/>
            </a:bodyPr>
            <a:lstStyle/>
            <a:p>
              <a:r>
                <a:rPr lang="zh-CN" altLang="en-US" sz="1600" dirty="0">
                  <a:solidFill>
                    <a:srgbClr val="FEFFFF"/>
                  </a:solidFill>
                </a:rPr>
                <a:t>输入标题文本</a:t>
              </a:r>
            </a:p>
          </p:txBody>
        </p:sp>
        <p:sp>
          <p:nvSpPr>
            <p:cNvPr id="37" name="Freeform: Shape 9">
              <a:extLst>
                <a:ext uri="{FF2B5EF4-FFF2-40B4-BE49-F238E27FC236}">
                  <a16:creationId xmlns:a16="http://schemas.microsoft.com/office/drawing/2014/main" id="{690EDB5F-B0D3-4EDB-959A-D672FD6F0AE0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68422" y="3892306"/>
              <a:ext cx="1460989" cy="781900"/>
            </a:xfrm>
            <a:custGeom>
              <a:avLst/>
              <a:gdLst>
                <a:gd name="T0" fmla="*/ 0 w 152"/>
                <a:gd name="T1" fmla="*/ 116 h 116"/>
                <a:gd name="T2" fmla="*/ 152 w 152"/>
                <a:gd name="T3" fmla="*/ 101 h 116"/>
                <a:gd name="T4" fmla="*/ 152 w 152"/>
                <a:gd name="T5" fmla="*/ 15 h 116"/>
                <a:gd name="T6" fmla="*/ 0 w 152"/>
                <a:gd name="T7" fmla="*/ 0 h 116"/>
                <a:gd name="T8" fmla="*/ 0 w 152"/>
                <a:gd name="T9" fmla="*/ 116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2" h="116">
                  <a:moveTo>
                    <a:pt x="0" y="116"/>
                  </a:moveTo>
                  <a:cubicBezTo>
                    <a:pt x="51" y="111"/>
                    <a:pt x="101" y="106"/>
                    <a:pt x="152" y="101"/>
                  </a:cubicBezTo>
                  <a:cubicBezTo>
                    <a:pt x="152" y="72"/>
                    <a:pt x="152" y="44"/>
                    <a:pt x="152" y="15"/>
                  </a:cubicBezTo>
                  <a:cubicBezTo>
                    <a:pt x="101" y="10"/>
                    <a:pt x="51" y="5"/>
                    <a:pt x="0" y="0"/>
                  </a:cubicBezTo>
                  <a:cubicBezTo>
                    <a:pt x="0" y="39"/>
                    <a:pt x="0" y="77"/>
                    <a:pt x="0" y="116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38" name="Group 10">
              <a:extLst>
                <a:ext uri="{FF2B5EF4-FFF2-40B4-BE49-F238E27FC236}">
                  <a16:creationId xmlns:a16="http://schemas.microsoft.com/office/drawing/2014/main" id="{EF1DA44A-7151-420B-ACAC-9F28F687D1B6}"/>
                </a:ext>
              </a:extLst>
            </p:cNvPr>
            <p:cNvGrpSpPr/>
            <p:nvPr/>
          </p:nvGrpSpPr>
          <p:grpSpPr>
            <a:xfrm>
              <a:off x="5831235" y="3832598"/>
              <a:ext cx="909847" cy="909848"/>
              <a:chOff x="5831235" y="3113795"/>
              <a:chExt cx="909847" cy="909848"/>
            </a:xfrm>
          </p:grpSpPr>
          <p:sp>
            <p:nvSpPr>
              <p:cNvPr id="54" name="Oval 26">
                <a:extLst>
                  <a:ext uri="{FF2B5EF4-FFF2-40B4-BE49-F238E27FC236}">
                    <a16:creationId xmlns:a16="http://schemas.microsoft.com/office/drawing/2014/main" id="{B5F904A9-CDA8-4255-8E84-2A762EC78C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73884" y="3153600"/>
                <a:ext cx="827393" cy="830236"/>
              </a:xfrm>
              <a:prstGeom prst="ellipse">
                <a:avLst/>
              </a:prstGeom>
              <a:solidFill>
                <a:srgbClr val="FEFFFF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5" name="Freeform: Shape 27">
                <a:extLst>
                  <a:ext uri="{FF2B5EF4-FFF2-40B4-BE49-F238E27FC236}">
                    <a16:creationId xmlns:a16="http://schemas.microsoft.com/office/drawing/2014/main" id="{ECB1D8CE-6AD5-4708-A2AC-2907920B05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31235" y="3113795"/>
                <a:ext cx="909847" cy="909848"/>
              </a:xfrm>
              <a:custGeom>
                <a:avLst/>
                <a:gdLst>
                  <a:gd name="T0" fmla="*/ 68 w 135"/>
                  <a:gd name="T1" fmla="*/ 135 h 135"/>
                  <a:gd name="T2" fmla="*/ 0 w 135"/>
                  <a:gd name="T3" fmla="*/ 67 h 135"/>
                  <a:gd name="T4" fmla="*/ 68 w 135"/>
                  <a:gd name="T5" fmla="*/ 0 h 135"/>
                  <a:gd name="T6" fmla="*/ 135 w 135"/>
                  <a:gd name="T7" fmla="*/ 67 h 135"/>
                  <a:gd name="T8" fmla="*/ 68 w 135"/>
                  <a:gd name="T9" fmla="*/ 135 h 135"/>
                  <a:gd name="T10" fmla="*/ 68 w 135"/>
                  <a:gd name="T11" fmla="*/ 12 h 135"/>
                  <a:gd name="T12" fmla="*/ 12 w 135"/>
                  <a:gd name="T13" fmla="*/ 67 h 135"/>
                  <a:gd name="T14" fmla="*/ 68 w 135"/>
                  <a:gd name="T15" fmla="*/ 123 h 135"/>
                  <a:gd name="T16" fmla="*/ 123 w 135"/>
                  <a:gd name="T17" fmla="*/ 67 h 135"/>
                  <a:gd name="T18" fmla="*/ 68 w 135"/>
                  <a:gd name="T19" fmla="*/ 12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5" h="135">
                    <a:moveTo>
                      <a:pt x="68" y="135"/>
                    </a:moveTo>
                    <a:cubicBezTo>
                      <a:pt x="31" y="135"/>
                      <a:pt x="0" y="104"/>
                      <a:pt x="0" y="67"/>
                    </a:cubicBezTo>
                    <a:cubicBezTo>
                      <a:pt x="0" y="30"/>
                      <a:pt x="31" y="0"/>
                      <a:pt x="68" y="0"/>
                    </a:cubicBezTo>
                    <a:cubicBezTo>
                      <a:pt x="105" y="0"/>
                      <a:pt x="135" y="30"/>
                      <a:pt x="135" y="67"/>
                    </a:cubicBezTo>
                    <a:cubicBezTo>
                      <a:pt x="135" y="104"/>
                      <a:pt x="105" y="135"/>
                      <a:pt x="68" y="135"/>
                    </a:cubicBezTo>
                    <a:close/>
                    <a:moveTo>
                      <a:pt x="68" y="12"/>
                    </a:moveTo>
                    <a:cubicBezTo>
                      <a:pt x="37" y="12"/>
                      <a:pt x="12" y="37"/>
                      <a:pt x="12" y="67"/>
                    </a:cubicBezTo>
                    <a:cubicBezTo>
                      <a:pt x="12" y="98"/>
                      <a:pt x="37" y="123"/>
                      <a:pt x="68" y="123"/>
                    </a:cubicBezTo>
                    <a:cubicBezTo>
                      <a:pt x="98" y="123"/>
                      <a:pt x="123" y="98"/>
                      <a:pt x="123" y="67"/>
                    </a:cubicBezTo>
                    <a:cubicBezTo>
                      <a:pt x="123" y="37"/>
                      <a:pt x="98" y="12"/>
                      <a:pt x="68" y="12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39" name="Rectangle 11">
              <a:extLst>
                <a:ext uri="{FF2B5EF4-FFF2-40B4-BE49-F238E27FC236}">
                  <a16:creationId xmlns:a16="http://schemas.microsoft.com/office/drawing/2014/main" id="{CF515824-B29C-454B-ACB9-B878DF9C7E6A}"/>
                </a:ext>
              </a:extLst>
            </p:cNvPr>
            <p:cNvSpPr>
              <a:spLocks/>
            </p:cNvSpPr>
            <p:nvPr/>
          </p:nvSpPr>
          <p:spPr bwMode="auto">
            <a:xfrm>
              <a:off x="5355771" y="4850490"/>
              <a:ext cx="5812651" cy="7819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xtLst/>
          </p:spPr>
          <p:txBody>
            <a:bodyPr vert="horz" wrap="none" lIns="640080" tIns="45720" rIns="91440" bIns="45720" anchor="ctr" anchorCtr="0" compatLnSpc="1">
              <a:prstTxWarp prst="textNoShape">
                <a:avLst/>
              </a:prstTxWarp>
              <a:normAutofit/>
            </a:bodyPr>
            <a:lstStyle/>
            <a:p>
              <a:r>
                <a:rPr lang="zh-CN" altLang="en-US" sz="1600" dirty="0">
                  <a:solidFill>
                    <a:srgbClr val="FEFFFF"/>
                  </a:solidFill>
                </a:rPr>
                <a:t>输入标题文本</a:t>
              </a:r>
            </a:p>
          </p:txBody>
        </p:sp>
        <p:sp>
          <p:nvSpPr>
            <p:cNvPr id="40" name="Freeform: Shape 12">
              <a:extLst>
                <a:ext uri="{FF2B5EF4-FFF2-40B4-BE49-F238E27FC236}">
                  <a16:creationId xmlns:a16="http://schemas.microsoft.com/office/drawing/2014/main" id="{D1640680-DED2-4B70-BCBA-A978C9EFB3D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68422" y="4702639"/>
              <a:ext cx="1460989" cy="929751"/>
            </a:xfrm>
            <a:custGeom>
              <a:avLst/>
              <a:gdLst>
                <a:gd name="T0" fmla="*/ 0 w 152"/>
                <a:gd name="T1" fmla="*/ 138 h 138"/>
                <a:gd name="T2" fmla="*/ 152 w 152"/>
                <a:gd name="T3" fmla="*/ 86 h 138"/>
                <a:gd name="T4" fmla="*/ 152 w 152"/>
                <a:gd name="T5" fmla="*/ 0 h 138"/>
                <a:gd name="T6" fmla="*/ 0 w 152"/>
                <a:gd name="T7" fmla="*/ 22 h 138"/>
                <a:gd name="T8" fmla="*/ 0 w 152"/>
                <a:gd name="T9" fmla="*/ 138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2" h="138">
                  <a:moveTo>
                    <a:pt x="0" y="138"/>
                  </a:moveTo>
                  <a:cubicBezTo>
                    <a:pt x="51" y="121"/>
                    <a:pt x="101" y="103"/>
                    <a:pt x="152" y="86"/>
                  </a:cubicBezTo>
                  <a:cubicBezTo>
                    <a:pt x="152" y="57"/>
                    <a:pt x="152" y="29"/>
                    <a:pt x="152" y="0"/>
                  </a:cubicBezTo>
                  <a:cubicBezTo>
                    <a:pt x="101" y="8"/>
                    <a:pt x="51" y="15"/>
                    <a:pt x="0" y="22"/>
                  </a:cubicBezTo>
                  <a:cubicBezTo>
                    <a:pt x="0" y="61"/>
                    <a:pt x="0" y="99"/>
                    <a:pt x="0" y="138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41" name="Group 13">
              <a:extLst>
                <a:ext uri="{FF2B5EF4-FFF2-40B4-BE49-F238E27FC236}">
                  <a16:creationId xmlns:a16="http://schemas.microsoft.com/office/drawing/2014/main" id="{67B5AFE0-7A1C-402F-A919-174B108EA3E4}"/>
                </a:ext>
              </a:extLst>
            </p:cNvPr>
            <p:cNvGrpSpPr/>
            <p:nvPr/>
          </p:nvGrpSpPr>
          <p:grpSpPr>
            <a:xfrm>
              <a:off x="4755056" y="4787938"/>
              <a:ext cx="909847" cy="904161"/>
              <a:chOff x="4755056" y="4069135"/>
              <a:chExt cx="909847" cy="904161"/>
            </a:xfrm>
          </p:grpSpPr>
          <p:sp>
            <p:nvSpPr>
              <p:cNvPr id="52" name="Oval 24">
                <a:extLst>
                  <a:ext uri="{FF2B5EF4-FFF2-40B4-BE49-F238E27FC236}">
                    <a16:creationId xmlns:a16="http://schemas.microsoft.com/office/drawing/2014/main" id="{903E5C74-5F3A-4D8B-A1DC-4D5E70D1C7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97705" y="4111784"/>
                <a:ext cx="827393" cy="821706"/>
              </a:xfrm>
              <a:prstGeom prst="ellipse">
                <a:avLst/>
              </a:prstGeom>
              <a:solidFill>
                <a:srgbClr val="FEFFFF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3" name="Freeform: Shape 25">
                <a:extLst>
                  <a:ext uri="{FF2B5EF4-FFF2-40B4-BE49-F238E27FC236}">
                    <a16:creationId xmlns:a16="http://schemas.microsoft.com/office/drawing/2014/main" id="{36E13F80-EA8B-4A55-9F77-2DBE1FC689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55056" y="4069135"/>
                <a:ext cx="909847" cy="904161"/>
              </a:xfrm>
              <a:custGeom>
                <a:avLst/>
                <a:gdLst>
                  <a:gd name="T0" fmla="*/ 68 w 135"/>
                  <a:gd name="T1" fmla="*/ 134 h 134"/>
                  <a:gd name="T2" fmla="*/ 0 w 135"/>
                  <a:gd name="T3" fmla="*/ 67 h 134"/>
                  <a:gd name="T4" fmla="*/ 68 w 135"/>
                  <a:gd name="T5" fmla="*/ 0 h 134"/>
                  <a:gd name="T6" fmla="*/ 135 w 135"/>
                  <a:gd name="T7" fmla="*/ 67 h 134"/>
                  <a:gd name="T8" fmla="*/ 68 w 135"/>
                  <a:gd name="T9" fmla="*/ 134 h 134"/>
                  <a:gd name="T10" fmla="*/ 68 w 135"/>
                  <a:gd name="T11" fmla="*/ 12 h 134"/>
                  <a:gd name="T12" fmla="*/ 12 w 135"/>
                  <a:gd name="T13" fmla="*/ 67 h 134"/>
                  <a:gd name="T14" fmla="*/ 68 w 135"/>
                  <a:gd name="T15" fmla="*/ 122 h 134"/>
                  <a:gd name="T16" fmla="*/ 123 w 135"/>
                  <a:gd name="T17" fmla="*/ 67 h 134"/>
                  <a:gd name="T18" fmla="*/ 68 w 135"/>
                  <a:gd name="T19" fmla="*/ 12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5" h="134">
                    <a:moveTo>
                      <a:pt x="68" y="134"/>
                    </a:moveTo>
                    <a:cubicBezTo>
                      <a:pt x="31" y="134"/>
                      <a:pt x="0" y="104"/>
                      <a:pt x="0" y="67"/>
                    </a:cubicBezTo>
                    <a:cubicBezTo>
                      <a:pt x="0" y="30"/>
                      <a:pt x="31" y="0"/>
                      <a:pt x="68" y="0"/>
                    </a:cubicBezTo>
                    <a:cubicBezTo>
                      <a:pt x="105" y="0"/>
                      <a:pt x="135" y="30"/>
                      <a:pt x="135" y="67"/>
                    </a:cubicBezTo>
                    <a:cubicBezTo>
                      <a:pt x="135" y="104"/>
                      <a:pt x="105" y="134"/>
                      <a:pt x="68" y="134"/>
                    </a:cubicBezTo>
                    <a:close/>
                    <a:moveTo>
                      <a:pt x="68" y="12"/>
                    </a:moveTo>
                    <a:cubicBezTo>
                      <a:pt x="37" y="12"/>
                      <a:pt x="12" y="37"/>
                      <a:pt x="12" y="67"/>
                    </a:cubicBezTo>
                    <a:cubicBezTo>
                      <a:pt x="12" y="98"/>
                      <a:pt x="37" y="122"/>
                      <a:pt x="68" y="122"/>
                    </a:cubicBezTo>
                    <a:cubicBezTo>
                      <a:pt x="98" y="122"/>
                      <a:pt x="123" y="98"/>
                      <a:pt x="123" y="67"/>
                    </a:cubicBezTo>
                    <a:cubicBezTo>
                      <a:pt x="123" y="37"/>
                      <a:pt x="98" y="12"/>
                      <a:pt x="68" y="12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42" name="Rectangle 14">
              <a:extLst>
                <a:ext uri="{FF2B5EF4-FFF2-40B4-BE49-F238E27FC236}">
                  <a16:creationId xmlns:a16="http://schemas.microsoft.com/office/drawing/2014/main" id="{86286EDC-E94D-4E76-A0DD-C1A0AE8C891C}"/>
                </a:ext>
              </a:extLst>
            </p:cNvPr>
            <p:cNvSpPr>
              <a:spLocks/>
            </p:cNvSpPr>
            <p:nvPr/>
          </p:nvSpPr>
          <p:spPr bwMode="auto">
            <a:xfrm>
              <a:off x="6289002" y="5808673"/>
              <a:ext cx="4879420" cy="7819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xtLst/>
          </p:spPr>
          <p:txBody>
            <a:bodyPr vert="horz" wrap="none" lIns="640080" tIns="45720" rIns="91440" bIns="45720" anchor="ctr" anchorCtr="0" compatLnSpc="1">
              <a:prstTxWarp prst="textNoShape">
                <a:avLst/>
              </a:prstTxWarp>
              <a:normAutofit/>
            </a:bodyPr>
            <a:lstStyle/>
            <a:p>
              <a:r>
                <a:rPr lang="zh-CN" altLang="en-US" sz="1600" dirty="0">
                  <a:solidFill>
                    <a:srgbClr val="FEFFFF"/>
                  </a:solidFill>
                </a:rPr>
                <a:t>输入标题文本</a:t>
              </a:r>
            </a:p>
          </p:txBody>
        </p:sp>
        <p:sp>
          <p:nvSpPr>
            <p:cNvPr id="43" name="Freeform: Shape 15">
              <a:extLst>
                <a:ext uri="{FF2B5EF4-FFF2-40B4-BE49-F238E27FC236}">
                  <a16:creationId xmlns:a16="http://schemas.microsoft.com/office/drawing/2014/main" id="{4AE55F75-D838-430D-BE77-8BE55A5095B9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68422" y="5410615"/>
              <a:ext cx="1460989" cy="1179959"/>
            </a:xfrm>
            <a:custGeom>
              <a:avLst/>
              <a:gdLst>
                <a:gd name="T0" fmla="*/ 0 w 152"/>
                <a:gd name="T1" fmla="*/ 175 h 175"/>
                <a:gd name="T2" fmla="*/ 152 w 152"/>
                <a:gd name="T3" fmla="*/ 86 h 175"/>
                <a:gd name="T4" fmla="*/ 152 w 152"/>
                <a:gd name="T5" fmla="*/ 0 h 175"/>
                <a:gd name="T6" fmla="*/ 0 w 152"/>
                <a:gd name="T7" fmla="*/ 59 h 175"/>
                <a:gd name="T8" fmla="*/ 0 w 152"/>
                <a:gd name="T9" fmla="*/ 175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2" h="175">
                  <a:moveTo>
                    <a:pt x="0" y="175"/>
                  </a:moveTo>
                  <a:cubicBezTo>
                    <a:pt x="51" y="145"/>
                    <a:pt x="101" y="116"/>
                    <a:pt x="152" y="86"/>
                  </a:cubicBezTo>
                  <a:cubicBezTo>
                    <a:pt x="152" y="57"/>
                    <a:pt x="152" y="29"/>
                    <a:pt x="152" y="0"/>
                  </a:cubicBezTo>
                  <a:cubicBezTo>
                    <a:pt x="101" y="20"/>
                    <a:pt x="51" y="40"/>
                    <a:pt x="0" y="59"/>
                  </a:cubicBezTo>
                  <a:cubicBezTo>
                    <a:pt x="0" y="98"/>
                    <a:pt x="0" y="136"/>
                    <a:pt x="0" y="175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44" name="Group 16">
              <a:extLst>
                <a:ext uri="{FF2B5EF4-FFF2-40B4-BE49-F238E27FC236}">
                  <a16:creationId xmlns:a16="http://schemas.microsoft.com/office/drawing/2014/main" id="{AA0B6495-AA4D-4172-B956-B699B10D1BCB}"/>
                </a:ext>
              </a:extLst>
            </p:cNvPr>
            <p:cNvGrpSpPr/>
            <p:nvPr/>
          </p:nvGrpSpPr>
          <p:grpSpPr>
            <a:xfrm>
              <a:off x="5831235" y="5746121"/>
              <a:ext cx="909847" cy="904161"/>
              <a:chOff x="5831235" y="5027318"/>
              <a:chExt cx="909847" cy="904161"/>
            </a:xfrm>
          </p:grpSpPr>
          <p:sp>
            <p:nvSpPr>
              <p:cNvPr id="50" name="Oval 22">
                <a:extLst>
                  <a:ext uri="{FF2B5EF4-FFF2-40B4-BE49-F238E27FC236}">
                    <a16:creationId xmlns:a16="http://schemas.microsoft.com/office/drawing/2014/main" id="{71F3878F-FFC0-4197-91E9-9CA81B48A9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73884" y="5067124"/>
                <a:ext cx="827393" cy="824549"/>
              </a:xfrm>
              <a:prstGeom prst="ellipse">
                <a:avLst/>
              </a:prstGeom>
              <a:solidFill>
                <a:srgbClr val="FEFFFF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1" name="Freeform: Shape 23">
                <a:extLst>
                  <a:ext uri="{FF2B5EF4-FFF2-40B4-BE49-F238E27FC236}">
                    <a16:creationId xmlns:a16="http://schemas.microsoft.com/office/drawing/2014/main" id="{9718646F-F717-40C7-91E3-452FA0CF60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31235" y="5027318"/>
                <a:ext cx="909847" cy="904161"/>
              </a:xfrm>
              <a:custGeom>
                <a:avLst/>
                <a:gdLst>
                  <a:gd name="T0" fmla="*/ 68 w 135"/>
                  <a:gd name="T1" fmla="*/ 134 h 134"/>
                  <a:gd name="T2" fmla="*/ 0 w 135"/>
                  <a:gd name="T3" fmla="*/ 67 h 134"/>
                  <a:gd name="T4" fmla="*/ 68 w 135"/>
                  <a:gd name="T5" fmla="*/ 0 h 134"/>
                  <a:gd name="T6" fmla="*/ 135 w 135"/>
                  <a:gd name="T7" fmla="*/ 67 h 134"/>
                  <a:gd name="T8" fmla="*/ 68 w 135"/>
                  <a:gd name="T9" fmla="*/ 134 h 134"/>
                  <a:gd name="T10" fmla="*/ 68 w 135"/>
                  <a:gd name="T11" fmla="*/ 12 h 134"/>
                  <a:gd name="T12" fmla="*/ 12 w 135"/>
                  <a:gd name="T13" fmla="*/ 67 h 134"/>
                  <a:gd name="T14" fmla="*/ 68 w 135"/>
                  <a:gd name="T15" fmla="*/ 122 h 134"/>
                  <a:gd name="T16" fmla="*/ 123 w 135"/>
                  <a:gd name="T17" fmla="*/ 67 h 134"/>
                  <a:gd name="T18" fmla="*/ 68 w 135"/>
                  <a:gd name="T19" fmla="*/ 12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5" h="134">
                    <a:moveTo>
                      <a:pt x="68" y="134"/>
                    </a:moveTo>
                    <a:cubicBezTo>
                      <a:pt x="31" y="134"/>
                      <a:pt x="0" y="104"/>
                      <a:pt x="0" y="67"/>
                    </a:cubicBezTo>
                    <a:cubicBezTo>
                      <a:pt x="0" y="30"/>
                      <a:pt x="31" y="0"/>
                      <a:pt x="68" y="0"/>
                    </a:cubicBezTo>
                    <a:cubicBezTo>
                      <a:pt x="105" y="0"/>
                      <a:pt x="135" y="30"/>
                      <a:pt x="135" y="67"/>
                    </a:cubicBezTo>
                    <a:cubicBezTo>
                      <a:pt x="135" y="104"/>
                      <a:pt x="105" y="134"/>
                      <a:pt x="68" y="134"/>
                    </a:cubicBezTo>
                    <a:close/>
                    <a:moveTo>
                      <a:pt x="68" y="12"/>
                    </a:moveTo>
                    <a:cubicBezTo>
                      <a:pt x="37" y="12"/>
                      <a:pt x="12" y="37"/>
                      <a:pt x="12" y="67"/>
                    </a:cubicBezTo>
                    <a:cubicBezTo>
                      <a:pt x="12" y="98"/>
                      <a:pt x="37" y="122"/>
                      <a:pt x="68" y="122"/>
                    </a:cubicBezTo>
                    <a:cubicBezTo>
                      <a:pt x="98" y="122"/>
                      <a:pt x="123" y="98"/>
                      <a:pt x="123" y="67"/>
                    </a:cubicBezTo>
                    <a:cubicBezTo>
                      <a:pt x="123" y="37"/>
                      <a:pt x="98" y="12"/>
                      <a:pt x="68" y="12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45" name="Freeform: Shape 17">
              <a:extLst>
                <a:ext uri="{FF2B5EF4-FFF2-40B4-BE49-F238E27FC236}">
                  <a16:creationId xmlns:a16="http://schemas.microsoft.com/office/drawing/2014/main" id="{20492A24-A8ED-433C-BC60-48B753101C3D}"/>
                </a:ext>
              </a:extLst>
            </p:cNvPr>
            <p:cNvSpPr/>
            <p:nvPr/>
          </p:nvSpPr>
          <p:spPr>
            <a:xfrm>
              <a:off x="6099751" y="2164387"/>
              <a:ext cx="372813" cy="3714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618" y="11782"/>
                  </a:moveTo>
                  <a:lnTo>
                    <a:pt x="982" y="11782"/>
                  </a:lnTo>
                  <a:lnTo>
                    <a:pt x="982" y="6873"/>
                  </a:lnTo>
                  <a:lnTo>
                    <a:pt x="6907" y="6873"/>
                  </a:lnTo>
                  <a:cubicBezTo>
                    <a:pt x="7149" y="8810"/>
                    <a:pt x="8798" y="10309"/>
                    <a:pt x="10800" y="10309"/>
                  </a:cubicBezTo>
                  <a:cubicBezTo>
                    <a:pt x="12802" y="10309"/>
                    <a:pt x="14451" y="8810"/>
                    <a:pt x="14693" y="6873"/>
                  </a:cubicBezTo>
                  <a:lnTo>
                    <a:pt x="20618" y="6873"/>
                  </a:lnTo>
                  <a:cubicBezTo>
                    <a:pt x="20618" y="6873"/>
                    <a:pt x="20618" y="11782"/>
                    <a:pt x="20618" y="11782"/>
                  </a:cubicBezTo>
                  <a:close/>
                  <a:moveTo>
                    <a:pt x="20264" y="14727"/>
                  </a:moveTo>
                  <a:lnTo>
                    <a:pt x="14236" y="14727"/>
                  </a:lnTo>
                  <a:cubicBezTo>
                    <a:pt x="13966" y="14727"/>
                    <a:pt x="13745" y="14947"/>
                    <a:pt x="13745" y="15218"/>
                  </a:cubicBezTo>
                  <a:cubicBezTo>
                    <a:pt x="13745" y="16845"/>
                    <a:pt x="12427" y="18164"/>
                    <a:pt x="10800" y="18164"/>
                  </a:cubicBezTo>
                  <a:cubicBezTo>
                    <a:pt x="9173" y="18164"/>
                    <a:pt x="7855" y="16845"/>
                    <a:pt x="7855" y="15218"/>
                  </a:cubicBezTo>
                  <a:cubicBezTo>
                    <a:pt x="7855" y="14947"/>
                    <a:pt x="7634" y="14727"/>
                    <a:pt x="7364" y="14727"/>
                  </a:cubicBezTo>
                  <a:lnTo>
                    <a:pt x="1336" y="14727"/>
                  </a:lnTo>
                  <a:lnTo>
                    <a:pt x="2682" y="12764"/>
                  </a:lnTo>
                  <a:lnTo>
                    <a:pt x="18918" y="12764"/>
                  </a:lnTo>
                  <a:cubicBezTo>
                    <a:pt x="18918" y="12764"/>
                    <a:pt x="20264" y="14727"/>
                    <a:pt x="20264" y="14727"/>
                  </a:cubicBezTo>
                  <a:close/>
                  <a:moveTo>
                    <a:pt x="20618" y="20618"/>
                  </a:moveTo>
                  <a:lnTo>
                    <a:pt x="982" y="20618"/>
                  </a:lnTo>
                  <a:lnTo>
                    <a:pt x="982" y="15709"/>
                  </a:lnTo>
                  <a:lnTo>
                    <a:pt x="6907" y="15709"/>
                  </a:lnTo>
                  <a:cubicBezTo>
                    <a:pt x="7149" y="17646"/>
                    <a:pt x="8798" y="19145"/>
                    <a:pt x="10800" y="19145"/>
                  </a:cubicBezTo>
                  <a:cubicBezTo>
                    <a:pt x="12802" y="19145"/>
                    <a:pt x="14451" y="17646"/>
                    <a:pt x="14693" y="15709"/>
                  </a:cubicBezTo>
                  <a:lnTo>
                    <a:pt x="20618" y="15709"/>
                  </a:lnTo>
                  <a:cubicBezTo>
                    <a:pt x="20618" y="15709"/>
                    <a:pt x="20618" y="20618"/>
                    <a:pt x="20618" y="20618"/>
                  </a:cubicBezTo>
                  <a:close/>
                  <a:moveTo>
                    <a:pt x="4702" y="982"/>
                  </a:moveTo>
                  <a:lnTo>
                    <a:pt x="16898" y="982"/>
                  </a:lnTo>
                  <a:lnTo>
                    <a:pt x="20264" y="5891"/>
                  </a:lnTo>
                  <a:lnTo>
                    <a:pt x="14236" y="5891"/>
                  </a:lnTo>
                  <a:cubicBezTo>
                    <a:pt x="13966" y="5891"/>
                    <a:pt x="13745" y="6111"/>
                    <a:pt x="13745" y="6382"/>
                  </a:cubicBezTo>
                  <a:cubicBezTo>
                    <a:pt x="13745" y="8009"/>
                    <a:pt x="12427" y="9327"/>
                    <a:pt x="10800" y="9327"/>
                  </a:cubicBezTo>
                  <a:cubicBezTo>
                    <a:pt x="9173" y="9327"/>
                    <a:pt x="7855" y="8009"/>
                    <a:pt x="7855" y="6382"/>
                  </a:cubicBezTo>
                  <a:cubicBezTo>
                    <a:pt x="7855" y="6111"/>
                    <a:pt x="7634" y="5891"/>
                    <a:pt x="7364" y="5891"/>
                  </a:cubicBezTo>
                  <a:lnTo>
                    <a:pt x="1336" y="5891"/>
                  </a:lnTo>
                  <a:cubicBezTo>
                    <a:pt x="1336" y="5891"/>
                    <a:pt x="4702" y="982"/>
                    <a:pt x="4702" y="982"/>
                  </a:cubicBezTo>
                  <a:close/>
                  <a:moveTo>
                    <a:pt x="21600" y="12273"/>
                  </a:moveTo>
                  <a:lnTo>
                    <a:pt x="21600" y="6382"/>
                  </a:lnTo>
                  <a:cubicBezTo>
                    <a:pt x="21600" y="6303"/>
                    <a:pt x="21577" y="6231"/>
                    <a:pt x="21543" y="6165"/>
                  </a:cubicBezTo>
                  <a:lnTo>
                    <a:pt x="21548" y="6162"/>
                  </a:lnTo>
                  <a:lnTo>
                    <a:pt x="17621" y="272"/>
                  </a:lnTo>
                  <a:lnTo>
                    <a:pt x="17616" y="274"/>
                  </a:lnTo>
                  <a:cubicBezTo>
                    <a:pt x="17536" y="113"/>
                    <a:pt x="17374" y="0"/>
                    <a:pt x="17182" y="0"/>
                  </a:cubicBezTo>
                  <a:lnTo>
                    <a:pt x="4418" y="0"/>
                  </a:lnTo>
                  <a:cubicBezTo>
                    <a:pt x="4226" y="0"/>
                    <a:pt x="4064" y="113"/>
                    <a:pt x="3984" y="274"/>
                  </a:cubicBezTo>
                  <a:lnTo>
                    <a:pt x="3979" y="272"/>
                  </a:lnTo>
                  <a:lnTo>
                    <a:pt x="52" y="6162"/>
                  </a:lnTo>
                  <a:lnTo>
                    <a:pt x="57" y="6165"/>
                  </a:lnTo>
                  <a:cubicBezTo>
                    <a:pt x="23" y="6231"/>
                    <a:pt x="0" y="6303"/>
                    <a:pt x="0" y="6382"/>
                  </a:cubicBezTo>
                  <a:lnTo>
                    <a:pt x="0" y="12273"/>
                  </a:lnTo>
                  <a:cubicBezTo>
                    <a:pt x="0" y="12544"/>
                    <a:pt x="220" y="12764"/>
                    <a:pt x="491" y="12764"/>
                  </a:cubicBezTo>
                  <a:lnTo>
                    <a:pt x="1542" y="12764"/>
                  </a:lnTo>
                  <a:lnTo>
                    <a:pt x="52" y="14999"/>
                  </a:lnTo>
                  <a:lnTo>
                    <a:pt x="57" y="15001"/>
                  </a:lnTo>
                  <a:cubicBezTo>
                    <a:pt x="23" y="15067"/>
                    <a:pt x="0" y="15139"/>
                    <a:pt x="0" y="15218"/>
                  </a:cubicBezTo>
                  <a:lnTo>
                    <a:pt x="0" y="21109"/>
                  </a:lnTo>
                  <a:cubicBezTo>
                    <a:pt x="0" y="21380"/>
                    <a:pt x="220" y="21600"/>
                    <a:pt x="491" y="21600"/>
                  </a:cubicBezTo>
                  <a:lnTo>
                    <a:pt x="21109" y="21600"/>
                  </a:lnTo>
                  <a:cubicBezTo>
                    <a:pt x="21380" y="21600"/>
                    <a:pt x="21600" y="21380"/>
                    <a:pt x="21600" y="21109"/>
                  </a:cubicBezTo>
                  <a:lnTo>
                    <a:pt x="21600" y="15218"/>
                  </a:lnTo>
                  <a:cubicBezTo>
                    <a:pt x="21600" y="15139"/>
                    <a:pt x="21577" y="15067"/>
                    <a:pt x="21543" y="15001"/>
                  </a:cubicBezTo>
                  <a:lnTo>
                    <a:pt x="21548" y="14999"/>
                  </a:lnTo>
                  <a:lnTo>
                    <a:pt x="20058" y="12764"/>
                  </a:lnTo>
                  <a:lnTo>
                    <a:pt x="21109" y="12764"/>
                  </a:lnTo>
                  <a:cubicBezTo>
                    <a:pt x="21380" y="12764"/>
                    <a:pt x="21600" y="12544"/>
                    <a:pt x="21600" y="12273"/>
                  </a:cubicBezTo>
                </a:path>
              </a:pathLst>
            </a:custGeom>
            <a:solidFill>
              <a:srgbClr val="53585F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6" name="Freeform: Shape 18">
              <a:extLst>
                <a:ext uri="{FF2B5EF4-FFF2-40B4-BE49-F238E27FC236}">
                  <a16:creationId xmlns:a16="http://schemas.microsoft.com/office/drawing/2014/main" id="{C235CBAB-3069-4FE6-917C-2574DB85E8EC}"/>
                </a:ext>
              </a:extLst>
            </p:cNvPr>
            <p:cNvSpPr/>
            <p:nvPr/>
          </p:nvSpPr>
          <p:spPr>
            <a:xfrm>
              <a:off x="5014150" y="3116328"/>
              <a:ext cx="402638" cy="4061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88" extrusionOk="0">
                  <a:moveTo>
                    <a:pt x="10309" y="9720"/>
                  </a:moveTo>
                  <a:lnTo>
                    <a:pt x="9327" y="9720"/>
                  </a:lnTo>
                  <a:cubicBezTo>
                    <a:pt x="9056" y="9720"/>
                    <a:pt x="8836" y="9937"/>
                    <a:pt x="8836" y="10206"/>
                  </a:cubicBezTo>
                  <a:cubicBezTo>
                    <a:pt x="8836" y="10475"/>
                    <a:pt x="9056" y="10692"/>
                    <a:pt x="9327" y="10692"/>
                  </a:cubicBezTo>
                  <a:lnTo>
                    <a:pt x="10309" y="10692"/>
                  </a:lnTo>
                  <a:cubicBezTo>
                    <a:pt x="10580" y="10692"/>
                    <a:pt x="10800" y="10475"/>
                    <a:pt x="10800" y="10206"/>
                  </a:cubicBezTo>
                  <a:cubicBezTo>
                    <a:pt x="10800" y="9937"/>
                    <a:pt x="10580" y="9720"/>
                    <a:pt x="10309" y="9720"/>
                  </a:cubicBezTo>
                  <a:moveTo>
                    <a:pt x="13255" y="18471"/>
                  </a:moveTo>
                  <a:lnTo>
                    <a:pt x="12273" y="18471"/>
                  </a:lnTo>
                  <a:cubicBezTo>
                    <a:pt x="12002" y="18471"/>
                    <a:pt x="11782" y="18689"/>
                    <a:pt x="11782" y="18957"/>
                  </a:cubicBezTo>
                  <a:cubicBezTo>
                    <a:pt x="11782" y="19226"/>
                    <a:pt x="12002" y="19443"/>
                    <a:pt x="12273" y="19443"/>
                  </a:cubicBezTo>
                  <a:lnTo>
                    <a:pt x="13255" y="19443"/>
                  </a:lnTo>
                  <a:cubicBezTo>
                    <a:pt x="13525" y="19443"/>
                    <a:pt x="13745" y="19226"/>
                    <a:pt x="13745" y="18957"/>
                  </a:cubicBezTo>
                  <a:cubicBezTo>
                    <a:pt x="13745" y="18689"/>
                    <a:pt x="13525" y="18471"/>
                    <a:pt x="13255" y="18471"/>
                  </a:cubicBezTo>
                  <a:moveTo>
                    <a:pt x="10309" y="18471"/>
                  </a:moveTo>
                  <a:lnTo>
                    <a:pt x="9327" y="18471"/>
                  </a:lnTo>
                  <a:cubicBezTo>
                    <a:pt x="9056" y="18471"/>
                    <a:pt x="8836" y="18689"/>
                    <a:pt x="8836" y="18957"/>
                  </a:cubicBezTo>
                  <a:cubicBezTo>
                    <a:pt x="8836" y="19226"/>
                    <a:pt x="9056" y="19443"/>
                    <a:pt x="9327" y="19443"/>
                  </a:cubicBezTo>
                  <a:lnTo>
                    <a:pt x="10309" y="19443"/>
                  </a:lnTo>
                  <a:cubicBezTo>
                    <a:pt x="10580" y="19443"/>
                    <a:pt x="10800" y="19226"/>
                    <a:pt x="10800" y="18957"/>
                  </a:cubicBezTo>
                  <a:cubicBezTo>
                    <a:pt x="10800" y="18689"/>
                    <a:pt x="10580" y="18471"/>
                    <a:pt x="10309" y="18471"/>
                  </a:cubicBezTo>
                  <a:moveTo>
                    <a:pt x="20618" y="15554"/>
                  </a:moveTo>
                  <a:cubicBezTo>
                    <a:pt x="20618" y="16091"/>
                    <a:pt x="20178" y="16526"/>
                    <a:pt x="19636" y="16526"/>
                  </a:cubicBezTo>
                  <a:lnTo>
                    <a:pt x="16691" y="16526"/>
                  </a:lnTo>
                  <a:cubicBezTo>
                    <a:pt x="16149" y="16526"/>
                    <a:pt x="15709" y="16091"/>
                    <a:pt x="15709" y="15554"/>
                  </a:cubicBezTo>
                  <a:lnTo>
                    <a:pt x="15709" y="13609"/>
                  </a:lnTo>
                  <a:cubicBezTo>
                    <a:pt x="15709" y="13073"/>
                    <a:pt x="16149" y="12637"/>
                    <a:pt x="16691" y="12637"/>
                  </a:cubicBezTo>
                  <a:lnTo>
                    <a:pt x="19636" y="12637"/>
                  </a:lnTo>
                  <a:cubicBezTo>
                    <a:pt x="20178" y="12637"/>
                    <a:pt x="20618" y="13073"/>
                    <a:pt x="20618" y="13609"/>
                  </a:cubicBezTo>
                  <a:cubicBezTo>
                    <a:pt x="20618" y="13609"/>
                    <a:pt x="20618" y="15554"/>
                    <a:pt x="20618" y="15554"/>
                  </a:cubicBezTo>
                  <a:close/>
                  <a:moveTo>
                    <a:pt x="18655" y="19443"/>
                  </a:moveTo>
                  <a:cubicBezTo>
                    <a:pt x="18655" y="19980"/>
                    <a:pt x="18215" y="20416"/>
                    <a:pt x="17673" y="20416"/>
                  </a:cubicBezTo>
                  <a:lnTo>
                    <a:pt x="1964" y="20416"/>
                  </a:lnTo>
                  <a:cubicBezTo>
                    <a:pt x="1422" y="20416"/>
                    <a:pt x="982" y="19980"/>
                    <a:pt x="982" y="19443"/>
                  </a:cubicBezTo>
                  <a:lnTo>
                    <a:pt x="982" y="9720"/>
                  </a:lnTo>
                  <a:cubicBezTo>
                    <a:pt x="982" y="9183"/>
                    <a:pt x="1422" y="8747"/>
                    <a:pt x="1964" y="8747"/>
                  </a:cubicBezTo>
                  <a:lnTo>
                    <a:pt x="17673" y="8747"/>
                  </a:lnTo>
                  <a:cubicBezTo>
                    <a:pt x="18215" y="8747"/>
                    <a:pt x="18655" y="9183"/>
                    <a:pt x="18655" y="9720"/>
                  </a:cubicBezTo>
                  <a:lnTo>
                    <a:pt x="18655" y="11664"/>
                  </a:lnTo>
                  <a:lnTo>
                    <a:pt x="16691" y="11664"/>
                  </a:lnTo>
                  <a:cubicBezTo>
                    <a:pt x="15606" y="11664"/>
                    <a:pt x="14727" y="12535"/>
                    <a:pt x="14727" y="13609"/>
                  </a:cubicBezTo>
                  <a:lnTo>
                    <a:pt x="14727" y="15554"/>
                  </a:lnTo>
                  <a:cubicBezTo>
                    <a:pt x="14727" y="16628"/>
                    <a:pt x="15606" y="17499"/>
                    <a:pt x="16691" y="17499"/>
                  </a:cubicBezTo>
                  <a:lnTo>
                    <a:pt x="18655" y="17499"/>
                  </a:lnTo>
                  <a:cubicBezTo>
                    <a:pt x="18655" y="17499"/>
                    <a:pt x="18655" y="19443"/>
                    <a:pt x="18655" y="19443"/>
                  </a:cubicBezTo>
                  <a:close/>
                  <a:moveTo>
                    <a:pt x="982" y="7775"/>
                  </a:moveTo>
                  <a:cubicBezTo>
                    <a:pt x="982" y="7238"/>
                    <a:pt x="1422" y="6803"/>
                    <a:pt x="1964" y="6803"/>
                  </a:cubicBezTo>
                  <a:lnTo>
                    <a:pt x="2555" y="6803"/>
                  </a:lnTo>
                  <a:lnTo>
                    <a:pt x="2817" y="7775"/>
                  </a:lnTo>
                  <a:lnTo>
                    <a:pt x="1964" y="7775"/>
                  </a:lnTo>
                  <a:cubicBezTo>
                    <a:pt x="1604" y="7775"/>
                    <a:pt x="1271" y="7878"/>
                    <a:pt x="982" y="8045"/>
                  </a:cubicBezTo>
                  <a:cubicBezTo>
                    <a:pt x="982" y="8045"/>
                    <a:pt x="982" y="7775"/>
                    <a:pt x="982" y="7775"/>
                  </a:cubicBezTo>
                  <a:close/>
                  <a:moveTo>
                    <a:pt x="3721" y="3600"/>
                  </a:moveTo>
                  <a:lnTo>
                    <a:pt x="13629" y="1005"/>
                  </a:lnTo>
                  <a:cubicBezTo>
                    <a:pt x="14152" y="866"/>
                    <a:pt x="14690" y="1174"/>
                    <a:pt x="14831" y="1693"/>
                  </a:cubicBezTo>
                  <a:lnTo>
                    <a:pt x="15085" y="2631"/>
                  </a:lnTo>
                  <a:lnTo>
                    <a:pt x="3281" y="5731"/>
                  </a:lnTo>
                  <a:lnTo>
                    <a:pt x="3026" y="4791"/>
                  </a:lnTo>
                  <a:cubicBezTo>
                    <a:pt x="2886" y="4272"/>
                    <a:pt x="3197" y="3739"/>
                    <a:pt x="3721" y="3600"/>
                  </a:cubicBezTo>
                  <a:moveTo>
                    <a:pt x="15847" y="5448"/>
                  </a:moveTo>
                  <a:lnTo>
                    <a:pt x="16476" y="7775"/>
                  </a:lnTo>
                  <a:lnTo>
                    <a:pt x="6989" y="7775"/>
                  </a:lnTo>
                  <a:cubicBezTo>
                    <a:pt x="6989" y="7775"/>
                    <a:pt x="15847" y="5448"/>
                    <a:pt x="15847" y="5448"/>
                  </a:cubicBezTo>
                  <a:close/>
                  <a:moveTo>
                    <a:pt x="17673" y="6803"/>
                  </a:moveTo>
                  <a:cubicBezTo>
                    <a:pt x="18215" y="6803"/>
                    <a:pt x="18655" y="7238"/>
                    <a:pt x="18655" y="7775"/>
                  </a:cubicBezTo>
                  <a:lnTo>
                    <a:pt x="18655" y="8045"/>
                  </a:lnTo>
                  <a:cubicBezTo>
                    <a:pt x="18365" y="7878"/>
                    <a:pt x="18032" y="7775"/>
                    <a:pt x="17673" y="7775"/>
                  </a:cubicBezTo>
                  <a:lnTo>
                    <a:pt x="17493" y="7775"/>
                  </a:lnTo>
                  <a:lnTo>
                    <a:pt x="17230" y="6803"/>
                  </a:lnTo>
                  <a:cubicBezTo>
                    <a:pt x="17230" y="6803"/>
                    <a:pt x="17673" y="6803"/>
                    <a:pt x="17673" y="6803"/>
                  </a:cubicBezTo>
                  <a:close/>
                  <a:moveTo>
                    <a:pt x="19636" y="11664"/>
                  </a:moveTo>
                  <a:lnTo>
                    <a:pt x="19636" y="7775"/>
                  </a:lnTo>
                  <a:cubicBezTo>
                    <a:pt x="19636" y="6701"/>
                    <a:pt x="18757" y="5830"/>
                    <a:pt x="17673" y="5830"/>
                  </a:cubicBezTo>
                  <a:lnTo>
                    <a:pt x="16967" y="5830"/>
                  </a:lnTo>
                  <a:lnTo>
                    <a:pt x="15779" y="1441"/>
                  </a:lnTo>
                  <a:cubicBezTo>
                    <a:pt x="15498" y="404"/>
                    <a:pt x="14422" y="-212"/>
                    <a:pt x="13374" y="66"/>
                  </a:cubicBezTo>
                  <a:lnTo>
                    <a:pt x="3467" y="2660"/>
                  </a:lnTo>
                  <a:cubicBezTo>
                    <a:pt x="2419" y="2939"/>
                    <a:pt x="1798" y="4005"/>
                    <a:pt x="2078" y="5042"/>
                  </a:cubicBezTo>
                  <a:lnTo>
                    <a:pt x="2291" y="5830"/>
                  </a:lnTo>
                  <a:lnTo>
                    <a:pt x="1964" y="5830"/>
                  </a:lnTo>
                  <a:cubicBezTo>
                    <a:pt x="879" y="5830"/>
                    <a:pt x="0" y="6701"/>
                    <a:pt x="0" y="7775"/>
                  </a:cubicBezTo>
                  <a:lnTo>
                    <a:pt x="0" y="19443"/>
                  </a:lnTo>
                  <a:cubicBezTo>
                    <a:pt x="0" y="20517"/>
                    <a:pt x="879" y="21388"/>
                    <a:pt x="1964" y="21388"/>
                  </a:cubicBezTo>
                  <a:lnTo>
                    <a:pt x="17673" y="21388"/>
                  </a:lnTo>
                  <a:cubicBezTo>
                    <a:pt x="18757" y="21388"/>
                    <a:pt x="19636" y="20517"/>
                    <a:pt x="19636" y="19443"/>
                  </a:cubicBezTo>
                  <a:lnTo>
                    <a:pt x="19636" y="17499"/>
                  </a:lnTo>
                  <a:cubicBezTo>
                    <a:pt x="20721" y="17499"/>
                    <a:pt x="21600" y="16628"/>
                    <a:pt x="21600" y="15554"/>
                  </a:cubicBezTo>
                  <a:lnTo>
                    <a:pt x="21600" y="13609"/>
                  </a:lnTo>
                  <a:cubicBezTo>
                    <a:pt x="21600" y="12535"/>
                    <a:pt x="20721" y="11664"/>
                    <a:pt x="19636" y="11664"/>
                  </a:cubicBezTo>
                  <a:moveTo>
                    <a:pt x="13255" y="9720"/>
                  </a:moveTo>
                  <a:lnTo>
                    <a:pt x="12273" y="9720"/>
                  </a:lnTo>
                  <a:cubicBezTo>
                    <a:pt x="12002" y="9720"/>
                    <a:pt x="11782" y="9937"/>
                    <a:pt x="11782" y="10206"/>
                  </a:cubicBezTo>
                  <a:cubicBezTo>
                    <a:pt x="11782" y="10475"/>
                    <a:pt x="12002" y="10692"/>
                    <a:pt x="12273" y="10692"/>
                  </a:cubicBezTo>
                  <a:lnTo>
                    <a:pt x="13255" y="10692"/>
                  </a:lnTo>
                  <a:cubicBezTo>
                    <a:pt x="13525" y="10692"/>
                    <a:pt x="13745" y="10475"/>
                    <a:pt x="13745" y="10206"/>
                  </a:cubicBezTo>
                  <a:cubicBezTo>
                    <a:pt x="13745" y="9937"/>
                    <a:pt x="13525" y="9720"/>
                    <a:pt x="13255" y="9720"/>
                  </a:cubicBezTo>
                  <a:moveTo>
                    <a:pt x="7364" y="9720"/>
                  </a:moveTo>
                  <a:lnTo>
                    <a:pt x="6382" y="9720"/>
                  </a:lnTo>
                  <a:cubicBezTo>
                    <a:pt x="6111" y="9720"/>
                    <a:pt x="5891" y="9937"/>
                    <a:pt x="5891" y="10206"/>
                  </a:cubicBezTo>
                  <a:cubicBezTo>
                    <a:pt x="5891" y="10475"/>
                    <a:pt x="6111" y="10692"/>
                    <a:pt x="6382" y="10692"/>
                  </a:cubicBezTo>
                  <a:lnTo>
                    <a:pt x="7364" y="10692"/>
                  </a:lnTo>
                  <a:cubicBezTo>
                    <a:pt x="7634" y="10692"/>
                    <a:pt x="7855" y="10475"/>
                    <a:pt x="7855" y="10206"/>
                  </a:cubicBezTo>
                  <a:cubicBezTo>
                    <a:pt x="7855" y="9937"/>
                    <a:pt x="7634" y="9720"/>
                    <a:pt x="7364" y="9720"/>
                  </a:cubicBezTo>
                  <a:moveTo>
                    <a:pt x="17182" y="14095"/>
                  </a:moveTo>
                  <a:cubicBezTo>
                    <a:pt x="16911" y="14095"/>
                    <a:pt x="16691" y="14313"/>
                    <a:pt x="16691" y="14581"/>
                  </a:cubicBezTo>
                  <a:cubicBezTo>
                    <a:pt x="16691" y="14850"/>
                    <a:pt x="16911" y="15068"/>
                    <a:pt x="17182" y="15068"/>
                  </a:cubicBezTo>
                  <a:cubicBezTo>
                    <a:pt x="17453" y="15068"/>
                    <a:pt x="17673" y="14850"/>
                    <a:pt x="17673" y="14581"/>
                  </a:cubicBezTo>
                  <a:cubicBezTo>
                    <a:pt x="17673" y="14313"/>
                    <a:pt x="17453" y="14095"/>
                    <a:pt x="17182" y="14095"/>
                  </a:cubicBezTo>
                  <a:moveTo>
                    <a:pt x="16200" y="18471"/>
                  </a:moveTo>
                  <a:lnTo>
                    <a:pt x="15218" y="18471"/>
                  </a:lnTo>
                  <a:cubicBezTo>
                    <a:pt x="14947" y="18471"/>
                    <a:pt x="14727" y="18689"/>
                    <a:pt x="14727" y="18957"/>
                  </a:cubicBezTo>
                  <a:cubicBezTo>
                    <a:pt x="14727" y="19226"/>
                    <a:pt x="14947" y="19443"/>
                    <a:pt x="15218" y="19443"/>
                  </a:cubicBezTo>
                  <a:lnTo>
                    <a:pt x="16200" y="19443"/>
                  </a:lnTo>
                  <a:cubicBezTo>
                    <a:pt x="16471" y="19443"/>
                    <a:pt x="16691" y="19226"/>
                    <a:pt x="16691" y="18957"/>
                  </a:cubicBezTo>
                  <a:cubicBezTo>
                    <a:pt x="16691" y="18689"/>
                    <a:pt x="16471" y="18471"/>
                    <a:pt x="16200" y="18471"/>
                  </a:cubicBezTo>
                  <a:moveTo>
                    <a:pt x="15218" y="10692"/>
                  </a:moveTo>
                  <a:lnTo>
                    <a:pt x="16200" y="10692"/>
                  </a:lnTo>
                  <a:cubicBezTo>
                    <a:pt x="16471" y="10692"/>
                    <a:pt x="16691" y="10475"/>
                    <a:pt x="16691" y="10206"/>
                  </a:cubicBezTo>
                  <a:cubicBezTo>
                    <a:pt x="16691" y="9937"/>
                    <a:pt x="16471" y="9720"/>
                    <a:pt x="16200" y="9720"/>
                  </a:cubicBezTo>
                  <a:lnTo>
                    <a:pt x="15218" y="9720"/>
                  </a:lnTo>
                  <a:cubicBezTo>
                    <a:pt x="14947" y="9720"/>
                    <a:pt x="14727" y="9937"/>
                    <a:pt x="14727" y="10206"/>
                  </a:cubicBezTo>
                  <a:cubicBezTo>
                    <a:pt x="14727" y="10475"/>
                    <a:pt x="14947" y="10692"/>
                    <a:pt x="15218" y="10692"/>
                  </a:cubicBezTo>
                  <a:moveTo>
                    <a:pt x="4418" y="18471"/>
                  </a:moveTo>
                  <a:lnTo>
                    <a:pt x="3436" y="18471"/>
                  </a:lnTo>
                  <a:cubicBezTo>
                    <a:pt x="3166" y="18471"/>
                    <a:pt x="2945" y="18689"/>
                    <a:pt x="2945" y="18957"/>
                  </a:cubicBezTo>
                  <a:cubicBezTo>
                    <a:pt x="2945" y="19226"/>
                    <a:pt x="3166" y="19443"/>
                    <a:pt x="3436" y="19443"/>
                  </a:cubicBezTo>
                  <a:lnTo>
                    <a:pt x="4418" y="19443"/>
                  </a:lnTo>
                  <a:cubicBezTo>
                    <a:pt x="4689" y="19443"/>
                    <a:pt x="4909" y="19226"/>
                    <a:pt x="4909" y="18957"/>
                  </a:cubicBezTo>
                  <a:cubicBezTo>
                    <a:pt x="4909" y="18689"/>
                    <a:pt x="4689" y="18471"/>
                    <a:pt x="4418" y="18471"/>
                  </a:cubicBezTo>
                  <a:moveTo>
                    <a:pt x="7364" y="18471"/>
                  </a:moveTo>
                  <a:lnTo>
                    <a:pt x="6382" y="18471"/>
                  </a:lnTo>
                  <a:cubicBezTo>
                    <a:pt x="6111" y="18471"/>
                    <a:pt x="5891" y="18689"/>
                    <a:pt x="5891" y="18957"/>
                  </a:cubicBezTo>
                  <a:cubicBezTo>
                    <a:pt x="5891" y="19226"/>
                    <a:pt x="6111" y="19443"/>
                    <a:pt x="6382" y="19443"/>
                  </a:cubicBezTo>
                  <a:lnTo>
                    <a:pt x="7364" y="19443"/>
                  </a:lnTo>
                  <a:cubicBezTo>
                    <a:pt x="7634" y="19443"/>
                    <a:pt x="7855" y="19226"/>
                    <a:pt x="7855" y="18957"/>
                  </a:cubicBezTo>
                  <a:cubicBezTo>
                    <a:pt x="7855" y="18689"/>
                    <a:pt x="7634" y="18471"/>
                    <a:pt x="7364" y="18471"/>
                  </a:cubicBezTo>
                  <a:moveTo>
                    <a:pt x="4418" y="9720"/>
                  </a:moveTo>
                  <a:lnTo>
                    <a:pt x="3436" y="9720"/>
                  </a:lnTo>
                  <a:cubicBezTo>
                    <a:pt x="3166" y="9720"/>
                    <a:pt x="2945" y="9937"/>
                    <a:pt x="2945" y="10206"/>
                  </a:cubicBezTo>
                  <a:cubicBezTo>
                    <a:pt x="2945" y="10475"/>
                    <a:pt x="3166" y="10692"/>
                    <a:pt x="3436" y="10692"/>
                  </a:cubicBezTo>
                  <a:lnTo>
                    <a:pt x="4418" y="10692"/>
                  </a:lnTo>
                  <a:cubicBezTo>
                    <a:pt x="4689" y="10692"/>
                    <a:pt x="4909" y="10475"/>
                    <a:pt x="4909" y="10206"/>
                  </a:cubicBezTo>
                  <a:cubicBezTo>
                    <a:pt x="4909" y="9937"/>
                    <a:pt x="4689" y="9720"/>
                    <a:pt x="4418" y="9720"/>
                  </a:cubicBezTo>
                </a:path>
              </a:pathLst>
            </a:custGeom>
            <a:solidFill>
              <a:srgbClr val="53585F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7" name="Freeform: Shape 19">
              <a:extLst>
                <a:ext uri="{FF2B5EF4-FFF2-40B4-BE49-F238E27FC236}">
                  <a16:creationId xmlns:a16="http://schemas.microsoft.com/office/drawing/2014/main" id="{D2A4BB4E-4DA9-437E-896F-26915F209FE6}"/>
                </a:ext>
              </a:extLst>
            </p:cNvPr>
            <p:cNvSpPr/>
            <p:nvPr/>
          </p:nvSpPr>
          <p:spPr>
            <a:xfrm>
              <a:off x="6032515" y="4053381"/>
              <a:ext cx="426602" cy="3945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076" y="14040"/>
                  </a:moveTo>
                  <a:lnTo>
                    <a:pt x="17294" y="11880"/>
                  </a:lnTo>
                  <a:lnTo>
                    <a:pt x="19843" y="11880"/>
                  </a:lnTo>
                  <a:lnTo>
                    <a:pt x="19407" y="14040"/>
                  </a:lnTo>
                  <a:cubicBezTo>
                    <a:pt x="19407" y="14040"/>
                    <a:pt x="17076" y="14040"/>
                    <a:pt x="17076" y="14040"/>
                  </a:cubicBezTo>
                  <a:close/>
                  <a:moveTo>
                    <a:pt x="18752" y="17280"/>
                  </a:moveTo>
                  <a:lnTo>
                    <a:pt x="16748" y="17280"/>
                  </a:lnTo>
                  <a:lnTo>
                    <a:pt x="16967" y="15120"/>
                  </a:lnTo>
                  <a:lnTo>
                    <a:pt x="19188" y="15120"/>
                  </a:lnTo>
                  <a:cubicBezTo>
                    <a:pt x="19188" y="15120"/>
                    <a:pt x="18752" y="17280"/>
                    <a:pt x="18752" y="17280"/>
                  </a:cubicBezTo>
                  <a:close/>
                  <a:moveTo>
                    <a:pt x="17673" y="20520"/>
                  </a:moveTo>
                  <a:cubicBezTo>
                    <a:pt x="17131" y="20520"/>
                    <a:pt x="16691" y="20036"/>
                    <a:pt x="16691" y="19440"/>
                  </a:cubicBezTo>
                  <a:cubicBezTo>
                    <a:pt x="16691" y="18844"/>
                    <a:pt x="17131" y="18360"/>
                    <a:pt x="17673" y="18360"/>
                  </a:cubicBezTo>
                  <a:cubicBezTo>
                    <a:pt x="18215" y="18360"/>
                    <a:pt x="18655" y="18844"/>
                    <a:pt x="18655" y="19440"/>
                  </a:cubicBezTo>
                  <a:cubicBezTo>
                    <a:pt x="18655" y="20036"/>
                    <a:pt x="18215" y="20520"/>
                    <a:pt x="17673" y="20520"/>
                  </a:cubicBezTo>
                  <a:moveTo>
                    <a:pt x="16415" y="10800"/>
                  </a:moveTo>
                  <a:lnTo>
                    <a:pt x="13745" y="10800"/>
                  </a:lnTo>
                  <a:lnTo>
                    <a:pt x="13745" y="8640"/>
                  </a:lnTo>
                  <a:lnTo>
                    <a:pt x="16634" y="8640"/>
                  </a:lnTo>
                  <a:cubicBezTo>
                    <a:pt x="16634" y="8640"/>
                    <a:pt x="16415" y="10800"/>
                    <a:pt x="16415" y="10800"/>
                  </a:cubicBezTo>
                  <a:close/>
                  <a:moveTo>
                    <a:pt x="16088" y="14040"/>
                  </a:moveTo>
                  <a:lnTo>
                    <a:pt x="13745" y="14040"/>
                  </a:lnTo>
                  <a:lnTo>
                    <a:pt x="13745" y="11880"/>
                  </a:lnTo>
                  <a:lnTo>
                    <a:pt x="16307" y="11880"/>
                  </a:lnTo>
                  <a:cubicBezTo>
                    <a:pt x="16307" y="11880"/>
                    <a:pt x="16088" y="14040"/>
                    <a:pt x="16088" y="14040"/>
                  </a:cubicBezTo>
                  <a:close/>
                  <a:moveTo>
                    <a:pt x="15761" y="17280"/>
                  </a:moveTo>
                  <a:lnTo>
                    <a:pt x="13745" y="17280"/>
                  </a:lnTo>
                  <a:lnTo>
                    <a:pt x="13745" y="15120"/>
                  </a:lnTo>
                  <a:lnTo>
                    <a:pt x="15979" y="15120"/>
                  </a:lnTo>
                  <a:cubicBezTo>
                    <a:pt x="15979" y="15120"/>
                    <a:pt x="15761" y="17280"/>
                    <a:pt x="15761" y="17280"/>
                  </a:cubicBezTo>
                  <a:close/>
                  <a:moveTo>
                    <a:pt x="12764" y="10800"/>
                  </a:moveTo>
                  <a:lnTo>
                    <a:pt x="10094" y="10800"/>
                  </a:lnTo>
                  <a:lnTo>
                    <a:pt x="9876" y="8640"/>
                  </a:lnTo>
                  <a:lnTo>
                    <a:pt x="12764" y="8640"/>
                  </a:lnTo>
                  <a:cubicBezTo>
                    <a:pt x="12764" y="8640"/>
                    <a:pt x="12764" y="10800"/>
                    <a:pt x="12764" y="10800"/>
                  </a:cubicBezTo>
                  <a:close/>
                  <a:moveTo>
                    <a:pt x="12764" y="14040"/>
                  </a:moveTo>
                  <a:lnTo>
                    <a:pt x="10422" y="14040"/>
                  </a:lnTo>
                  <a:lnTo>
                    <a:pt x="10203" y="11880"/>
                  </a:lnTo>
                  <a:lnTo>
                    <a:pt x="12764" y="11880"/>
                  </a:lnTo>
                  <a:cubicBezTo>
                    <a:pt x="12764" y="11880"/>
                    <a:pt x="12764" y="14040"/>
                    <a:pt x="12764" y="14040"/>
                  </a:cubicBezTo>
                  <a:close/>
                  <a:moveTo>
                    <a:pt x="12764" y="17280"/>
                  </a:moveTo>
                  <a:lnTo>
                    <a:pt x="10748" y="17280"/>
                  </a:lnTo>
                  <a:lnTo>
                    <a:pt x="10531" y="15120"/>
                  </a:lnTo>
                  <a:lnTo>
                    <a:pt x="12764" y="15120"/>
                  </a:lnTo>
                  <a:cubicBezTo>
                    <a:pt x="12764" y="15120"/>
                    <a:pt x="12764" y="17280"/>
                    <a:pt x="12764" y="17280"/>
                  </a:cubicBezTo>
                  <a:close/>
                  <a:moveTo>
                    <a:pt x="8836" y="20520"/>
                  </a:moveTo>
                  <a:cubicBezTo>
                    <a:pt x="8294" y="20520"/>
                    <a:pt x="7855" y="20036"/>
                    <a:pt x="7855" y="19440"/>
                  </a:cubicBezTo>
                  <a:cubicBezTo>
                    <a:pt x="7855" y="18844"/>
                    <a:pt x="8294" y="18360"/>
                    <a:pt x="8836" y="18360"/>
                  </a:cubicBezTo>
                  <a:cubicBezTo>
                    <a:pt x="9379" y="18360"/>
                    <a:pt x="9818" y="18844"/>
                    <a:pt x="9818" y="19440"/>
                  </a:cubicBezTo>
                  <a:cubicBezTo>
                    <a:pt x="9818" y="20036"/>
                    <a:pt x="9379" y="20520"/>
                    <a:pt x="8836" y="20520"/>
                  </a:cubicBezTo>
                  <a:moveTo>
                    <a:pt x="7214" y="15120"/>
                  </a:moveTo>
                  <a:lnTo>
                    <a:pt x="9543" y="15120"/>
                  </a:lnTo>
                  <a:lnTo>
                    <a:pt x="9761" y="17280"/>
                  </a:lnTo>
                  <a:lnTo>
                    <a:pt x="7740" y="17280"/>
                  </a:lnTo>
                  <a:cubicBezTo>
                    <a:pt x="7740" y="17280"/>
                    <a:pt x="7214" y="15120"/>
                    <a:pt x="7214" y="15120"/>
                  </a:cubicBezTo>
                  <a:close/>
                  <a:moveTo>
                    <a:pt x="6950" y="14040"/>
                  </a:moveTo>
                  <a:lnTo>
                    <a:pt x="6424" y="11880"/>
                  </a:lnTo>
                  <a:lnTo>
                    <a:pt x="9215" y="11880"/>
                  </a:lnTo>
                  <a:lnTo>
                    <a:pt x="9434" y="14040"/>
                  </a:lnTo>
                  <a:cubicBezTo>
                    <a:pt x="9434" y="14040"/>
                    <a:pt x="6950" y="14040"/>
                    <a:pt x="6950" y="14040"/>
                  </a:cubicBezTo>
                  <a:close/>
                  <a:moveTo>
                    <a:pt x="5633" y="8640"/>
                  </a:moveTo>
                  <a:lnTo>
                    <a:pt x="8888" y="8640"/>
                  </a:lnTo>
                  <a:lnTo>
                    <a:pt x="9107" y="10800"/>
                  </a:lnTo>
                  <a:lnTo>
                    <a:pt x="6160" y="10800"/>
                  </a:lnTo>
                  <a:cubicBezTo>
                    <a:pt x="6160" y="10800"/>
                    <a:pt x="5633" y="8640"/>
                    <a:pt x="5633" y="8640"/>
                  </a:cubicBezTo>
                  <a:close/>
                  <a:moveTo>
                    <a:pt x="17621" y="8640"/>
                  </a:moveTo>
                  <a:lnTo>
                    <a:pt x="20498" y="8640"/>
                  </a:lnTo>
                  <a:lnTo>
                    <a:pt x="20061" y="10800"/>
                  </a:lnTo>
                  <a:lnTo>
                    <a:pt x="17403" y="10800"/>
                  </a:lnTo>
                  <a:cubicBezTo>
                    <a:pt x="17403" y="10800"/>
                    <a:pt x="17621" y="8640"/>
                    <a:pt x="17621" y="8640"/>
                  </a:cubicBezTo>
                  <a:close/>
                  <a:moveTo>
                    <a:pt x="19619" y="17950"/>
                  </a:moveTo>
                  <a:lnTo>
                    <a:pt x="19622" y="17951"/>
                  </a:lnTo>
                  <a:lnTo>
                    <a:pt x="21586" y="8231"/>
                  </a:lnTo>
                  <a:lnTo>
                    <a:pt x="21577" y="8229"/>
                  </a:lnTo>
                  <a:cubicBezTo>
                    <a:pt x="21586" y="8186"/>
                    <a:pt x="21600" y="8145"/>
                    <a:pt x="21600" y="8100"/>
                  </a:cubicBezTo>
                  <a:cubicBezTo>
                    <a:pt x="21600" y="7802"/>
                    <a:pt x="21380" y="7560"/>
                    <a:pt x="21109" y="7560"/>
                  </a:cubicBezTo>
                  <a:lnTo>
                    <a:pt x="5370" y="7560"/>
                  </a:lnTo>
                  <a:lnTo>
                    <a:pt x="4674" y="4705"/>
                  </a:lnTo>
                  <a:lnTo>
                    <a:pt x="4667" y="4707"/>
                  </a:lnTo>
                  <a:cubicBezTo>
                    <a:pt x="4606" y="4485"/>
                    <a:pt x="4426" y="4320"/>
                    <a:pt x="4204" y="4320"/>
                  </a:cubicBezTo>
                  <a:lnTo>
                    <a:pt x="491" y="4320"/>
                  </a:lnTo>
                  <a:cubicBezTo>
                    <a:pt x="220" y="4320"/>
                    <a:pt x="0" y="4562"/>
                    <a:pt x="0" y="4860"/>
                  </a:cubicBezTo>
                  <a:cubicBezTo>
                    <a:pt x="0" y="5159"/>
                    <a:pt x="220" y="5400"/>
                    <a:pt x="491" y="5400"/>
                  </a:cubicBezTo>
                  <a:lnTo>
                    <a:pt x="3827" y="5400"/>
                  </a:lnTo>
                  <a:lnTo>
                    <a:pt x="6893" y="17975"/>
                  </a:lnTo>
                  <a:lnTo>
                    <a:pt x="6895" y="17975"/>
                  </a:lnTo>
                  <a:cubicBezTo>
                    <a:pt x="6936" y="18127"/>
                    <a:pt x="7037" y="18251"/>
                    <a:pt x="7168" y="18314"/>
                  </a:cubicBezTo>
                  <a:cubicBezTo>
                    <a:pt x="6984" y="18643"/>
                    <a:pt x="6873" y="19026"/>
                    <a:pt x="6873" y="19440"/>
                  </a:cubicBezTo>
                  <a:cubicBezTo>
                    <a:pt x="6873" y="20633"/>
                    <a:pt x="7752" y="21600"/>
                    <a:pt x="8836" y="21600"/>
                  </a:cubicBezTo>
                  <a:cubicBezTo>
                    <a:pt x="9921" y="21600"/>
                    <a:pt x="10800" y="20633"/>
                    <a:pt x="10800" y="19440"/>
                  </a:cubicBezTo>
                  <a:cubicBezTo>
                    <a:pt x="10800" y="19045"/>
                    <a:pt x="10696" y="18679"/>
                    <a:pt x="10528" y="18360"/>
                  </a:cubicBezTo>
                  <a:lnTo>
                    <a:pt x="15982" y="18360"/>
                  </a:lnTo>
                  <a:cubicBezTo>
                    <a:pt x="15813" y="18679"/>
                    <a:pt x="15709" y="19045"/>
                    <a:pt x="15709" y="19440"/>
                  </a:cubicBezTo>
                  <a:cubicBezTo>
                    <a:pt x="15709" y="20633"/>
                    <a:pt x="16588" y="21600"/>
                    <a:pt x="17673" y="21600"/>
                  </a:cubicBezTo>
                  <a:cubicBezTo>
                    <a:pt x="18757" y="21600"/>
                    <a:pt x="19636" y="20633"/>
                    <a:pt x="19636" y="19440"/>
                  </a:cubicBezTo>
                  <a:cubicBezTo>
                    <a:pt x="19636" y="19026"/>
                    <a:pt x="19526" y="18643"/>
                    <a:pt x="19342" y="18314"/>
                  </a:cubicBezTo>
                  <a:cubicBezTo>
                    <a:pt x="19479" y="18248"/>
                    <a:pt x="19581" y="18113"/>
                    <a:pt x="19619" y="17950"/>
                  </a:cubicBezTo>
                  <a:moveTo>
                    <a:pt x="9327" y="3240"/>
                  </a:moveTo>
                  <a:lnTo>
                    <a:pt x="15015" y="3240"/>
                  </a:lnTo>
                  <a:lnTo>
                    <a:pt x="13889" y="4478"/>
                  </a:lnTo>
                  <a:cubicBezTo>
                    <a:pt x="13801" y="4577"/>
                    <a:pt x="13745" y="4711"/>
                    <a:pt x="13745" y="4860"/>
                  </a:cubicBezTo>
                  <a:cubicBezTo>
                    <a:pt x="13745" y="5159"/>
                    <a:pt x="13966" y="5400"/>
                    <a:pt x="14236" y="5400"/>
                  </a:cubicBezTo>
                  <a:cubicBezTo>
                    <a:pt x="14373" y="5400"/>
                    <a:pt x="14495" y="5340"/>
                    <a:pt x="14583" y="5242"/>
                  </a:cubicBezTo>
                  <a:lnTo>
                    <a:pt x="16547" y="3082"/>
                  </a:lnTo>
                  <a:cubicBezTo>
                    <a:pt x="16636" y="2984"/>
                    <a:pt x="16691" y="2849"/>
                    <a:pt x="16691" y="2700"/>
                  </a:cubicBezTo>
                  <a:cubicBezTo>
                    <a:pt x="16691" y="2552"/>
                    <a:pt x="16636" y="2417"/>
                    <a:pt x="16547" y="2318"/>
                  </a:cubicBezTo>
                  <a:lnTo>
                    <a:pt x="14583" y="158"/>
                  </a:lnTo>
                  <a:cubicBezTo>
                    <a:pt x="14495" y="61"/>
                    <a:pt x="14373" y="0"/>
                    <a:pt x="14236" y="0"/>
                  </a:cubicBezTo>
                  <a:cubicBezTo>
                    <a:pt x="13966" y="0"/>
                    <a:pt x="13745" y="242"/>
                    <a:pt x="13745" y="540"/>
                  </a:cubicBezTo>
                  <a:cubicBezTo>
                    <a:pt x="13745" y="689"/>
                    <a:pt x="13801" y="824"/>
                    <a:pt x="13889" y="922"/>
                  </a:cubicBezTo>
                  <a:lnTo>
                    <a:pt x="15015" y="2160"/>
                  </a:lnTo>
                  <a:lnTo>
                    <a:pt x="9327" y="2160"/>
                  </a:lnTo>
                  <a:cubicBezTo>
                    <a:pt x="9056" y="2160"/>
                    <a:pt x="8836" y="2402"/>
                    <a:pt x="8836" y="2700"/>
                  </a:cubicBezTo>
                  <a:cubicBezTo>
                    <a:pt x="8836" y="2999"/>
                    <a:pt x="9056" y="3240"/>
                    <a:pt x="9327" y="3240"/>
                  </a:cubicBezTo>
                </a:path>
              </a:pathLst>
            </a:custGeom>
            <a:solidFill>
              <a:srgbClr val="53585F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8" name="Freeform: Shape 20">
              <a:extLst>
                <a:ext uri="{FF2B5EF4-FFF2-40B4-BE49-F238E27FC236}">
                  <a16:creationId xmlns:a16="http://schemas.microsoft.com/office/drawing/2014/main" id="{4C2A5842-5DE3-4A54-A313-7B57679AEE9F}"/>
                </a:ext>
              </a:extLst>
            </p:cNvPr>
            <p:cNvSpPr/>
            <p:nvPr/>
          </p:nvSpPr>
          <p:spPr>
            <a:xfrm>
              <a:off x="5005432" y="5025011"/>
              <a:ext cx="411356" cy="3681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82" y="6873"/>
                  </a:moveTo>
                  <a:lnTo>
                    <a:pt x="20618" y="6873"/>
                  </a:lnTo>
                  <a:lnTo>
                    <a:pt x="20618" y="7855"/>
                  </a:lnTo>
                  <a:lnTo>
                    <a:pt x="982" y="7855"/>
                  </a:lnTo>
                  <a:cubicBezTo>
                    <a:pt x="982" y="7855"/>
                    <a:pt x="982" y="6873"/>
                    <a:pt x="982" y="6873"/>
                  </a:cubicBezTo>
                  <a:close/>
                  <a:moveTo>
                    <a:pt x="16691" y="8836"/>
                  </a:moveTo>
                  <a:lnTo>
                    <a:pt x="18655" y="8836"/>
                  </a:lnTo>
                  <a:lnTo>
                    <a:pt x="18655" y="17673"/>
                  </a:lnTo>
                  <a:lnTo>
                    <a:pt x="16691" y="17673"/>
                  </a:lnTo>
                  <a:cubicBezTo>
                    <a:pt x="16691" y="17673"/>
                    <a:pt x="16691" y="8836"/>
                    <a:pt x="16691" y="8836"/>
                  </a:cubicBezTo>
                  <a:close/>
                  <a:moveTo>
                    <a:pt x="13745" y="8836"/>
                  </a:moveTo>
                  <a:lnTo>
                    <a:pt x="15709" y="8836"/>
                  </a:lnTo>
                  <a:lnTo>
                    <a:pt x="15709" y="17673"/>
                  </a:lnTo>
                  <a:lnTo>
                    <a:pt x="13745" y="17673"/>
                  </a:lnTo>
                  <a:cubicBezTo>
                    <a:pt x="13745" y="17673"/>
                    <a:pt x="13745" y="8836"/>
                    <a:pt x="13745" y="8836"/>
                  </a:cubicBezTo>
                  <a:close/>
                  <a:moveTo>
                    <a:pt x="8836" y="8836"/>
                  </a:moveTo>
                  <a:lnTo>
                    <a:pt x="12764" y="8836"/>
                  </a:lnTo>
                  <a:lnTo>
                    <a:pt x="12764" y="17673"/>
                  </a:lnTo>
                  <a:lnTo>
                    <a:pt x="8836" y="17673"/>
                  </a:lnTo>
                  <a:cubicBezTo>
                    <a:pt x="8836" y="17673"/>
                    <a:pt x="8836" y="8836"/>
                    <a:pt x="8836" y="8836"/>
                  </a:cubicBezTo>
                  <a:close/>
                  <a:moveTo>
                    <a:pt x="5891" y="8836"/>
                  </a:moveTo>
                  <a:lnTo>
                    <a:pt x="7855" y="8836"/>
                  </a:lnTo>
                  <a:lnTo>
                    <a:pt x="7855" y="17673"/>
                  </a:lnTo>
                  <a:lnTo>
                    <a:pt x="5891" y="17673"/>
                  </a:lnTo>
                  <a:cubicBezTo>
                    <a:pt x="5891" y="17673"/>
                    <a:pt x="5891" y="8836"/>
                    <a:pt x="5891" y="8836"/>
                  </a:cubicBezTo>
                  <a:close/>
                  <a:moveTo>
                    <a:pt x="2945" y="8836"/>
                  </a:moveTo>
                  <a:lnTo>
                    <a:pt x="4909" y="8836"/>
                  </a:lnTo>
                  <a:lnTo>
                    <a:pt x="4909" y="17673"/>
                  </a:lnTo>
                  <a:lnTo>
                    <a:pt x="2945" y="17673"/>
                  </a:lnTo>
                  <a:cubicBezTo>
                    <a:pt x="2945" y="17673"/>
                    <a:pt x="2945" y="8836"/>
                    <a:pt x="2945" y="8836"/>
                  </a:cubicBezTo>
                  <a:close/>
                  <a:moveTo>
                    <a:pt x="19773" y="18655"/>
                  </a:moveTo>
                  <a:lnTo>
                    <a:pt x="20428" y="20618"/>
                  </a:lnTo>
                  <a:lnTo>
                    <a:pt x="1172" y="20618"/>
                  </a:lnTo>
                  <a:lnTo>
                    <a:pt x="1827" y="18655"/>
                  </a:lnTo>
                  <a:cubicBezTo>
                    <a:pt x="1827" y="18655"/>
                    <a:pt x="19773" y="18655"/>
                    <a:pt x="19773" y="18655"/>
                  </a:cubicBezTo>
                  <a:close/>
                  <a:moveTo>
                    <a:pt x="10800" y="1056"/>
                  </a:moveTo>
                  <a:lnTo>
                    <a:pt x="19261" y="5891"/>
                  </a:lnTo>
                  <a:lnTo>
                    <a:pt x="2339" y="5891"/>
                  </a:lnTo>
                  <a:cubicBezTo>
                    <a:pt x="2339" y="5891"/>
                    <a:pt x="10800" y="1056"/>
                    <a:pt x="10800" y="1056"/>
                  </a:cubicBezTo>
                  <a:close/>
                  <a:moveTo>
                    <a:pt x="21109" y="8836"/>
                  </a:moveTo>
                  <a:cubicBezTo>
                    <a:pt x="21380" y="8836"/>
                    <a:pt x="21600" y="8617"/>
                    <a:pt x="21600" y="8345"/>
                  </a:cubicBezTo>
                  <a:lnTo>
                    <a:pt x="21600" y="6382"/>
                  </a:lnTo>
                  <a:cubicBezTo>
                    <a:pt x="21600" y="6200"/>
                    <a:pt x="21496" y="6047"/>
                    <a:pt x="21349" y="5963"/>
                  </a:cubicBezTo>
                  <a:lnTo>
                    <a:pt x="21353" y="5956"/>
                  </a:lnTo>
                  <a:lnTo>
                    <a:pt x="11044" y="65"/>
                  </a:lnTo>
                  <a:lnTo>
                    <a:pt x="11040" y="72"/>
                  </a:lnTo>
                  <a:cubicBezTo>
                    <a:pt x="10968" y="30"/>
                    <a:pt x="10889" y="0"/>
                    <a:pt x="10800" y="0"/>
                  </a:cubicBezTo>
                  <a:cubicBezTo>
                    <a:pt x="10711" y="0"/>
                    <a:pt x="10632" y="30"/>
                    <a:pt x="10560" y="72"/>
                  </a:cubicBezTo>
                  <a:lnTo>
                    <a:pt x="10556" y="65"/>
                  </a:lnTo>
                  <a:lnTo>
                    <a:pt x="247" y="5956"/>
                  </a:lnTo>
                  <a:lnTo>
                    <a:pt x="251" y="5963"/>
                  </a:lnTo>
                  <a:cubicBezTo>
                    <a:pt x="104" y="6047"/>
                    <a:pt x="0" y="6200"/>
                    <a:pt x="0" y="6382"/>
                  </a:cubicBezTo>
                  <a:lnTo>
                    <a:pt x="0" y="8345"/>
                  </a:lnTo>
                  <a:cubicBezTo>
                    <a:pt x="0" y="8617"/>
                    <a:pt x="220" y="8836"/>
                    <a:pt x="491" y="8836"/>
                  </a:cubicBezTo>
                  <a:lnTo>
                    <a:pt x="1964" y="8836"/>
                  </a:lnTo>
                  <a:lnTo>
                    <a:pt x="1964" y="17673"/>
                  </a:lnTo>
                  <a:lnTo>
                    <a:pt x="1473" y="17673"/>
                  </a:lnTo>
                  <a:cubicBezTo>
                    <a:pt x="1256" y="17673"/>
                    <a:pt x="1078" y="17816"/>
                    <a:pt x="1013" y="18010"/>
                  </a:cubicBezTo>
                  <a:lnTo>
                    <a:pt x="1007" y="18009"/>
                  </a:lnTo>
                  <a:lnTo>
                    <a:pt x="25" y="20954"/>
                  </a:lnTo>
                  <a:lnTo>
                    <a:pt x="31" y="20955"/>
                  </a:lnTo>
                  <a:cubicBezTo>
                    <a:pt x="14" y="21005"/>
                    <a:pt x="0" y="21055"/>
                    <a:pt x="0" y="21109"/>
                  </a:cubicBezTo>
                  <a:cubicBezTo>
                    <a:pt x="0" y="21381"/>
                    <a:pt x="220" y="21600"/>
                    <a:pt x="491" y="21600"/>
                  </a:cubicBezTo>
                  <a:lnTo>
                    <a:pt x="21109" y="21600"/>
                  </a:lnTo>
                  <a:cubicBezTo>
                    <a:pt x="21380" y="21600"/>
                    <a:pt x="21600" y="21381"/>
                    <a:pt x="21600" y="21109"/>
                  </a:cubicBezTo>
                  <a:cubicBezTo>
                    <a:pt x="21600" y="21055"/>
                    <a:pt x="21586" y="21005"/>
                    <a:pt x="21569" y="20955"/>
                  </a:cubicBezTo>
                  <a:lnTo>
                    <a:pt x="21575" y="20954"/>
                  </a:lnTo>
                  <a:lnTo>
                    <a:pt x="20593" y="18009"/>
                  </a:lnTo>
                  <a:lnTo>
                    <a:pt x="20587" y="18010"/>
                  </a:lnTo>
                  <a:cubicBezTo>
                    <a:pt x="20522" y="17816"/>
                    <a:pt x="20344" y="17673"/>
                    <a:pt x="20127" y="17673"/>
                  </a:cubicBezTo>
                  <a:lnTo>
                    <a:pt x="19636" y="17673"/>
                  </a:lnTo>
                  <a:lnTo>
                    <a:pt x="19636" y="8836"/>
                  </a:lnTo>
                  <a:cubicBezTo>
                    <a:pt x="19636" y="8836"/>
                    <a:pt x="21109" y="8836"/>
                    <a:pt x="21109" y="8836"/>
                  </a:cubicBezTo>
                  <a:close/>
                </a:path>
              </a:pathLst>
            </a:custGeom>
            <a:solidFill>
              <a:srgbClr val="53585F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9" name="Freeform: Shape 21">
              <a:extLst>
                <a:ext uri="{FF2B5EF4-FFF2-40B4-BE49-F238E27FC236}">
                  <a16:creationId xmlns:a16="http://schemas.microsoft.com/office/drawing/2014/main" id="{627C68DF-D17D-44FB-8680-AC8E138A42C5}"/>
                </a:ext>
              </a:extLst>
            </p:cNvPr>
            <p:cNvSpPr/>
            <p:nvPr/>
          </p:nvSpPr>
          <p:spPr>
            <a:xfrm>
              <a:off x="6071991" y="5936261"/>
              <a:ext cx="427467" cy="4643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19" extrusionOk="0">
                  <a:moveTo>
                    <a:pt x="7530" y="4197"/>
                  </a:moveTo>
                  <a:lnTo>
                    <a:pt x="6680" y="3701"/>
                  </a:lnTo>
                  <a:lnTo>
                    <a:pt x="6189" y="4560"/>
                  </a:lnTo>
                  <a:lnTo>
                    <a:pt x="7040" y="5056"/>
                  </a:lnTo>
                  <a:cubicBezTo>
                    <a:pt x="7040" y="5056"/>
                    <a:pt x="7530" y="4197"/>
                    <a:pt x="7530" y="4197"/>
                  </a:cubicBezTo>
                  <a:close/>
                  <a:moveTo>
                    <a:pt x="8512" y="2479"/>
                  </a:moveTo>
                  <a:lnTo>
                    <a:pt x="7662" y="1984"/>
                  </a:lnTo>
                  <a:lnTo>
                    <a:pt x="7171" y="2843"/>
                  </a:lnTo>
                  <a:lnTo>
                    <a:pt x="8021" y="3339"/>
                  </a:lnTo>
                  <a:cubicBezTo>
                    <a:pt x="8021" y="3339"/>
                    <a:pt x="8512" y="2479"/>
                    <a:pt x="8512" y="2479"/>
                  </a:cubicBezTo>
                  <a:close/>
                  <a:moveTo>
                    <a:pt x="20618" y="8428"/>
                  </a:moveTo>
                  <a:lnTo>
                    <a:pt x="982" y="8428"/>
                  </a:lnTo>
                  <a:lnTo>
                    <a:pt x="982" y="6445"/>
                  </a:lnTo>
                  <a:lnTo>
                    <a:pt x="20618" y="6445"/>
                  </a:lnTo>
                  <a:cubicBezTo>
                    <a:pt x="20618" y="6445"/>
                    <a:pt x="20618" y="8428"/>
                    <a:pt x="20618" y="8428"/>
                  </a:cubicBezTo>
                  <a:close/>
                  <a:moveTo>
                    <a:pt x="18655" y="20327"/>
                  </a:moveTo>
                  <a:lnTo>
                    <a:pt x="2945" y="20327"/>
                  </a:lnTo>
                  <a:lnTo>
                    <a:pt x="2945" y="9420"/>
                  </a:lnTo>
                  <a:lnTo>
                    <a:pt x="18655" y="9420"/>
                  </a:lnTo>
                  <a:cubicBezTo>
                    <a:pt x="18655" y="9420"/>
                    <a:pt x="18655" y="20327"/>
                    <a:pt x="18655" y="20327"/>
                  </a:cubicBezTo>
                  <a:close/>
                  <a:moveTo>
                    <a:pt x="6811" y="1488"/>
                  </a:moveTo>
                  <a:cubicBezTo>
                    <a:pt x="7083" y="1014"/>
                    <a:pt x="7683" y="851"/>
                    <a:pt x="8153" y="1125"/>
                  </a:cubicBezTo>
                  <a:lnTo>
                    <a:pt x="9854" y="2117"/>
                  </a:lnTo>
                  <a:lnTo>
                    <a:pt x="7946" y="5454"/>
                  </a:lnTo>
                  <a:lnTo>
                    <a:pt x="5759" y="5454"/>
                  </a:lnTo>
                  <a:lnTo>
                    <a:pt x="5698" y="5419"/>
                  </a:lnTo>
                  <a:lnTo>
                    <a:pt x="5678" y="5454"/>
                  </a:lnTo>
                  <a:lnTo>
                    <a:pt x="4545" y="5454"/>
                  </a:lnTo>
                  <a:cubicBezTo>
                    <a:pt x="4545" y="5454"/>
                    <a:pt x="6811" y="1488"/>
                    <a:pt x="6811" y="1488"/>
                  </a:cubicBezTo>
                  <a:close/>
                  <a:moveTo>
                    <a:pt x="15577" y="5454"/>
                  </a:moveTo>
                  <a:lnTo>
                    <a:pt x="9079" y="5454"/>
                  </a:lnTo>
                  <a:lnTo>
                    <a:pt x="10704" y="2612"/>
                  </a:lnTo>
                  <a:cubicBezTo>
                    <a:pt x="10704" y="2612"/>
                    <a:pt x="15577" y="5454"/>
                    <a:pt x="15577" y="5454"/>
                  </a:cubicBezTo>
                  <a:close/>
                  <a:moveTo>
                    <a:pt x="15930" y="2759"/>
                  </a:moveTo>
                  <a:cubicBezTo>
                    <a:pt x="16454" y="2617"/>
                    <a:pt x="16991" y="2931"/>
                    <a:pt x="17132" y="3460"/>
                  </a:cubicBezTo>
                  <a:lnTo>
                    <a:pt x="17661" y="5454"/>
                  </a:lnTo>
                  <a:lnTo>
                    <a:pt x="17540" y="5454"/>
                  </a:lnTo>
                  <a:lnTo>
                    <a:pt x="16279" y="4718"/>
                  </a:lnTo>
                  <a:lnTo>
                    <a:pt x="16438" y="4674"/>
                  </a:lnTo>
                  <a:lnTo>
                    <a:pt x="16184" y="3716"/>
                  </a:lnTo>
                  <a:lnTo>
                    <a:pt x="15236" y="3973"/>
                  </a:lnTo>
                  <a:lnTo>
                    <a:pt x="15279" y="4135"/>
                  </a:lnTo>
                  <a:lnTo>
                    <a:pt x="14076" y="3434"/>
                  </a:lnTo>
                  <a:lnTo>
                    <a:pt x="14033" y="3272"/>
                  </a:lnTo>
                  <a:cubicBezTo>
                    <a:pt x="14033" y="3272"/>
                    <a:pt x="15930" y="2759"/>
                    <a:pt x="15930" y="2759"/>
                  </a:cubicBezTo>
                  <a:close/>
                  <a:moveTo>
                    <a:pt x="20618" y="5454"/>
                  </a:moveTo>
                  <a:lnTo>
                    <a:pt x="18678" y="5454"/>
                  </a:lnTo>
                  <a:lnTo>
                    <a:pt x="18081" y="3203"/>
                  </a:lnTo>
                  <a:cubicBezTo>
                    <a:pt x="17800" y="2145"/>
                    <a:pt x="16724" y="1518"/>
                    <a:pt x="15676" y="1801"/>
                  </a:cubicBezTo>
                  <a:lnTo>
                    <a:pt x="12671" y="2615"/>
                  </a:lnTo>
                  <a:lnTo>
                    <a:pt x="8644" y="266"/>
                  </a:lnTo>
                  <a:cubicBezTo>
                    <a:pt x="7704" y="-281"/>
                    <a:pt x="6504" y="44"/>
                    <a:pt x="5961" y="992"/>
                  </a:cubicBezTo>
                  <a:lnTo>
                    <a:pt x="3410" y="5454"/>
                  </a:lnTo>
                  <a:lnTo>
                    <a:pt x="982" y="5454"/>
                  </a:lnTo>
                  <a:cubicBezTo>
                    <a:pt x="440" y="5454"/>
                    <a:pt x="0" y="5898"/>
                    <a:pt x="0" y="6445"/>
                  </a:cubicBezTo>
                  <a:lnTo>
                    <a:pt x="0" y="8428"/>
                  </a:lnTo>
                  <a:cubicBezTo>
                    <a:pt x="0" y="8977"/>
                    <a:pt x="440" y="9420"/>
                    <a:pt x="982" y="9420"/>
                  </a:cubicBezTo>
                  <a:lnTo>
                    <a:pt x="1964" y="9420"/>
                  </a:lnTo>
                  <a:lnTo>
                    <a:pt x="1964" y="20327"/>
                  </a:lnTo>
                  <a:cubicBezTo>
                    <a:pt x="1964" y="20875"/>
                    <a:pt x="2403" y="21319"/>
                    <a:pt x="2945" y="21319"/>
                  </a:cubicBezTo>
                  <a:lnTo>
                    <a:pt x="18655" y="21319"/>
                  </a:lnTo>
                  <a:cubicBezTo>
                    <a:pt x="19197" y="21319"/>
                    <a:pt x="19636" y="20875"/>
                    <a:pt x="19636" y="20327"/>
                  </a:cubicBezTo>
                  <a:lnTo>
                    <a:pt x="19636" y="9420"/>
                  </a:lnTo>
                  <a:lnTo>
                    <a:pt x="20618" y="9420"/>
                  </a:lnTo>
                  <a:cubicBezTo>
                    <a:pt x="21160" y="9420"/>
                    <a:pt x="21600" y="8977"/>
                    <a:pt x="21600" y="8428"/>
                  </a:cubicBezTo>
                  <a:lnTo>
                    <a:pt x="21600" y="6445"/>
                  </a:lnTo>
                  <a:cubicBezTo>
                    <a:pt x="21600" y="5898"/>
                    <a:pt x="21160" y="5454"/>
                    <a:pt x="20618" y="5454"/>
                  </a:cubicBezTo>
                  <a:moveTo>
                    <a:pt x="7855" y="12395"/>
                  </a:moveTo>
                  <a:lnTo>
                    <a:pt x="13745" y="12395"/>
                  </a:lnTo>
                  <a:lnTo>
                    <a:pt x="13745" y="13386"/>
                  </a:lnTo>
                  <a:lnTo>
                    <a:pt x="7855" y="13386"/>
                  </a:lnTo>
                  <a:cubicBezTo>
                    <a:pt x="7855" y="13386"/>
                    <a:pt x="7855" y="12395"/>
                    <a:pt x="7855" y="12395"/>
                  </a:cubicBezTo>
                  <a:close/>
                  <a:moveTo>
                    <a:pt x="7855" y="14378"/>
                  </a:moveTo>
                  <a:lnTo>
                    <a:pt x="13745" y="14378"/>
                  </a:lnTo>
                  <a:cubicBezTo>
                    <a:pt x="14288" y="14378"/>
                    <a:pt x="14727" y="13934"/>
                    <a:pt x="14727" y="13386"/>
                  </a:cubicBezTo>
                  <a:lnTo>
                    <a:pt x="14727" y="12395"/>
                  </a:lnTo>
                  <a:cubicBezTo>
                    <a:pt x="14727" y="11847"/>
                    <a:pt x="14288" y="11403"/>
                    <a:pt x="13745" y="11403"/>
                  </a:cubicBezTo>
                  <a:lnTo>
                    <a:pt x="7855" y="11403"/>
                  </a:lnTo>
                  <a:cubicBezTo>
                    <a:pt x="7312" y="11403"/>
                    <a:pt x="6873" y="11847"/>
                    <a:pt x="6873" y="12395"/>
                  </a:cubicBezTo>
                  <a:lnTo>
                    <a:pt x="6873" y="13386"/>
                  </a:lnTo>
                  <a:cubicBezTo>
                    <a:pt x="6873" y="13934"/>
                    <a:pt x="7312" y="14378"/>
                    <a:pt x="7855" y="14378"/>
                  </a:cubicBezTo>
                </a:path>
              </a:pathLst>
            </a:custGeom>
            <a:solidFill>
              <a:srgbClr val="53585F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5" name="千图PPT彼岸天：ID 8661124库_组合 57">
            <a:extLst>
              <a:ext uri="{FF2B5EF4-FFF2-40B4-BE49-F238E27FC236}">
                <a16:creationId xmlns:a16="http://schemas.microsoft.com/office/drawing/2014/main" id="{0EFA9825-6430-4FBB-AD2E-3DCC48A8A5A9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806786" y="1947341"/>
            <a:ext cx="2713719" cy="3463424"/>
            <a:chOff x="1307468" y="1697288"/>
            <a:chExt cx="2713719" cy="3463424"/>
          </a:xfrm>
        </p:grpSpPr>
        <p:grpSp>
          <p:nvGrpSpPr>
            <p:cNvPr id="17" name="Group 58">
              <a:extLst>
                <a:ext uri="{FF2B5EF4-FFF2-40B4-BE49-F238E27FC236}">
                  <a16:creationId xmlns:a16="http://schemas.microsoft.com/office/drawing/2014/main" id="{8F8A0B75-80CB-4DD3-A605-F6559E2E480B}"/>
                </a:ext>
              </a:extLst>
            </p:cNvPr>
            <p:cNvGrpSpPr/>
            <p:nvPr/>
          </p:nvGrpSpPr>
          <p:grpSpPr>
            <a:xfrm>
              <a:off x="1410010" y="1697288"/>
              <a:ext cx="2611177" cy="3463424"/>
              <a:chOff x="1193500" y="1491637"/>
              <a:chExt cx="3761195" cy="3463424"/>
            </a:xfrm>
          </p:grpSpPr>
          <p:grpSp>
            <p:nvGrpSpPr>
              <p:cNvPr id="21" name="Group 62">
                <a:extLst>
                  <a:ext uri="{FF2B5EF4-FFF2-40B4-BE49-F238E27FC236}">
                    <a16:creationId xmlns:a16="http://schemas.microsoft.com/office/drawing/2014/main" id="{FBCA2D45-D999-41B3-9474-8853AB32C056}"/>
                  </a:ext>
                </a:extLst>
              </p:cNvPr>
              <p:cNvGrpSpPr/>
              <p:nvPr/>
            </p:nvGrpSpPr>
            <p:grpSpPr>
              <a:xfrm>
                <a:off x="1193500" y="1491637"/>
                <a:ext cx="3761195" cy="815608"/>
                <a:chOff x="1317257" y="1824875"/>
                <a:chExt cx="3761195" cy="815608"/>
              </a:xfrm>
            </p:grpSpPr>
            <p:sp>
              <p:nvSpPr>
                <p:cNvPr id="28" name="TextBox 69">
                  <a:extLst>
                    <a:ext uri="{FF2B5EF4-FFF2-40B4-BE49-F238E27FC236}">
                      <a16:creationId xmlns:a16="http://schemas.microsoft.com/office/drawing/2014/main" id="{0389B50B-E9DE-46C8-9281-5940614320D6}"/>
                    </a:ext>
                  </a:extLst>
                </p:cNvPr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 dirty="0"/>
                    <a:t>请替换文字内容复制你的内容到此</a:t>
                  </a:r>
                  <a:br>
                    <a:rPr lang="zh-CN" altLang="en-US" sz="1000" dirty="0"/>
                  </a:br>
                  <a:endParaRPr lang="zh-CN" altLang="en-US" sz="1000" dirty="0"/>
                </a:p>
              </p:txBody>
            </p:sp>
            <p:sp>
              <p:nvSpPr>
                <p:cNvPr id="29" name="Rectangle 70">
                  <a:extLst>
                    <a:ext uri="{FF2B5EF4-FFF2-40B4-BE49-F238E27FC236}">
                      <a16:creationId xmlns:a16="http://schemas.microsoft.com/office/drawing/2014/main" id="{AF66E472-12D4-4F67-8D25-FDA2F5569883}"/>
                    </a:ext>
                  </a:extLst>
                </p:cNvPr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/>
                </a:bodyPr>
                <a:lstStyle/>
                <a:p>
                  <a:r>
                    <a:rPr lang="zh-CN" altLang="en-US" sz="1600" b="1" dirty="0">
                      <a:solidFill>
                        <a:schemeClr val="accent1"/>
                      </a:solidFill>
                    </a:rPr>
                    <a:t>输入标题文本</a:t>
                  </a:r>
                </a:p>
              </p:txBody>
            </p:sp>
          </p:grpSp>
          <p:grpSp>
            <p:nvGrpSpPr>
              <p:cNvPr id="22" name="Group 63">
                <a:extLst>
                  <a:ext uri="{FF2B5EF4-FFF2-40B4-BE49-F238E27FC236}">
                    <a16:creationId xmlns:a16="http://schemas.microsoft.com/office/drawing/2014/main" id="{1ACC67EC-9995-40D5-9BA6-055DEFC76F0B}"/>
                  </a:ext>
                </a:extLst>
              </p:cNvPr>
              <p:cNvGrpSpPr/>
              <p:nvPr/>
            </p:nvGrpSpPr>
            <p:grpSpPr>
              <a:xfrm>
                <a:off x="1193500" y="2815545"/>
                <a:ext cx="3761195" cy="815608"/>
                <a:chOff x="1317257" y="1824875"/>
                <a:chExt cx="3761195" cy="815608"/>
              </a:xfrm>
            </p:grpSpPr>
            <p:sp>
              <p:nvSpPr>
                <p:cNvPr id="26" name="TextBox 67">
                  <a:extLst>
                    <a:ext uri="{FF2B5EF4-FFF2-40B4-BE49-F238E27FC236}">
                      <a16:creationId xmlns:a16="http://schemas.microsoft.com/office/drawing/2014/main" id="{15322E04-2057-4D6A-B6F9-47B294E58A4F}"/>
                    </a:ext>
                  </a:extLst>
                </p:cNvPr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 dirty="0"/>
                    <a:t>请替换文字内容复制你的内容到此</a:t>
                  </a:r>
                  <a:br>
                    <a:rPr lang="zh-CN" altLang="en-US" sz="1000" dirty="0"/>
                  </a:br>
                  <a:endParaRPr lang="zh-CN" altLang="en-US" sz="1000" dirty="0"/>
                </a:p>
              </p:txBody>
            </p:sp>
            <p:sp>
              <p:nvSpPr>
                <p:cNvPr id="27" name="Rectangle 68">
                  <a:extLst>
                    <a:ext uri="{FF2B5EF4-FFF2-40B4-BE49-F238E27FC236}">
                      <a16:creationId xmlns:a16="http://schemas.microsoft.com/office/drawing/2014/main" id="{2D2D0AEE-EF82-4C96-AF5A-B5984056E16C}"/>
                    </a:ext>
                  </a:extLst>
                </p:cNvPr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/>
                </a:bodyPr>
                <a:lstStyle/>
                <a:p>
                  <a:r>
                    <a:rPr lang="zh-CN" altLang="en-US" sz="1600" b="1" dirty="0">
                      <a:solidFill>
                        <a:schemeClr val="accent2"/>
                      </a:solidFill>
                    </a:rPr>
                    <a:t>输入标题文本</a:t>
                  </a:r>
                </a:p>
              </p:txBody>
            </p:sp>
          </p:grpSp>
          <p:grpSp>
            <p:nvGrpSpPr>
              <p:cNvPr id="23" name="Group 64">
                <a:extLst>
                  <a:ext uri="{FF2B5EF4-FFF2-40B4-BE49-F238E27FC236}">
                    <a16:creationId xmlns:a16="http://schemas.microsoft.com/office/drawing/2014/main" id="{54685D8A-6D32-4F01-8765-794A546B7242}"/>
                  </a:ext>
                </a:extLst>
              </p:cNvPr>
              <p:cNvGrpSpPr/>
              <p:nvPr/>
            </p:nvGrpSpPr>
            <p:grpSpPr>
              <a:xfrm>
                <a:off x="1193500" y="4139453"/>
                <a:ext cx="3761195" cy="815608"/>
                <a:chOff x="1317257" y="1824875"/>
                <a:chExt cx="3761195" cy="815608"/>
              </a:xfrm>
            </p:grpSpPr>
            <p:sp>
              <p:nvSpPr>
                <p:cNvPr id="24" name="TextBox 65">
                  <a:extLst>
                    <a:ext uri="{FF2B5EF4-FFF2-40B4-BE49-F238E27FC236}">
                      <a16:creationId xmlns:a16="http://schemas.microsoft.com/office/drawing/2014/main" id="{35267663-B1EC-45C2-A594-1E30BB834AA6}"/>
                    </a:ext>
                  </a:extLst>
                </p:cNvPr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 dirty="0"/>
                    <a:t>请替换文字内容复制你的内容到此</a:t>
                  </a:r>
                  <a:br>
                    <a:rPr lang="zh-CN" altLang="en-US" sz="1000" dirty="0"/>
                  </a:br>
                  <a:endParaRPr lang="zh-CN" altLang="en-US" sz="1000" dirty="0"/>
                </a:p>
              </p:txBody>
            </p:sp>
            <p:sp>
              <p:nvSpPr>
                <p:cNvPr id="25" name="Rectangle 66">
                  <a:extLst>
                    <a:ext uri="{FF2B5EF4-FFF2-40B4-BE49-F238E27FC236}">
                      <a16:creationId xmlns:a16="http://schemas.microsoft.com/office/drawing/2014/main" id="{71C83162-EB20-4987-A4C7-EB738478AD22}"/>
                    </a:ext>
                  </a:extLst>
                </p:cNvPr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/>
                </a:bodyPr>
                <a:lstStyle/>
                <a:p>
                  <a:r>
                    <a:rPr lang="zh-CN" altLang="en-US" sz="1600" b="1" dirty="0">
                      <a:solidFill>
                        <a:schemeClr val="accent5"/>
                      </a:solidFill>
                    </a:rPr>
                    <a:t>输入标题文本</a:t>
                  </a:r>
                </a:p>
              </p:txBody>
            </p:sp>
          </p:grpSp>
        </p:grpSp>
        <p:grpSp>
          <p:nvGrpSpPr>
            <p:cNvPr id="18" name="Group 59">
              <a:extLst>
                <a:ext uri="{FF2B5EF4-FFF2-40B4-BE49-F238E27FC236}">
                  <a16:creationId xmlns:a16="http://schemas.microsoft.com/office/drawing/2014/main" id="{68382A4D-C8D4-4E2D-BD0E-28277D554C42}"/>
                </a:ext>
              </a:extLst>
            </p:cNvPr>
            <p:cNvGrpSpPr/>
            <p:nvPr/>
          </p:nvGrpSpPr>
          <p:grpSpPr>
            <a:xfrm>
              <a:off x="1307468" y="2710116"/>
              <a:ext cx="2448272" cy="1338747"/>
              <a:chOff x="1307468" y="2924944"/>
              <a:chExt cx="2448272" cy="1338747"/>
            </a:xfrm>
          </p:grpSpPr>
          <p:cxnSp>
            <p:nvCxnSpPr>
              <p:cNvPr id="19" name="Straight Connector 60">
                <a:extLst>
                  <a:ext uri="{FF2B5EF4-FFF2-40B4-BE49-F238E27FC236}">
                    <a16:creationId xmlns:a16="http://schemas.microsoft.com/office/drawing/2014/main" id="{237A837A-BFBB-461E-9159-DE2C1D8E3ACA}"/>
                  </a:ext>
                </a:extLst>
              </p:cNvPr>
              <p:cNvCxnSpPr/>
              <p:nvPr/>
            </p:nvCxnSpPr>
            <p:spPr>
              <a:xfrm>
                <a:off x="1307468" y="2924944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61">
                <a:extLst>
                  <a:ext uri="{FF2B5EF4-FFF2-40B4-BE49-F238E27FC236}">
                    <a16:creationId xmlns:a16="http://schemas.microsoft.com/office/drawing/2014/main" id="{009B6D4B-997C-4E4F-8825-6C9A50F28092}"/>
                  </a:ext>
                </a:extLst>
              </p:cNvPr>
              <p:cNvCxnSpPr/>
              <p:nvPr/>
            </p:nvCxnSpPr>
            <p:spPr>
              <a:xfrm>
                <a:off x="1307468" y="4263691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" name="千图PPT彼岸天：ID 8661124库_组合 71">
            <a:extLst>
              <a:ext uri="{FF2B5EF4-FFF2-40B4-BE49-F238E27FC236}">
                <a16:creationId xmlns:a16="http://schemas.microsoft.com/office/drawing/2014/main" id="{FD957F37-7D9B-486F-BF40-C8D73BC2D48F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3469617" y="2696986"/>
            <a:ext cx="2713719" cy="2351575"/>
            <a:chOff x="1307468" y="1697288"/>
            <a:chExt cx="2713719" cy="2351575"/>
          </a:xfrm>
        </p:grpSpPr>
        <p:grpSp>
          <p:nvGrpSpPr>
            <p:cNvPr id="7" name="Group 72">
              <a:extLst>
                <a:ext uri="{FF2B5EF4-FFF2-40B4-BE49-F238E27FC236}">
                  <a16:creationId xmlns:a16="http://schemas.microsoft.com/office/drawing/2014/main" id="{5E0BB206-CC97-4DFD-A45E-827DF77873E7}"/>
                </a:ext>
              </a:extLst>
            </p:cNvPr>
            <p:cNvGrpSpPr/>
            <p:nvPr/>
          </p:nvGrpSpPr>
          <p:grpSpPr>
            <a:xfrm>
              <a:off x="1410010" y="1697288"/>
              <a:ext cx="2611177" cy="2139516"/>
              <a:chOff x="1193500" y="1491637"/>
              <a:chExt cx="3761195" cy="2139516"/>
            </a:xfrm>
          </p:grpSpPr>
          <p:grpSp>
            <p:nvGrpSpPr>
              <p:cNvPr id="11" name="Group 76">
                <a:extLst>
                  <a:ext uri="{FF2B5EF4-FFF2-40B4-BE49-F238E27FC236}">
                    <a16:creationId xmlns:a16="http://schemas.microsoft.com/office/drawing/2014/main" id="{705F4271-5341-4C62-AE06-50879303523B}"/>
                  </a:ext>
                </a:extLst>
              </p:cNvPr>
              <p:cNvGrpSpPr/>
              <p:nvPr/>
            </p:nvGrpSpPr>
            <p:grpSpPr>
              <a:xfrm>
                <a:off x="1193500" y="1491637"/>
                <a:ext cx="3761195" cy="815608"/>
                <a:chOff x="1317257" y="1824875"/>
                <a:chExt cx="3761195" cy="815608"/>
              </a:xfrm>
            </p:grpSpPr>
            <p:sp>
              <p:nvSpPr>
                <p:cNvPr id="15" name="TextBox 83">
                  <a:extLst>
                    <a:ext uri="{FF2B5EF4-FFF2-40B4-BE49-F238E27FC236}">
                      <a16:creationId xmlns:a16="http://schemas.microsoft.com/office/drawing/2014/main" id="{708250AD-69B5-4129-8921-76CC9AED4003}"/>
                    </a:ext>
                  </a:extLst>
                </p:cNvPr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 dirty="0"/>
                    <a:t>请替换文字内容复制你的内容到此</a:t>
                  </a:r>
                  <a:br>
                    <a:rPr lang="zh-CN" altLang="en-US" sz="1000" dirty="0"/>
                  </a:br>
                  <a:endParaRPr lang="zh-CN" altLang="en-US" sz="1000" dirty="0"/>
                </a:p>
              </p:txBody>
            </p:sp>
            <p:sp>
              <p:nvSpPr>
                <p:cNvPr id="16" name="Rectangle 84">
                  <a:extLst>
                    <a:ext uri="{FF2B5EF4-FFF2-40B4-BE49-F238E27FC236}">
                      <a16:creationId xmlns:a16="http://schemas.microsoft.com/office/drawing/2014/main" id="{DEEDD8ED-5F96-4738-B3E0-82C9601142AB}"/>
                    </a:ext>
                  </a:extLst>
                </p:cNvPr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/>
                </a:bodyPr>
                <a:lstStyle/>
                <a:p>
                  <a:r>
                    <a:rPr lang="zh-CN" altLang="en-US" sz="1600" b="1" dirty="0">
                      <a:solidFill>
                        <a:schemeClr val="accent3"/>
                      </a:solidFill>
                    </a:rPr>
                    <a:t>输入标题文本</a:t>
                  </a:r>
                </a:p>
              </p:txBody>
            </p:sp>
          </p:grpSp>
          <p:grpSp>
            <p:nvGrpSpPr>
              <p:cNvPr id="12" name="Group 77">
                <a:extLst>
                  <a:ext uri="{FF2B5EF4-FFF2-40B4-BE49-F238E27FC236}">
                    <a16:creationId xmlns:a16="http://schemas.microsoft.com/office/drawing/2014/main" id="{6DCCD1EE-A501-4490-9AB6-3486D0792C24}"/>
                  </a:ext>
                </a:extLst>
              </p:cNvPr>
              <p:cNvGrpSpPr/>
              <p:nvPr/>
            </p:nvGrpSpPr>
            <p:grpSpPr>
              <a:xfrm>
                <a:off x="1193500" y="2815545"/>
                <a:ext cx="3761195" cy="815608"/>
                <a:chOff x="1317257" y="1824875"/>
                <a:chExt cx="3761195" cy="815608"/>
              </a:xfrm>
            </p:grpSpPr>
            <p:sp>
              <p:nvSpPr>
                <p:cNvPr id="13" name="TextBox 81">
                  <a:extLst>
                    <a:ext uri="{FF2B5EF4-FFF2-40B4-BE49-F238E27FC236}">
                      <a16:creationId xmlns:a16="http://schemas.microsoft.com/office/drawing/2014/main" id="{91160827-0C40-43AF-A835-6F42E6803427}"/>
                    </a:ext>
                  </a:extLst>
                </p:cNvPr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 dirty="0"/>
                    <a:t>请替换文字内容复制你的内容到此</a:t>
                  </a:r>
                  <a:br>
                    <a:rPr lang="zh-CN" altLang="en-US" sz="1000" dirty="0"/>
                  </a:br>
                  <a:endParaRPr lang="zh-CN" altLang="en-US" sz="1000" dirty="0"/>
                </a:p>
              </p:txBody>
            </p:sp>
            <p:sp>
              <p:nvSpPr>
                <p:cNvPr id="14" name="Rectangle 82">
                  <a:extLst>
                    <a:ext uri="{FF2B5EF4-FFF2-40B4-BE49-F238E27FC236}">
                      <a16:creationId xmlns:a16="http://schemas.microsoft.com/office/drawing/2014/main" id="{1681C7D3-1726-4084-9314-D58D7429713E}"/>
                    </a:ext>
                  </a:extLst>
                </p:cNvPr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/>
                </a:bodyPr>
                <a:lstStyle/>
                <a:p>
                  <a:r>
                    <a:rPr lang="zh-CN" altLang="en-US" sz="1600" b="1" dirty="0">
                      <a:solidFill>
                        <a:schemeClr val="accent6">
                          <a:lumMod val="75000"/>
                        </a:schemeClr>
                      </a:solidFill>
                    </a:rPr>
                    <a:t>输入标题文本</a:t>
                  </a:r>
                </a:p>
              </p:txBody>
            </p:sp>
          </p:grpSp>
        </p:grpSp>
        <p:grpSp>
          <p:nvGrpSpPr>
            <p:cNvPr id="8" name="Group 73">
              <a:extLst>
                <a:ext uri="{FF2B5EF4-FFF2-40B4-BE49-F238E27FC236}">
                  <a16:creationId xmlns:a16="http://schemas.microsoft.com/office/drawing/2014/main" id="{B8BF9E3B-C313-4854-8E32-15E7E4C8991C}"/>
                </a:ext>
              </a:extLst>
            </p:cNvPr>
            <p:cNvGrpSpPr/>
            <p:nvPr/>
          </p:nvGrpSpPr>
          <p:grpSpPr>
            <a:xfrm>
              <a:off x="1307468" y="2710116"/>
              <a:ext cx="2448272" cy="1338747"/>
              <a:chOff x="1307468" y="2924944"/>
              <a:chExt cx="2448272" cy="1338747"/>
            </a:xfrm>
          </p:grpSpPr>
          <p:cxnSp>
            <p:nvCxnSpPr>
              <p:cNvPr id="9" name="Straight Connector 74">
                <a:extLst>
                  <a:ext uri="{FF2B5EF4-FFF2-40B4-BE49-F238E27FC236}">
                    <a16:creationId xmlns:a16="http://schemas.microsoft.com/office/drawing/2014/main" id="{2C8F22F7-3A20-4395-AC7B-251359FB2015}"/>
                  </a:ext>
                </a:extLst>
              </p:cNvPr>
              <p:cNvCxnSpPr/>
              <p:nvPr/>
            </p:nvCxnSpPr>
            <p:spPr>
              <a:xfrm>
                <a:off x="1307468" y="2924944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75">
                <a:extLst>
                  <a:ext uri="{FF2B5EF4-FFF2-40B4-BE49-F238E27FC236}">
                    <a16:creationId xmlns:a16="http://schemas.microsoft.com/office/drawing/2014/main" id="{FD7BE144-E751-45EC-AF27-C2FFB9E7E6E9}"/>
                  </a:ext>
                </a:extLst>
              </p:cNvPr>
              <p:cNvCxnSpPr/>
              <p:nvPr/>
            </p:nvCxnSpPr>
            <p:spPr>
              <a:xfrm>
                <a:off x="1307468" y="4263691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499113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gallery dir="l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千图PPT彼岸天：ID 8661124库_组合 57">
            <a:extLst>
              <a:ext uri="{FF2B5EF4-FFF2-40B4-BE49-F238E27FC236}">
                <a16:creationId xmlns:a16="http://schemas.microsoft.com/office/drawing/2014/main" id="{98EA2C61-4D53-4AF7-B4BB-04765D7F5EB1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6651632" y="1779650"/>
            <a:ext cx="4117971" cy="1119853"/>
            <a:chOff x="6651632" y="1779650"/>
            <a:chExt cx="4117971" cy="1119853"/>
          </a:xfrm>
        </p:grpSpPr>
        <p:grpSp>
          <p:nvGrpSpPr>
            <p:cNvPr id="5" name="Group 6">
              <a:extLst>
                <a:ext uri="{FF2B5EF4-FFF2-40B4-BE49-F238E27FC236}">
                  <a16:creationId xmlns:a16="http://schemas.microsoft.com/office/drawing/2014/main" id="{39EA5194-4209-4640-BBD4-761C865998AA}"/>
                </a:ext>
              </a:extLst>
            </p:cNvPr>
            <p:cNvGrpSpPr/>
            <p:nvPr/>
          </p:nvGrpSpPr>
          <p:grpSpPr>
            <a:xfrm>
              <a:off x="9649750" y="1779650"/>
              <a:ext cx="1119853" cy="1119853"/>
              <a:chOff x="7237312" y="1427062"/>
              <a:chExt cx="839890" cy="839890"/>
            </a:xfrm>
          </p:grpSpPr>
          <p:sp>
            <p:nvSpPr>
              <p:cNvPr id="54" name="Oval 7">
                <a:extLst>
                  <a:ext uri="{FF2B5EF4-FFF2-40B4-BE49-F238E27FC236}">
                    <a16:creationId xmlns:a16="http://schemas.microsoft.com/office/drawing/2014/main" id="{69C98B25-0C42-4EA6-A7FA-420F0949D3DF}"/>
                  </a:ext>
                </a:extLst>
              </p:cNvPr>
              <p:cNvSpPr/>
              <p:nvPr/>
            </p:nvSpPr>
            <p:spPr>
              <a:xfrm>
                <a:off x="7237312" y="1427062"/>
                <a:ext cx="839890" cy="83989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5" name="Freeform: Shape 8">
                <a:extLst>
                  <a:ext uri="{FF2B5EF4-FFF2-40B4-BE49-F238E27FC236}">
                    <a16:creationId xmlns:a16="http://schemas.microsoft.com/office/drawing/2014/main" id="{8443423E-8580-402B-AED8-19B3927663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53190" y="1671898"/>
                <a:ext cx="208150" cy="350218"/>
              </a:xfrm>
              <a:custGeom>
                <a:avLst/>
                <a:gdLst/>
                <a:ahLst/>
                <a:cxnLst>
                  <a:cxn ang="0">
                    <a:pos x="29" y="44"/>
                  </a:cxn>
                  <a:cxn ang="0">
                    <a:pos x="24" y="49"/>
                  </a:cxn>
                  <a:cxn ang="0">
                    <a:pos x="5" y="49"/>
                  </a:cxn>
                  <a:cxn ang="0">
                    <a:pos x="0" y="44"/>
                  </a:cxn>
                  <a:cxn ang="0">
                    <a:pos x="0" y="5"/>
                  </a:cxn>
                  <a:cxn ang="0">
                    <a:pos x="5" y="0"/>
                  </a:cxn>
                  <a:cxn ang="0">
                    <a:pos x="24" y="0"/>
                  </a:cxn>
                  <a:cxn ang="0">
                    <a:pos x="29" y="5"/>
                  </a:cxn>
                  <a:cxn ang="0">
                    <a:pos x="29" y="44"/>
                  </a:cxn>
                  <a:cxn ang="0">
                    <a:pos x="25" y="11"/>
                  </a:cxn>
                  <a:cxn ang="0">
                    <a:pos x="24" y="10"/>
                  </a:cxn>
                  <a:cxn ang="0">
                    <a:pos x="5" y="10"/>
                  </a:cxn>
                  <a:cxn ang="0">
                    <a:pos x="3" y="11"/>
                  </a:cxn>
                  <a:cxn ang="0">
                    <a:pos x="3" y="38"/>
                  </a:cxn>
                  <a:cxn ang="0">
                    <a:pos x="5" y="39"/>
                  </a:cxn>
                  <a:cxn ang="0">
                    <a:pos x="24" y="39"/>
                  </a:cxn>
                  <a:cxn ang="0">
                    <a:pos x="25" y="38"/>
                  </a:cxn>
                  <a:cxn ang="0">
                    <a:pos x="25" y="11"/>
                  </a:cxn>
                  <a:cxn ang="0">
                    <a:pos x="17" y="5"/>
                  </a:cxn>
                  <a:cxn ang="0">
                    <a:pos x="11" y="5"/>
                  </a:cxn>
                  <a:cxn ang="0">
                    <a:pos x="11" y="6"/>
                  </a:cxn>
                  <a:cxn ang="0">
                    <a:pos x="11" y="6"/>
                  </a:cxn>
                  <a:cxn ang="0">
                    <a:pos x="17" y="6"/>
                  </a:cxn>
                  <a:cxn ang="0">
                    <a:pos x="18" y="6"/>
                  </a:cxn>
                  <a:cxn ang="0">
                    <a:pos x="17" y="5"/>
                  </a:cxn>
                  <a:cxn ang="0">
                    <a:pos x="14" y="41"/>
                  </a:cxn>
                  <a:cxn ang="0">
                    <a:pos x="11" y="44"/>
                  </a:cxn>
                  <a:cxn ang="0">
                    <a:pos x="14" y="47"/>
                  </a:cxn>
                  <a:cxn ang="0">
                    <a:pos x="17" y="44"/>
                  </a:cxn>
                  <a:cxn ang="0">
                    <a:pos x="14" y="41"/>
                  </a:cxn>
                </a:cxnLst>
                <a:rect l="0" t="0" r="r" b="b"/>
                <a:pathLst>
                  <a:path w="29" h="49">
                    <a:moveTo>
                      <a:pt x="29" y="44"/>
                    </a:moveTo>
                    <a:cubicBezTo>
                      <a:pt x="29" y="47"/>
                      <a:pt x="27" y="49"/>
                      <a:pt x="24" y="49"/>
                    </a:cubicBezTo>
                    <a:cubicBezTo>
                      <a:pt x="5" y="49"/>
                      <a:pt x="5" y="49"/>
                      <a:pt x="5" y="49"/>
                    </a:cubicBezTo>
                    <a:cubicBezTo>
                      <a:pt x="2" y="49"/>
                      <a:pt x="0" y="47"/>
                      <a:pt x="0" y="44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3"/>
                      <a:pt x="2" y="0"/>
                      <a:pt x="5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7" y="0"/>
                      <a:pt x="29" y="3"/>
                      <a:pt x="29" y="5"/>
                    </a:cubicBezTo>
                    <a:lnTo>
                      <a:pt x="29" y="44"/>
                    </a:lnTo>
                    <a:close/>
                    <a:moveTo>
                      <a:pt x="25" y="11"/>
                    </a:moveTo>
                    <a:cubicBezTo>
                      <a:pt x="25" y="11"/>
                      <a:pt x="25" y="10"/>
                      <a:pt x="24" y="10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4" y="10"/>
                      <a:pt x="3" y="11"/>
                      <a:pt x="3" y="11"/>
                    </a:cubicBezTo>
                    <a:cubicBezTo>
                      <a:pt x="3" y="38"/>
                      <a:pt x="3" y="38"/>
                      <a:pt x="3" y="38"/>
                    </a:cubicBezTo>
                    <a:cubicBezTo>
                      <a:pt x="3" y="39"/>
                      <a:pt x="4" y="39"/>
                      <a:pt x="5" y="39"/>
                    </a:cubicBezTo>
                    <a:cubicBezTo>
                      <a:pt x="24" y="39"/>
                      <a:pt x="24" y="39"/>
                      <a:pt x="24" y="39"/>
                    </a:cubicBezTo>
                    <a:cubicBezTo>
                      <a:pt x="25" y="39"/>
                      <a:pt x="25" y="39"/>
                      <a:pt x="25" y="38"/>
                    </a:cubicBezTo>
                    <a:lnTo>
                      <a:pt x="25" y="11"/>
                    </a:lnTo>
                    <a:close/>
                    <a:moveTo>
                      <a:pt x="17" y="5"/>
                    </a:moveTo>
                    <a:cubicBezTo>
                      <a:pt x="11" y="5"/>
                      <a:pt x="11" y="5"/>
                      <a:pt x="11" y="5"/>
                    </a:cubicBezTo>
                    <a:cubicBezTo>
                      <a:pt x="11" y="5"/>
                      <a:pt x="11" y="6"/>
                      <a:pt x="11" y="6"/>
                    </a:cubicBezTo>
                    <a:cubicBezTo>
                      <a:pt x="11" y="6"/>
                      <a:pt x="11" y="6"/>
                      <a:pt x="11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18" y="6"/>
                      <a:pt x="18" y="5"/>
                      <a:pt x="17" y="5"/>
                    </a:cubicBezTo>
                    <a:close/>
                    <a:moveTo>
                      <a:pt x="14" y="41"/>
                    </a:moveTo>
                    <a:cubicBezTo>
                      <a:pt x="13" y="41"/>
                      <a:pt x="11" y="42"/>
                      <a:pt x="11" y="44"/>
                    </a:cubicBezTo>
                    <a:cubicBezTo>
                      <a:pt x="11" y="46"/>
                      <a:pt x="13" y="47"/>
                      <a:pt x="14" y="47"/>
                    </a:cubicBezTo>
                    <a:cubicBezTo>
                      <a:pt x="16" y="47"/>
                      <a:pt x="17" y="46"/>
                      <a:pt x="17" y="44"/>
                    </a:cubicBezTo>
                    <a:cubicBezTo>
                      <a:pt x="17" y="42"/>
                      <a:pt x="16" y="41"/>
                      <a:pt x="14" y="4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2" name="Group 33">
              <a:extLst>
                <a:ext uri="{FF2B5EF4-FFF2-40B4-BE49-F238E27FC236}">
                  <a16:creationId xmlns:a16="http://schemas.microsoft.com/office/drawing/2014/main" id="{A0C143A0-DEC0-437E-8911-9D08D9205EAA}"/>
                </a:ext>
              </a:extLst>
            </p:cNvPr>
            <p:cNvGrpSpPr/>
            <p:nvPr/>
          </p:nvGrpSpPr>
          <p:grpSpPr>
            <a:xfrm rot="10800000" flipH="1">
              <a:off x="6651632" y="1945875"/>
              <a:ext cx="541227" cy="787403"/>
              <a:chOff x="5105400" y="2190750"/>
              <a:chExt cx="1600200" cy="1295400"/>
            </a:xfrm>
          </p:grpSpPr>
          <p:sp>
            <p:nvSpPr>
              <p:cNvPr id="40" name="Arrow: Chevron 34">
                <a:extLst>
                  <a:ext uri="{FF2B5EF4-FFF2-40B4-BE49-F238E27FC236}">
                    <a16:creationId xmlns:a16="http://schemas.microsoft.com/office/drawing/2014/main" id="{1FD4B695-4FE7-4B78-9878-B84BC4541382}"/>
                  </a:ext>
                </a:extLst>
              </p:cNvPr>
              <p:cNvSpPr/>
              <p:nvPr/>
            </p:nvSpPr>
            <p:spPr bwMode="auto">
              <a:xfrm>
                <a:off x="5105400" y="2343150"/>
                <a:ext cx="990600" cy="990600"/>
              </a:xfrm>
              <a:prstGeom prst="chevron">
                <a:avLst/>
              </a:prstGeom>
              <a:solidFill>
                <a:schemeClr val="accent4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1" name="Arrow: Chevron 35">
                <a:extLst>
                  <a:ext uri="{FF2B5EF4-FFF2-40B4-BE49-F238E27FC236}">
                    <a16:creationId xmlns:a16="http://schemas.microsoft.com/office/drawing/2014/main" id="{72C832F0-7750-4391-A0BB-9B67D98EF256}"/>
                  </a:ext>
                </a:extLst>
              </p:cNvPr>
              <p:cNvSpPr/>
              <p:nvPr/>
            </p:nvSpPr>
            <p:spPr bwMode="auto">
              <a:xfrm>
                <a:off x="5410200" y="2190750"/>
                <a:ext cx="1295400" cy="1295400"/>
              </a:xfrm>
              <a:prstGeom prst="chevron">
                <a:avLst/>
              </a:pr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6" name="Group 45">
              <a:extLst>
                <a:ext uri="{FF2B5EF4-FFF2-40B4-BE49-F238E27FC236}">
                  <a16:creationId xmlns:a16="http://schemas.microsoft.com/office/drawing/2014/main" id="{4AE28074-0864-4315-AEE6-D2213BDFAE78}"/>
                </a:ext>
              </a:extLst>
            </p:cNvPr>
            <p:cNvGrpSpPr/>
            <p:nvPr/>
          </p:nvGrpSpPr>
          <p:grpSpPr>
            <a:xfrm>
              <a:off x="7076641" y="1915725"/>
              <a:ext cx="2573109" cy="847702"/>
              <a:chOff x="2653530" y="5074715"/>
              <a:chExt cx="2262955" cy="847702"/>
            </a:xfrm>
          </p:grpSpPr>
          <p:sp>
            <p:nvSpPr>
              <p:cNvPr id="32" name="TextBox 46">
                <a:extLst>
                  <a:ext uri="{FF2B5EF4-FFF2-40B4-BE49-F238E27FC236}">
                    <a16:creationId xmlns:a16="http://schemas.microsoft.com/office/drawing/2014/main" id="{E11DCEAE-0551-4928-AD95-A38A265F82BC}"/>
                  </a:ext>
                </a:extLst>
              </p:cNvPr>
              <p:cNvSpPr txBox="1"/>
              <p:nvPr/>
            </p:nvSpPr>
            <p:spPr>
              <a:xfrm>
                <a:off x="2653530" y="5074715"/>
                <a:ext cx="2262955" cy="291403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xtLst>
                <a:ext uri="{91240B29-F687-4F45-9708-019B960494DF}">
                  <a14:hiddenLine xmlns:a14="http://schemas.microsoft.com/office/drawing/2010/main" w="12700" cap="flat" cmpd="sng" algn="ctr">
                    <a:solidFill>
                      <a:schemeClr val="accent4">
                        <a:lumMod val="100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0" tIns="0" rIns="288000" bIns="0" anchor="ctr" anchorCtr="0">
                <a:normAutofit/>
              </a:bodyPr>
              <a:lstStyle/>
              <a:p>
                <a:pPr algn="r"/>
                <a:r>
                  <a:rPr lang="zh-CN" altLang="en-US" sz="1600" b="1" dirty="0">
                    <a:solidFill>
                      <a:schemeClr val="accent4">
                        <a:lumMod val="100000"/>
                      </a:schemeClr>
                    </a:solidFill>
                  </a:rPr>
                  <a:t>输入标题文本</a:t>
                </a:r>
              </a:p>
            </p:txBody>
          </p:sp>
          <p:sp>
            <p:nvSpPr>
              <p:cNvPr id="33" name="TextBox 47">
                <a:extLst>
                  <a:ext uri="{FF2B5EF4-FFF2-40B4-BE49-F238E27FC236}">
                    <a16:creationId xmlns:a16="http://schemas.microsoft.com/office/drawing/2014/main" id="{E974EB87-A200-4A49-879E-6EB40B3EE96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653530" y="5366119"/>
                <a:ext cx="2262955" cy="556298"/>
              </a:xfrm>
              <a:prstGeom prst="rect">
                <a:avLst/>
              </a:prstGeom>
            </p:spPr>
            <p:txBody>
              <a:bodyPr vert="horz" wrap="square" lIns="0" tIns="0" rIns="288000" bIns="0" anchor="ctr" anchorCtr="0">
                <a:norm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  <a:b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endParaRPr lang="zh-CN" altLang="en-US" sz="105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2" name="千图PPT彼岸天：ID 8661124库_组合 1">
            <a:extLst>
              <a:ext uri="{FF2B5EF4-FFF2-40B4-BE49-F238E27FC236}">
                <a16:creationId xmlns:a16="http://schemas.microsoft.com/office/drawing/2014/main" id="{E8FE946A-C572-4AE4-970C-A1B89CE17CF8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1371035" y="1779650"/>
            <a:ext cx="4169335" cy="1119853"/>
            <a:chOff x="1371035" y="1779650"/>
            <a:chExt cx="4169335" cy="1119853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9C4A9FD1-B4BC-4C38-B19D-7B8597E2DD60}"/>
                </a:ext>
              </a:extLst>
            </p:cNvPr>
            <p:cNvGrpSpPr/>
            <p:nvPr/>
          </p:nvGrpSpPr>
          <p:grpSpPr>
            <a:xfrm>
              <a:off x="1371035" y="1779650"/>
              <a:ext cx="1119853" cy="1119853"/>
              <a:chOff x="1028276" y="1427062"/>
              <a:chExt cx="839890" cy="839890"/>
            </a:xfrm>
          </p:grpSpPr>
          <p:sp>
            <p:nvSpPr>
              <p:cNvPr id="56" name="Oval 4">
                <a:extLst>
                  <a:ext uri="{FF2B5EF4-FFF2-40B4-BE49-F238E27FC236}">
                    <a16:creationId xmlns:a16="http://schemas.microsoft.com/office/drawing/2014/main" id="{FC62AF08-1CBB-4D2A-8DC8-7CB52FFCBFF3}"/>
                  </a:ext>
                </a:extLst>
              </p:cNvPr>
              <p:cNvSpPr/>
              <p:nvPr/>
            </p:nvSpPr>
            <p:spPr>
              <a:xfrm>
                <a:off x="1028276" y="1427062"/>
                <a:ext cx="839890" cy="83989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7" name="Freeform: Shape 5">
                <a:extLst>
                  <a:ext uri="{FF2B5EF4-FFF2-40B4-BE49-F238E27FC236}">
                    <a16:creationId xmlns:a16="http://schemas.microsoft.com/office/drawing/2014/main" id="{CED9A6E8-BFBD-4A56-9890-1A2A2FFBDB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96250" y="1716194"/>
                <a:ext cx="303948" cy="261626"/>
              </a:xfrm>
              <a:custGeom>
                <a:avLst/>
                <a:gdLst/>
                <a:ahLst/>
                <a:cxnLst>
                  <a:cxn ang="0">
                    <a:pos x="73" y="47"/>
                  </a:cxn>
                  <a:cxn ang="0">
                    <a:pos x="67" y="53"/>
                  </a:cxn>
                  <a:cxn ang="0">
                    <a:pos x="46" y="53"/>
                  </a:cxn>
                  <a:cxn ang="0">
                    <a:pos x="48" y="60"/>
                  </a:cxn>
                  <a:cxn ang="0">
                    <a:pos x="46" y="63"/>
                  </a:cxn>
                  <a:cxn ang="0">
                    <a:pos x="26" y="63"/>
                  </a:cxn>
                  <a:cxn ang="0">
                    <a:pos x="24" y="60"/>
                  </a:cxn>
                  <a:cxn ang="0">
                    <a:pos x="26" y="53"/>
                  </a:cxn>
                  <a:cxn ang="0">
                    <a:pos x="6" y="53"/>
                  </a:cxn>
                  <a:cxn ang="0">
                    <a:pos x="0" y="47"/>
                  </a:cxn>
                  <a:cxn ang="0">
                    <a:pos x="0" y="6"/>
                  </a:cxn>
                  <a:cxn ang="0">
                    <a:pos x="6" y="0"/>
                  </a:cxn>
                  <a:cxn ang="0">
                    <a:pos x="67" y="0"/>
                  </a:cxn>
                  <a:cxn ang="0">
                    <a:pos x="73" y="6"/>
                  </a:cxn>
                  <a:cxn ang="0">
                    <a:pos x="73" y="47"/>
                  </a:cxn>
                  <a:cxn ang="0">
                    <a:pos x="68" y="6"/>
                  </a:cxn>
                  <a:cxn ang="0">
                    <a:pos x="67" y="5"/>
                  </a:cxn>
                  <a:cxn ang="0">
                    <a:pos x="6" y="5"/>
                  </a:cxn>
                  <a:cxn ang="0">
                    <a:pos x="5" y="6"/>
                  </a:cxn>
                  <a:cxn ang="0">
                    <a:pos x="5" y="37"/>
                  </a:cxn>
                  <a:cxn ang="0">
                    <a:pos x="6" y="39"/>
                  </a:cxn>
                  <a:cxn ang="0">
                    <a:pos x="67" y="39"/>
                  </a:cxn>
                  <a:cxn ang="0">
                    <a:pos x="68" y="37"/>
                  </a:cxn>
                  <a:cxn ang="0">
                    <a:pos x="68" y="6"/>
                  </a:cxn>
                </a:cxnLst>
                <a:rect l="0" t="0" r="r" b="b"/>
                <a:pathLst>
                  <a:path w="73" h="63">
                    <a:moveTo>
                      <a:pt x="73" y="47"/>
                    </a:moveTo>
                    <a:cubicBezTo>
                      <a:pt x="73" y="50"/>
                      <a:pt x="70" y="53"/>
                      <a:pt x="67" y="53"/>
                    </a:cubicBezTo>
                    <a:cubicBezTo>
                      <a:pt x="46" y="53"/>
                      <a:pt x="46" y="53"/>
                      <a:pt x="46" y="53"/>
                    </a:cubicBezTo>
                    <a:cubicBezTo>
                      <a:pt x="46" y="56"/>
                      <a:pt x="48" y="59"/>
                      <a:pt x="48" y="60"/>
                    </a:cubicBezTo>
                    <a:cubicBezTo>
                      <a:pt x="48" y="62"/>
                      <a:pt x="47" y="63"/>
                      <a:pt x="46" y="63"/>
                    </a:cubicBezTo>
                    <a:cubicBezTo>
                      <a:pt x="26" y="63"/>
                      <a:pt x="26" y="63"/>
                      <a:pt x="26" y="63"/>
                    </a:cubicBezTo>
                    <a:cubicBezTo>
                      <a:pt x="25" y="63"/>
                      <a:pt x="24" y="62"/>
                      <a:pt x="24" y="60"/>
                    </a:cubicBezTo>
                    <a:cubicBezTo>
                      <a:pt x="24" y="59"/>
                      <a:pt x="26" y="56"/>
                      <a:pt x="26" y="53"/>
                    </a:cubicBezTo>
                    <a:cubicBezTo>
                      <a:pt x="6" y="53"/>
                      <a:pt x="6" y="53"/>
                      <a:pt x="6" y="53"/>
                    </a:cubicBezTo>
                    <a:cubicBezTo>
                      <a:pt x="2" y="53"/>
                      <a:pt x="0" y="50"/>
                      <a:pt x="0" y="47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"/>
                      <a:pt x="2" y="0"/>
                      <a:pt x="6" y="0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70" y="0"/>
                      <a:pt x="73" y="2"/>
                      <a:pt x="73" y="6"/>
                    </a:cubicBezTo>
                    <a:lnTo>
                      <a:pt x="73" y="47"/>
                    </a:lnTo>
                    <a:close/>
                    <a:moveTo>
                      <a:pt x="68" y="6"/>
                    </a:moveTo>
                    <a:cubicBezTo>
                      <a:pt x="68" y="5"/>
                      <a:pt x="67" y="5"/>
                      <a:pt x="67" y="5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5" y="5"/>
                      <a:pt x="5" y="5"/>
                      <a:pt x="5" y="6"/>
                    </a:cubicBezTo>
                    <a:cubicBezTo>
                      <a:pt x="5" y="37"/>
                      <a:pt x="5" y="37"/>
                      <a:pt x="5" y="37"/>
                    </a:cubicBezTo>
                    <a:cubicBezTo>
                      <a:pt x="5" y="38"/>
                      <a:pt x="5" y="39"/>
                      <a:pt x="6" y="39"/>
                    </a:cubicBezTo>
                    <a:cubicBezTo>
                      <a:pt x="67" y="39"/>
                      <a:pt x="67" y="39"/>
                      <a:pt x="67" y="39"/>
                    </a:cubicBezTo>
                    <a:cubicBezTo>
                      <a:pt x="67" y="39"/>
                      <a:pt x="68" y="38"/>
                      <a:pt x="68" y="37"/>
                    </a:cubicBezTo>
                    <a:lnTo>
                      <a:pt x="68" y="6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0" name="Group 27">
              <a:extLst>
                <a:ext uri="{FF2B5EF4-FFF2-40B4-BE49-F238E27FC236}">
                  <a16:creationId xmlns:a16="http://schemas.microsoft.com/office/drawing/2014/main" id="{546FFD76-FD1E-4D46-A809-1E99B0FCE11F}"/>
                </a:ext>
              </a:extLst>
            </p:cNvPr>
            <p:cNvGrpSpPr/>
            <p:nvPr/>
          </p:nvGrpSpPr>
          <p:grpSpPr>
            <a:xfrm rot="10800000">
              <a:off x="4999143" y="1945877"/>
              <a:ext cx="541227" cy="787397"/>
              <a:chOff x="2209800" y="2190750"/>
              <a:chExt cx="1600200" cy="1295400"/>
            </a:xfrm>
          </p:grpSpPr>
          <p:sp>
            <p:nvSpPr>
              <p:cNvPr id="44" name="Arrow: Chevron 28">
                <a:extLst>
                  <a:ext uri="{FF2B5EF4-FFF2-40B4-BE49-F238E27FC236}">
                    <a16:creationId xmlns:a16="http://schemas.microsoft.com/office/drawing/2014/main" id="{4C3AAF2E-030A-4784-AFE8-812DD1A6D922}"/>
                  </a:ext>
                </a:extLst>
              </p:cNvPr>
              <p:cNvSpPr/>
              <p:nvPr/>
            </p:nvSpPr>
            <p:spPr bwMode="auto">
              <a:xfrm>
                <a:off x="2209800" y="2343150"/>
                <a:ext cx="990600" cy="990600"/>
              </a:xfrm>
              <a:prstGeom prst="chevron">
                <a:avLst/>
              </a:prstGeom>
              <a:solidFill>
                <a:schemeClr val="accent1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5" name="Arrow: Chevron 29">
                <a:extLst>
                  <a:ext uri="{FF2B5EF4-FFF2-40B4-BE49-F238E27FC236}">
                    <a16:creationId xmlns:a16="http://schemas.microsoft.com/office/drawing/2014/main" id="{CD908EA4-FF0E-4FE5-99E6-634317F431E2}"/>
                  </a:ext>
                </a:extLst>
              </p:cNvPr>
              <p:cNvSpPr/>
              <p:nvPr/>
            </p:nvSpPr>
            <p:spPr bwMode="auto">
              <a:xfrm>
                <a:off x="2514600" y="2190750"/>
                <a:ext cx="1295400" cy="1295400"/>
              </a:xfrm>
              <a:prstGeom prst="chevron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7" name="Group 48">
              <a:extLst>
                <a:ext uri="{FF2B5EF4-FFF2-40B4-BE49-F238E27FC236}">
                  <a16:creationId xmlns:a16="http://schemas.microsoft.com/office/drawing/2014/main" id="{129B5042-DC45-4588-81D9-000B2CAD3B2F}"/>
                </a:ext>
              </a:extLst>
            </p:cNvPr>
            <p:cNvGrpSpPr/>
            <p:nvPr/>
          </p:nvGrpSpPr>
          <p:grpSpPr>
            <a:xfrm>
              <a:off x="2490888" y="1915725"/>
              <a:ext cx="2861139" cy="847702"/>
              <a:chOff x="7284132" y="5074715"/>
              <a:chExt cx="2262955" cy="847702"/>
            </a:xfrm>
          </p:grpSpPr>
          <p:sp>
            <p:nvSpPr>
              <p:cNvPr id="30" name="TextBox 49">
                <a:extLst>
                  <a:ext uri="{FF2B5EF4-FFF2-40B4-BE49-F238E27FC236}">
                    <a16:creationId xmlns:a16="http://schemas.microsoft.com/office/drawing/2014/main" id="{B0DAA23F-9458-41BB-BC60-A041BC926391}"/>
                  </a:ext>
                </a:extLst>
              </p:cNvPr>
              <p:cNvSpPr txBox="1"/>
              <p:nvPr/>
            </p:nvSpPr>
            <p:spPr>
              <a:xfrm>
                <a:off x="7284132" y="5074715"/>
                <a:ext cx="2262955" cy="291403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xtLst>
                <a:ext uri="{91240B29-F687-4F45-9708-019B960494DF}">
                  <a14:hiddenLine xmlns:a14="http://schemas.microsoft.com/office/drawing/2010/main" w="12700" cap="flat" cmpd="sng" algn="ctr">
                    <a:solidFill>
                      <a:schemeClr val="accent4">
                        <a:lumMod val="100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288000" tIns="0" rIns="288000" bIns="0" anchor="ctr" anchorCtr="0">
                <a:normAutofit/>
              </a:bodyPr>
              <a:lstStyle/>
              <a:p>
                <a:r>
                  <a:rPr lang="zh-CN" altLang="en-US" sz="1600" b="1" dirty="0">
                    <a:solidFill>
                      <a:schemeClr val="accent1">
                        <a:lumMod val="100000"/>
                      </a:schemeClr>
                    </a:solidFill>
                  </a:rPr>
                  <a:t>输入标题文本</a:t>
                </a:r>
              </a:p>
            </p:txBody>
          </p:sp>
          <p:sp>
            <p:nvSpPr>
              <p:cNvPr id="31" name="TextBox 50">
                <a:extLst>
                  <a:ext uri="{FF2B5EF4-FFF2-40B4-BE49-F238E27FC236}">
                    <a16:creationId xmlns:a16="http://schemas.microsoft.com/office/drawing/2014/main" id="{70C6886A-C839-4D8B-BBF4-9B5CE026507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284132" y="5366119"/>
                <a:ext cx="2262955" cy="556298"/>
              </a:xfrm>
              <a:prstGeom prst="rect">
                <a:avLst/>
              </a:prstGeom>
            </p:spPr>
            <p:txBody>
              <a:bodyPr vert="horz" wrap="square" lIns="288000" tIns="0" rIns="288000" bIns="0" anchor="ctr" anchorCtr="0">
                <a:norm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  <a:b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endParaRPr lang="zh-CN" altLang="en-US" sz="105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59" name="千图PPT彼岸天：ID 8661124库_组合 58">
            <a:extLst>
              <a:ext uri="{FF2B5EF4-FFF2-40B4-BE49-F238E27FC236}">
                <a16:creationId xmlns:a16="http://schemas.microsoft.com/office/drawing/2014/main" id="{E7C8578A-8C72-4BF4-8F3D-96638078BF71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6651630" y="3040859"/>
            <a:ext cx="4117971" cy="1119853"/>
            <a:chOff x="6651630" y="3040859"/>
            <a:chExt cx="4117971" cy="1119853"/>
          </a:xfrm>
        </p:grpSpPr>
        <p:grpSp>
          <p:nvGrpSpPr>
            <p:cNvPr id="7" name="Group 12">
              <a:extLst>
                <a:ext uri="{FF2B5EF4-FFF2-40B4-BE49-F238E27FC236}">
                  <a16:creationId xmlns:a16="http://schemas.microsoft.com/office/drawing/2014/main" id="{3493C15F-268D-495B-96F6-67DE7BD3F669}"/>
                </a:ext>
              </a:extLst>
            </p:cNvPr>
            <p:cNvGrpSpPr/>
            <p:nvPr/>
          </p:nvGrpSpPr>
          <p:grpSpPr>
            <a:xfrm>
              <a:off x="9649748" y="3040859"/>
              <a:ext cx="1119853" cy="1119853"/>
              <a:chOff x="7237311" y="2372969"/>
              <a:chExt cx="839890" cy="839890"/>
            </a:xfrm>
          </p:grpSpPr>
          <p:sp>
            <p:nvSpPr>
              <p:cNvPr id="50" name="Oval 13">
                <a:extLst>
                  <a:ext uri="{FF2B5EF4-FFF2-40B4-BE49-F238E27FC236}">
                    <a16:creationId xmlns:a16="http://schemas.microsoft.com/office/drawing/2014/main" id="{2A602135-CF65-4531-8787-B01A86B512F9}"/>
                  </a:ext>
                </a:extLst>
              </p:cNvPr>
              <p:cNvSpPr/>
              <p:nvPr/>
            </p:nvSpPr>
            <p:spPr>
              <a:xfrm>
                <a:off x="7237311" y="2372969"/>
                <a:ext cx="839890" cy="839890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1" name="Freeform: Shape 14">
                <a:extLst>
                  <a:ext uri="{FF2B5EF4-FFF2-40B4-BE49-F238E27FC236}">
                    <a16:creationId xmlns:a16="http://schemas.microsoft.com/office/drawing/2014/main" id="{8DE00D75-D0B3-4B85-8A20-605944BC3D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51520" y="2634300"/>
                <a:ext cx="211486" cy="317228"/>
              </a:xfrm>
              <a:custGeom>
                <a:avLst/>
                <a:gdLst/>
                <a:ahLst/>
                <a:cxnLst>
                  <a:cxn ang="0">
                    <a:pos x="38" y="26"/>
                  </a:cxn>
                  <a:cxn ang="0">
                    <a:pos x="24" y="55"/>
                  </a:cxn>
                  <a:cxn ang="0">
                    <a:pos x="20" y="58"/>
                  </a:cxn>
                  <a:cxn ang="0">
                    <a:pos x="16" y="55"/>
                  </a:cxn>
                  <a:cxn ang="0">
                    <a:pos x="2" y="26"/>
                  </a:cxn>
                  <a:cxn ang="0">
                    <a:pos x="0" y="19"/>
                  </a:cxn>
                  <a:cxn ang="0">
                    <a:pos x="20" y="0"/>
                  </a:cxn>
                  <a:cxn ang="0">
                    <a:pos x="39" y="19"/>
                  </a:cxn>
                  <a:cxn ang="0">
                    <a:pos x="38" y="26"/>
                  </a:cxn>
                  <a:cxn ang="0">
                    <a:pos x="20" y="9"/>
                  </a:cxn>
                  <a:cxn ang="0">
                    <a:pos x="10" y="19"/>
                  </a:cxn>
                  <a:cxn ang="0">
                    <a:pos x="20" y="29"/>
                  </a:cxn>
                  <a:cxn ang="0">
                    <a:pos x="30" y="19"/>
                  </a:cxn>
                  <a:cxn ang="0">
                    <a:pos x="20" y="9"/>
                  </a:cxn>
                </a:cxnLst>
                <a:rect l="0" t="0" r="r" b="b"/>
                <a:pathLst>
                  <a:path w="39" h="58">
                    <a:moveTo>
                      <a:pt x="38" y="26"/>
                    </a:moveTo>
                    <a:cubicBezTo>
                      <a:pt x="24" y="55"/>
                      <a:pt x="24" y="55"/>
                      <a:pt x="24" y="55"/>
                    </a:cubicBezTo>
                    <a:cubicBezTo>
                      <a:pt x="23" y="57"/>
                      <a:pt x="22" y="58"/>
                      <a:pt x="20" y="58"/>
                    </a:cubicBezTo>
                    <a:cubicBezTo>
                      <a:pt x="18" y="58"/>
                      <a:pt x="16" y="57"/>
                      <a:pt x="16" y="55"/>
                    </a:cubicBezTo>
                    <a:cubicBezTo>
                      <a:pt x="2" y="26"/>
                      <a:pt x="2" y="26"/>
                      <a:pt x="2" y="26"/>
                    </a:cubicBezTo>
                    <a:cubicBezTo>
                      <a:pt x="1" y="24"/>
                      <a:pt x="0" y="21"/>
                      <a:pt x="0" y="19"/>
                    </a:cubicBezTo>
                    <a:cubicBezTo>
                      <a:pt x="0" y="8"/>
                      <a:pt x="9" y="0"/>
                      <a:pt x="20" y="0"/>
                    </a:cubicBezTo>
                    <a:cubicBezTo>
                      <a:pt x="31" y="0"/>
                      <a:pt x="39" y="8"/>
                      <a:pt x="39" y="19"/>
                    </a:cubicBezTo>
                    <a:cubicBezTo>
                      <a:pt x="39" y="21"/>
                      <a:pt x="39" y="24"/>
                      <a:pt x="38" y="26"/>
                    </a:cubicBezTo>
                    <a:close/>
                    <a:moveTo>
                      <a:pt x="20" y="9"/>
                    </a:moveTo>
                    <a:cubicBezTo>
                      <a:pt x="15" y="9"/>
                      <a:pt x="10" y="14"/>
                      <a:pt x="10" y="19"/>
                    </a:cubicBezTo>
                    <a:cubicBezTo>
                      <a:pt x="10" y="24"/>
                      <a:pt x="15" y="29"/>
                      <a:pt x="20" y="29"/>
                    </a:cubicBezTo>
                    <a:cubicBezTo>
                      <a:pt x="25" y="29"/>
                      <a:pt x="30" y="24"/>
                      <a:pt x="30" y="19"/>
                    </a:cubicBezTo>
                    <a:cubicBezTo>
                      <a:pt x="30" y="14"/>
                      <a:pt x="25" y="9"/>
                      <a:pt x="20" y="9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4" name="Group 39">
              <a:extLst>
                <a:ext uri="{FF2B5EF4-FFF2-40B4-BE49-F238E27FC236}">
                  <a16:creationId xmlns:a16="http://schemas.microsoft.com/office/drawing/2014/main" id="{7E460F96-0C23-4BC3-A14E-E64A3DD09748}"/>
                </a:ext>
              </a:extLst>
            </p:cNvPr>
            <p:cNvGrpSpPr/>
            <p:nvPr/>
          </p:nvGrpSpPr>
          <p:grpSpPr>
            <a:xfrm rot="10800000" flipH="1">
              <a:off x="6651630" y="3220339"/>
              <a:ext cx="541223" cy="787397"/>
              <a:chOff x="5105400" y="2190750"/>
              <a:chExt cx="1600200" cy="1295400"/>
            </a:xfrm>
          </p:grpSpPr>
          <p:sp>
            <p:nvSpPr>
              <p:cNvPr id="36" name="Arrow: Chevron 40">
                <a:extLst>
                  <a:ext uri="{FF2B5EF4-FFF2-40B4-BE49-F238E27FC236}">
                    <a16:creationId xmlns:a16="http://schemas.microsoft.com/office/drawing/2014/main" id="{9057AC97-BE92-4171-BF0E-4DF8483731C8}"/>
                  </a:ext>
                </a:extLst>
              </p:cNvPr>
              <p:cNvSpPr/>
              <p:nvPr/>
            </p:nvSpPr>
            <p:spPr bwMode="auto">
              <a:xfrm>
                <a:off x="5105400" y="2343150"/>
                <a:ext cx="990600" cy="990600"/>
              </a:xfrm>
              <a:prstGeom prst="chevron">
                <a:avLst/>
              </a:prstGeom>
              <a:solidFill>
                <a:schemeClr val="accent5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7" name="Arrow: Chevron 41">
                <a:extLst>
                  <a:ext uri="{FF2B5EF4-FFF2-40B4-BE49-F238E27FC236}">
                    <a16:creationId xmlns:a16="http://schemas.microsoft.com/office/drawing/2014/main" id="{07BE859E-B872-47D6-B918-D4787A30269F}"/>
                  </a:ext>
                </a:extLst>
              </p:cNvPr>
              <p:cNvSpPr/>
              <p:nvPr/>
            </p:nvSpPr>
            <p:spPr bwMode="auto">
              <a:xfrm>
                <a:off x="5410200" y="2190750"/>
                <a:ext cx="1295400" cy="1295400"/>
              </a:xfrm>
              <a:prstGeom prst="chevron">
                <a:avLst/>
              </a:prstGeom>
              <a:solidFill>
                <a:schemeClr val="accent5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8" name="Group 51">
              <a:extLst>
                <a:ext uri="{FF2B5EF4-FFF2-40B4-BE49-F238E27FC236}">
                  <a16:creationId xmlns:a16="http://schemas.microsoft.com/office/drawing/2014/main" id="{0A1C192F-F82C-44B7-A5B4-8A288F84EFAF}"/>
                </a:ext>
              </a:extLst>
            </p:cNvPr>
            <p:cNvGrpSpPr/>
            <p:nvPr/>
          </p:nvGrpSpPr>
          <p:grpSpPr>
            <a:xfrm>
              <a:off x="7076641" y="3237872"/>
              <a:ext cx="2573109" cy="847702"/>
              <a:chOff x="2653530" y="5074715"/>
              <a:chExt cx="2262955" cy="847702"/>
            </a:xfrm>
          </p:grpSpPr>
          <p:sp>
            <p:nvSpPr>
              <p:cNvPr id="28" name="TextBox 52">
                <a:extLst>
                  <a:ext uri="{FF2B5EF4-FFF2-40B4-BE49-F238E27FC236}">
                    <a16:creationId xmlns:a16="http://schemas.microsoft.com/office/drawing/2014/main" id="{26EB69D7-76A6-4775-85C3-70ADBD90F8B2}"/>
                  </a:ext>
                </a:extLst>
              </p:cNvPr>
              <p:cNvSpPr txBox="1"/>
              <p:nvPr/>
            </p:nvSpPr>
            <p:spPr>
              <a:xfrm>
                <a:off x="2653530" y="5074715"/>
                <a:ext cx="2262955" cy="291403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xtLst>
                <a:ext uri="{91240B29-F687-4F45-9708-019B960494DF}">
                  <a14:hiddenLine xmlns:a14="http://schemas.microsoft.com/office/drawing/2010/main" w="12700" cap="flat" cmpd="sng" algn="ctr">
                    <a:solidFill>
                      <a:schemeClr val="accent4">
                        <a:lumMod val="100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0" tIns="0" rIns="288000" bIns="0" anchor="ctr" anchorCtr="0">
                <a:normAutofit/>
              </a:bodyPr>
              <a:lstStyle/>
              <a:p>
                <a:pPr algn="r"/>
                <a:r>
                  <a:rPr lang="zh-CN" altLang="en-US" sz="1600" b="1" dirty="0">
                    <a:solidFill>
                      <a:schemeClr val="accent5">
                        <a:lumMod val="100000"/>
                      </a:schemeClr>
                    </a:solidFill>
                  </a:rPr>
                  <a:t>输入标题文本</a:t>
                </a:r>
              </a:p>
            </p:txBody>
          </p:sp>
          <p:sp>
            <p:nvSpPr>
              <p:cNvPr id="29" name="TextBox 53">
                <a:extLst>
                  <a:ext uri="{FF2B5EF4-FFF2-40B4-BE49-F238E27FC236}">
                    <a16:creationId xmlns:a16="http://schemas.microsoft.com/office/drawing/2014/main" id="{5C7474F3-85FD-4DE3-8BA6-3ECF10F8CD4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653530" y="5366119"/>
                <a:ext cx="2262955" cy="556298"/>
              </a:xfrm>
              <a:prstGeom prst="rect">
                <a:avLst/>
              </a:prstGeom>
            </p:spPr>
            <p:txBody>
              <a:bodyPr vert="horz" wrap="square" lIns="0" tIns="0" rIns="288000" bIns="0" anchor="ctr" anchorCtr="0">
                <a:norm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  <a:b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endParaRPr lang="zh-CN" altLang="en-US" sz="105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62" name="千图PPT彼岸天：ID 8661124库_组合 61">
            <a:extLst>
              <a:ext uri="{FF2B5EF4-FFF2-40B4-BE49-F238E27FC236}">
                <a16:creationId xmlns:a16="http://schemas.microsoft.com/office/drawing/2014/main" id="{650CDC78-B68C-456D-BC79-DA82E908285C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1371035" y="3040859"/>
            <a:ext cx="4169335" cy="1119853"/>
            <a:chOff x="1371035" y="3040859"/>
            <a:chExt cx="4169335" cy="1119853"/>
          </a:xfrm>
        </p:grpSpPr>
        <p:grpSp>
          <p:nvGrpSpPr>
            <p:cNvPr id="6" name="Group 9">
              <a:extLst>
                <a:ext uri="{FF2B5EF4-FFF2-40B4-BE49-F238E27FC236}">
                  <a16:creationId xmlns:a16="http://schemas.microsoft.com/office/drawing/2014/main" id="{CFC32B45-8039-4A1A-A81A-15789F1172C9}"/>
                </a:ext>
              </a:extLst>
            </p:cNvPr>
            <p:cNvGrpSpPr/>
            <p:nvPr/>
          </p:nvGrpSpPr>
          <p:grpSpPr>
            <a:xfrm>
              <a:off x="1371035" y="3040859"/>
              <a:ext cx="1119853" cy="1119853"/>
              <a:chOff x="1028276" y="2372969"/>
              <a:chExt cx="839890" cy="839890"/>
            </a:xfrm>
          </p:grpSpPr>
          <p:sp>
            <p:nvSpPr>
              <p:cNvPr id="52" name="Oval 10">
                <a:extLst>
                  <a:ext uri="{FF2B5EF4-FFF2-40B4-BE49-F238E27FC236}">
                    <a16:creationId xmlns:a16="http://schemas.microsoft.com/office/drawing/2014/main" id="{B03FCC6A-435D-427F-AD47-D87D747941E6}"/>
                  </a:ext>
                </a:extLst>
              </p:cNvPr>
              <p:cNvSpPr/>
              <p:nvPr/>
            </p:nvSpPr>
            <p:spPr>
              <a:xfrm>
                <a:off x="1028276" y="2372969"/>
                <a:ext cx="839890" cy="83989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3" name="Freeform: Shape 11">
                <a:extLst>
                  <a:ext uri="{FF2B5EF4-FFF2-40B4-BE49-F238E27FC236}">
                    <a16:creationId xmlns:a16="http://schemas.microsoft.com/office/drawing/2014/main" id="{6848F43E-0A85-408D-B6EF-459D4EF15E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96248" y="2678452"/>
                <a:ext cx="303952" cy="228924"/>
              </a:xfrm>
              <a:custGeom>
                <a:avLst/>
                <a:gdLst/>
                <a:ahLst/>
                <a:cxnLst>
                  <a:cxn ang="0">
                    <a:pos x="158" y="119"/>
                  </a:cxn>
                  <a:cxn ang="0">
                    <a:pos x="0" y="119"/>
                  </a:cxn>
                  <a:cxn ang="0">
                    <a:pos x="0" y="0"/>
                  </a:cxn>
                  <a:cxn ang="0">
                    <a:pos x="9" y="0"/>
                  </a:cxn>
                  <a:cxn ang="0">
                    <a:pos x="9" y="108"/>
                  </a:cxn>
                  <a:cxn ang="0">
                    <a:pos x="158" y="108"/>
                  </a:cxn>
                  <a:cxn ang="0">
                    <a:pos x="158" y="119"/>
                  </a:cxn>
                  <a:cxn ang="0">
                    <a:pos x="50" y="99"/>
                  </a:cxn>
                  <a:cxn ang="0">
                    <a:pos x="29" y="99"/>
                  </a:cxn>
                  <a:cxn ang="0">
                    <a:pos x="29" y="60"/>
                  </a:cxn>
                  <a:cxn ang="0">
                    <a:pos x="50" y="60"/>
                  </a:cxn>
                  <a:cxn ang="0">
                    <a:pos x="50" y="99"/>
                  </a:cxn>
                  <a:cxn ang="0">
                    <a:pos x="78" y="99"/>
                  </a:cxn>
                  <a:cxn ang="0">
                    <a:pos x="59" y="99"/>
                  </a:cxn>
                  <a:cxn ang="0">
                    <a:pos x="59" y="19"/>
                  </a:cxn>
                  <a:cxn ang="0">
                    <a:pos x="78" y="19"/>
                  </a:cxn>
                  <a:cxn ang="0">
                    <a:pos x="78" y="99"/>
                  </a:cxn>
                  <a:cxn ang="0">
                    <a:pos x="109" y="99"/>
                  </a:cxn>
                  <a:cxn ang="0">
                    <a:pos x="89" y="99"/>
                  </a:cxn>
                  <a:cxn ang="0">
                    <a:pos x="89" y="39"/>
                  </a:cxn>
                  <a:cxn ang="0">
                    <a:pos x="109" y="39"/>
                  </a:cxn>
                  <a:cxn ang="0">
                    <a:pos x="109" y="99"/>
                  </a:cxn>
                  <a:cxn ang="0">
                    <a:pos x="139" y="99"/>
                  </a:cxn>
                  <a:cxn ang="0">
                    <a:pos x="119" y="99"/>
                  </a:cxn>
                  <a:cxn ang="0">
                    <a:pos x="119" y="11"/>
                  </a:cxn>
                  <a:cxn ang="0">
                    <a:pos x="139" y="11"/>
                  </a:cxn>
                  <a:cxn ang="0">
                    <a:pos x="139" y="99"/>
                  </a:cxn>
                </a:cxnLst>
                <a:rect l="0" t="0" r="r" b="b"/>
                <a:pathLst>
                  <a:path w="158" h="119">
                    <a:moveTo>
                      <a:pt x="158" y="119"/>
                    </a:moveTo>
                    <a:lnTo>
                      <a:pt x="0" y="119"/>
                    </a:lnTo>
                    <a:lnTo>
                      <a:pt x="0" y="0"/>
                    </a:lnTo>
                    <a:lnTo>
                      <a:pt x="9" y="0"/>
                    </a:lnTo>
                    <a:lnTo>
                      <a:pt x="9" y="108"/>
                    </a:lnTo>
                    <a:lnTo>
                      <a:pt x="158" y="108"/>
                    </a:lnTo>
                    <a:lnTo>
                      <a:pt x="158" y="119"/>
                    </a:lnTo>
                    <a:close/>
                    <a:moveTo>
                      <a:pt x="50" y="99"/>
                    </a:moveTo>
                    <a:lnTo>
                      <a:pt x="29" y="99"/>
                    </a:lnTo>
                    <a:lnTo>
                      <a:pt x="29" y="60"/>
                    </a:lnTo>
                    <a:lnTo>
                      <a:pt x="50" y="60"/>
                    </a:lnTo>
                    <a:lnTo>
                      <a:pt x="50" y="99"/>
                    </a:lnTo>
                    <a:close/>
                    <a:moveTo>
                      <a:pt x="78" y="99"/>
                    </a:moveTo>
                    <a:lnTo>
                      <a:pt x="59" y="99"/>
                    </a:lnTo>
                    <a:lnTo>
                      <a:pt x="59" y="19"/>
                    </a:lnTo>
                    <a:lnTo>
                      <a:pt x="78" y="19"/>
                    </a:lnTo>
                    <a:lnTo>
                      <a:pt x="78" y="99"/>
                    </a:lnTo>
                    <a:close/>
                    <a:moveTo>
                      <a:pt x="109" y="99"/>
                    </a:moveTo>
                    <a:lnTo>
                      <a:pt x="89" y="99"/>
                    </a:lnTo>
                    <a:lnTo>
                      <a:pt x="89" y="39"/>
                    </a:lnTo>
                    <a:lnTo>
                      <a:pt x="109" y="39"/>
                    </a:lnTo>
                    <a:lnTo>
                      <a:pt x="109" y="99"/>
                    </a:lnTo>
                    <a:close/>
                    <a:moveTo>
                      <a:pt x="139" y="99"/>
                    </a:moveTo>
                    <a:lnTo>
                      <a:pt x="119" y="99"/>
                    </a:lnTo>
                    <a:lnTo>
                      <a:pt x="119" y="11"/>
                    </a:lnTo>
                    <a:lnTo>
                      <a:pt x="139" y="11"/>
                    </a:lnTo>
                    <a:lnTo>
                      <a:pt x="139" y="99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1" name="Group 30">
              <a:extLst>
                <a:ext uri="{FF2B5EF4-FFF2-40B4-BE49-F238E27FC236}">
                  <a16:creationId xmlns:a16="http://schemas.microsoft.com/office/drawing/2014/main" id="{B3276FA2-54E6-43A8-BB9B-A7AA5DF94664}"/>
                </a:ext>
              </a:extLst>
            </p:cNvPr>
            <p:cNvGrpSpPr/>
            <p:nvPr/>
          </p:nvGrpSpPr>
          <p:grpSpPr>
            <a:xfrm rot="10800000">
              <a:off x="4999143" y="3220336"/>
              <a:ext cx="541227" cy="787403"/>
              <a:chOff x="2209800" y="2190750"/>
              <a:chExt cx="1600200" cy="1295400"/>
            </a:xfrm>
          </p:grpSpPr>
          <p:sp>
            <p:nvSpPr>
              <p:cNvPr id="42" name="Arrow: Chevron 31">
                <a:extLst>
                  <a:ext uri="{FF2B5EF4-FFF2-40B4-BE49-F238E27FC236}">
                    <a16:creationId xmlns:a16="http://schemas.microsoft.com/office/drawing/2014/main" id="{652A77A3-218B-4598-B1FC-E9710FDAA40A}"/>
                  </a:ext>
                </a:extLst>
              </p:cNvPr>
              <p:cNvSpPr/>
              <p:nvPr/>
            </p:nvSpPr>
            <p:spPr bwMode="auto">
              <a:xfrm>
                <a:off x="2209800" y="2343150"/>
                <a:ext cx="990600" cy="990600"/>
              </a:xfrm>
              <a:prstGeom prst="chevron">
                <a:avLst/>
              </a:prstGeom>
              <a:solidFill>
                <a:schemeClr val="accent2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3" name="Arrow: Chevron 32">
                <a:extLst>
                  <a:ext uri="{FF2B5EF4-FFF2-40B4-BE49-F238E27FC236}">
                    <a16:creationId xmlns:a16="http://schemas.microsoft.com/office/drawing/2014/main" id="{0589650B-76F4-4863-9870-73275A820504}"/>
                  </a:ext>
                </a:extLst>
              </p:cNvPr>
              <p:cNvSpPr/>
              <p:nvPr/>
            </p:nvSpPr>
            <p:spPr bwMode="auto">
              <a:xfrm>
                <a:off x="2514600" y="2190750"/>
                <a:ext cx="1295400" cy="1295400"/>
              </a:xfrm>
              <a:prstGeom prst="chevron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9" name="Group 54">
              <a:extLst>
                <a:ext uri="{FF2B5EF4-FFF2-40B4-BE49-F238E27FC236}">
                  <a16:creationId xmlns:a16="http://schemas.microsoft.com/office/drawing/2014/main" id="{DED4464F-972E-491B-BEA5-8FDDE1926587}"/>
                </a:ext>
              </a:extLst>
            </p:cNvPr>
            <p:cNvGrpSpPr/>
            <p:nvPr/>
          </p:nvGrpSpPr>
          <p:grpSpPr>
            <a:xfrm>
              <a:off x="2490888" y="3237872"/>
              <a:ext cx="2861139" cy="847702"/>
              <a:chOff x="7284132" y="5074715"/>
              <a:chExt cx="2262955" cy="847702"/>
            </a:xfrm>
          </p:grpSpPr>
          <p:sp>
            <p:nvSpPr>
              <p:cNvPr id="26" name="TextBox 55">
                <a:extLst>
                  <a:ext uri="{FF2B5EF4-FFF2-40B4-BE49-F238E27FC236}">
                    <a16:creationId xmlns:a16="http://schemas.microsoft.com/office/drawing/2014/main" id="{00DD824A-20F7-478A-8FEF-50A7EF7DA7F3}"/>
                  </a:ext>
                </a:extLst>
              </p:cNvPr>
              <p:cNvSpPr txBox="1"/>
              <p:nvPr/>
            </p:nvSpPr>
            <p:spPr>
              <a:xfrm>
                <a:off x="7284132" y="5074715"/>
                <a:ext cx="2262955" cy="291403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xtLst>
                <a:ext uri="{91240B29-F687-4F45-9708-019B960494DF}">
                  <a14:hiddenLine xmlns:a14="http://schemas.microsoft.com/office/drawing/2010/main" w="12700" cap="flat" cmpd="sng" algn="ctr">
                    <a:solidFill>
                      <a:schemeClr val="accent4">
                        <a:lumMod val="100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288000" tIns="0" rIns="288000" bIns="0" anchor="ctr" anchorCtr="0">
                <a:normAutofit/>
              </a:bodyPr>
              <a:lstStyle/>
              <a:p>
                <a:r>
                  <a:rPr lang="zh-CN" altLang="en-US" sz="1600" b="1" dirty="0">
                    <a:solidFill>
                      <a:schemeClr val="accent2">
                        <a:lumMod val="100000"/>
                      </a:schemeClr>
                    </a:solidFill>
                  </a:rPr>
                  <a:t>输入标题文本</a:t>
                </a:r>
              </a:p>
            </p:txBody>
          </p:sp>
          <p:sp>
            <p:nvSpPr>
              <p:cNvPr id="27" name="TextBox 56">
                <a:extLst>
                  <a:ext uri="{FF2B5EF4-FFF2-40B4-BE49-F238E27FC236}">
                    <a16:creationId xmlns:a16="http://schemas.microsoft.com/office/drawing/2014/main" id="{72539FC2-62B6-467D-8BFA-94556EFF0E2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284132" y="5366119"/>
                <a:ext cx="2262955" cy="556298"/>
              </a:xfrm>
              <a:prstGeom prst="rect">
                <a:avLst/>
              </a:prstGeom>
            </p:spPr>
            <p:txBody>
              <a:bodyPr vert="horz" wrap="square" lIns="288000" tIns="0" rIns="288000" bIns="0" anchor="ctr" anchorCtr="0">
                <a:norm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  <a:b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endParaRPr lang="zh-CN" altLang="en-US" sz="105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60" name="千图PPT彼岸天：ID 8661124库_组合 59">
            <a:extLst>
              <a:ext uri="{FF2B5EF4-FFF2-40B4-BE49-F238E27FC236}">
                <a16:creationId xmlns:a16="http://schemas.microsoft.com/office/drawing/2014/main" id="{5150B996-5BD4-4401-A4B5-164A594F6700}"/>
              </a:ext>
            </a:extLst>
          </p:cNvPr>
          <p:cNvGrpSpPr/>
          <p:nvPr>
            <p:custDataLst>
              <p:tags r:id="rId6"/>
            </p:custDataLst>
          </p:nvPr>
        </p:nvGrpSpPr>
        <p:grpSpPr>
          <a:xfrm>
            <a:off x="6651632" y="4363187"/>
            <a:ext cx="4117969" cy="1119853"/>
            <a:chOff x="6651632" y="4363187"/>
            <a:chExt cx="4117969" cy="1119853"/>
          </a:xfrm>
        </p:grpSpPr>
        <p:grpSp>
          <p:nvGrpSpPr>
            <p:cNvPr id="8" name="Group 15">
              <a:extLst>
                <a:ext uri="{FF2B5EF4-FFF2-40B4-BE49-F238E27FC236}">
                  <a16:creationId xmlns:a16="http://schemas.microsoft.com/office/drawing/2014/main" id="{B264E662-DC3E-4A56-B59E-87620D23616A}"/>
                </a:ext>
              </a:extLst>
            </p:cNvPr>
            <p:cNvGrpSpPr/>
            <p:nvPr/>
          </p:nvGrpSpPr>
          <p:grpSpPr>
            <a:xfrm>
              <a:off x="9649748" y="4363187"/>
              <a:ext cx="1119853" cy="1119853"/>
              <a:chOff x="7237311" y="3364715"/>
              <a:chExt cx="839890" cy="839890"/>
            </a:xfrm>
          </p:grpSpPr>
          <p:sp>
            <p:nvSpPr>
              <p:cNvPr id="48" name="Oval 16">
                <a:extLst>
                  <a:ext uri="{FF2B5EF4-FFF2-40B4-BE49-F238E27FC236}">
                    <a16:creationId xmlns:a16="http://schemas.microsoft.com/office/drawing/2014/main" id="{A22DBB3D-46DD-4C30-A275-595DA80D7CE9}"/>
                  </a:ext>
                </a:extLst>
              </p:cNvPr>
              <p:cNvSpPr/>
              <p:nvPr/>
            </p:nvSpPr>
            <p:spPr>
              <a:xfrm>
                <a:off x="7237311" y="3364715"/>
                <a:ext cx="839890" cy="839890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9" name="Freeform: Shape 17">
                <a:extLst>
                  <a:ext uri="{FF2B5EF4-FFF2-40B4-BE49-F238E27FC236}">
                    <a16:creationId xmlns:a16="http://schemas.microsoft.com/office/drawing/2014/main" id="{4CB4536E-511E-487D-A651-526F1CE36E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90901" y="3618304"/>
                <a:ext cx="332712" cy="332712"/>
              </a:xfrm>
              <a:custGeom>
                <a:avLst/>
                <a:gdLst/>
                <a:ahLst/>
                <a:cxnLst>
                  <a:cxn ang="0">
                    <a:pos x="64" y="42"/>
                  </a:cxn>
                  <a:cxn ang="0">
                    <a:pos x="63" y="44"/>
                  </a:cxn>
                  <a:cxn ang="0">
                    <a:pos x="33" y="64"/>
                  </a:cxn>
                  <a:cxn ang="0">
                    <a:pos x="32" y="64"/>
                  </a:cxn>
                  <a:cxn ang="0">
                    <a:pos x="30" y="64"/>
                  </a:cxn>
                  <a:cxn ang="0">
                    <a:pos x="1" y="44"/>
                  </a:cxn>
                  <a:cxn ang="0">
                    <a:pos x="0" y="42"/>
                  </a:cxn>
                  <a:cxn ang="0">
                    <a:pos x="0" y="23"/>
                  </a:cxn>
                  <a:cxn ang="0">
                    <a:pos x="1" y="20"/>
                  </a:cxn>
                  <a:cxn ang="0">
                    <a:pos x="30" y="1"/>
                  </a:cxn>
                  <a:cxn ang="0">
                    <a:pos x="32" y="0"/>
                  </a:cxn>
                  <a:cxn ang="0">
                    <a:pos x="33" y="1"/>
                  </a:cxn>
                  <a:cxn ang="0">
                    <a:pos x="63" y="20"/>
                  </a:cxn>
                  <a:cxn ang="0">
                    <a:pos x="64" y="23"/>
                  </a:cxn>
                  <a:cxn ang="0">
                    <a:pos x="64" y="42"/>
                  </a:cxn>
                  <a:cxn ang="0">
                    <a:pos x="12" y="32"/>
                  </a:cxn>
                  <a:cxn ang="0">
                    <a:pos x="5" y="28"/>
                  </a:cxn>
                  <a:cxn ang="0">
                    <a:pos x="5" y="37"/>
                  </a:cxn>
                  <a:cxn ang="0">
                    <a:pos x="12" y="32"/>
                  </a:cxn>
                  <a:cxn ang="0">
                    <a:pos x="29" y="21"/>
                  </a:cxn>
                  <a:cxn ang="0">
                    <a:pos x="29" y="8"/>
                  </a:cxn>
                  <a:cxn ang="0">
                    <a:pos x="7" y="23"/>
                  </a:cxn>
                  <a:cxn ang="0">
                    <a:pos x="17" y="29"/>
                  </a:cxn>
                  <a:cxn ang="0">
                    <a:pos x="29" y="21"/>
                  </a:cxn>
                  <a:cxn ang="0">
                    <a:pos x="29" y="56"/>
                  </a:cxn>
                  <a:cxn ang="0">
                    <a:pos x="29" y="44"/>
                  </a:cxn>
                  <a:cxn ang="0">
                    <a:pos x="17" y="36"/>
                  </a:cxn>
                  <a:cxn ang="0">
                    <a:pos x="7" y="42"/>
                  </a:cxn>
                  <a:cxn ang="0">
                    <a:pos x="29" y="56"/>
                  </a:cxn>
                  <a:cxn ang="0">
                    <a:pos x="41" y="32"/>
                  </a:cxn>
                  <a:cxn ang="0">
                    <a:pos x="32" y="26"/>
                  </a:cxn>
                  <a:cxn ang="0">
                    <a:pos x="22" y="32"/>
                  </a:cxn>
                  <a:cxn ang="0">
                    <a:pos x="32" y="39"/>
                  </a:cxn>
                  <a:cxn ang="0">
                    <a:pos x="41" y="32"/>
                  </a:cxn>
                  <a:cxn ang="0">
                    <a:pos x="56" y="23"/>
                  </a:cxn>
                  <a:cxn ang="0">
                    <a:pos x="35" y="8"/>
                  </a:cxn>
                  <a:cxn ang="0">
                    <a:pos x="35" y="21"/>
                  </a:cxn>
                  <a:cxn ang="0">
                    <a:pos x="46" y="29"/>
                  </a:cxn>
                  <a:cxn ang="0">
                    <a:pos x="56" y="23"/>
                  </a:cxn>
                  <a:cxn ang="0">
                    <a:pos x="56" y="42"/>
                  </a:cxn>
                  <a:cxn ang="0">
                    <a:pos x="46" y="36"/>
                  </a:cxn>
                  <a:cxn ang="0">
                    <a:pos x="35" y="44"/>
                  </a:cxn>
                  <a:cxn ang="0">
                    <a:pos x="35" y="56"/>
                  </a:cxn>
                  <a:cxn ang="0">
                    <a:pos x="56" y="42"/>
                  </a:cxn>
                  <a:cxn ang="0">
                    <a:pos x="58" y="37"/>
                  </a:cxn>
                  <a:cxn ang="0">
                    <a:pos x="58" y="28"/>
                  </a:cxn>
                  <a:cxn ang="0">
                    <a:pos x="51" y="32"/>
                  </a:cxn>
                  <a:cxn ang="0">
                    <a:pos x="58" y="37"/>
                  </a:cxn>
                </a:cxnLst>
                <a:rect l="0" t="0" r="r" b="b"/>
                <a:pathLst>
                  <a:path w="64" h="64">
                    <a:moveTo>
                      <a:pt x="64" y="42"/>
                    </a:moveTo>
                    <a:cubicBezTo>
                      <a:pt x="64" y="43"/>
                      <a:pt x="63" y="44"/>
                      <a:pt x="63" y="44"/>
                    </a:cubicBezTo>
                    <a:cubicBezTo>
                      <a:pt x="33" y="64"/>
                      <a:pt x="33" y="64"/>
                      <a:pt x="33" y="64"/>
                    </a:cubicBezTo>
                    <a:cubicBezTo>
                      <a:pt x="33" y="64"/>
                      <a:pt x="32" y="64"/>
                      <a:pt x="32" y="64"/>
                    </a:cubicBezTo>
                    <a:cubicBezTo>
                      <a:pt x="31" y="64"/>
                      <a:pt x="31" y="64"/>
                      <a:pt x="30" y="64"/>
                    </a:cubicBezTo>
                    <a:cubicBezTo>
                      <a:pt x="1" y="44"/>
                      <a:pt x="1" y="44"/>
                      <a:pt x="1" y="44"/>
                    </a:cubicBezTo>
                    <a:cubicBezTo>
                      <a:pt x="0" y="44"/>
                      <a:pt x="0" y="43"/>
                      <a:pt x="0" y="42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22"/>
                      <a:pt x="0" y="21"/>
                      <a:pt x="1" y="20"/>
                    </a:cubicBezTo>
                    <a:cubicBezTo>
                      <a:pt x="30" y="1"/>
                      <a:pt x="30" y="1"/>
                      <a:pt x="30" y="1"/>
                    </a:cubicBezTo>
                    <a:cubicBezTo>
                      <a:pt x="31" y="1"/>
                      <a:pt x="31" y="0"/>
                      <a:pt x="32" y="0"/>
                    </a:cubicBezTo>
                    <a:cubicBezTo>
                      <a:pt x="32" y="0"/>
                      <a:pt x="33" y="1"/>
                      <a:pt x="33" y="1"/>
                    </a:cubicBezTo>
                    <a:cubicBezTo>
                      <a:pt x="63" y="20"/>
                      <a:pt x="63" y="20"/>
                      <a:pt x="63" y="20"/>
                    </a:cubicBezTo>
                    <a:cubicBezTo>
                      <a:pt x="63" y="21"/>
                      <a:pt x="64" y="22"/>
                      <a:pt x="64" y="23"/>
                    </a:cubicBezTo>
                    <a:lnTo>
                      <a:pt x="64" y="42"/>
                    </a:lnTo>
                    <a:close/>
                    <a:moveTo>
                      <a:pt x="12" y="32"/>
                    </a:moveTo>
                    <a:cubicBezTo>
                      <a:pt x="5" y="28"/>
                      <a:pt x="5" y="28"/>
                      <a:pt x="5" y="28"/>
                    </a:cubicBezTo>
                    <a:cubicBezTo>
                      <a:pt x="5" y="37"/>
                      <a:pt x="5" y="37"/>
                      <a:pt x="5" y="37"/>
                    </a:cubicBezTo>
                    <a:lnTo>
                      <a:pt x="12" y="32"/>
                    </a:lnTo>
                    <a:close/>
                    <a:moveTo>
                      <a:pt x="29" y="21"/>
                    </a:moveTo>
                    <a:cubicBezTo>
                      <a:pt x="29" y="8"/>
                      <a:pt x="29" y="8"/>
                      <a:pt x="29" y="8"/>
                    </a:cubicBezTo>
                    <a:cubicBezTo>
                      <a:pt x="7" y="23"/>
                      <a:pt x="7" y="23"/>
                      <a:pt x="7" y="23"/>
                    </a:cubicBezTo>
                    <a:cubicBezTo>
                      <a:pt x="17" y="29"/>
                      <a:pt x="17" y="29"/>
                      <a:pt x="17" y="29"/>
                    </a:cubicBezTo>
                    <a:lnTo>
                      <a:pt x="29" y="21"/>
                    </a:lnTo>
                    <a:close/>
                    <a:moveTo>
                      <a:pt x="29" y="56"/>
                    </a:moveTo>
                    <a:cubicBezTo>
                      <a:pt x="29" y="44"/>
                      <a:pt x="29" y="44"/>
                      <a:pt x="29" y="44"/>
                    </a:cubicBezTo>
                    <a:cubicBezTo>
                      <a:pt x="17" y="36"/>
                      <a:pt x="17" y="36"/>
                      <a:pt x="17" y="36"/>
                    </a:cubicBezTo>
                    <a:cubicBezTo>
                      <a:pt x="7" y="42"/>
                      <a:pt x="7" y="42"/>
                      <a:pt x="7" y="42"/>
                    </a:cubicBezTo>
                    <a:lnTo>
                      <a:pt x="29" y="56"/>
                    </a:lnTo>
                    <a:close/>
                    <a:moveTo>
                      <a:pt x="41" y="32"/>
                    </a:moveTo>
                    <a:cubicBezTo>
                      <a:pt x="32" y="26"/>
                      <a:pt x="32" y="26"/>
                      <a:pt x="32" y="26"/>
                    </a:cubicBezTo>
                    <a:cubicBezTo>
                      <a:pt x="22" y="32"/>
                      <a:pt x="22" y="32"/>
                      <a:pt x="22" y="32"/>
                    </a:cubicBezTo>
                    <a:cubicBezTo>
                      <a:pt x="32" y="39"/>
                      <a:pt x="32" y="39"/>
                      <a:pt x="32" y="39"/>
                    </a:cubicBezTo>
                    <a:lnTo>
                      <a:pt x="41" y="32"/>
                    </a:lnTo>
                    <a:close/>
                    <a:moveTo>
                      <a:pt x="56" y="23"/>
                    </a:moveTo>
                    <a:cubicBezTo>
                      <a:pt x="35" y="8"/>
                      <a:pt x="35" y="8"/>
                      <a:pt x="35" y="8"/>
                    </a:cubicBezTo>
                    <a:cubicBezTo>
                      <a:pt x="35" y="21"/>
                      <a:pt x="35" y="21"/>
                      <a:pt x="35" y="21"/>
                    </a:cubicBezTo>
                    <a:cubicBezTo>
                      <a:pt x="46" y="29"/>
                      <a:pt x="46" y="29"/>
                      <a:pt x="46" y="29"/>
                    </a:cubicBezTo>
                    <a:lnTo>
                      <a:pt x="56" y="23"/>
                    </a:lnTo>
                    <a:close/>
                    <a:moveTo>
                      <a:pt x="56" y="42"/>
                    </a:moveTo>
                    <a:cubicBezTo>
                      <a:pt x="46" y="36"/>
                      <a:pt x="46" y="36"/>
                      <a:pt x="46" y="36"/>
                    </a:cubicBezTo>
                    <a:cubicBezTo>
                      <a:pt x="35" y="44"/>
                      <a:pt x="35" y="44"/>
                      <a:pt x="35" y="44"/>
                    </a:cubicBezTo>
                    <a:cubicBezTo>
                      <a:pt x="35" y="56"/>
                      <a:pt x="35" y="56"/>
                      <a:pt x="35" y="56"/>
                    </a:cubicBezTo>
                    <a:lnTo>
                      <a:pt x="56" y="42"/>
                    </a:lnTo>
                    <a:close/>
                    <a:moveTo>
                      <a:pt x="58" y="37"/>
                    </a:moveTo>
                    <a:cubicBezTo>
                      <a:pt x="58" y="28"/>
                      <a:pt x="58" y="28"/>
                      <a:pt x="58" y="28"/>
                    </a:cubicBezTo>
                    <a:cubicBezTo>
                      <a:pt x="51" y="32"/>
                      <a:pt x="51" y="32"/>
                      <a:pt x="51" y="32"/>
                    </a:cubicBezTo>
                    <a:lnTo>
                      <a:pt x="58" y="37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5" name="Group 42">
              <a:extLst>
                <a:ext uri="{FF2B5EF4-FFF2-40B4-BE49-F238E27FC236}">
                  <a16:creationId xmlns:a16="http://schemas.microsoft.com/office/drawing/2014/main" id="{007B0019-68EA-445A-8A2F-81AAC3FB4D72}"/>
                </a:ext>
              </a:extLst>
            </p:cNvPr>
            <p:cNvGrpSpPr/>
            <p:nvPr/>
          </p:nvGrpSpPr>
          <p:grpSpPr>
            <a:xfrm rot="10800000" flipH="1">
              <a:off x="6651632" y="4542667"/>
              <a:ext cx="541223" cy="787397"/>
              <a:chOff x="5105400" y="2190750"/>
              <a:chExt cx="1600200" cy="1295400"/>
            </a:xfrm>
          </p:grpSpPr>
          <p:sp>
            <p:nvSpPr>
              <p:cNvPr id="34" name="Arrow: Chevron 43">
                <a:extLst>
                  <a:ext uri="{FF2B5EF4-FFF2-40B4-BE49-F238E27FC236}">
                    <a16:creationId xmlns:a16="http://schemas.microsoft.com/office/drawing/2014/main" id="{6B307406-C159-41C9-8CB2-20FB36F05FA6}"/>
                  </a:ext>
                </a:extLst>
              </p:cNvPr>
              <p:cNvSpPr/>
              <p:nvPr/>
            </p:nvSpPr>
            <p:spPr bwMode="auto">
              <a:xfrm>
                <a:off x="5105400" y="2343150"/>
                <a:ext cx="990600" cy="990600"/>
              </a:xfrm>
              <a:prstGeom prst="chevron">
                <a:avLst/>
              </a:prstGeom>
              <a:solidFill>
                <a:schemeClr val="accent6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" name="Arrow: Chevron 44">
                <a:extLst>
                  <a:ext uri="{FF2B5EF4-FFF2-40B4-BE49-F238E27FC236}">
                    <a16:creationId xmlns:a16="http://schemas.microsoft.com/office/drawing/2014/main" id="{D8949454-BFE7-488B-B58B-70B13DCFD111}"/>
                  </a:ext>
                </a:extLst>
              </p:cNvPr>
              <p:cNvSpPr/>
              <p:nvPr/>
            </p:nvSpPr>
            <p:spPr bwMode="auto">
              <a:xfrm>
                <a:off x="5410200" y="2190750"/>
                <a:ext cx="1295400" cy="1295400"/>
              </a:xfrm>
              <a:prstGeom prst="chevron">
                <a:avLst/>
              </a:prstGeom>
              <a:solidFill>
                <a:schemeClr val="accent6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0" name="Group 57">
              <a:extLst>
                <a:ext uri="{FF2B5EF4-FFF2-40B4-BE49-F238E27FC236}">
                  <a16:creationId xmlns:a16="http://schemas.microsoft.com/office/drawing/2014/main" id="{FD02D152-B928-4F7C-A17C-60E3FFF7C0F2}"/>
                </a:ext>
              </a:extLst>
            </p:cNvPr>
            <p:cNvGrpSpPr/>
            <p:nvPr/>
          </p:nvGrpSpPr>
          <p:grpSpPr>
            <a:xfrm>
              <a:off x="7076641" y="4512297"/>
              <a:ext cx="2573109" cy="847702"/>
              <a:chOff x="2653530" y="5074715"/>
              <a:chExt cx="2262955" cy="847702"/>
            </a:xfrm>
          </p:grpSpPr>
          <p:sp>
            <p:nvSpPr>
              <p:cNvPr id="24" name="TextBox 58">
                <a:extLst>
                  <a:ext uri="{FF2B5EF4-FFF2-40B4-BE49-F238E27FC236}">
                    <a16:creationId xmlns:a16="http://schemas.microsoft.com/office/drawing/2014/main" id="{25D62F73-6E00-45C4-937F-49BE557F0F60}"/>
                  </a:ext>
                </a:extLst>
              </p:cNvPr>
              <p:cNvSpPr txBox="1"/>
              <p:nvPr/>
            </p:nvSpPr>
            <p:spPr>
              <a:xfrm>
                <a:off x="2653530" y="5074715"/>
                <a:ext cx="2262955" cy="291403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xtLst>
                <a:ext uri="{91240B29-F687-4F45-9708-019B960494DF}">
                  <a14:hiddenLine xmlns:a14="http://schemas.microsoft.com/office/drawing/2010/main" w="12700" cap="flat" cmpd="sng" algn="ctr">
                    <a:solidFill>
                      <a:schemeClr val="accent4">
                        <a:lumMod val="100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0" tIns="0" rIns="288000" bIns="0" anchor="ctr" anchorCtr="0">
                <a:normAutofit/>
              </a:bodyPr>
              <a:lstStyle/>
              <a:p>
                <a:pPr algn="r"/>
                <a:r>
                  <a:rPr lang="zh-CN" altLang="en-US" sz="1600" b="1" dirty="0">
                    <a:solidFill>
                      <a:schemeClr val="accent6">
                        <a:lumMod val="100000"/>
                      </a:schemeClr>
                    </a:solidFill>
                  </a:rPr>
                  <a:t>输入标题文本</a:t>
                </a:r>
              </a:p>
            </p:txBody>
          </p:sp>
          <p:sp>
            <p:nvSpPr>
              <p:cNvPr id="25" name="TextBox 59">
                <a:extLst>
                  <a:ext uri="{FF2B5EF4-FFF2-40B4-BE49-F238E27FC236}">
                    <a16:creationId xmlns:a16="http://schemas.microsoft.com/office/drawing/2014/main" id="{99B977E7-38EB-4813-BC4F-EA85EE2FDDD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653530" y="5366119"/>
                <a:ext cx="2262955" cy="556298"/>
              </a:xfrm>
              <a:prstGeom prst="rect">
                <a:avLst/>
              </a:prstGeom>
            </p:spPr>
            <p:txBody>
              <a:bodyPr vert="horz" wrap="square" lIns="0" tIns="0" rIns="288000" bIns="0" anchor="ctr" anchorCtr="0">
                <a:norm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  <a:b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endParaRPr lang="zh-CN" altLang="en-US" sz="105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61" name="千图PPT彼岸天：ID 8661124库_组合 60">
            <a:extLst>
              <a:ext uri="{FF2B5EF4-FFF2-40B4-BE49-F238E27FC236}">
                <a16:creationId xmlns:a16="http://schemas.microsoft.com/office/drawing/2014/main" id="{40D9C970-3970-495F-8338-E521A6D8CF53}"/>
              </a:ext>
            </a:extLst>
          </p:cNvPr>
          <p:cNvGrpSpPr/>
          <p:nvPr>
            <p:custDataLst>
              <p:tags r:id="rId7"/>
            </p:custDataLst>
          </p:nvPr>
        </p:nvGrpSpPr>
        <p:grpSpPr>
          <a:xfrm>
            <a:off x="1371036" y="4363187"/>
            <a:ext cx="4169334" cy="1119853"/>
            <a:chOff x="1371036" y="4363187"/>
            <a:chExt cx="4169334" cy="1119853"/>
          </a:xfrm>
        </p:grpSpPr>
        <p:grpSp>
          <p:nvGrpSpPr>
            <p:cNvPr id="9" name="Group 18">
              <a:extLst>
                <a:ext uri="{FF2B5EF4-FFF2-40B4-BE49-F238E27FC236}">
                  <a16:creationId xmlns:a16="http://schemas.microsoft.com/office/drawing/2014/main" id="{1E0F94CD-5970-4BCC-9CCF-78D5E5EDC3DD}"/>
                </a:ext>
              </a:extLst>
            </p:cNvPr>
            <p:cNvGrpSpPr/>
            <p:nvPr/>
          </p:nvGrpSpPr>
          <p:grpSpPr>
            <a:xfrm>
              <a:off x="1371036" y="4363187"/>
              <a:ext cx="1119853" cy="1119853"/>
              <a:chOff x="1028277" y="3364715"/>
              <a:chExt cx="839890" cy="839890"/>
            </a:xfrm>
          </p:grpSpPr>
          <p:sp>
            <p:nvSpPr>
              <p:cNvPr id="46" name="Oval 19">
                <a:extLst>
                  <a:ext uri="{FF2B5EF4-FFF2-40B4-BE49-F238E27FC236}">
                    <a16:creationId xmlns:a16="http://schemas.microsoft.com/office/drawing/2014/main" id="{F59AA3AA-24BF-4973-9BBC-1120C5C3D19C}"/>
                  </a:ext>
                </a:extLst>
              </p:cNvPr>
              <p:cNvSpPr/>
              <p:nvPr/>
            </p:nvSpPr>
            <p:spPr>
              <a:xfrm>
                <a:off x="1028277" y="3364715"/>
                <a:ext cx="839890" cy="83989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7" name="Freeform: Shape 20">
                <a:extLst>
                  <a:ext uri="{FF2B5EF4-FFF2-40B4-BE49-F238E27FC236}">
                    <a16:creationId xmlns:a16="http://schemas.microsoft.com/office/drawing/2014/main" id="{47970C18-53C5-4D3A-8447-BED7AC749E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08756" y="3634610"/>
                <a:ext cx="278940" cy="300100"/>
              </a:xfrm>
              <a:custGeom>
                <a:avLst/>
                <a:gdLst/>
                <a:ahLst/>
                <a:cxnLst>
                  <a:cxn ang="0">
                    <a:pos x="67" y="67"/>
                  </a:cxn>
                  <a:cxn ang="0">
                    <a:pos x="61" y="72"/>
                  </a:cxn>
                  <a:cxn ang="0">
                    <a:pos x="5" y="72"/>
                  </a:cxn>
                  <a:cxn ang="0">
                    <a:pos x="0" y="67"/>
                  </a:cxn>
                  <a:cxn ang="0">
                    <a:pos x="0" y="16"/>
                  </a:cxn>
                  <a:cxn ang="0">
                    <a:pos x="5" y="11"/>
                  </a:cxn>
                  <a:cxn ang="0">
                    <a:pos x="10" y="11"/>
                  </a:cxn>
                  <a:cxn ang="0">
                    <a:pos x="10" y="7"/>
                  </a:cxn>
                  <a:cxn ang="0">
                    <a:pos x="16" y="0"/>
                  </a:cxn>
                  <a:cxn ang="0">
                    <a:pos x="19" y="0"/>
                  </a:cxn>
                  <a:cxn ang="0">
                    <a:pos x="25" y="7"/>
                  </a:cxn>
                  <a:cxn ang="0">
                    <a:pos x="25" y="11"/>
                  </a:cxn>
                  <a:cxn ang="0">
                    <a:pos x="41" y="11"/>
                  </a:cxn>
                  <a:cxn ang="0">
                    <a:pos x="41" y="7"/>
                  </a:cxn>
                  <a:cxn ang="0">
                    <a:pos x="47" y="0"/>
                  </a:cxn>
                  <a:cxn ang="0">
                    <a:pos x="50" y="0"/>
                  </a:cxn>
                  <a:cxn ang="0">
                    <a:pos x="56" y="7"/>
                  </a:cxn>
                  <a:cxn ang="0">
                    <a:pos x="56" y="11"/>
                  </a:cxn>
                  <a:cxn ang="0">
                    <a:pos x="61" y="11"/>
                  </a:cxn>
                  <a:cxn ang="0">
                    <a:pos x="67" y="16"/>
                  </a:cxn>
                  <a:cxn ang="0">
                    <a:pos x="67" y="67"/>
                  </a:cxn>
                  <a:cxn ang="0">
                    <a:pos x="61" y="67"/>
                  </a:cxn>
                  <a:cxn ang="0">
                    <a:pos x="61" y="26"/>
                  </a:cxn>
                  <a:cxn ang="0">
                    <a:pos x="5" y="26"/>
                  </a:cxn>
                  <a:cxn ang="0">
                    <a:pos x="5" y="67"/>
                  </a:cxn>
                  <a:cxn ang="0">
                    <a:pos x="61" y="67"/>
                  </a:cxn>
                  <a:cxn ang="0">
                    <a:pos x="20" y="7"/>
                  </a:cxn>
                  <a:cxn ang="0">
                    <a:pos x="19" y="5"/>
                  </a:cxn>
                  <a:cxn ang="0">
                    <a:pos x="16" y="5"/>
                  </a:cxn>
                  <a:cxn ang="0">
                    <a:pos x="15" y="7"/>
                  </a:cxn>
                  <a:cxn ang="0">
                    <a:pos x="15" y="18"/>
                  </a:cxn>
                  <a:cxn ang="0">
                    <a:pos x="16" y="20"/>
                  </a:cxn>
                  <a:cxn ang="0">
                    <a:pos x="19" y="20"/>
                  </a:cxn>
                  <a:cxn ang="0">
                    <a:pos x="20" y="18"/>
                  </a:cxn>
                  <a:cxn ang="0">
                    <a:pos x="20" y="7"/>
                  </a:cxn>
                  <a:cxn ang="0">
                    <a:pos x="51" y="7"/>
                  </a:cxn>
                  <a:cxn ang="0">
                    <a:pos x="50" y="5"/>
                  </a:cxn>
                  <a:cxn ang="0">
                    <a:pos x="47" y="5"/>
                  </a:cxn>
                  <a:cxn ang="0">
                    <a:pos x="46" y="7"/>
                  </a:cxn>
                  <a:cxn ang="0">
                    <a:pos x="46" y="18"/>
                  </a:cxn>
                  <a:cxn ang="0">
                    <a:pos x="47" y="20"/>
                  </a:cxn>
                  <a:cxn ang="0">
                    <a:pos x="50" y="20"/>
                  </a:cxn>
                  <a:cxn ang="0">
                    <a:pos x="51" y="18"/>
                  </a:cxn>
                  <a:cxn ang="0">
                    <a:pos x="51" y="7"/>
                  </a:cxn>
                </a:cxnLst>
                <a:rect l="0" t="0" r="r" b="b"/>
                <a:pathLst>
                  <a:path w="67" h="72">
                    <a:moveTo>
                      <a:pt x="67" y="67"/>
                    </a:moveTo>
                    <a:cubicBezTo>
                      <a:pt x="67" y="70"/>
                      <a:pt x="64" y="72"/>
                      <a:pt x="61" y="72"/>
                    </a:cubicBezTo>
                    <a:cubicBezTo>
                      <a:pt x="5" y="72"/>
                      <a:pt x="5" y="72"/>
                      <a:pt x="5" y="72"/>
                    </a:cubicBezTo>
                    <a:cubicBezTo>
                      <a:pt x="2" y="72"/>
                      <a:pt x="0" y="70"/>
                      <a:pt x="0" y="67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3"/>
                      <a:pt x="2" y="11"/>
                      <a:pt x="5" y="11"/>
                    </a:cubicBezTo>
                    <a:cubicBezTo>
                      <a:pt x="10" y="11"/>
                      <a:pt x="10" y="11"/>
                      <a:pt x="10" y="11"/>
                    </a:cubicBezTo>
                    <a:cubicBezTo>
                      <a:pt x="10" y="7"/>
                      <a:pt x="10" y="7"/>
                      <a:pt x="10" y="7"/>
                    </a:cubicBezTo>
                    <a:cubicBezTo>
                      <a:pt x="10" y="3"/>
                      <a:pt x="13" y="0"/>
                      <a:pt x="16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23" y="0"/>
                      <a:pt x="25" y="3"/>
                      <a:pt x="25" y="7"/>
                    </a:cubicBezTo>
                    <a:cubicBezTo>
                      <a:pt x="25" y="11"/>
                      <a:pt x="25" y="11"/>
                      <a:pt x="25" y="11"/>
                    </a:cubicBezTo>
                    <a:cubicBezTo>
                      <a:pt x="41" y="11"/>
                      <a:pt x="41" y="11"/>
                      <a:pt x="41" y="11"/>
                    </a:cubicBezTo>
                    <a:cubicBezTo>
                      <a:pt x="41" y="7"/>
                      <a:pt x="41" y="7"/>
                      <a:pt x="41" y="7"/>
                    </a:cubicBezTo>
                    <a:cubicBezTo>
                      <a:pt x="41" y="3"/>
                      <a:pt x="44" y="0"/>
                      <a:pt x="47" y="0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53" y="0"/>
                      <a:pt x="56" y="3"/>
                      <a:pt x="56" y="7"/>
                    </a:cubicBezTo>
                    <a:cubicBezTo>
                      <a:pt x="56" y="11"/>
                      <a:pt x="56" y="11"/>
                      <a:pt x="56" y="11"/>
                    </a:cubicBezTo>
                    <a:cubicBezTo>
                      <a:pt x="61" y="11"/>
                      <a:pt x="61" y="11"/>
                      <a:pt x="61" y="11"/>
                    </a:cubicBezTo>
                    <a:cubicBezTo>
                      <a:pt x="64" y="11"/>
                      <a:pt x="67" y="13"/>
                      <a:pt x="67" y="16"/>
                    </a:cubicBezTo>
                    <a:lnTo>
                      <a:pt x="67" y="67"/>
                    </a:lnTo>
                    <a:close/>
                    <a:moveTo>
                      <a:pt x="61" y="67"/>
                    </a:moveTo>
                    <a:cubicBezTo>
                      <a:pt x="61" y="26"/>
                      <a:pt x="61" y="26"/>
                      <a:pt x="61" y="26"/>
                    </a:cubicBezTo>
                    <a:cubicBezTo>
                      <a:pt x="5" y="26"/>
                      <a:pt x="5" y="26"/>
                      <a:pt x="5" y="26"/>
                    </a:cubicBezTo>
                    <a:cubicBezTo>
                      <a:pt x="5" y="67"/>
                      <a:pt x="5" y="67"/>
                      <a:pt x="5" y="67"/>
                    </a:cubicBezTo>
                    <a:lnTo>
                      <a:pt x="61" y="67"/>
                    </a:lnTo>
                    <a:close/>
                    <a:moveTo>
                      <a:pt x="20" y="7"/>
                    </a:moveTo>
                    <a:cubicBezTo>
                      <a:pt x="20" y="6"/>
                      <a:pt x="20" y="5"/>
                      <a:pt x="19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5" y="6"/>
                      <a:pt x="15" y="7"/>
                    </a:cubicBezTo>
                    <a:cubicBezTo>
                      <a:pt x="15" y="18"/>
                      <a:pt x="15" y="18"/>
                      <a:pt x="15" y="18"/>
                    </a:cubicBezTo>
                    <a:cubicBezTo>
                      <a:pt x="15" y="19"/>
                      <a:pt x="16" y="20"/>
                      <a:pt x="16" y="20"/>
                    </a:cubicBezTo>
                    <a:cubicBezTo>
                      <a:pt x="19" y="20"/>
                      <a:pt x="19" y="20"/>
                      <a:pt x="19" y="20"/>
                    </a:cubicBezTo>
                    <a:cubicBezTo>
                      <a:pt x="20" y="20"/>
                      <a:pt x="20" y="19"/>
                      <a:pt x="20" y="18"/>
                    </a:cubicBezTo>
                    <a:lnTo>
                      <a:pt x="20" y="7"/>
                    </a:lnTo>
                    <a:close/>
                    <a:moveTo>
                      <a:pt x="51" y="7"/>
                    </a:moveTo>
                    <a:cubicBezTo>
                      <a:pt x="51" y="6"/>
                      <a:pt x="51" y="5"/>
                      <a:pt x="50" y="5"/>
                    </a:cubicBezTo>
                    <a:cubicBezTo>
                      <a:pt x="47" y="5"/>
                      <a:pt x="47" y="5"/>
                      <a:pt x="47" y="5"/>
                    </a:cubicBezTo>
                    <a:cubicBezTo>
                      <a:pt x="47" y="5"/>
                      <a:pt x="46" y="6"/>
                      <a:pt x="46" y="7"/>
                    </a:cubicBezTo>
                    <a:cubicBezTo>
                      <a:pt x="46" y="18"/>
                      <a:pt x="46" y="18"/>
                      <a:pt x="46" y="18"/>
                    </a:cubicBezTo>
                    <a:cubicBezTo>
                      <a:pt x="46" y="19"/>
                      <a:pt x="47" y="20"/>
                      <a:pt x="47" y="20"/>
                    </a:cubicBezTo>
                    <a:cubicBezTo>
                      <a:pt x="50" y="20"/>
                      <a:pt x="50" y="20"/>
                      <a:pt x="50" y="20"/>
                    </a:cubicBezTo>
                    <a:cubicBezTo>
                      <a:pt x="51" y="20"/>
                      <a:pt x="51" y="19"/>
                      <a:pt x="51" y="18"/>
                    </a:cubicBezTo>
                    <a:lnTo>
                      <a:pt x="51" y="7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3" name="Group 36">
              <a:extLst>
                <a:ext uri="{FF2B5EF4-FFF2-40B4-BE49-F238E27FC236}">
                  <a16:creationId xmlns:a16="http://schemas.microsoft.com/office/drawing/2014/main" id="{E0518F34-6164-48CD-8961-D6B345915BA2}"/>
                </a:ext>
              </a:extLst>
            </p:cNvPr>
            <p:cNvGrpSpPr/>
            <p:nvPr/>
          </p:nvGrpSpPr>
          <p:grpSpPr>
            <a:xfrm rot="10800000">
              <a:off x="4999143" y="4542667"/>
              <a:ext cx="541227" cy="787397"/>
              <a:chOff x="5105400" y="2190750"/>
              <a:chExt cx="1600200" cy="1295400"/>
            </a:xfrm>
          </p:grpSpPr>
          <p:sp>
            <p:nvSpPr>
              <p:cNvPr id="38" name="Arrow: Chevron 37">
                <a:extLst>
                  <a:ext uri="{FF2B5EF4-FFF2-40B4-BE49-F238E27FC236}">
                    <a16:creationId xmlns:a16="http://schemas.microsoft.com/office/drawing/2014/main" id="{96227BB5-9C27-48FA-A659-D75CD54A33C5}"/>
                  </a:ext>
                </a:extLst>
              </p:cNvPr>
              <p:cNvSpPr/>
              <p:nvPr/>
            </p:nvSpPr>
            <p:spPr bwMode="auto">
              <a:xfrm>
                <a:off x="5105400" y="2343150"/>
                <a:ext cx="990600" cy="990600"/>
              </a:xfrm>
              <a:prstGeom prst="chevron">
                <a:avLst/>
              </a:prstGeom>
              <a:solidFill>
                <a:schemeClr val="accent3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9" name="Arrow: Chevron 38">
                <a:extLst>
                  <a:ext uri="{FF2B5EF4-FFF2-40B4-BE49-F238E27FC236}">
                    <a16:creationId xmlns:a16="http://schemas.microsoft.com/office/drawing/2014/main" id="{17A35118-21B6-4F63-86A8-57AB2C0BA818}"/>
                  </a:ext>
                </a:extLst>
              </p:cNvPr>
              <p:cNvSpPr/>
              <p:nvPr/>
            </p:nvSpPr>
            <p:spPr bwMode="auto">
              <a:xfrm>
                <a:off x="5410200" y="2190750"/>
                <a:ext cx="1295400" cy="1295400"/>
              </a:xfrm>
              <a:prstGeom prst="chevron">
                <a:avLst/>
              </a:prstGeom>
              <a:solidFill>
                <a:schemeClr val="accent3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1" name="Group 60">
              <a:extLst>
                <a:ext uri="{FF2B5EF4-FFF2-40B4-BE49-F238E27FC236}">
                  <a16:creationId xmlns:a16="http://schemas.microsoft.com/office/drawing/2014/main" id="{6C341491-3EBA-4DFC-BB1A-280703C09F66}"/>
                </a:ext>
              </a:extLst>
            </p:cNvPr>
            <p:cNvGrpSpPr/>
            <p:nvPr/>
          </p:nvGrpSpPr>
          <p:grpSpPr>
            <a:xfrm>
              <a:off x="2490888" y="4512297"/>
              <a:ext cx="2861139" cy="847702"/>
              <a:chOff x="7284132" y="5074715"/>
              <a:chExt cx="2262955" cy="847702"/>
            </a:xfrm>
          </p:grpSpPr>
          <p:sp>
            <p:nvSpPr>
              <p:cNvPr id="22" name="TextBox 61">
                <a:extLst>
                  <a:ext uri="{FF2B5EF4-FFF2-40B4-BE49-F238E27FC236}">
                    <a16:creationId xmlns:a16="http://schemas.microsoft.com/office/drawing/2014/main" id="{92E22C5F-3F19-4A95-8C88-D067CAAE64D1}"/>
                  </a:ext>
                </a:extLst>
              </p:cNvPr>
              <p:cNvSpPr txBox="1"/>
              <p:nvPr/>
            </p:nvSpPr>
            <p:spPr>
              <a:xfrm>
                <a:off x="7284132" y="5074715"/>
                <a:ext cx="2262955" cy="291403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xtLst>
                <a:ext uri="{91240B29-F687-4F45-9708-019B960494DF}">
                  <a14:hiddenLine xmlns:a14="http://schemas.microsoft.com/office/drawing/2010/main" w="12700" cap="flat" cmpd="sng" algn="ctr">
                    <a:solidFill>
                      <a:schemeClr val="accent4">
                        <a:lumMod val="100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288000" tIns="0" rIns="288000" bIns="0" anchor="ctr" anchorCtr="0">
                <a:normAutofit/>
              </a:bodyPr>
              <a:lstStyle/>
              <a:p>
                <a:r>
                  <a:rPr lang="zh-CN" altLang="en-US" sz="1600" b="1" dirty="0">
                    <a:solidFill>
                      <a:schemeClr val="accent3">
                        <a:lumMod val="100000"/>
                      </a:schemeClr>
                    </a:solidFill>
                  </a:rPr>
                  <a:t>输入标题文本</a:t>
                </a:r>
              </a:p>
            </p:txBody>
          </p:sp>
          <p:sp>
            <p:nvSpPr>
              <p:cNvPr id="23" name="TextBox 62">
                <a:extLst>
                  <a:ext uri="{FF2B5EF4-FFF2-40B4-BE49-F238E27FC236}">
                    <a16:creationId xmlns:a16="http://schemas.microsoft.com/office/drawing/2014/main" id="{F8429202-E7DA-43A9-8E65-DD495DE20C6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284132" y="5366119"/>
                <a:ext cx="2262955" cy="556298"/>
              </a:xfrm>
              <a:prstGeom prst="rect">
                <a:avLst/>
              </a:prstGeom>
            </p:spPr>
            <p:txBody>
              <a:bodyPr vert="horz" wrap="square" lIns="288000" tIns="0" rIns="288000" bIns="0" anchor="ctr" anchorCtr="0">
                <a:norm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  <a:b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endParaRPr lang="zh-CN" altLang="en-US" sz="105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59119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gallery dir="l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transform.rotation_z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transform.rotation_z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transform.rotation_z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transform.rotation_z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transform.rotation_z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0"/>
                            </p:stCondLst>
                            <p:childTnLst>
                              <p:par>
                                <p:cTn id="4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transform.rotation_z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千图PPT彼岸天：ID 8661124库_组合 1">
            <a:extLst>
              <a:ext uri="{FF2B5EF4-FFF2-40B4-BE49-F238E27FC236}">
                <a16:creationId xmlns:a16="http://schemas.microsoft.com/office/drawing/2014/main" id="{8AD954AA-D51F-4610-9A10-AFA3150CD01C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1295401" y="1411750"/>
            <a:ext cx="2819400" cy="1915542"/>
            <a:chOff x="1295401" y="1411750"/>
            <a:chExt cx="2819400" cy="1915542"/>
          </a:xfrm>
        </p:grpSpPr>
        <p:sp>
          <p:nvSpPr>
            <p:cNvPr id="4" name="Rectangle: Rounded Corners 5">
              <a:extLst>
                <a:ext uri="{FF2B5EF4-FFF2-40B4-BE49-F238E27FC236}">
                  <a16:creationId xmlns:a16="http://schemas.microsoft.com/office/drawing/2014/main" id="{CB4344AE-1032-4F83-9ADF-DD297011DB78}"/>
                </a:ext>
              </a:extLst>
            </p:cNvPr>
            <p:cNvSpPr/>
            <p:nvPr/>
          </p:nvSpPr>
          <p:spPr>
            <a:xfrm>
              <a:off x="1295401" y="1822737"/>
              <a:ext cx="2819400" cy="1504555"/>
            </a:xfrm>
            <a:prstGeom prst="roundRect">
              <a:avLst>
                <a:gd name="adj" fmla="val 5694"/>
              </a:avLst>
            </a:prstGeom>
            <a:noFill/>
            <a:ln w="127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5" name="Group 6">
              <a:extLst>
                <a:ext uri="{FF2B5EF4-FFF2-40B4-BE49-F238E27FC236}">
                  <a16:creationId xmlns:a16="http://schemas.microsoft.com/office/drawing/2014/main" id="{1C761DB4-BBBA-4F57-B168-5FC6565C79F5}"/>
                </a:ext>
              </a:extLst>
            </p:cNvPr>
            <p:cNvGrpSpPr/>
            <p:nvPr/>
          </p:nvGrpSpPr>
          <p:grpSpPr>
            <a:xfrm>
              <a:off x="2303165" y="1411750"/>
              <a:ext cx="803870" cy="803870"/>
              <a:chOff x="2247900" y="1225947"/>
              <a:chExt cx="914400" cy="914400"/>
            </a:xfrm>
          </p:grpSpPr>
          <p:sp>
            <p:nvSpPr>
              <p:cNvPr id="44" name="Rectangle: Rounded Corners 9">
                <a:extLst>
                  <a:ext uri="{FF2B5EF4-FFF2-40B4-BE49-F238E27FC236}">
                    <a16:creationId xmlns:a16="http://schemas.microsoft.com/office/drawing/2014/main" id="{CDB811EA-A4AF-4D08-A75F-1EBBD7FE26E0}"/>
                  </a:ext>
                </a:extLst>
              </p:cNvPr>
              <p:cNvSpPr/>
              <p:nvPr/>
            </p:nvSpPr>
            <p:spPr>
              <a:xfrm>
                <a:off x="2247900" y="1225947"/>
                <a:ext cx="914400" cy="914400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5" name="Freeform: Shape 10">
                <a:extLst>
                  <a:ext uri="{FF2B5EF4-FFF2-40B4-BE49-F238E27FC236}">
                    <a16:creationId xmlns:a16="http://schemas.microsoft.com/office/drawing/2014/main" id="{2F91A441-DAC4-451D-96B0-B5BB949C91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58417" y="1467073"/>
                <a:ext cx="493366" cy="432146"/>
              </a:xfrm>
              <a:custGeom>
                <a:avLst/>
                <a:gdLst>
                  <a:gd name="T0" fmla="*/ 212060 w 602"/>
                  <a:gd name="T1" fmla="*/ 103681 h 531"/>
                  <a:gd name="T2" fmla="*/ 112352 w 602"/>
                  <a:gd name="T3" fmla="*/ 144579 h 531"/>
                  <a:gd name="T4" fmla="*/ 112352 w 602"/>
                  <a:gd name="T5" fmla="*/ 144579 h 531"/>
                  <a:gd name="T6" fmla="*/ 109823 w 602"/>
                  <a:gd name="T7" fmla="*/ 147090 h 531"/>
                  <a:gd name="T8" fmla="*/ 104766 w 602"/>
                  <a:gd name="T9" fmla="*/ 144579 h 531"/>
                  <a:gd name="T10" fmla="*/ 104766 w 602"/>
                  <a:gd name="T11" fmla="*/ 144579 h 531"/>
                  <a:gd name="T12" fmla="*/ 5419 w 602"/>
                  <a:gd name="T13" fmla="*/ 103681 h 531"/>
                  <a:gd name="T14" fmla="*/ 10477 w 602"/>
                  <a:gd name="T15" fmla="*/ 86102 h 531"/>
                  <a:gd name="T16" fmla="*/ 15534 w 602"/>
                  <a:gd name="T17" fmla="*/ 86102 h 531"/>
                  <a:gd name="T18" fmla="*/ 15534 w 602"/>
                  <a:gd name="T19" fmla="*/ 86102 h 531"/>
                  <a:gd name="T20" fmla="*/ 204474 w 602"/>
                  <a:gd name="T21" fmla="*/ 86102 h 531"/>
                  <a:gd name="T22" fmla="*/ 204474 w 602"/>
                  <a:gd name="T23" fmla="*/ 86102 h 531"/>
                  <a:gd name="T24" fmla="*/ 207002 w 602"/>
                  <a:gd name="T25" fmla="*/ 86102 h 531"/>
                  <a:gd name="T26" fmla="*/ 212060 w 602"/>
                  <a:gd name="T27" fmla="*/ 103681 h 531"/>
                  <a:gd name="T28" fmla="*/ 212060 w 602"/>
                  <a:gd name="T29" fmla="*/ 60630 h 531"/>
                  <a:gd name="T30" fmla="*/ 112352 w 602"/>
                  <a:gd name="T31" fmla="*/ 101169 h 531"/>
                  <a:gd name="T32" fmla="*/ 112352 w 602"/>
                  <a:gd name="T33" fmla="*/ 101169 h 531"/>
                  <a:gd name="T34" fmla="*/ 109823 w 602"/>
                  <a:gd name="T35" fmla="*/ 101169 h 531"/>
                  <a:gd name="T36" fmla="*/ 104766 w 602"/>
                  <a:gd name="T37" fmla="*/ 101169 h 531"/>
                  <a:gd name="T38" fmla="*/ 104766 w 602"/>
                  <a:gd name="T39" fmla="*/ 101169 h 531"/>
                  <a:gd name="T40" fmla="*/ 5419 w 602"/>
                  <a:gd name="T41" fmla="*/ 60630 h 531"/>
                  <a:gd name="T42" fmla="*/ 5419 w 602"/>
                  <a:gd name="T43" fmla="*/ 43051 h 531"/>
                  <a:gd name="T44" fmla="*/ 104766 w 602"/>
                  <a:gd name="T45" fmla="*/ 2511 h 531"/>
                  <a:gd name="T46" fmla="*/ 104766 w 602"/>
                  <a:gd name="T47" fmla="*/ 2511 h 531"/>
                  <a:gd name="T48" fmla="*/ 109823 w 602"/>
                  <a:gd name="T49" fmla="*/ 0 h 531"/>
                  <a:gd name="T50" fmla="*/ 112352 w 602"/>
                  <a:gd name="T51" fmla="*/ 2511 h 531"/>
                  <a:gd name="T52" fmla="*/ 112352 w 602"/>
                  <a:gd name="T53" fmla="*/ 2511 h 531"/>
                  <a:gd name="T54" fmla="*/ 212060 w 602"/>
                  <a:gd name="T55" fmla="*/ 43051 h 531"/>
                  <a:gd name="T56" fmla="*/ 212060 w 602"/>
                  <a:gd name="T57" fmla="*/ 60630 h 531"/>
                  <a:gd name="T58" fmla="*/ 10477 w 602"/>
                  <a:gd name="T59" fmla="*/ 129153 h 531"/>
                  <a:gd name="T60" fmla="*/ 15534 w 602"/>
                  <a:gd name="T61" fmla="*/ 129153 h 531"/>
                  <a:gd name="T62" fmla="*/ 15534 w 602"/>
                  <a:gd name="T63" fmla="*/ 129153 h 531"/>
                  <a:gd name="T64" fmla="*/ 204474 w 602"/>
                  <a:gd name="T65" fmla="*/ 129153 h 531"/>
                  <a:gd name="T66" fmla="*/ 204474 w 602"/>
                  <a:gd name="T67" fmla="*/ 129153 h 531"/>
                  <a:gd name="T68" fmla="*/ 207002 w 602"/>
                  <a:gd name="T69" fmla="*/ 129153 h 531"/>
                  <a:gd name="T70" fmla="*/ 212060 w 602"/>
                  <a:gd name="T71" fmla="*/ 149602 h 531"/>
                  <a:gd name="T72" fmla="*/ 112352 w 602"/>
                  <a:gd name="T73" fmla="*/ 190141 h 531"/>
                  <a:gd name="T74" fmla="*/ 112352 w 602"/>
                  <a:gd name="T75" fmla="*/ 190141 h 531"/>
                  <a:gd name="T76" fmla="*/ 109823 w 602"/>
                  <a:gd name="T77" fmla="*/ 190141 h 531"/>
                  <a:gd name="T78" fmla="*/ 104766 w 602"/>
                  <a:gd name="T79" fmla="*/ 190141 h 531"/>
                  <a:gd name="T80" fmla="*/ 104766 w 602"/>
                  <a:gd name="T81" fmla="*/ 190141 h 531"/>
                  <a:gd name="T82" fmla="*/ 5419 w 602"/>
                  <a:gd name="T83" fmla="*/ 149602 h 531"/>
                  <a:gd name="T84" fmla="*/ 10477 w 602"/>
                  <a:gd name="T85" fmla="*/ 129153 h 531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0" t="0" r="r" b="b"/>
                <a:pathLst>
                  <a:path w="602" h="531">
                    <a:moveTo>
                      <a:pt x="587" y="289"/>
                    </a:moveTo>
                    <a:lnTo>
                      <a:pt x="587" y="289"/>
                    </a:lnTo>
                    <a:cubicBezTo>
                      <a:pt x="311" y="403"/>
                      <a:pt x="311" y="403"/>
                      <a:pt x="311" y="403"/>
                    </a:cubicBezTo>
                    <a:cubicBezTo>
                      <a:pt x="311" y="410"/>
                      <a:pt x="304" y="410"/>
                      <a:pt x="304" y="410"/>
                    </a:cubicBezTo>
                    <a:cubicBezTo>
                      <a:pt x="297" y="410"/>
                      <a:pt x="297" y="410"/>
                      <a:pt x="290" y="403"/>
                    </a:cubicBezTo>
                    <a:cubicBezTo>
                      <a:pt x="15" y="289"/>
                      <a:pt x="15" y="289"/>
                      <a:pt x="15" y="289"/>
                    </a:cubicBezTo>
                    <a:cubicBezTo>
                      <a:pt x="7" y="289"/>
                      <a:pt x="0" y="275"/>
                      <a:pt x="0" y="268"/>
                    </a:cubicBezTo>
                    <a:cubicBezTo>
                      <a:pt x="0" y="247"/>
                      <a:pt x="15" y="240"/>
                      <a:pt x="29" y="240"/>
                    </a:cubicBezTo>
                    <a:cubicBezTo>
                      <a:pt x="36" y="240"/>
                      <a:pt x="36" y="240"/>
                      <a:pt x="43" y="240"/>
                    </a:cubicBezTo>
                    <a:cubicBezTo>
                      <a:pt x="304" y="346"/>
                      <a:pt x="304" y="346"/>
                      <a:pt x="304" y="346"/>
                    </a:cubicBezTo>
                    <a:cubicBezTo>
                      <a:pt x="566" y="240"/>
                      <a:pt x="566" y="240"/>
                      <a:pt x="566" y="240"/>
                    </a:cubicBezTo>
                    <a:lnTo>
                      <a:pt x="573" y="240"/>
                    </a:lnTo>
                    <a:cubicBezTo>
                      <a:pt x="594" y="240"/>
                      <a:pt x="601" y="247"/>
                      <a:pt x="601" y="268"/>
                    </a:cubicBezTo>
                    <a:cubicBezTo>
                      <a:pt x="601" y="275"/>
                      <a:pt x="594" y="289"/>
                      <a:pt x="587" y="289"/>
                    </a:cubicBezTo>
                    <a:close/>
                    <a:moveTo>
                      <a:pt x="587" y="169"/>
                    </a:moveTo>
                    <a:lnTo>
                      <a:pt x="587" y="169"/>
                    </a:lnTo>
                    <a:cubicBezTo>
                      <a:pt x="311" y="282"/>
                      <a:pt x="311" y="282"/>
                      <a:pt x="311" y="282"/>
                    </a:cubicBezTo>
                    <a:lnTo>
                      <a:pt x="304" y="282"/>
                    </a:lnTo>
                    <a:cubicBezTo>
                      <a:pt x="297" y="282"/>
                      <a:pt x="297" y="282"/>
                      <a:pt x="290" y="282"/>
                    </a:cubicBezTo>
                    <a:cubicBezTo>
                      <a:pt x="15" y="169"/>
                      <a:pt x="15" y="169"/>
                      <a:pt x="15" y="169"/>
                    </a:cubicBezTo>
                    <a:cubicBezTo>
                      <a:pt x="7" y="162"/>
                      <a:pt x="0" y="155"/>
                      <a:pt x="0" y="141"/>
                    </a:cubicBezTo>
                    <a:cubicBezTo>
                      <a:pt x="0" y="134"/>
                      <a:pt x="7" y="120"/>
                      <a:pt x="15" y="120"/>
                    </a:cubicBezTo>
                    <a:cubicBezTo>
                      <a:pt x="290" y="7"/>
                      <a:pt x="290" y="7"/>
                      <a:pt x="290" y="7"/>
                    </a:cubicBezTo>
                    <a:cubicBezTo>
                      <a:pt x="297" y="0"/>
                      <a:pt x="297" y="0"/>
                      <a:pt x="304" y="0"/>
                    </a:cubicBezTo>
                    <a:cubicBezTo>
                      <a:pt x="304" y="0"/>
                      <a:pt x="311" y="0"/>
                      <a:pt x="311" y="7"/>
                    </a:cubicBezTo>
                    <a:cubicBezTo>
                      <a:pt x="587" y="120"/>
                      <a:pt x="587" y="120"/>
                      <a:pt x="587" y="120"/>
                    </a:cubicBezTo>
                    <a:cubicBezTo>
                      <a:pt x="594" y="120"/>
                      <a:pt x="601" y="134"/>
                      <a:pt x="601" y="141"/>
                    </a:cubicBezTo>
                    <a:cubicBezTo>
                      <a:pt x="601" y="155"/>
                      <a:pt x="594" y="162"/>
                      <a:pt x="587" y="169"/>
                    </a:cubicBezTo>
                    <a:close/>
                    <a:moveTo>
                      <a:pt x="29" y="360"/>
                    </a:moveTo>
                    <a:lnTo>
                      <a:pt x="29" y="360"/>
                    </a:lnTo>
                    <a:cubicBezTo>
                      <a:pt x="36" y="360"/>
                      <a:pt x="36" y="360"/>
                      <a:pt x="43" y="360"/>
                    </a:cubicBezTo>
                    <a:cubicBezTo>
                      <a:pt x="304" y="473"/>
                      <a:pt x="304" y="473"/>
                      <a:pt x="304" y="473"/>
                    </a:cubicBezTo>
                    <a:cubicBezTo>
                      <a:pt x="566" y="360"/>
                      <a:pt x="566" y="360"/>
                      <a:pt x="566" y="360"/>
                    </a:cubicBezTo>
                    <a:lnTo>
                      <a:pt x="573" y="360"/>
                    </a:lnTo>
                    <a:cubicBezTo>
                      <a:pt x="594" y="360"/>
                      <a:pt x="601" y="374"/>
                      <a:pt x="601" y="388"/>
                    </a:cubicBezTo>
                    <a:cubicBezTo>
                      <a:pt x="601" y="403"/>
                      <a:pt x="594" y="410"/>
                      <a:pt x="587" y="417"/>
                    </a:cubicBezTo>
                    <a:cubicBezTo>
                      <a:pt x="311" y="530"/>
                      <a:pt x="311" y="530"/>
                      <a:pt x="311" y="530"/>
                    </a:cubicBezTo>
                    <a:lnTo>
                      <a:pt x="304" y="530"/>
                    </a:lnTo>
                    <a:cubicBezTo>
                      <a:pt x="297" y="530"/>
                      <a:pt x="297" y="530"/>
                      <a:pt x="290" y="530"/>
                    </a:cubicBezTo>
                    <a:cubicBezTo>
                      <a:pt x="15" y="417"/>
                      <a:pt x="15" y="417"/>
                      <a:pt x="15" y="417"/>
                    </a:cubicBezTo>
                    <a:cubicBezTo>
                      <a:pt x="7" y="410"/>
                      <a:pt x="0" y="403"/>
                      <a:pt x="0" y="388"/>
                    </a:cubicBezTo>
                    <a:cubicBezTo>
                      <a:pt x="0" y="374"/>
                      <a:pt x="15" y="360"/>
                      <a:pt x="29" y="36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6" name="Group 39">
              <a:extLst>
                <a:ext uri="{FF2B5EF4-FFF2-40B4-BE49-F238E27FC236}">
                  <a16:creationId xmlns:a16="http://schemas.microsoft.com/office/drawing/2014/main" id="{FE46001B-DC1A-4E8C-88FE-1612A5303B10}"/>
                </a:ext>
              </a:extLst>
            </p:cNvPr>
            <p:cNvGrpSpPr/>
            <p:nvPr/>
          </p:nvGrpSpPr>
          <p:grpSpPr>
            <a:xfrm>
              <a:off x="1424527" y="2386735"/>
              <a:ext cx="2563521" cy="859594"/>
              <a:chOff x="1424527" y="2386735"/>
              <a:chExt cx="2563521" cy="859594"/>
            </a:xfrm>
          </p:grpSpPr>
          <p:sp>
            <p:nvSpPr>
              <p:cNvPr id="42" name="TextBox 7">
                <a:extLst>
                  <a:ext uri="{FF2B5EF4-FFF2-40B4-BE49-F238E27FC236}">
                    <a16:creationId xmlns:a16="http://schemas.microsoft.com/office/drawing/2014/main" id="{F18053AE-86B8-4EE7-BBF6-81F2271119E8}"/>
                  </a:ext>
                </a:extLst>
              </p:cNvPr>
              <p:cNvSpPr txBox="1"/>
              <p:nvPr/>
            </p:nvSpPr>
            <p:spPr>
              <a:xfrm>
                <a:off x="1424527" y="2386735"/>
                <a:ext cx="2563521" cy="246221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norm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accent1"/>
                    </a:solidFill>
                  </a:rPr>
                  <a:t>输入标题文本</a:t>
                </a:r>
              </a:p>
            </p:txBody>
          </p:sp>
          <p:sp>
            <p:nvSpPr>
              <p:cNvPr id="43" name="TextBox 8">
                <a:extLst>
                  <a:ext uri="{FF2B5EF4-FFF2-40B4-BE49-F238E27FC236}">
                    <a16:creationId xmlns:a16="http://schemas.microsoft.com/office/drawing/2014/main" id="{09C34AC4-D5A8-4C54-A221-0BEC5232D669}"/>
                  </a:ext>
                </a:extLst>
              </p:cNvPr>
              <p:cNvSpPr txBox="1"/>
              <p:nvPr/>
            </p:nvSpPr>
            <p:spPr>
              <a:xfrm>
                <a:off x="1424527" y="2725289"/>
                <a:ext cx="2563521" cy="521040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100" dirty="0"/>
                  <a:t>请替换文字内容复制你的内容到</a:t>
                </a:r>
                <a:r>
                  <a:rPr lang="zh-CN" altLang="en-US" sz="1100" dirty="0" smtClean="0"/>
                  <a:t>此</a:t>
                </a:r>
                <a:endParaRPr lang="zh-CN" altLang="en-US" sz="1100" dirty="0"/>
              </a:p>
            </p:txBody>
          </p:sp>
        </p:grpSp>
      </p:grpSp>
      <p:grpSp>
        <p:nvGrpSpPr>
          <p:cNvPr id="46" name="千图PPT彼岸天：ID 8661124库_组合 45">
            <a:extLst>
              <a:ext uri="{FF2B5EF4-FFF2-40B4-BE49-F238E27FC236}">
                <a16:creationId xmlns:a16="http://schemas.microsoft.com/office/drawing/2014/main" id="{A1603BD4-2736-4541-A3F4-E462E82C20F9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4686300" y="1411748"/>
            <a:ext cx="2819400" cy="1915544"/>
            <a:chOff x="4686300" y="1411748"/>
            <a:chExt cx="2819400" cy="1915544"/>
          </a:xfrm>
        </p:grpSpPr>
        <p:sp>
          <p:nvSpPr>
            <p:cNvPr id="7" name="Rectangle: Rounded Corners 12">
              <a:extLst>
                <a:ext uri="{FF2B5EF4-FFF2-40B4-BE49-F238E27FC236}">
                  <a16:creationId xmlns:a16="http://schemas.microsoft.com/office/drawing/2014/main" id="{6231DC29-E769-47AD-BCFE-0BBBFD9E6E58}"/>
                </a:ext>
              </a:extLst>
            </p:cNvPr>
            <p:cNvSpPr/>
            <p:nvPr/>
          </p:nvSpPr>
          <p:spPr>
            <a:xfrm>
              <a:off x="4686300" y="1822737"/>
              <a:ext cx="2819400" cy="1504555"/>
            </a:xfrm>
            <a:prstGeom prst="roundRect">
              <a:avLst>
                <a:gd name="adj" fmla="val 5694"/>
              </a:avLst>
            </a:prstGeom>
            <a:noFill/>
            <a:ln w="127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8" name="Group 13">
              <a:extLst>
                <a:ext uri="{FF2B5EF4-FFF2-40B4-BE49-F238E27FC236}">
                  <a16:creationId xmlns:a16="http://schemas.microsoft.com/office/drawing/2014/main" id="{BAEC9665-8EA9-442C-9AA2-7BFE182B02C4}"/>
                </a:ext>
              </a:extLst>
            </p:cNvPr>
            <p:cNvGrpSpPr/>
            <p:nvPr/>
          </p:nvGrpSpPr>
          <p:grpSpPr>
            <a:xfrm>
              <a:off x="5694065" y="1411748"/>
              <a:ext cx="803870" cy="803870"/>
              <a:chOff x="5638800" y="1225947"/>
              <a:chExt cx="914400" cy="914400"/>
            </a:xfrm>
          </p:grpSpPr>
          <p:sp>
            <p:nvSpPr>
              <p:cNvPr id="40" name="Rectangle: Rounded Corners 16">
                <a:extLst>
                  <a:ext uri="{FF2B5EF4-FFF2-40B4-BE49-F238E27FC236}">
                    <a16:creationId xmlns:a16="http://schemas.microsoft.com/office/drawing/2014/main" id="{8B0AF09A-5E12-4598-BE30-70A0E37A217E}"/>
                  </a:ext>
                </a:extLst>
              </p:cNvPr>
              <p:cNvSpPr/>
              <p:nvPr/>
            </p:nvSpPr>
            <p:spPr>
              <a:xfrm>
                <a:off x="5638800" y="1225947"/>
                <a:ext cx="914400" cy="914400"/>
              </a:xfrm>
              <a:prstGeom prst="round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1" name="Freeform: Shape 17">
                <a:extLst>
                  <a:ext uri="{FF2B5EF4-FFF2-40B4-BE49-F238E27FC236}">
                    <a16:creationId xmlns:a16="http://schemas.microsoft.com/office/drawing/2014/main" id="{29322BE2-CBCE-4094-BD0D-333B015A3B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52919" y="1449011"/>
                <a:ext cx="486162" cy="475360"/>
              </a:xfrm>
              <a:custGeom>
                <a:avLst/>
                <a:gdLst>
                  <a:gd name="T0" fmla="*/ 203841 w 594"/>
                  <a:gd name="T1" fmla="*/ 122628 h 581"/>
                  <a:gd name="T2" fmla="*/ 201316 w 594"/>
                  <a:gd name="T3" fmla="*/ 122628 h 581"/>
                  <a:gd name="T4" fmla="*/ 196265 w 594"/>
                  <a:gd name="T5" fmla="*/ 140301 h 581"/>
                  <a:gd name="T6" fmla="*/ 196265 w 594"/>
                  <a:gd name="T7" fmla="*/ 142826 h 581"/>
                  <a:gd name="T8" fmla="*/ 196265 w 594"/>
                  <a:gd name="T9" fmla="*/ 145351 h 581"/>
                  <a:gd name="T10" fmla="*/ 196265 w 594"/>
                  <a:gd name="T11" fmla="*/ 145351 h 581"/>
                  <a:gd name="T12" fmla="*/ 193739 w 594"/>
                  <a:gd name="T13" fmla="*/ 147875 h 581"/>
                  <a:gd name="T14" fmla="*/ 185802 w 594"/>
                  <a:gd name="T15" fmla="*/ 150400 h 581"/>
                  <a:gd name="T16" fmla="*/ 185802 w 594"/>
                  <a:gd name="T17" fmla="*/ 150400 h 581"/>
                  <a:gd name="T18" fmla="*/ 155497 w 594"/>
                  <a:gd name="T19" fmla="*/ 122628 h 581"/>
                  <a:gd name="T20" fmla="*/ 155497 w 594"/>
                  <a:gd name="T21" fmla="*/ 122628 h 581"/>
                  <a:gd name="T22" fmla="*/ 50870 w 594"/>
                  <a:gd name="T23" fmla="*/ 112169 h 581"/>
                  <a:gd name="T24" fmla="*/ 60972 w 594"/>
                  <a:gd name="T25" fmla="*/ 0 h 581"/>
                  <a:gd name="T26" fmla="*/ 213943 w 594"/>
                  <a:gd name="T27" fmla="*/ 10459 h 581"/>
                  <a:gd name="T28" fmla="*/ 203841 w 594"/>
                  <a:gd name="T29" fmla="*/ 122628 h 581"/>
                  <a:gd name="T30" fmla="*/ 150446 w 594"/>
                  <a:gd name="T31" fmla="*/ 132727 h 581"/>
                  <a:gd name="T32" fmla="*/ 173175 w 594"/>
                  <a:gd name="T33" fmla="*/ 155810 h 581"/>
                  <a:gd name="T34" fmla="*/ 185802 w 594"/>
                  <a:gd name="T35" fmla="*/ 168433 h 581"/>
                  <a:gd name="T36" fmla="*/ 175700 w 594"/>
                  <a:gd name="T37" fmla="*/ 178532 h 581"/>
                  <a:gd name="T38" fmla="*/ 104266 w 594"/>
                  <a:gd name="T39" fmla="*/ 178532 h 581"/>
                  <a:gd name="T40" fmla="*/ 81537 w 594"/>
                  <a:gd name="T41" fmla="*/ 178532 h 581"/>
                  <a:gd name="T42" fmla="*/ 71074 w 594"/>
                  <a:gd name="T43" fmla="*/ 178532 h 581"/>
                  <a:gd name="T44" fmla="*/ 40768 w 594"/>
                  <a:gd name="T45" fmla="*/ 204140 h 581"/>
                  <a:gd name="T46" fmla="*/ 32831 w 594"/>
                  <a:gd name="T47" fmla="*/ 209189 h 581"/>
                  <a:gd name="T48" fmla="*/ 32831 w 594"/>
                  <a:gd name="T49" fmla="*/ 209189 h 581"/>
                  <a:gd name="T50" fmla="*/ 25255 w 594"/>
                  <a:gd name="T51" fmla="*/ 204140 h 581"/>
                  <a:gd name="T52" fmla="*/ 25255 w 594"/>
                  <a:gd name="T53" fmla="*/ 204140 h 581"/>
                  <a:gd name="T54" fmla="*/ 25255 w 594"/>
                  <a:gd name="T55" fmla="*/ 201615 h 581"/>
                  <a:gd name="T56" fmla="*/ 22729 w 594"/>
                  <a:gd name="T57" fmla="*/ 199091 h 581"/>
                  <a:gd name="T58" fmla="*/ 22729 w 594"/>
                  <a:gd name="T59" fmla="*/ 178532 h 581"/>
                  <a:gd name="T60" fmla="*/ 22729 w 594"/>
                  <a:gd name="T61" fmla="*/ 178532 h 581"/>
                  <a:gd name="T62" fmla="*/ 0 w 594"/>
                  <a:gd name="T63" fmla="*/ 168433 h 581"/>
                  <a:gd name="T64" fmla="*/ 0 w 594"/>
                  <a:gd name="T65" fmla="*/ 51215 h 581"/>
                  <a:gd name="T66" fmla="*/ 40768 w 594"/>
                  <a:gd name="T67" fmla="*/ 40756 h 581"/>
                  <a:gd name="T68" fmla="*/ 60972 w 594"/>
                  <a:gd name="T69" fmla="*/ 132727 h 581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0" t="0" r="r" b="b"/>
                <a:pathLst>
                  <a:path w="594" h="581">
                    <a:moveTo>
                      <a:pt x="565" y="340"/>
                    </a:moveTo>
                    <a:lnTo>
                      <a:pt x="565" y="340"/>
                    </a:lnTo>
                    <a:cubicBezTo>
                      <a:pt x="558" y="340"/>
                      <a:pt x="558" y="340"/>
                      <a:pt x="558" y="340"/>
                    </a:cubicBezTo>
                    <a:cubicBezTo>
                      <a:pt x="544" y="340"/>
                      <a:pt x="544" y="340"/>
                      <a:pt x="544" y="340"/>
                    </a:cubicBezTo>
                    <a:cubicBezTo>
                      <a:pt x="544" y="389"/>
                      <a:pt x="544" y="389"/>
                      <a:pt x="544" y="389"/>
                    </a:cubicBezTo>
                    <a:lnTo>
                      <a:pt x="544" y="396"/>
                    </a:lnTo>
                    <a:cubicBezTo>
                      <a:pt x="544" y="396"/>
                      <a:pt x="544" y="396"/>
                      <a:pt x="544" y="403"/>
                    </a:cubicBezTo>
                    <a:lnTo>
                      <a:pt x="537" y="410"/>
                    </a:lnTo>
                    <a:cubicBezTo>
                      <a:pt x="530" y="417"/>
                      <a:pt x="523" y="417"/>
                      <a:pt x="515" y="417"/>
                    </a:cubicBezTo>
                    <a:cubicBezTo>
                      <a:pt x="508" y="417"/>
                      <a:pt x="501" y="417"/>
                      <a:pt x="501" y="410"/>
                    </a:cubicBezTo>
                    <a:cubicBezTo>
                      <a:pt x="431" y="340"/>
                      <a:pt x="431" y="340"/>
                      <a:pt x="431" y="340"/>
                    </a:cubicBezTo>
                    <a:cubicBezTo>
                      <a:pt x="169" y="340"/>
                      <a:pt x="169" y="340"/>
                      <a:pt x="169" y="340"/>
                    </a:cubicBezTo>
                    <a:cubicBezTo>
                      <a:pt x="155" y="340"/>
                      <a:pt x="141" y="332"/>
                      <a:pt x="141" y="311"/>
                    </a:cubicBezTo>
                    <a:cubicBezTo>
                      <a:pt x="141" y="29"/>
                      <a:pt x="141" y="29"/>
                      <a:pt x="141" y="29"/>
                    </a:cubicBezTo>
                    <a:cubicBezTo>
                      <a:pt x="141" y="14"/>
                      <a:pt x="155" y="0"/>
                      <a:pt x="169" y="0"/>
                    </a:cubicBezTo>
                    <a:cubicBezTo>
                      <a:pt x="565" y="0"/>
                      <a:pt x="565" y="0"/>
                      <a:pt x="565" y="0"/>
                    </a:cubicBezTo>
                    <a:cubicBezTo>
                      <a:pt x="579" y="0"/>
                      <a:pt x="593" y="14"/>
                      <a:pt x="593" y="29"/>
                    </a:cubicBezTo>
                    <a:cubicBezTo>
                      <a:pt x="593" y="311"/>
                      <a:pt x="593" y="311"/>
                      <a:pt x="593" y="311"/>
                    </a:cubicBezTo>
                    <a:cubicBezTo>
                      <a:pt x="593" y="332"/>
                      <a:pt x="579" y="340"/>
                      <a:pt x="565" y="340"/>
                    </a:cubicBezTo>
                    <a:close/>
                    <a:moveTo>
                      <a:pt x="417" y="368"/>
                    </a:moveTo>
                    <a:lnTo>
                      <a:pt x="417" y="368"/>
                    </a:lnTo>
                    <a:cubicBezTo>
                      <a:pt x="480" y="432"/>
                      <a:pt x="480" y="432"/>
                      <a:pt x="480" y="432"/>
                    </a:cubicBezTo>
                    <a:cubicBezTo>
                      <a:pt x="487" y="439"/>
                      <a:pt x="501" y="446"/>
                      <a:pt x="515" y="446"/>
                    </a:cubicBezTo>
                    <a:cubicBezTo>
                      <a:pt x="515" y="467"/>
                      <a:pt x="515" y="467"/>
                      <a:pt x="515" y="467"/>
                    </a:cubicBezTo>
                    <a:cubicBezTo>
                      <a:pt x="515" y="481"/>
                      <a:pt x="508" y="495"/>
                      <a:pt x="487" y="495"/>
                    </a:cubicBezTo>
                    <a:cubicBezTo>
                      <a:pt x="289" y="495"/>
                      <a:pt x="289" y="495"/>
                      <a:pt x="289" y="495"/>
                    </a:cubicBezTo>
                    <a:cubicBezTo>
                      <a:pt x="226" y="495"/>
                      <a:pt x="226" y="495"/>
                      <a:pt x="226" y="495"/>
                    </a:cubicBezTo>
                    <a:cubicBezTo>
                      <a:pt x="197" y="495"/>
                      <a:pt x="197" y="495"/>
                      <a:pt x="197" y="495"/>
                    </a:cubicBezTo>
                    <a:cubicBezTo>
                      <a:pt x="190" y="495"/>
                      <a:pt x="190" y="495"/>
                      <a:pt x="190" y="495"/>
                    </a:cubicBezTo>
                    <a:cubicBezTo>
                      <a:pt x="113" y="566"/>
                      <a:pt x="113" y="566"/>
                      <a:pt x="113" y="566"/>
                    </a:cubicBezTo>
                    <a:cubicBezTo>
                      <a:pt x="106" y="573"/>
                      <a:pt x="99" y="580"/>
                      <a:pt x="91" y="580"/>
                    </a:cubicBezTo>
                    <a:cubicBezTo>
                      <a:pt x="84" y="580"/>
                      <a:pt x="77" y="573"/>
                      <a:pt x="77" y="566"/>
                    </a:cubicBezTo>
                    <a:cubicBezTo>
                      <a:pt x="70" y="566"/>
                      <a:pt x="70" y="566"/>
                      <a:pt x="70" y="566"/>
                    </a:cubicBezTo>
                    <a:lnTo>
                      <a:pt x="70" y="559"/>
                    </a:lnTo>
                    <a:cubicBezTo>
                      <a:pt x="70" y="559"/>
                      <a:pt x="63" y="559"/>
                      <a:pt x="63" y="552"/>
                    </a:cubicBezTo>
                    <a:cubicBezTo>
                      <a:pt x="63" y="495"/>
                      <a:pt x="63" y="495"/>
                      <a:pt x="63" y="495"/>
                    </a:cubicBezTo>
                    <a:cubicBezTo>
                      <a:pt x="28" y="495"/>
                      <a:pt x="28" y="495"/>
                      <a:pt x="28" y="495"/>
                    </a:cubicBezTo>
                    <a:cubicBezTo>
                      <a:pt x="14" y="495"/>
                      <a:pt x="0" y="481"/>
                      <a:pt x="0" y="467"/>
                    </a:cubicBezTo>
                    <a:cubicBezTo>
                      <a:pt x="0" y="142"/>
                      <a:pt x="0" y="142"/>
                      <a:pt x="0" y="142"/>
                    </a:cubicBezTo>
                    <a:cubicBezTo>
                      <a:pt x="0" y="128"/>
                      <a:pt x="14" y="113"/>
                      <a:pt x="28" y="113"/>
                    </a:cubicBezTo>
                    <a:cubicBezTo>
                      <a:pt x="113" y="113"/>
                      <a:pt x="113" y="113"/>
                      <a:pt x="113" y="113"/>
                    </a:cubicBezTo>
                    <a:cubicBezTo>
                      <a:pt x="113" y="311"/>
                      <a:pt x="113" y="311"/>
                      <a:pt x="113" y="311"/>
                    </a:cubicBezTo>
                    <a:cubicBezTo>
                      <a:pt x="113" y="347"/>
                      <a:pt x="141" y="368"/>
                      <a:pt x="169" y="368"/>
                    </a:cubicBezTo>
                    <a:lnTo>
                      <a:pt x="417" y="36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7" name="Group 46">
              <a:extLst>
                <a:ext uri="{FF2B5EF4-FFF2-40B4-BE49-F238E27FC236}">
                  <a16:creationId xmlns:a16="http://schemas.microsoft.com/office/drawing/2014/main" id="{ECBC0B4C-45B9-4829-B022-29333EE2052F}"/>
                </a:ext>
              </a:extLst>
            </p:cNvPr>
            <p:cNvGrpSpPr/>
            <p:nvPr/>
          </p:nvGrpSpPr>
          <p:grpSpPr>
            <a:xfrm>
              <a:off x="4814239" y="2386735"/>
              <a:ext cx="2563521" cy="859594"/>
              <a:chOff x="1424527" y="2386735"/>
              <a:chExt cx="2563521" cy="859594"/>
            </a:xfrm>
          </p:grpSpPr>
          <p:sp>
            <p:nvSpPr>
              <p:cNvPr id="30" name="TextBox 47">
                <a:extLst>
                  <a:ext uri="{FF2B5EF4-FFF2-40B4-BE49-F238E27FC236}">
                    <a16:creationId xmlns:a16="http://schemas.microsoft.com/office/drawing/2014/main" id="{9AF8EAC5-CDE6-4BF6-BC2C-C2C8E389B02A}"/>
                  </a:ext>
                </a:extLst>
              </p:cNvPr>
              <p:cNvSpPr txBox="1"/>
              <p:nvPr/>
            </p:nvSpPr>
            <p:spPr>
              <a:xfrm>
                <a:off x="1424527" y="2386735"/>
                <a:ext cx="2563521" cy="246221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norm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accent2">
                        <a:lumMod val="100000"/>
                      </a:schemeClr>
                    </a:solidFill>
                  </a:rPr>
                  <a:t>输入标题文本</a:t>
                </a:r>
              </a:p>
            </p:txBody>
          </p:sp>
          <p:sp>
            <p:nvSpPr>
              <p:cNvPr id="31" name="TextBox 48">
                <a:extLst>
                  <a:ext uri="{FF2B5EF4-FFF2-40B4-BE49-F238E27FC236}">
                    <a16:creationId xmlns:a16="http://schemas.microsoft.com/office/drawing/2014/main" id="{1887BA61-E28D-49FB-B8BF-06398F5CCFE3}"/>
                  </a:ext>
                </a:extLst>
              </p:cNvPr>
              <p:cNvSpPr txBox="1"/>
              <p:nvPr/>
            </p:nvSpPr>
            <p:spPr>
              <a:xfrm>
                <a:off x="1424527" y="2725289"/>
                <a:ext cx="2563521" cy="521040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100" dirty="0"/>
                  <a:t>请替换文字内容复制你的内容到</a:t>
                </a:r>
                <a:r>
                  <a:rPr lang="zh-CN" altLang="en-US" sz="1100" dirty="0" smtClean="0"/>
                  <a:t>此</a:t>
                </a:r>
                <a:endParaRPr lang="zh-CN" altLang="en-US" sz="1100" dirty="0"/>
              </a:p>
            </p:txBody>
          </p:sp>
        </p:grpSp>
      </p:grpSp>
      <p:grpSp>
        <p:nvGrpSpPr>
          <p:cNvPr id="47" name="千图PPT彼岸天：ID 8661124库_组合 46">
            <a:extLst>
              <a:ext uri="{FF2B5EF4-FFF2-40B4-BE49-F238E27FC236}">
                <a16:creationId xmlns:a16="http://schemas.microsoft.com/office/drawing/2014/main" id="{2C239C55-C2BE-4B2E-8510-D727A2A9250F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8077200" y="1408895"/>
            <a:ext cx="2819400" cy="1918397"/>
            <a:chOff x="8077200" y="1408895"/>
            <a:chExt cx="2819400" cy="1918397"/>
          </a:xfrm>
        </p:grpSpPr>
        <p:sp>
          <p:nvSpPr>
            <p:cNvPr id="9" name="Rectangle: Rounded Corners 19">
              <a:extLst>
                <a:ext uri="{FF2B5EF4-FFF2-40B4-BE49-F238E27FC236}">
                  <a16:creationId xmlns:a16="http://schemas.microsoft.com/office/drawing/2014/main" id="{4F910369-AF29-4EE6-880D-5F57E4B545CE}"/>
                </a:ext>
              </a:extLst>
            </p:cNvPr>
            <p:cNvSpPr/>
            <p:nvPr/>
          </p:nvSpPr>
          <p:spPr>
            <a:xfrm>
              <a:off x="8077200" y="1822737"/>
              <a:ext cx="2819400" cy="1504555"/>
            </a:xfrm>
            <a:prstGeom prst="roundRect">
              <a:avLst>
                <a:gd name="adj" fmla="val 5694"/>
              </a:avLst>
            </a:prstGeom>
            <a:noFill/>
            <a:ln w="127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0" name="Group 20">
              <a:extLst>
                <a:ext uri="{FF2B5EF4-FFF2-40B4-BE49-F238E27FC236}">
                  <a16:creationId xmlns:a16="http://schemas.microsoft.com/office/drawing/2014/main" id="{863DE6A6-0E75-42B6-BFF1-082F3EA708E6}"/>
                </a:ext>
              </a:extLst>
            </p:cNvPr>
            <p:cNvGrpSpPr/>
            <p:nvPr/>
          </p:nvGrpSpPr>
          <p:grpSpPr>
            <a:xfrm>
              <a:off x="9084964" y="1408895"/>
              <a:ext cx="803870" cy="803870"/>
              <a:chOff x="9029700" y="1225947"/>
              <a:chExt cx="914400" cy="914400"/>
            </a:xfrm>
          </p:grpSpPr>
          <p:sp>
            <p:nvSpPr>
              <p:cNvPr id="38" name="Rectangle: Rounded Corners 23">
                <a:extLst>
                  <a:ext uri="{FF2B5EF4-FFF2-40B4-BE49-F238E27FC236}">
                    <a16:creationId xmlns:a16="http://schemas.microsoft.com/office/drawing/2014/main" id="{67A83B21-5FB1-46B5-A129-BEB1325892ED}"/>
                  </a:ext>
                </a:extLst>
              </p:cNvPr>
              <p:cNvSpPr/>
              <p:nvPr/>
            </p:nvSpPr>
            <p:spPr>
              <a:xfrm>
                <a:off x="9029700" y="1225947"/>
                <a:ext cx="914400" cy="914400"/>
              </a:xfrm>
              <a:prstGeom prst="round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9" name="Freeform: Shape 24">
                <a:extLst>
                  <a:ext uri="{FF2B5EF4-FFF2-40B4-BE49-F238E27FC236}">
                    <a16:creationId xmlns:a16="http://schemas.microsoft.com/office/drawing/2014/main" id="{6FA3AA77-6226-4E0D-BD5B-F3847C55C1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42018" y="1422852"/>
                <a:ext cx="489764" cy="421343"/>
              </a:xfrm>
              <a:custGeom>
                <a:avLst/>
                <a:gdLst>
                  <a:gd name="T0" fmla="*/ 205475 w 601"/>
                  <a:gd name="T1" fmla="*/ 185379 h 517"/>
                  <a:gd name="T2" fmla="*/ 0 w 601"/>
                  <a:gd name="T3" fmla="*/ 174960 h 517"/>
                  <a:gd name="T4" fmla="*/ 0 w 601"/>
                  <a:gd name="T5" fmla="*/ 111730 h 517"/>
                  <a:gd name="T6" fmla="*/ 28019 w 601"/>
                  <a:gd name="T7" fmla="*/ 35567 h 517"/>
                  <a:gd name="T8" fmla="*/ 35563 w 601"/>
                  <a:gd name="T9" fmla="*/ 30537 h 517"/>
                  <a:gd name="T10" fmla="*/ 53165 w 601"/>
                  <a:gd name="T11" fmla="*/ 30537 h 517"/>
                  <a:gd name="T12" fmla="*/ 86213 w 601"/>
                  <a:gd name="T13" fmla="*/ 35567 h 517"/>
                  <a:gd name="T14" fmla="*/ 53165 w 601"/>
                  <a:gd name="T15" fmla="*/ 50656 h 517"/>
                  <a:gd name="T16" fmla="*/ 43107 w 601"/>
                  <a:gd name="T17" fmla="*/ 50656 h 517"/>
                  <a:gd name="T18" fmla="*/ 45621 w 601"/>
                  <a:gd name="T19" fmla="*/ 101312 h 517"/>
                  <a:gd name="T20" fmla="*/ 55679 w 601"/>
                  <a:gd name="T21" fmla="*/ 101312 h 517"/>
                  <a:gd name="T22" fmla="*/ 65737 w 601"/>
                  <a:gd name="T23" fmla="*/ 121790 h 517"/>
                  <a:gd name="T24" fmla="*/ 147281 w 601"/>
                  <a:gd name="T25" fmla="*/ 111730 h 517"/>
                  <a:gd name="T26" fmla="*/ 167397 w 601"/>
                  <a:gd name="T27" fmla="*/ 101312 h 517"/>
                  <a:gd name="T28" fmla="*/ 190387 w 601"/>
                  <a:gd name="T29" fmla="*/ 101312 h 517"/>
                  <a:gd name="T30" fmla="*/ 162368 w 601"/>
                  <a:gd name="T31" fmla="*/ 50656 h 517"/>
                  <a:gd name="T32" fmla="*/ 126805 w 601"/>
                  <a:gd name="T33" fmla="*/ 50656 h 517"/>
                  <a:gd name="T34" fmla="*/ 126805 w 601"/>
                  <a:gd name="T35" fmla="*/ 30537 h 517"/>
                  <a:gd name="T36" fmla="*/ 162368 w 601"/>
                  <a:gd name="T37" fmla="*/ 30537 h 517"/>
                  <a:gd name="T38" fmla="*/ 177455 w 601"/>
                  <a:gd name="T39" fmla="*/ 30537 h 517"/>
                  <a:gd name="T40" fmla="*/ 215533 w 601"/>
                  <a:gd name="T41" fmla="*/ 106341 h 517"/>
                  <a:gd name="T42" fmla="*/ 215533 w 601"/>
                  <a:gd name="T43" fmla="*/ 111730 h 517"/>
                  <a:gd name="T44" fmla="*/ 215533 w 601"/>
                  <a:gd name="T45" fmla="*/ 174960 h 517"/>
                  <a:gd name="T46" fmla="*/ 142252 w 601"/>
                  <a:gd name="T47" fmla="*/ 73649 h 517"/>
                  <a:gd name="T48" fmla="*/ 136863 w 601"/>
                  <a:gd name="T49" fmla="*/ 81193 h 517"/>
                  <a:gd name="T50" fmla="*/ 106689 w 601"/>
                  <a:gd name="T51" fmla="*/ 106341 h 517"/>
                  <a:gd name="T52" fmla="*/ 76155 w 601"/>
                  <a:gd name="T53" fmla="*/ 81193 h 517"/>
                  <a:gd name="T54" fmla="*/ 83699 w 601"/>
                  <a:gd name="T55" fmla="*/ 63230 h 517"/>
                  <a:gd name="T56" fmla="*/ 96271 w 601"/>
                  <a:gd name="T57" fmla="*/ 73649 h 517"/>
                  <a:gd name="T58" fmla="*/ 96271 w 601"/>
                  <a:gd name="T59" fmla="*/ 25148 h 517"/>
                  <a:gd name="T60" fmla="*/ 106689 w 601"/>
                  <a:gd name="T61" fmla="*/ 0 h 517"/>
                  <a:gd name="T62" fmla="*/ 116747 w 601"/>
                  <a:gd name="T63" fmla="*/ 30537 h 517"/>
                  <a:gd name="T64" fmla="*/ 116747 w 601"/>
                  <a:gd name="T65" fmla="*/ 73649 h 517"/>
                  <a:gd name="T66" fmla="*/ 131834 w 601"/>
                  <a:gd name="T67" fmla="*/ 63230 h 517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601" h="517">
                    <a:moveTo>
                      <a:pt x="572" y="516"/>
                    </a:moveTo>
                    <a:lnTo>
                      <a:pt x="572" y="516"/>
                    </a:lnTo>
                    <a:cubicBezTo>
                      <a:pt x="28" y="516"/>
                      <a:pt x="28" y="516"/>
                      <a:pt x="28" y="516"/>
                    </a:cubicBezTo>
                    <a:cubicBezTo>
                      <a:pt x="7" y="516"/>
                      <a:pt x="0" y="502"/>
                      <a:pt x="0" y="487"/>
                    </a:cubicBezTo>
                    <a:cubicBezTo>
                      <a:pt x="0" y="311"/>
                      <a:pt x="0" y="311"/>
                      <a:pt x="0" y="311"/>
                    </a:cubicBezTo>
                    <a:cubicBezTo>
                      <a:pt x="0" y="304"/>
                      <a:pt x="0" y="304"/>
                      <a:pt x="0" y="296"/>
                    </a:cubicBezTo>
                    <a:cubicBezTo>
                      <a:pt x="78" y="99"/>
                      <a:pt x="78" y="99"/>
                      <a:pt x="78" y="99"/>
                    </a:cubicBezTo>
                    <a:cubicBezTo>
                      <a:pt x="78" y="92"/>
                      <a:pt x="92" y="85"/>
                      <a:pt x="99" y="85"/>
                    </a:cubicBezTo>
                    <a:cubicBezTo>
                      <a:pt x="148" y="85"/>
                      <a:pt x="148" y="85"/>
                      <a:pt x="148" y="85"/>
                    </a:cubicBezTo>
                    <a:cubicBezTo>
                      <a:pt x="240" y="85"/>
                      <a:pt x="240" y="85"/>
                      <a:pt x="240" y="85"/>
                    </a:cubicBezTo>
                    <a:cubicBezTo>
                      <a:pt x="240" y="99"/>
                      <a:pt x="240" y="99"/>
                      <a:pt x="240" y="99"/>
                    </a:cubicBezTo>
                    <a:cubicBezTo>
                      <a:pt x="240" y="141"/>
                      <a:pt x="240" y="141"/>
                      <a:pt x="240" y="141"/>
                    </a:cubicBezTo>
                    <a:cubicBezTo>
                      <a:pt x="148" y="141"/>
                      <a:pt x="148" y="141"/>
                      <a:pt x="148" y="141"/>
                    </a:cubicBezTo>
                    <a:cubicBezTo>
                      <a:pt x="120" y="141"/>
                      <a:pt x="120" y="141"/>
                      <a:pt x="120" y="141"/>
                    </a:cubicBezTo>
                    <a:cubicBezTo>
                      <a:pt x="63" y="282"/>
                      <a:pt x="63" y="282"/>
                      <a:pt x="63" y="282"/>
                    </a:cubicBezTo>
                    <a:cubicBezTo>
                      <a:pt x="127" y="282"/>
                      <a:pt x="127" y="282"/>
                      <a:pt x="127" y="282"/>
                    </a:cubicBezTo>
                    <a:cubicBezTo>
                      <a:pt x="155" y="282"/>
                      <a:pt x="155" y="282"/>
                      <a:pt x="155" y="282"/>
                    </a:cubicBezTo>
                    <a:cubicBezTo>
                      <a:pt x="176" y="282"/>
                      <a:pt x="183" y="289"/>
                      <a:pt x="183" y="311"/>
                    </a:cubicBezTo>
                    <a:cubicBezTo>
                      <a:pt x="183" y="339"/>
                      <a:pt x="183" y="339"/>
                      <a:pt x="183" y="339"/>
                    </a:cubicBezTo>
                    <a:cubicBezTo>
                      <a:pt x="410" y="339"/>
                      <a:pt x="410" y="339"/>
                      <a:pt x="410" y="339"/>
                    </a:cubicBezTo>
                    <a:cubicBezTo>
                      <a:pt x="410" y="311"/>
                      <a:pt x="410" y="311"/>
                      <a:pt x="410" y="311"/>
                    </a:cubicBezTo>
                    <a:cubicBezTo>
                      <a:pt x="410" y="289"/>
                      <a:pt x="424" y="282"/>
                      <a:pt x="438" y="282"/>
                    </a:cubicBezTo>
                    <a:cubicBezTo>
                      <a:pt x="466" y="282"/>
                      <a:pt x="466" y="282"/>
                      <a:pt x="466" y="282"/>
                    </a:cubicBezTo>
                    <a:cubicBezTo>
                      <a:pt x="530" y="282"/>
                      <a:pt x="530" y="282"/>
                      <a:pt x="530" y="282"/>
                    </a:cubicBezTo>
                    <a:cubicBezTo>
                      <a:pt x="480" y="141"/>
                      <a:pt x="480" y="141"/>
                      <a:pt x="480" y="141"/>
                    </a:cubicBezTo>
                    <a:cubicBezTo>
                      <a:pt x="452" y="141"/>
                      <a:pt x="452" y="141"/>
                      <a:pt x="452" y="141"/>
                    </a:cubicBezTo>
                    <a:cubicBezTo>
                      <a:pt x="353" y="141"/>
                      <a:pt x="353" y="141"/>
                      <a:pt x="353" y="141"/>
                    </a:cubicBezTo>
                    <a:cubicBezTo>
                      <a:pt x="353" y="99"/>
                      <a:pt x="353" y="99"/>
                      <a:pt x="353" y="99"/>
                    </a:cubicBezTo>
                    <a:cubicBezTo>
                      <a:pt x="353" y="85"/>
                      <a:pt x="353" y="85"/>
                      <a:pt x="353" y="85"/>
                    </a:cubicBezTo>
                    <a:cubicBezTo>
                      <a:pt x="452" y="85"/>
                      <a:pt x="452" y="85"/>
                      <a:pt x="452" y="85"/>
                    </a:cubicBezTo>
                    <a:cubicBezTo>
                      <a:pt x="494" y="85"/>
                      <a:pt x="494" y="85"/>
                      <a:pt x="494" y="85"/>
                    </a:cubicBezTo>
                    <a:cubicBezTo>
                      <a:pt x="509" y="85"/>
                      <a:pt x="523" y="92"/>
                      <a:pt x="523" y="99"/>
                    </a:cubicBezTo>
                    <a:cubicBezTo>
                      <a:pt x="600" y="296"/>
                      <a:pt x="600" y="296"/>
                      <a:pt x="600" y="296"/>
                    </a:cubicBezTo>
                    <a:cubicBezTo>
                      <a:pt x="600" y="304"/>
                      <a:pt x="600" y="304"/>
                      <a:pt x="600" y="311"/>
                    </a:cubicBezTo>
                    <a:cubicBezTo>
                      <a:pt x="600" y="487"/>
                      <a:pt x="600" y="487"/>
                      <a:pt x="600" y="487"/>
                    </a:cubicBezTo>
                    <a:cubicBezTo>
                      <a:pt x="600" y="502"/>
                      <a:pt x="586" y="516"/>
                      <a:pt x="572" y="516"/>
                    </a:cubicBezTo>
                    <a:close/>
                    <a:moveTo>
                      <a:pt x="396" y="205"/>
                    </a:moveTo>
                    <a:lnTo>
                      <a:pt x="396" y="205"/>
                    </a:lnTo>
                    <a:cubicBezTo>
                      <a:pt x="396" y="212"/>
                      <a:pt x="389" y="219"/>
                      <a:pt x="381" y="226"/>
                    </a:cubicBezTo>
                    <a:cubicBezTo>
                      <a:pt x="318" y="289"/>
                      <a:pt x="318" y="289"/>
                      <a:pt x="318" y="289"/>
                    </a:cubicBezTo>
                    <a:cubicBezTo>
                      <a:pt x="311" y="296"/>
                      <a:pt x="304" y="296"/>
                      <a:pt x="297" y="296"/>
                    </a:cubicBezTo>
                    <a:cubicBezTo>
                      <a:pt x="290" y="296"/>
                      <a:pt x="283" y="296"/>
                      <a:pt x="283" y="289"/>
                    </a:cubicBezTo>
                    <a:cubicBezTo>
                      <a:pt x="212" y="226"/>
                      <a:pt x="212" y="226"/>
                      <a:pt x="212" y="226"/>
                    </a:cubicBezTo>
                    <a:cubicBezTo>
                      <a:pt x="205" y="219"/>
                      <a:pt x="205" y="212"/>
                      <a:pt x="205" y="205"/>
                    </a:cubicBezTo>
                    <a:cubicBezTo>
                      <a:pt x="205" y="191"/>
                      <a:pt x="219" y="176"/>
                      <a:pt x="233" y="176"/>
                    </a:cubicBezTo>
                    <a:cubicBezTo>
                      <a:pt x="240" y="176"/>
                      <a:pt x="247" y="176"/>
                      <a:pt x="254" y="183"/>
                    </a:cubicBezTo>
                    <a:cubicBezTo>
                      <a:pt x="268" y="205"/>
                      <a:pt x="268" y="205"/>
                      <a:pt x="268" y="205"/>
                    </a:cubicBezTo>
                    <a:cubicBezTo>
                      <a:pt x="268" y="99"/>
                      <a:pt x="268" y="99"/>
                      <a:pt x="268" y="99"/>
                    </a:cubicBezTo>
                    <a:cubicBezTo>
                      <a:pt x="268" y="70"/>
                      <a:pt x="268" y="70"/>
                      <a:pt x="268" y="70"/>
                    </a:cubicBezTo>
                    <a:cubicBezTo>
                      <a:pt x="268" y="28"/>
                      <a:pt x="268" y="28"/>
                      <a:pt x="268" y="28"/>
                    </a:cubicBezTo>
                    <a:cubicBezTo>
                      <a:pt x="268" y="7"/>
                      <a:pt x="283" y="0"/>
                      <a:pt x="297" y="0"/>
                    </a:cubicBezTo>
                    <a:cubicBezTo>
                      <a:pt x="318" y="0"/>
                      <a:pt x="325" y="7"/>
                      <a:pt x="325" y="28"/>
                    </a:cubicBezTo>
                    <a:cubicBezTo>
                      <a:pt x="325" y="85"/>
                      <a:pt x="325" y="85"/>
                      <a:pt x="325" y="85"/>
                    </a:cubicBezTo>
                    <a:cubicBezTo>
                      <a:pt x="325" y="92"/>
                      <a:pt x="325" y="92"/>
                      <a:pt x="325" y="92"/>
                    </a:cubicBezTo>
                    <a:cubicBezTo>
                      <a:pt x="325" y="205"/>
                      <a:pt x="325" y="205"/>
                      <a:pt x="325" y="205"/>
                    </a:cubicBezTo>
                    <a:cubicBezTo>
                      <a:pt x="346" y="183"/>
                      <a:pt x="346" y="183"/>
                      <a:pt x="346" y="183"/>
                    </a:cubicBezTo>
                    <a:cubicBezTo>
                      <a:pt x="353" y="176"/>
                      <a:pt x="360" y="176"/>
                      <a:pt x="367" y="176"/>
                    </a:cubicBezTo>
                    <a:cubicBezTo>
                      <a:pt x="381" y="176"/>
                      <a:pt x="396" y="191"/>
                      <a:pt x="396" y="20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8" name="Group 49">
              <a:extLst>
                <a:ext uri="{FF2B5EF4-FFF2-40B4-BE49-F238E27FC236}">
                  <a16:creationId xmlns:a16="http://schemas.microsoft.com/office/drawing/2014/main" id="{780F48F8-BF97-4E9B-BE3E-B9FE9D22DB7A}"/>
                </a:ext>
              </a:extLst>
            </p:cNvPr>
            <p:cNvGrpSpPr/>
            <p:nvPr/>
          </p:nvGrpSpPr>
          <p:grpSpPr>
            <a:xfrm>
              <a:off x="8205138" y="2386735"/>
              <a:ext cx="2563521" cy="859594"/>
              <a:chOff x="1424527" y="2386735"/>
              <a:chExt cx="2563521" cy="859594"/>
            </a:xfrm>
          </p:grpSpPr>
          <p:sp>
            <p:nvSpPr>
              <p:cNvPr id="28" name="TextBox 50">
                <a:extLst>
                  <a:ext uri="{FF2B5EF4-FFF2-40B4-BE49-F238E27FC236}">
                    <a16:creationId xmlns:a16="http://schemas.microsoft.com/office/drawing/2014/main" id="{717F5AAA-0C1D-4C61-827F-65390A50C058}"/>
                  </a:ext>
                </a:extLst>
              </p:cNvPr>
              <p:cNvSpPr txBox="1"/>
              <p:nvPr/>
            </p:nvSpPr>
            <p:spPr>
              <a:xfrm>
                <a:off x="1424527" y="2386735"/>
                <a:ext cx="2563521" cy="246221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norm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accent3">
                        <a:lumMod val="100000"/>
                      </a:schemeClr>
                    </a:solidFill>
                  </a:rPr>
                  <a:t>输入标题文本</a:t>
                </a:r>
              </a:p>
            </p:txBody>
          </p:sp>
          <p:sp>
            <p:nvSpPr>
              <p:cNvPr id="29" name="TextBox 51">
                <a:extLst>
                  <a:ext uri="{FF2B5EF4-FFF2-40B4-BE49-F238E27FC236}">
                    <a16:creationId xmlns:a16="http://schemas.microsoft.com/office/drawing/2014/main" id="{D6334052-653C-40C5-8CDB-9FF778C5E15C}"/>
                  </a:ext>
                </a:extLst>
              </p:cNvPr>
              <p:cNvSpPr txBox="1"/>
              <p:nvPr/>
            </p:nvSpPr>
            <p:spPr>
              <a:xfrm>
                <a:off x="1424527" y="2725289"/>
                <a:ext cx="2563521" cy="521040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100" dirty="0"/>
                  <a:t>请替换文字内容复制你的内容到</a:t>
                </a:r>
                <a:r>
                  <a:rPr lang="zh-CN" altLang="en-US" sz="1100" dirty="0" smtClean="0"/>
                  <a:t>此</a:t>
                </a:r>
                <a:endParaRPr lang="zh-CN" altLang="en-US" sz="1100" dirty="0"/>
              </a:p>
            </p:txBody>
          </p:sp>
        </p:grpSp>
      </p:grpSp>
      <p:grpSp>
        <p:nvGrpSpPr>
          <p:cNvPr id="50" name="千图PPT彼岸天：ID 8661124库_组合 49">
            <a:extLst>
              <a:ext uri="{FF2B5EF4-FFF2-40B4-BE49-F238E27FC236}">
                <a16:creationId xmlns:a16="http://schemas.microsoft.com/office/drawing/2014/main" id="{77B3C856-E802-46BF-9CAA-666FFC283BC9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1295401" y="3940538"/>
            <a:ext cx="2819400" cy="1923696"/>
            <a:chOff x="1295401" y="3940538"/>
            <a:chExt cx="2819400" cy="1923696"/>
          </a:xfrm>
        </p:grpSpPr>
        <p:sp>
          <p:nvSpPr>
            <p:cNvPr id="11" name="Rectangle: Rounded Corners 26">
              <a:extLst>
                <a:ext uri="{FF2B5EF4-FFF2-40B4-BE49-F238E27FC236}">
                  <a16:creationId xmlns:a16="http://schemas.microsoft.com/office/drawing/2014/main" id="{4B0D679C-7BF1-4B29-AF6B-108813E1F547}"/>
                </a:ext>
              </a:extLst>
            </p:cNvPr>
            <p:cNvSpPr/>
            <p:nvPr/>
          </p:nvSpPr>
          <p:spPr>
            <a:xfrm>
              <a:off x="1295401" y="4359679"/>
              <a:ext cx="2819400" cy="1504555"/>
            </a:xfrm>
            <a:prstGeom prst="roundRect">
              <a:avLst>
                <a:gd name="adj" fmla="val 5694"/>
              </a:avLst>
            </a:prstGeom>
            <a:noFill/>
            <a:ln w="127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2" name="Group 27">
              <a:extLst>
                <a:ext uri="{FF2B5EF4-FFF2-40B4-BE49-F238E27FC236}">
                  <a16:creationId xmlns:a16="http://schemas.microsoft.com/office/drawing/2014/main" id="{E3FDB62D-0652-4B5C-93BA-8DF0C90C1D34}"/>
                </a:ext>
              </a:extLst>
            </p:cNvPr>
            <p:cNvGrpSpPr/>
            <p:nvPr/>
          </p:nvGrpSpPr>
          <p:grpSpPr>
            <a:xfrm>
              <a:off x="2303165" y="3940538"/>
              <a:ext cx="803870" cy="803870"/>
              <a:chOff x="2247900" y="1225947"/>
              <a:chExt cx="914400" cy="914400"/>
            </a:xfrm>
          </p:grpSpPr>
          <p:sp>
            <p:nvSpPr>
              <p:cNvPr id="36" name="Rectangle: Rounded Corners 30">
                <a:extLst>
                  <a:ext uri="{FF2B5EF4-FFF2-40B4-BE49-F238E27FC236}">
                    <a16:creationId xmlns:a16="http://schemas.microsoft.com/office/drawing/2014/main" id="{16241F20-8E98-478B-BD60-6A8147CFAEA1}"/>
                  </a:ext>
                </a:extLst>
              </p:cNvPr>
              <p:cNvSpPr/>
              <p:nvPr/>
            </p:nvSpPr>
            <p:spPr>
              <a:xfrm>
                <a:off x="2247900" y="1225947"/>
                <a:ext cx="914400" cy="914400"/>
              </a:xfrm>
              <a:prstGeom prst="round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7" name="Freeform: Shape 31">
                <a:extLst>
                  <a:ext uri="{FF2B5EF4-FFF2-40B4-BE49-F238E27FC236}">
                    <a16:creationId xmlns:a16="http://schemas.microsoft.com/office/drawing/2014/main" id="{7690EF9C-9595-418E-8059-B3666BB03B2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58417" y="1467073"/>
                <a:ext cx="493366" cy="432146"/>
              </a:xfrm>
              <a:custGeom>
                <a:avLst/>
                <a:gdLst>
                  <a:gd name="T0" fmla="*/ 212060 w 602"/>
                  <a:gd name="T1" fmla="*/ 103681 h 531"/>
                  <a:gd name="T2" fmla="*/ 112352 w 602"/>
                  <a:gd name="T3" fmla="*/ 144579 h 531"/>
                  <a:gd name="T4" fmla="*/ 112352 w 602"/>
                  <a:gd name="T5" fmla="*/ 144579 h 531"/>
                  <a:gd name="T6" fmla="*/ 109823 w 602"/>
                  <a:gd name="T7" fmla="*/ 147090 h 531"/>
                  <a:gd name="T8" fmla="*/ 104766 w 602"/>
                  <a:gd name="T9" fmla="*/ 144579 h 531"/>
                  <a:gd name="T10" fmla="*/ 104766 w 602"/>
                  <a:gd name="T11" fmla="*/ 144579 h 531"/>
                  <a:gd name="T12" fmla="*/ 5419 w 602"/>
                  <a:gd name="T13" fmla="*/ 103681 h 531"/>
                  <a:gd name="T14" fmla="*/ 10477 w 602"/>
                  <a:gd name="T15" fmla="*/ 86102 h 531"/>
                  <a:gd name="T16" fmla="*/ 15534 w 602"/>
                  <a:gd name="T17" fmla="*/ 86102 h 531"/>
                  <a:gd name="T18" fmla="*/ 15534 w 602"/>
                  <a:gd name="T19" fmla="*/ 86102 h 531"/>
                  <a:gd name="T20" fmla="*/ 204474 w 602"/>
                  <a:gd name="T21" fmla="*/ 86102 h 531"/>
                  <a:gd name="T22" fmla="*/ 204474 w 602"/>
                  <a:gd name="T23" fmla="*/ 86102 h 531"/>
                  <a:gd name="T24" fmla="*/ 207002 w 602"/>
                  <a:gd name="T25" fmla="*/ 86102 h 531"/>
                  <a:gd name="T26" fmla="*/ 212060 w 602"/>
                  <a:gd name="T27" fmla="*/ 103681 h 531"/>
                  <a:gd name="T28" fmla="*/ 212060 w 602"/>
                  <a:gd name="T29" fmla="*/ 60630 h 531"/>
                  <a:gd name="T30" fmla="*/ 112352 w 602"/>
                  <a:gd name="T31" fmla="*/ 101169 h 531"/>
                  <a:gd name="T32" fmla="*/ 112352 w 602"/>
                  <a:gd name="T33" fmla="*/ 101169 h 531"/>
                  <a:gd name="T34" fmla="*/ 109823 w 602"/>
                  <a:gd name="T35" fmla="*/ 101169 h 531"/>
                  <a:gd name="T36" fmla="*/ 104766 w 602"/>
                  <a:gd name="T37" fmla="*/ 101169 h 531"/>
                  <a:gd name="T38" fmla="*/ 104766 w 602"/>
                  <a:gd name="T39" fmla="*/ 101169 h 531"/>
                  <a:gd name="T40" fmla="*/ 5419 w 602"/>
                  <a:gd name="T41" fmla="*/ 60630 h 531"/>
                  <a:gd name="T42" fmla="*/ 5419 w 602"/>
                  <a:gd name="T43" fmla="*/ 43051 h 531"/>
                  <a:gd name="T44" fmla="*/ 104766 w 602"/>
                  <a:gd name="T45" fmla="*/ 2511 h 531"/>
                  <a:gd name="T46" fmla="*/ 104766 w 602"/>
                  <a:gd name="T47" fmla="*/ 2511 h 531"/>
                  <a:gd name="T48" fmla="*/ 109823 w 602"/>
                  <a:gd name="T49" fmla="*/ 0 h 531"/>
                  <a:gd name="T50" fmla="*/ 112352 w 602"/>
                  <a:gd name="T51" fmla="*/ 2511 h 531"/>
                  <a:gd name="T52" fmla="*/ 112352 w 602"/>
                  <a:gd name="T53" fmla="*/ 2511 h 531"/>
                  <a:gd name="T54" fmla="*/ 212060 w 602"/>
                  <a:gd name="T55" fmla="*/ 43051 h 531"/>
                  <a:gd name="T56" fmla="*/ 212060 w 602"/>
                  <a:gd name="T57" fmla="*/ 60630 h 531"/>
                  <a:gd name="T58" fmla="*/ 10477 w 602"/>
                  <a:gd name="T59" fmla="*/ 129153 h 531"/>
                  <a:gd name="T60" fmla="*/ 15534 w 602"/>
                  <a:gd name="T61" fmla="*/ 129153 h 531"/>
                  <a:gd name="T62" fmla="*/ 15534 w 602"/>
                  <a:gd name="T63" fmla="*/ 129153 h 531"/>
                  <a:gd name="T64" fmla="*/ 204474 w 602"/>
                  <a:gd name="T65" fmla="*/ 129153 h 531"/>
                  <a:gd name="T66" fmla="*/ 204474 w 602"/>
                  <a:gd name="T67" fmla="*/ 129153 h 531"/>
                  <a:gd name="T68" fmla="*/ 207002 w 602"/>
                  <a:gd name="T69" fmla="*/ 129153 h 531"/>
                  <a:gd name="T70" fmla="*/ 212060 w 602"/>
                  <a:gd name="T71" fmla="*/ 149602 h 531"/>
                  <a:gd name="T72" fmla="*/ 112352 w 602"/>
                  <a:gd name="T73" fmla="*/ 190141 h 531"/>
                  <a:gd name="T74" fmla="*/ 112352 w 602"/>
                  <a:gd name="T75" fmla="*/ 190141 h 531"/>
                  <a:gd name="T76" fmla="*/ 109823 w 602"/>
                  <a:gd name="T77" fmla="*/ 190141 h 531"/>
                  <a:gd name="T78" fmla="*/ 104766 w 602"/>
                  <a:gd name="T79" fmla="*/ 190141 h 531"/>
                  <a:gd name="T80" fmla="*/ 104766 w 602"/>
                  <a:gd name="T81" fmla="*/ 190141 h 531"/>
                  <a:gd name="T82" fmla="*/ 5419 w 602"/>
                  <a:gd name="T83" fmla="*/ 149602 h 531"/>
                  <a:gd name="T84" fmla="*/ 10477 w 602"/>
                  <a:gd name="T85" fmla="*/ 129153 h 531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0" t="0" r="r" b="b"/>
                <a:pathLst>
                  <a:path w="602" h="531">
                    <a:moveTo>
                      <a:pt x="587" y="289"/>
                    </a:moveTo>
                    <a:lnTo>
                      <a:pt x="587" y="289"/>
                    </a:lnTo>
                    <a:cubicBezTo>
                      <a:pt x="311" y="403"/>
                      <a:pt x="311" y="403"/>
                      <a:pt x="311" y="403"/>
                    </a:cubicBezTo>
                    <a:cubicBezTo>
                      <a:pt x="311" y="410"/>
                      <a:pt x="304" y="410"/>
                      <a:pt x="304" y="410"/>
                    </a:cubicBezTo>
                    <a:cubicBezTo>
                      <a:pt x="297" y="410"/>
                      <a:pt x="297" y="410"/>
                      <a:pt x="290" y="403"/>
                    </a:cubicBezTo>
                    <a:cubicBezTo>
                      <a:pt x="15" y="289"/>
                      <a:pt x="15" y="289"/>
                      <a:pt x="15" y="289"/>
                    </a:cubicBezTo>
                    <a:cubicBezTo>
                      <a:pt x="7" y="289"/>
                      <a:pt x="0" y="275"/>
                      <a:pt x="0" y="268"/>
                    </a:cubicBezTo>
                    <a:cubicBezTo>
                      <a:pt x="0" y="247"/>
                      <a:pt x="15" y="240"/>
                      <a:pt x="29" y="240"/>
                    </a:cubicBezTo>
                    <a:cubicBezTo>
                      <a:pt x="36" y="240"/>
                      <a:pt x="36" y="240"/>
                      <a:pt x="43" y="240"/>
                    </a:cubicBezTo>
                    <a:cubicBezTo>
                      <a:pt x="304" y="346"/>
                      <a:pt x="304" y="346"/>
                      <a:pt x="304" y="346"/>
                    </a:cubicBezTo>
                    <a:cubicBezTo>
                      <a:pt x="566" y="240"/>
                      <a:pt x="566" y="240"/>
                      <a:pt x="566" y="240"/>
                    </a:cubicBezTo>
                    <a:lnTo>
                      <a:pt x="573" y="240"/>
                    </a:lnTo>
                    <a:cubicBezTo>
                      <a:pt x="594" y="240"/>
                      <a:pt x="601" y="247"/>
                      <a:pt x="601" y="268"/>
                    </a:cubicBezTo>
                    <a:cubicBezTo>
                      <a:pt x="601" y="275"/>
                      <a:pt x="594" y="289"/>
                      <a:pt x="587" y="289"/>
                    </a:cubicBezTo>
                    <a:close/>
                    <a:moveTo>
                      <a:pt x="587" y="169"/>
                    </a:moveTo>
                    <a:lnTo>
                      <a:pt x="587" y="169"/>
                    </a:lnTo>
                    <a:cubicBezTo>
                      <a:pt x="311" y="282"/>
                      <a:pt x="311" y="282"/>
                      <a:pt x="311" y="282"/>
                    </a:cubicBezTo>
                    <a:lnTo>
                      <a:pt x="304" y="282"/>
                    </a:lnTo>
                    <a:cubicBezTo>
                      <a:pt x="297" y="282"/>
                      <a:pt x="297" y="282"/>
                      <a:pt x="290" y="282"/>
                    </a:cubicBezTo>
                    <a:cubicBezTo>
                      <a:pt x="15" y="169"/>
                      <a:pt x="15" y="169"/>
                      <a:pt x="15" y="169"/>
                    </a:cubicBezTo>
                    <a:cubicBezTo>
                      <a:pt x="7" y="162"/>
                      <a:pt x="0" y="155"/>
                      <a:pt x="0" y="141"/>
                    </a:cubicBezTo>
                    <a:cubicBezTo>
                      <a:pt x="0" y="134"/>
                      <a:pt x="7" y="120"/>
                      <a:pt x="15" y="120"/>
                    </a:cubicBezTo>
                    <a:cubicBezTo>
                      <a:pt x="290" y="7"/>
                      <a:pt x="290" y="7"/>
                      <a:pt x="290" y="7"/>
                    </a:cubicBezTo>
                    <a:cubicBezTo>
                      <a:pt x="297" y="0"/>
                      <a:pt x="297" y="0"/>
                      <a:pt x="304" y="0"/>
                    </a:cubicBezTo>
                    <a:cubicBezTo>
                      <a:pt x="304" y="0"/>
                      <a:pt x="311" y="0"/>
                      <a:pt x="311" y="7"/>
                    </a:cubicBezTo>
                    <a:cubicBezTo>
                      <a:pt x="587" y="120"/>
                      <a:pt x="587" y="120"/>
                      <a:pt x="587" y="120"/>
                    </a:cubicBezTo>
                    <a:cubicBezTo>
                      <a:pt x="594" y="120"/>
                      <a:pt x="601" y="134"/>
                      <a:pt x="601" y="141"/>
                    </a:cubicBezTo>
                    <a:cubicBezTo>
                      <a:pt x="601" y="155"/>
                      <a:pt x="594" y="162"/>
                      <a:pt x="587" y="169"/>
                    </a:cubicBezTo>
                    <a:close/>
                    <a:moveTo>
                      <a:pt x="29" y="360"/>
                    </a:moveTo>
                    <a:lnTo>
                      <a:pt x="29" y="360"/>
                    </a:lnTo>
                    <a:cubicBezTo>
                      <a:pt x="36" y="360"/>
                      <a:pt x="36" y="360"/>
                      <a:pt x="43" y="360"/>
                    </a:cubicBezTo>
                    <a:cubicBezTo>
                      <a:pt x="304" y="473"/>
                      <a:pt x="304" y="473"/>
                      <a:pt x="304" y="473"/>
                    </a:cubicBezTo>
                    <a:cubicBezTo>
                      <a:pt x="566" y="360"/>
                      <a:pt x="566" y="360"/>
                      <a:pt x="566" y="360"/>
                    </a:cubicBezTo>
                    <a:lnTo>
                      <a:pt x="573" y="360"/>
                    </a:lnTo>
                    <a:cubicBezTo>
                      <a:pt x="594" y="360"/>
                      <a:pt x="601" y="374"/>
                      <a:pt x="601" y="388"/>
                    </a:cubicBezTo>
                    <a:cubicBezTo>
                      <a:pt x="601" y="403"/>
                      <a:pt x="594" y="410"/>
                      <a:pt x="587" y="417"/>
                    </a:cubicBezTo>
                    <a:cubicBezTo>
                      <a:pt x="311" y="530"/>
                      <a:pt x="311" y="530"/>
                      <a:pt x="311" y="530"/>
                    </a:cubicBezTo>
                    <a:lnTo>
                      <a:pt x="304" y="530"/>
                    </a:lnTo>
                    <a:cubicBezTo>
                      <a:pt x="297" y="530"/>
                      <a:pt x="297" y="530"/>
                      <a:pt x="290" y="530"/>
                    </a:cubicBezTo>
                    <a:cubicBezTo>
                      <a:pt x="15" y="417"/>
                      <a:pt x="15" y="417"/>
                      <a:pt x="15" y="417"/>
                    </a:cubicBezTo>
                    <a:cubicBezTo>
                      <a:pt x="7" y="410"/>
                      <a:pt x="0" y="403"/>
                      <a:pt x="0" y="388"/>
                    </a:cubicBezTo>
                    <a:cubicBezTo>
                      <a:pt x="0" y="374"/>
                      <a:pt x="15" y="360"/>
                      <a:pt x="29" y="36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9" name="Group 52">
              <a:extLst>
                <a:ext uri="{FF2B5EF4-FFF2-40B4-BE49-F238E27FC236}">
                  <a16:creationId xmlns:a16="http://schemas.microsoft.com/office/drawing/2014/main" id="{9B0C871F-26BD-43E2-96A4-D5239A3FD569}"/>
                </a:ext>
              </a:extLst>
            </p:cNvPr>
            <p:cNvGrpSpPr/>
            <p:nvPr/>
          </p:nvGrpSpPr>
          <p:grpSpPr>
            <a:xfrm>
              <a:off x="1424527" y="4901005"/>
              <a:ext cx="2563521" cy="859594"/>
              <a:chOff x="1424527" y="2386735"/>
              <a:chExt cx="2563521" cy="859594"/>
            </a:xfrm>
          </p:grpSpPr>
          <p:sp>
            <p:nvSpPr>
              <p:cNvPr id="26" name="TextBox 53">
                <a:extLst>
                  <a:ext uri="{FF2B5EF4-FFF2-40B4-BE49-F238E27FC236}">
                    <a16:creationId xmlns:a16="http://schemas.microsoft.com/office/drawing/2014/main" id="{C810A5B4-F405-41F2-9CDC-D5ABAD381375}"/>
                  </a:ext>
                </a:extLst>
              </p:cNvPr>
              <p:cNvSpPr txBox="1"/>
              <p:nvPr/>
            </p:nvSpPr>
            <p:spPr>
              <a:xfrm>
                <a:off x="1424527" y="2386735"/>
                <a:ext cx="2563521" cy="246221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norm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accent4">
                        <a:lumMod val="100000"/>
                      </a:schemeClr>
                    </a:solidFill>
                  </a:rPr>
                  <a:t>输入标题文本</a:t>
                </a:r>
              </a:p>
            </p:txBody>
          </p:sp>
          <p:sp>
            <p:nvSpPr>
              <p:cNvPr id="27" name="TextBox 54">
                <a:extLst>
                  <a:ext uri="{FF2B5EF4-FFF2-40B4-BE49-F238E27FC236}">
                    <a16:creationId xmlns:a16="http://schemas.microsoft.com/office/drawing/2014/main" id="{6DAE2585-BD71-4E5B-A85E-A4E8B72BD4B4}"/>
                  </a:ext>
                </a:extLst>
              </p:cNvPr>
              <p:cNvSpPr txBox="1"/>
              <p:nvPr/>
            </p:nvSpPr>
            <p:spPr>
              <a:xfrm>
                <a:off x="1424527" y="2725289"/>
                <a:ext cx="2563521" cy="521040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100" dirty="0"/>
                  <a:t>请替换文字内容复制你的内容到</a:t>
                </a:r>
                <a:r>
                  <a:rPr lang="zh-CN" altLang="en-US" sz="1100" dirty="0" smtClean="0"/>
                  <a:t>此</a:t>
                </a:r>
                <a:endParaRPr lang="zh-CN" altLang="en-US" sz="1100" dirty="0"/>
              </a:p>
            </p:txBody>
          </p:sp>
        </p:grpSp>
      </p:grpSp>
      <p:grpSp>
        <p:nvGrpSpPr>
          <p:cNvPr id="49" name="千图PPT彼岸天：ID 8661124库_组合 48">
            <a:extLst>
              <a:ext uri="{FF2B5EF4-FFF2-40B4-BE49-F238E27FC236}">
                <a16:creationId xmlns:a16="http://schemas.microsoft.com/office/drawing/2014/main" id="{1BEA040F-A53B-4B08-AD61-52ACB80794A9}"/>
              </a:ext>
            </a:extLst>
          </p:cNvPr>
          <p:cNvGrpSpPr/>
          <p:nvPr>
            <p:custDataLst>
              <p:tags r:id="rId6"/>
            </p:custDataLst>
          </p:nvPr>
        </p:nvGrpSpPr>
        <p:grpSpPr>
          <a:xfrm>
            <a:off x="4686300" y="3940536"/>
            <a:ext cx="2819400" cy="1923698"/>
            <a:chOff x="4686300" y="3940536"/>
            <a:chExt cx="2819400" cy="1923698"/>
          </a:xfrm>
        </p:grpSpPr>
        <p:sp>
          <p:nvSpPr>
            <p:cNvPr id="13" name="Rectangle: Rounded Corners 33">
              <a:extLst>
                <a:ext uri="{FF2B5EF4-FFF2-40B4-BE49-F238E27FC236}">
                  <a16:creationId xmlns:a16="http://schemas.microsoft.com/office/drawing/2014/main" id="{36A739B7-0CC2-4D4B-B72A-03A6BCB67040}"/>
                </a:ext>
              </a:extLst>
            </p:cNvPr>
            <p:cNvSpPr/>
            <p:nvPr/>
          </p:nvSpPr>
          <p:spPr>
            <a:xfrm>
              <a:off x="4686300" y="4359679"/>
              <a:ext cx="2819400" cy="1504555"/>
            </a:xfrm>
            <a:prstGeom prst="roundRect">
              <a:avLst>
                <a:gd name="adj" fmla="val 5694"/>
              </a:avLst>
            </a:prstGeom>
            <a:noFill/>
            <a:ln w="1270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4" name="Group 34">
              <a:extLst>
                <a:ext uri="{FF2B5EF4-FFF2-40B4-BE49-F238E27FC236}">
                  <a16:creationId xmlns:a16="http://schemas.microsoft.com/office/drawing/2014/main" id="{43DA621E-6E50-4CCC-B9FF-EBB79992E3D3}"/>
                </a:ext>
              </a:extLst>
            </p:cNvPr>
            <p:cNvGrpSpPr/>
            <p:nvPr/>
          </p:nvGrpSpPr>
          <p:grpSpPr>
            <a:xfrm>
              <a:off x="5694065" y="3940536"/>
              <a:ext cx="803870" cy="803870"/>
              <a:chOff x="5638800" y="1225947"/>
              <a:chExt cx="914400" cy="914400"/>
            </a:xfrm>
          </p:grpSpPr>
          <p:sp>
            <p:nvSpPr>
              <p:cNvPr id="34" name="Rectangle: Rounded Corners 37">
                <a:extLst>
                  <a:ext uri="{FF2B5EF4-FFF2-40B4-BE49-F238E27FC236}">
                    <a16:creationId xmlns:a16="http://schemas.microsoft.com/office/drawing/2014/main" id="{E43EC385-45B9-4B24-88B7-CE497A280B43}"/>
                  </a:ext>
                </a:extLst>
              </p:cNvPr>
              <p:cNvSpPr/>
              <p:nvPr/>
            </p:nvSpPr>
            <p:spPr>
              <a:xfrm>
                <a:off x="5638800" y="1225947"/>
                <a:ext cx="914400" cy="914400"/>
              </a:xfrm>
              <a:prstGeom prst="round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" name="Freeform: Shape 38">
                <a:extLst>
                  <a:ext uri="{FF2B5EF4-FFF2-40B4-BE49-F238E27FC236}">
                    <a16:creationId xmlns:a16="http://schemas.microsoft.com/office/drawing/2014/main" id="{E15D255E-6F2D-418A-9618-76B94683D2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52919" y="1449011"/>
                <a:ext cx="486162" cy="475360"/>
              </a:xfrm>
              <a:custGeom>
                <a:avLst/>
                <a:gdLst>
                  <a:gd name="T0" fmla="*/ 203841 w 594"/>
                  <a:gd name="T1" fmla="*/ 122628 h 581"/>
                  <a:gd name="T2" fmla="*/ 201316 w 594"/>
                  <a:gd name="T3" fmla="*/ 122628 h 581"/>
                  <a:gd name="T4" fmla="*/ 196265 w 594"/>
                  <a:gd name="T5" fmla="*/ 140301 h 581"/>
                  <a:gd name="T6" fmla="*/ 196265 w 594"/>
                  <a:gd name="T7" fmla="*/ 142826 h 581"/>
                  <a:gd name="T8" fmla="*/ 196265 w 594"/>
                  <a:gd name="T9" fmla="*/ 145351 h 581"/>
                  <a:gd name="T10" fmla="*/ 196265 w 594"/>
                  <a:gd name="T11" fmla="*/ 145351 h 581"/>
                  <a:gd name="T12" fmla="*/ 193739 w 594"/>
                  <a:gd name="T13" fmla="*/ 147875 h 581"/>
                  <a:gd name="T14" fmla="*/ 185802 w 594"/>
                  <a:gd name="T15" fmla="*/ 150400 h 581"/>
                  <a:gd name="T16" fmla="*/ 185802 w 594"/>
                  <a:gd name="T17" fmla="*/ 150400 h 581"/>
                  <a:gd name="T18" fmla="*/ 155497 w 594"/>
                  <a:gd name="T19" fmla="*/ 122628 h 581"/>
                  <a:gd name="T20" fmla="*/ 155497 w 594"/>
                  <a:gd name="T21" fmla="*/ 122628 h 581"/>
                  <a:gd name="T22" fmla="*/ 50870 w 594"/>
                  <a:gd name="T23" fmla="*/ 112169 h 581"/>
                  <a:gd name="T24" fmla="*/ 60972 w 594"/>
                  <a:gd name="T25" fmla="*/ 0 h 581"/>
                  <a:gd name="T26" fmla="*/ 213943 w 594"/>
                  <a:gd name="T27" fmla="*/ 10459 h 581"/>
                  <a:gd name="T28" fmla="*/ 203841 w 594"/>
                  <a:gd name="T29" fmla="*/ 122628 h 581"/>
                  <a:gd name="T30" fmla="*/ 150446 w 594"/>
                  <a:gd name="T31" fmla="*/ 132727 h 581"/>
                  <a:gd name="T32" fmla="*/ 173175 w 594"/>
                  <a:gd name="T33" fmla="*/ 155810 h 581"/>
                  <a:gd name="T34" fmla="*/ 185802 w 594"/>
                  <a:gd name="T35" fmla="*/ 168433 h 581"/>
                  <a:gd name="T36" fmla="*/ 175700 w 594"/>
                  <a:gd name="T37" fmla="*/ 178532 h 581"/>
                  <a:gd name="T38" fmla="*/ 104266 w 594"/>
                  <a:gd name="T39" fmla="*/ 178532 h 581"/>
                  <a:gd name="T40" fmla="*/ 81537 w 594"/>
                  <a:gd name="T41" fmla="*/ 178532 h 581"/>
                  <a:gd name="T42" fmla="*/ 71074 w 594"/>
                  <a:gd name="T43" fmla="*/ 178532 h 581"/>
                  <a:gd name="T44" fmla="*/ 40768 w 594"/>
                  <a:gd name="T45" fmla="*/ 204140 h 581"/>
                  <a:gd name="T46" fmla="*/ 32831 w 594"/>
                  <a:gd name="T47" fmla="*/ 209189 h 581"/>
                  <a:gd name="T48" fmla="*/ 32831 w 594"/>
                  <a:gd name="T49" fmla="*/ 209189 h 581"/>
                  <a:gd name="T50" fmla="*/ 25255 w 594"/>
                  <a:gd name="T51" fmla="*/ 204140 h 581"/>
                  <a:gd name="T52" fmla="*/ 25255 w 594"/>
                  <a:gd name="T53" fmla="*/ 204140 h 581"/>
                  <a:gd name="T54" fmla="*/ 25255 w 594"/>
                  <a:gd name="T55" fmla="*/ 201615 h 581"/>
                  <a:gd name="T56" fmla="*/ 22729 w 594"/>
                  <a:gd name="T57" fmla="*/ 199091 h 581"/>
                  <a:gd name="T58" fmla="*/ 22729 w 594"/>
                  <a:gd name="T59" fmla="*/ 178532 h 581"/>
                  <a:gd name="T60" fmla="*/ 22729 w 594"/>
                  <a:gd name="T61" fmla="*/ 178532 h 581"/>
                  <a:gd name="T62" fmla="*/ 0 w 594"/>
                  <a:gd name="T63" fmla="*/ 168433 h 581"/>
                  <a:gd name="T64" fmla="*/ 0 w 594"/>
                  <a:gd name="T65" fmla="*/ 51215 h 581"/>
                  <a:gd name="T66" fmla="*/ 40768 w 594"/>
                  <a:gd name="T67" fmla="*/ 40756 h 581"/>
                  <a:gd name="T68" fmla="*/ 60972 w 594"/>
                  <a:gd name="T69" fmla="*/ 132727 h 581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0" t="0" r="r" b="b"/>
                <a:pathLst>
                  <a:path w="594" h="581">
                    <a:moveTo>
                      <a:pt x="565" y="340"/>
                    </a:moveTo>
                    <a:lnTo>
                      <a:pt x="565" y="340"/>
                    </a:lnTo>
                    <a:cubicBezTo>
                      <a:pt x="558" y="340"/>
                      <a:pt x="558" y="340"/>
                      <a:pt x="558" y="340"/>
                    </a:cubicBezTo>
                    <a:cubicBezTo>
                      <a:pt x="544" y="340"/>
                      <a:pt x="544" y="340"/>
                      <a:pt x="544" y="340"/>
                    </a:cubicBezTo>
                    <a:cubicBezTo>
                      <a:pt x="544" y="389"/>
                      <a:pt x="544" y="389"/>
                      <a:pt x="544" y="389"/>
                    </a:cubicBezTo>
                    <a:lnTo>
                      <a:pt x="544" y="396"/>
                    </a:lnTo>
                    <a:cubicBezTo>
                      <a:pt x="544" y="396"/>
                      <a:pt x="544" y="396"/>
                      <a:pt x="544" y="403"/>
                    </a:cubicBezTo>
                    <a:lnTo>
                      <a:pt x="537" y="410"/>
                    </a:lnTo>
                    <a:cubicBezTo>
                      <a:pt x="530" y="417"/>
                      <a:pt x="523" y="417"/>
                      <a:pt x="515" y="417"/>
                    </a:cubicBezTo>
                    <a:cubicBezTo>
                      <a:pt x="508" y="417"/>
                      <a:pt x="501" y="417"/>
                      <a:pt x="501" y="410"/>
                    </a:cubicBezTo>
                    <a:cubicBezTo>
                      <a:pt x="431" y="340"/>
                      <a:pt x="431" y="340"/>
                      <a:pt x="431" y="340"/>
                    </a:cubicBezTo>
                    <a:cubicBezTo>
                      <a:pt x="169" y="340"/>
                      <a:pt x="169" y="340"/>
                      <a:pt x="169" y="340"/>
                    </a:cubicBezTo>
                    <a:cubicBezTo>
                      <a:pt x="155" y="340"/>
                      <a:pt x="141" y="332"/>
                      <a:pt x="141" y="311"/>
                    </a:cubicBezTo>
                    <a:cubicBezTo>
                      <a:pt x="141" y="29"/>
                      <a:pt x="141" y="29"/>
                      <a:pt x="141" y="29"/>
                    </a:cubicBezTo>
                    <a:cubicBezTo>
                      <a:pt x="141" y="14"/>
                      <a:pt x="155" y="0"/>
                      <a:pt x="169" y="0"/>
                    </a:cubicBezTo>
                    <a:cubicBezTo>
                      <a:pt x="565" y="0"/>
                      <a:pt x="565" y="0"/>
                      <a:pt x="565" y="0"/>
                    </a:cubicBezTo>
                    <a:cubicBezTo>
                      <a:pt x="579" y="0"/>
                      <a:pt x="593" y="14"/>
                      <a:pt x="593" y="29"/>
                    </a:cubicBezTo>
                    <a:cubicBezTo>
                      <a:pt x="593" y="311"/>
                      <a:pt x="593" y="311"/>
                      <a:pt x="593" y="311"/>
                    </a:cubicBezTo>
                    <a:cubicBezTo>
                      <a:pt x="593" y="332"/>
                      <a:pt x="579" y="340"/>
                      <a:pt x="565" y="340"/>
                    </a:cubicBezTo>
                    <a:close/>
                    <a:moveTo>
                      <a:pt x="417" y="368"/>
                    </a:moveTo>
                    <a:lnTo>
                      <a:pt x="417" y="368"/>
                    </a:lnTo>
                    <a:cubicBezTo>
                      <a:pt x="480" y="432"/>
                      <a:pt x="480" y="432"/>
                      <a:pt x="480" y="432"/>
                    </a:cubicBezTo>
                    <a:cubicBezTo>
                      <a:pt x="487" y="439"/>
                      <a:pt x="501" y="446"/>
                      <a:pt x="515" y="446"/>
                    </a:cubicBezTo>
                    <a:cubicBezTo>
                      <a:pt x="515" y="467"/>
                      <a:pt x="515" y="467"/>
                      <a:pt x="515" y="467"/>
                    </a:cubicBezTo>
                    <a:cubicBezTo>
                      <a:pt x="515" y="481"/>
                      <a:pt x="508" y="495"/>
                      <a:pt x="487" y="495"/>
                    </a:cubicBezTo>
                    <a:cubicBezTo>
                      <a:pt x="289" y="495"/>
                      <a:pt x="289" y="495"/>
                      <a:pt x="289" y="495"/>
                    </a:cubicBezTo>
                    <a:cubicBezTo>
                      <a:pt x="226" y="495"/>
                      <a:pt x="226" y="495"/>
                      <a:pt x="226" y="495"/>
                    </a:cubicBezTo>
                    <a:cubicBezTo>
                      <a:pt x="197" y="495"/>
                      <a:pt x="197" y="495"/>
                      <a:pt x="197" y="495"/>
                    </a:cubicBezTo>
                    <a:cubicBezTo>
                      <a:pt x="190" y="495"/>
                      <a:pt x="190" y="495"/>
                      <a:pt x="190" y="495"/>
                    </a:cubicBezTo>
                    <a:cubicBezTo>
                      <a:pt x="113" y="566"/>
                      <a:pt x="113" y="566"/>
                      <a:pt x="113" y="566"/>
                    </a:cubicBezTo>
                    <a:cubicBezTo>
                      <a:pt x="106" y="573"/>
                      <a:pt x="99" y="580"/>
                      <a:pt x="91" y="580"/>
                    </a:cubicBezTo>
                    <a:cubicBezTo>
                      <a:pt x="84" y="580"/>
                      <a:pt x="77" y="573"/>
                      <a:pt x="77" y="566"/>
                    </a:cubicBezTo>
                    <a:cubicBezTo>
                      <a:pt x="70" y="566"/>
                      <a:pt x="70" y="566"/>
                      <a:pt x="70" y="566"/>
                    </a:cubicBezTo>
                    <a:lnTo>
                      <a:pt x="70" y="559"/>
                    </a:lnTo>
                    <a:cubicBezTo>
                      <a:pt x="70" y="559"/>
                      <a:pt x="63" y="559"/>
                      <a:pt x="63" y="552"/>
                    </a:cubicBezTo>
                    <a:cubicBezTo>
                      <a:pt x="63" y="495"/>
                      <a:pt x="63" y="495"/>
                      <a:pt x="63" y="495"/>
                    </a:cubicBezTo>
                    <a:cubicBezTo>
                      <a:pt x="28" y="495"/>
                      <a:pt x="28" y="495"/>
                      <a:pt x="28" y="495"/>
                    </a:cubicBezTo>
                    <a:cubicBezTo>
                      <a:pt x="14" y="495"/>
                      <a:pt x="0" y="481"/>
                      <a:pt x="0" y="467"/>
                    </a:cubicBezTo>
                    <a:cubicBezTo>
                      <a:pt x="0" y="142"/>
                      <a:pt x="0" y="142"/>
                      <a:pt x="0" y="142"/>
                    </a:cubicBezTo>
                    <a:cubicBezTo>
                      <a:pt x="0" y="128"/>
                      <a:pt x="14" y="113"/>
                      <a:pt x="28" y="113"/>
                    </a:cubicBezTo>
                    <a:cubicBezTo>
                      <a:pt x="113" y="113"/>
                      <a:pt x="113" y="113"/>
                      <a:pt x="113" y="113"/>
                    </a:cubicBezTo>
                    <a:cubicBezTo>
                      <a:pt x="113" y="311"/>
                      <a:pt x="113" y="311"/>
                      <a:pt x="113" y="311"/>
                    </a:cubicBezTo>
                    <a:cubicBezTo>
                      <a:pt x="113" y="347"/>
                      <a:pt x="141" y="368"/>
                      <a:pt x="169" y="368"/>
                    </a:cubicBezTo>
                    <a:lnTo>
                      <a:pt x="417" y="36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0" name="Group 55">
              <a:extLst>
                <a:ext uri="{FF2B5EF4-FFF2-40B4-BE49-F238E27FC236}">
                  <a16:creationId xmlns:a16="http://schemas.microsoft.com/office/drawing/2014/main" id="{180D2447-E945-4137-8544-F2863A43C883}"/>
                </a:ext>
              </a:extLst>
            </p:cNvPr>
            <p:cNvGrpSpPr/>
            <p:nvPr/>
          </p:nvGrpSpPr>
          <p:grpSpPr>
            <a:xfrm>
              <a:off x="4814239" y="4901005"/>
              <a:ext cx="2563521" cy="859594"/>
              <a:chOff x="1424527" y="2386735"/>
              <a:chExt cx="2563521" cy="859594"/>
            </a:xfrm>
          </p:grpSpPr>
          <p:sp>
            <p:nvSpPr>
              <p:cNvPr id="24" name="TextBox 56">
                <a:extLst>
                  <a:ext uri="{FF2B5EF4-FFF2-40B4-BE49-F238E27FC236}">
                    <a16:creationId xmlns:a16="http://schemas.microsoft.com/office/drawing/2014/main" id="{A031313C-A54A-4AFB-B869-2E47C9BAC82E}"/>
                  </a:ext>
                </a:extLst>
              </p:cNvPr>
              <p:cNvSpPr txBox="1"/>
              <p:nvPr/>
            </p:nvSpPr>
            <p:spPr>
              <a:xfrm>
                <a:off x="1424527" y="2386735"/>
                <a:ext cx="2563521" cy="246221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norm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accent5">
                        <a:lumMod val="100000"/>
                      </a:schemeClr>
                    </a:solidFill>
                  </a:rPr>
                  <a:t>输入标题文本</a:t>
                </a:r>
              </a:p>
            </p:txBody>
          </p:sp>
          <p:sp>
            <p:nvSpPr>
              <p:cNvPr id="25" name="TextBox 57">
                <a:extLst>
                  <a:ext uri="{FF2B5EF4-FFF2-40B4-BE49-F238E27FC236}">
                    <a16:creationId xmlns:a16="http://schemas.microsoft.com/office/drawing/2014/main" id="{46332A08-CCAF-408D-A6C5-BE9CE26ED69F}"/>
                  </a:ext>
                </a:extLst>
              </p:cNvPr>
              <p:cNvSpPr txBox="1"/>
              <p:nvPr/>
            </p:nvSpPr>
            <p:spPr>
              <a:xfrm>
                <a:off x="1424527" y="2725289"/>
                <a:ext cx="2563521" cy="521040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100" dirty="0"/>
                  <a:t>请替换文字内容复制你的内容到</a:t>
                </a:r>
                <a:r>
                  <a:rPr lang="zh-CN" altLang="en-US" sz="1100" dirty="0" smtClean="0"/>
                  <a:t>此</a:t>
                </a:r>
                <a:endParaRPr lang="zh-CN" altLang="en-US" sz="1100" dirty="0"/>
              </a:p>
            </p:txBody>
          </p:sp>
        </p:grpSp>
      </p:grpSp>
      <p:grpSp>
        <p:nvGrpSpPr>
          <p:cNvPr id="48" name="千图PPT彼岸天：ID 8661124库_组合 47">
            <a:extLst>
              <a:ext uri="{FF2B5EF4-FFF2-40B4-BE49-F238E27FC236}">
                <a16:creationId xmlns:a16="http://schemas.microsoft.com/office/drawing/2014/main" id="{DA5792FA-2BB1-42E2-A31F-9A1B44764C17}"/>
              </a:ext>
            </a:extLst>
          </p:cNvPr>
          <p:cNvGrpSpPr/>
          <p:nvPr>
            <p:custDataLst>
              <p:tags r:id="rId7"/>
            </p:custDataLst>
          </p:nvPr>
        </p:nvGrpSpPr>
        <p:grpSpPr>
          <a:xfrm>
            <a:off x="8077200" y="3937683"/>
            <a:ext cx="2819400" cy="1926551"/>
            <a:chOff x="8077200" y="3937683"/>
            <a:chExt cx="2819400" cy="1926551"/>
          </a:xfrm>
        </p:grpSpPr>
        <p:sp>
          <p:nvSpPr>
            <p:cNvPr id="15" name="Rectangle: Rounded Corners 40">
              <a:extLst>
                <a:ext uri="{FF2B5EF4-FFF2-40B4-BE49-F238E27FC236}">
                  <a16:creationId xmlns:a16="http://schemas.microsoft.com/office/drawing/2014/main" id="{7A51D57D-5EE1-407B-9880-97F48E9BA75F}"/>
                </a:ext>
              </a:extLst>
            </p:cNvPr>
            <p:cNvSpPr/>
            <p:nvPr/>
          </p:nvSpPr>
          <p:spPr>
            <a:xfrm>
              <a:off x="8077200" y="4359679"/>
              <a:ext cx="2819400" cy="1504555"/>
            </a:xfrm>
            <a:prstGeom prst="roundRect">
              <a:avLst>
                <a:gd name="adj" fmla="val 5694"/>
              </a:avLst>
            </a:prstGeom>
            <a:noFill/>
            <a:ln w="127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6" name="Group 41">
              <a:extLst>
                <a:ext uri="{FF2B5EF4-FFF2-40B4-BE49-F238E27FC236}">
                  <a16:creationId xmlns:a16="http://schemas.microsoft.com/office/drawing/2014/main" id="{A21A9812-B221-404D-AFE5-96EEDFCBD622}"/>
                </a:ext>
              </a:extLst>
            </p:cNvPr>
            <p:cNvGrpSpPr/>
            <p:nvPr/>
          </p:nvGrpSpPr>
          <p:grpSpPr>
            <a:xfrm>
              <a:off x="9084964" y="3937683"/>
              <a:ext cx="803870" cy="803870"/>
              <a:chOff x="9029700" y="1225947"/>
              <a:chExt cx="914400" cy="914400"/>
            </a:xfrm>
          </p:grpSpPr>
          <p:sp>
            <p:nvSpPr>
              <p:cNvPr id="32" name="Rectangle: Rounded Corners 44">
                <a:extLst>
                  <a:ext uri="{FF2B5EF4-FFF2-40B4-BE49-F238E27FC236}">
                    <a16:creationId xmlns:a16="http://schemas.microsoft.com/office/drawing/2014/main" id="{1781BF6F-FB46-4647-8E1C-65538FAC6083}"/>
                  </a:ext>
                </a:extLst>
              </p:cNvPr>
              <p:cNvSpPr/>
              <p:nvPr/>
            </p:nvSpPr>
            <p:spPr>
              <a:xfrm>
                <a:off x="9029700" y="1225947"/>
                <a:ext cx="914400" cy="914400"/>
              </a:xfrm>
              <a:prstGeom prst="roundRect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" name="Freeform: Shape 45">
                <a:extLst>
                  <a:ext uri="{FF2B5EF4-FFF2-40B4-BE49-F238E27FC236}">
                    <a16:creationId xmlns:a16="http://schemas.microsoft.com/office/drawing/2014/main" id="{07B6BA47-CE65-4A4D-9E4C-006329F5D3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42018" y="1422852"/>
                <a:ext cx="489764" cy="421343"/>
              </a:xfrm>
              <a:custGeom>
                <a:avLst/>
                <a:gdLst>
                  <a:gd name="T0" fmla="*/ 205475 w 601"/>
                  <a:gd name="T1" fmla="*/ 185379 h 517"/>
                  <a:gd name="T2" fmla="*/ 0 w 601"/>
                  <a:gd name="T3" fmla="*/ 174960 h 517"/>
                  <a:gd name="T4" fmla="*/ 0 w 601"/>
                  <a:gd name="T5" fmla="*/ 111730 h 517"/>
                  <a:gd name="T6" fmla="*/ 28019 w 601"/>
                  <a:gd name="T7" fmla="*/ 35567 h 517"/>
                  <a:gd name="T8" fmla="*/ 35563 w 601"/>
                  <a:gd name="T9" fmla="*/ 30537 h 517"/>
                  <a:gd name="T10" fmla="*/ 53165 w 601"/>
                  <a:gd name="T11" fmla="*/ 30537 h 517"/>
                  <a:gd name="T12" fmla="*/ 86213 w 601"/>
                  <a:gd name="T13" fmla="*/ 35567 h 517"/>
                  <a:gd name="T14" fmla="*/ 53165 w 601"/>
                  <a:gd name="T15" fmla="*/ 50656 h 517"/>
                  <a:gd name="T16" fmla="*/ 43107 w 601"/>
                  <a:gd name="T17" fmla="*/ 50656 h 517"/>
                  <a:gd name="T18" fmla="*/ 45621 w 601"/>
                  <a:gd name="T19" fmla="*/ 101312 h 517"/>
                  <a:gd name="T20" fmla="*/ 55679 w 601"/>
                  <a:gd name="T21" fmla="*/ 101312 h 517"/>
                  <a:gd name="T22" fmla="*/ 65737 w 601"/>
                  <a:gd name="T23" fmla="*/ 121790 h 517"/>
                  <a:gd name="T24" fmla="*/ 147281 w 601"/>
                  <a:gd name="T25" fmla="*/ 111730 h 517"/>
                  <a:gd name="T26" fmla="*/ 167397 w 601"/>
                  <a:gd name="T27" fmla="*/ 101312 h 517"/>
                  <a:gd name="T28" fmla="*/ 190387 w 601"/>
                  <a:gd name="T29" fmla="*/ 101312 h 517"/>
                  <a:gd name="T30" fmla="*/ 162368 w 601"/>
                  <a:gd name="T31" fmla="*/ 50656 h 517"/>
                  <a:gd name="T32" fmla="*/ 126805 w 601"/>
                  <a:gd name="T33" fmla="*/ 50656 h 517"/>
                  <a:gd name="T34" fmla="*/ 126805 w 601"/>
                  <a:gd name="T35" fmla="*/ 30537 h 517"/>
                  <a:gd name="T36" fmla="*/ 162368 w 601"/>
                  <a:gd name="T37" fmla="*/ 30537 h 517"/>
                  <a:gd name="T38" fmla="*/ 177455 w 601"/>
                  <a:gd name="T39" fmla="*/ 30537 h 517"/>
                  <a:gd name="T40" fmla="*/ 215533 w 601"/>
                  <a:gd name="T41" fmla="*/ 106341 h 517"/>
                  <a:gd name="T42" fmla="*/ 215533 w 601"/>
                  <a:gd name="T43" fmla="*/ 111730 h 517"/>
                  <a:gd name="T44" fmla="*/ 215533 w 601"/>
                  <a:gd name="T45" fmla="*/ 174960 h 517"/>
                  <a:gd name="T46" fmla="*/ 142252 w 601"/>
                  <a:gd name="T47" fmla="*/ 73649 h 517"/>
                  <a:gd name="T48" fmla="*/ 136863 w 601"/>
                  <a:gd name="T49" fmla="*/ 81193 h 517"/>
                  <a:gd name="T50" fmla="*/ 106689 w 601"/>
                  <a:gd name="T51" fmla="*/ 106341 h 517"/>
                  <a:gd name="T52" fmla="*/ 76155 w 601"/>
                  <a:gd name="T53" fmla="*/ 81193 h 517"/>
                  <a:gd name="T54" fmla="*/ 83699 w 601"/>
                  <a:gd name="T55" fmla="*/ 63230 h 517"/>
                  <a:gd name="T56" fmla="*/ 96271 w 601"/>
                  <a:gd name="T57" fmla="*/ 73649 h 517"/>
                  <a:gd name="T58" fmla="*/ 96271 w 601"/>
                  <a:gd name="T59" fmla="*/ 25148 h 517"/>
                  <a:gd name="T60" fmla="*/ 106689 w 601"/>
                  <a:gd name="T61" fmla="*/ 0 h 517"/>
                  <a:gd name="T62" fmla="*/ 116747 w 601"/>
                  <a:gd name="T63" fmla="*/ 30537 h 517"/>
                  <a:gd name="T64" fmla="*/ 116747 w 601"/>
                  <a:gd name="T65" fmla="*/ 73649 h 517"/>
                  <a:gd name="T66" fmla="*/ 131834 w 601"/>
                  <a:gd name="T67" fmla="*/ 63230 h 517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601" h="517">
                    <a:moveTo>
                      <a:pt x="572" y="516"/>
                    </a:moveTo>
                    <a:lnTo>
                      <a:pt x="572" y="516"/>
                    </a:lnTo>
                    <a:cubicBezTo>
                      <a:pt x="28" y="516"/>
                      <a:pt x="28" y="516"/>
                      <a:pt x="28" y="516"/>
                    </a:cubicBezTo>
                    <a:cubicBezTo>
                      <a:pt x="7" y="516"/>
                      <a:pt x="0" y="502"/>
                      <a:pt x="0" y="487"/>
                    </a:cubicBezTo>
                    <a:cubicBezTo>
                      <a:pt x="0" y="311"/>
                      <a:pt x="0" y="311"/>
                      <a:pt x="0" y="311"/>
                    </a:cubicBezTo>
                    <a:cubicBezTo>
                      <a:pt x="0" y="304"/>
                      <a:pt x="0" y="304"/>
                      <a:pt x="0" y="296"/>
                    </a:cubicBezTo>
                    <a:cubicBezTo>
                      <a:pt x="78" y="99"/>
                      <a:pt x="78" y="99"/>
                      <a:pt x="78" y="99"/>
                    </a:cubicBezTo>
                    <a:cubicBezTo>
                      <a:pt x="78" y="92"/>
                      <a:pt x="92" y="85"/>
                      <a:pt x="99" y="85"/>
                    </a:cubicBezTo>
                    <a:cubicBezTo>
                      <a:pt x="148" y="85"/>
                      <a:pt x="148" y="85"/>
                      <a:pt x="148" y="85"/>
                    </a:cubicBezTo>
                    <a:cubicBezTo>
                      <a:pt x="240" y="85"/>
                      <a:pt x="240" y="85"/>
                      <a:pt x="240" y="85"/>
                    </a:cubicBezTo>
                    <a:cubicBezTo>
                      <a:pt x="240" y="99"/>
                      <a:pt x="240" y="99"/>
                      <a:pt x="240" y="99"/>
                    </a:cubicBezTo>
                    <a:cubicBezTo>
                      <a:pt x="240" y="141"/>
                      <a:pt x="240" y="141"/>
                      <a:pt x="240" y="141"/>
                    </a:cubicBezTo>
                    <a:cubicBezTo>
                      <a:pt x="148" y="141"/>
                      <a:pt x="148" y="141"/>
                      <a:pt x="148" y="141"/>
                    </a:cubicBezTo>
                    <a:cubicBezTo>
                      <a:pt x="120" y="141"/>
                      <a:pt x="120" y="141"/>
                      <a:pt x="120" y="141"/>
                    </a:cubicBezTo>
                    <a:cubicBezTo>
                      <a:pt x="63" y="282"/>
                      <a:pt x="63" y="282"/>
                      <a:pt x="63" y="282"/>
                    </a:cubicBezTo>
                    <a:cubicBezTo>
                      <a:pt x="127" y="282"/>
                      <a:pt x="127" y="282"/>
                      <a:pt x="127" y="282"/>
                    </a:cubicBezTo>
                    <a:cubicBezTo>
                      <a:pt x="155" y="282"/>
                      <a:pt x="155" y="282"/>
                      <a:pt x="155" y="282"/>
                    </a:cubicBezTo>
                    <a:cubicBezTo>
                      <a:pt x="176" y="282"/>
                      <a:pt x="183" y="289"/>
                      <a:pt x="183" y="311"/>
                    </a:cubicBezTo>
                    <a:cubicBezTo>
                      <a:pt x="183" y="339"/>
                      <a:pt x="183" y="339"/>
                      <a:pt x="183" y="339"/>
                    </a:cubicBezTo>
                    <a:cubicBezTo>
                      <a:pt x="410" y="339"/>
                      <a:pt x="410" y="339"/>
                      <a:pt x="410" y="339"/>
                    </a:cubicBezTo>
                    <a:cubicBezTo>
                      <a:pt x="410" y="311"/>
                      <a:pt x="410" y="311"/>
                      <a:pt x="410" y="311"/>
                    </a:cubicBezTo>
                    <a:cubicBezTo>
                      <a:pt x="410" y="289"/>
                      <a:pt x="424" y="282"/>
                      <a:pt x="438" y="282"/>
                    </a:cubicBezTo>
                    <a:cubicBezTo>
                      <a:pt x="466" y="282"/>
                      <a:pt x="466" y="282"/>
                      <a:pt x="466" y="282"/>
                    </a:cubicBezTo>
                    <a:cubicBezTo>
                      <a:pt x="530" y="282"/>
                      <a:pt x="530" y="282"/>
                      <a:pt x="530" y="282"/>
                    </a:cubicBezTo>
                    <a:cubicBezTo>
                      <a:pt x="480" y="141"/>
                      <a:pt x="480" y="141"/>
                      <a:pt x="480" y="141"/>
                    </a:cubicBezTo>
                    <a:cubicBezTo>
                      <a:pt x="452" y="141"/>
                      <a:pt x="452" y="141"/>
                      <a:pt x="452" y="141"/>
                    </a:cubicBezTo>
                    <a:cubicBezTo>
                      <a:pt x="353" y="141"/>
                      <a:pt x="353" y="141"/>
                      <a:pt x="353" y="141"/>
                    </a:cubicBezTo>
                    <a:cubicBezTo>
                      <a:pt x="353" y="99"/>
                      <a:pt x="353" y="99"/>
                      <a:pt x="353" y="99"/>
                    </a:cubicBezTo>
                    <a:cubicBezTo>
                      <a:pt x="353" y="85"/>
                      <a:pt x="353" y="85"/>
                      <a:pt x="353" y="85"/>
                    </a:cubicBezTo>
                    <a:cubicBezTo>
                      <a:pt x="452" y="85"/>
                      <a:pt x="452" y="85"/>
                      <a:pt x="452" y="85"/>
                    </a:cubicBezTo>
                    <a:cubicBezTo>
                      <a:pt x="494" y="85"/>
                      <a:pt x="494" y="85"/>
                      <a:pt x="494" y="85"/>
                    </a:cubicBezTo>
                    <a:cubicBezTo>
                      <a:pt x="509" y="85"/>
                      <a:pt x="523" y="92"/>
                      <a:pt x="523" y="99"/>
                    </a:cubicBezTo>
                    <a:cubicBezTo>
                      <a:pt x="600" y="296"/>
                      <a:pt x="600" y="296"/>
                      <a:pt x="600" y="296"/>
                    </a:cubicBezTo>
                    <a:cubicBezTo>
                      <a:pt x="600" y="304"/>
                      <a:pt x="600" y="304"/>
                      <a:pt x="600" y="311"/>
                    </a:cubicBezTo>
                    <a:cubicBezTo>
                      <a:pt x="600" y="487"/>
                      <a:pt x="600" y="487"/>
                      <a:pt x="600" y="487"/>
                    </a:cubicBezTo>
                    <a:cubicBezTo>
                      <a:pt x="600" y="502"/>
                      <a:pt x="586" y="516"/>
                      <a:pt x="572" y="516"/>
                    </a:cubicBezTo>
                    <a:close/>
                    <a:moveTo>
                      <a:pt x="396" y="205"/>
                    </a:moveTo>
                    <a:lnTo>
                      <a:pt x="396" y="205"/>
                    </a:lnTo>
                    <a:cubicBezTo>
                      <a:pt x="396" y="212"/>
                      <a:pt x="389" y="219"/>
                      <a:pt x="381" y="226"/>
                    </a:cubicBezTo>
                    <a:cubicBezTo>
                      <a:pt x="318" y="289"/>
                      <a:pt x="318" y="289"/>
                      <a:pt x="318" y="289"/>
                    </a:cubicBezTo>
                    <a:cubicBezTo>
                      <a:pt x="311" y="296"/>
                      <a:pt x="304" y="296"/>
                      <a:pt x="297" y="296"/>
                    </a:cubicBezTo>
                    <a:cubicBezTo>
                      <a:pt x="290" y="296"/>
                      <a:pt x="283" y="296"/>
                      <a:pt x="283" y="289"/>
                    </a:cubicBezTo>
                    <a:cubicBezTo>
                      <a:pt x="212" y="226"/>
                      <a:pt x="212" y="226"/>
                      <a:pt x="212" y="226"/>
                    </a:cubicBezTo>
                    <a:cubicBezTo>
                      <a:pt x="205" y="219"/>
                      <a:pt x="205" y="212"/>
                      <a:pt x="205" y="205"/>
                    </a:cubicBezTo>
                    <a:cubicBezTo>
                      <a:pt x="205" y="191"/>
                      <a:pt x="219" y="176"/>
                      <a:pt x="233" y="176"/>
                    </a:cubicBezTo>
                    <a:cubicBezTo>
                      <a:pt x="240" y="176"/>
                      <a:pt x="247" y="176"/>
                      <a:pt x="254" y="183"/>
                    </a:cubicBezTo>
                    <a:cubicBezTo>
                      <a:pt x="268" y="205"/>
                      <a:pt x="268" y="205"/>
                      <a:pt x="268" y="205"/>
                    </a:cubicBezTo>
                    <a:cubicBezTo>
                      <a:pt x="268" y="99"/>
                      <a:pt x="268" y="99"/>
                      <a:pt x="268" y="99"/>
                    </a:cubicBezTo>
                    <a:cubicBezTo>
                      <a:pt x="268" y="70"/>
                      <a:pt x="268" y="70"/>
                      <a:pt x="268" y="70"/>
                    </a:cubicBezTo>
                    <a:cubicBezTo>
                      <a:pt x="268" y="28"/>
                      <a:pt x="268" y="28"/>
                      <a:pt x="268" y="28"/>
                    </a:cubicBezTo>
                    <a:cubicBezTo>
                      <a:pt x="268" y="7"/>
                      <a:pt x="283" y="0"/>
                      <a:pt x="297" y="0"/>
                    </a:cubicBezTo>
                    <a:cubicBezTo>
                      <a:pt x="318" y="0"/>
                      <a:pt x="325" y="7"/>
                      <a:pt x="325" y="28"/>
                    </a:cubicBezTo>
                    <a:cubicBezTo>
                      <a:pt x="325" y="85"/>
                      <a:pt x="325" y="85"/>
                      <a:pt x="325" y="85"/>
                    </a:cubicBezTo>
                    <a:cubicBezTo>
                      <a:pt x="325" y="92"/>
                      <a:pt x="325" y="92"/>
                      <a:pt x="325" y="92"/>
                    </a:cubicBezTo>
                    <a:cubicBezTo>
                      <a:pt x="325" y="205"/>
                      <a:pt x="325" y="205"/>
                      <a:pt x="325" y="205"/>
                    </a:cubicBezTo>
                    <a:cubicBezTo>
                      <a:pt x="346" y="183"/>
                      <a:pt x="346" y="183"/>
                      <a:pt x="346" y="183"/>
                    </a:cubicBezTo>
                    <a:cubicBezTo>
                      <a:pt x="353" y="176"/>
                      <a:pt x="360" y="176"/>
                      <a:pt x="367" y="176"/>
                    </a:cubicBezTo>
                    <a:cubicBezTo>
                      <a:pt x="381" y="176"/>
                      <a:pt x="396" y="191"/>
                      <a:pt x="396" y="20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1" name="Group 58">
              <a:extLst>
                <a:ext uri="{FF2B5EF4-FFF2-40B4-BE49-F238E27FC236}">
                  <a16:creationId xmlns:a16="http://schemas.microsoft.com/office/drawing/2014/main" id="{C721F2F9-E1E2-4BA6-9DBD-ABF76CC96625}"/>
                </a:ext>
              </a:extLst>
            </p:cNvPr>
            <p:cNvGrpSpPr/>
            <p:nvPr/>
          </p:nvGrpSpPr>
          <p:grpSpPr>
            <a:xfrm>
              <a:off x="8205137" y="4901005"/>
              <a:ext cx="2563521" cy="859594"/>
              <a:chOff x="1424527" y="2386735"/>
              <a:chExt cx="2563521" cy="859594"/>
            </a:xfrm>
          </p:grpSpPr>
          <p:sp>
            <p:nvSpPr>
              <p:cNvPr id="22" name="TextBox 59">
                <a:extLst>
                  <a:ext uri="{FF2B5EF4-FFF2-40B4-BE49-F238E27FC236}">
                    <a16:creationId xmlns:a16="http://schemas.microsoft.com/office/drawing/2014/main" id="{BDF05FE7-A2EE-4989-A0A9-FBDD1C9E5161}"/>
                  </a:ext>
                </a:extLst>
              </p:cNvPr>
              <p:cNvSpPr txBox="1"/>
              <p:nvPr/>
            </p:nvSpPr>
            <p:spPr>
              <a:xfrm>
                <a:off x="1424527" y="2386735"/>
                <a:ext cx="2563521" cy="246221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norm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输入标题文本</a:t>
                </a:r>
              </a:p>
            </p:txBody>
          </p:sp>
          <p:sp>
            <p:nvSpPr>
              <p:cNvPr id="23" name="TextBox 60">
                <a:extLst>
                  <a:ext uri="{FF2B5EF4-FFF2-40B4-BE49-F238E27FC236}">
                    <a16:creationId xmlns:a16="http://schemas.microsoft.com/office/drawing/2014/main" id="{C5BB0AFE-7937-4F03-BDA9-4F9919E2B1DE}"/>
                  </a:ext>
                </a:extLst>
              </p:cNvPr>
              <p:cNvSpPr txBox="1"/>
              <p:nvPr/>
            </p:nvSpPr>
            <p:spPr>
              <a:xfrm>
                <a:off x="1424527" y="2725289"/>
                <a:ext cx="2563521" cy="521040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100" dirty="0"/>
                  <a:t>请替换文字内容复制你的内容到</a:t>
                </a:r>
                <a:r>
                  <a:rPr lang="zh-CN" altLang="en-US" sz="1100" dirty="0" smtClean="0"/>
                  <a:t>此</a:t>
                </a:r>
                <a:endParaRPr lang="zh-CN" altLang="en-US" sz="1100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32660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gallery dir="l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9183AEC9-E5BD-431E-9B96-8353183BF01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21"/>
          <a:stretch/>
        </p:blipFill>
        <p:spPr>
          <a:xfrm>
            <a:off x="-2692400" y="0"/>
            <a:ext cx="8354869" cy="6858000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2DDD44F3-F26B-4A6A-9C29-112C4DC9DBB9}"/>
              </a:ext>
            </a:extLst>
          </p:cNvPr>
          <p:cNvSpPr txBox="1"/>
          <p:nvPr/>
        </p:nvSpPr>
        <p:spPr>
          <a:xfrm>
            <a:off x="9170019" y="832864"/>
            <a:ext cx="3021981" cy="2215991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>
            <a:defPPr>
              <a:defRPr lang="zh-CN"/>
            </a:defPPr>
            <a:lvl1pPr algn="ctr">
              <a:defRPr sz="7200" b="1">
                <a:solidFill>
                  <a:schemeClr val="accent5">
                    <a:lumMod val="50000"/>
                  </a:schemeClr>
                </a:solidFill>
                <a:latin typeface="Agency FB" panose="020B0503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3800" b="1" i="0" u="none" strike="noStrike" kern="1200" cap="none" spc="0" normalizeH="0" baseline="0" noProof="0" dirty="0">
                <a:ln>
                  <a:noFill/>
                </a:ln>
                <a:solidFill>
                  <a:srgbClr val="003867"/>
                </a:solidFill>
                <a:uLnTx/>
                <a:uFillTx/>
                <a:latin typeface="Agency FB" panose="020B0503020202020204" pitchFamily="34" charset="0"/>
                <a:ea typeface="微软雅黑"/>
                <a:cs typeface="+mn-cs"/>
              </a:rPr>
              <a:t>2019</a:t>
            </a:r>
            <a:endParaRPr kumimoji="0" lang="zh-CN" altLang="en-US" sz="13800" b="1" i="0" u="none" strike="noStrike" kern="1200" cap="none" spc="0" normalizeH="0" baseline="0" noProof="0" dirty="0">
              <a:ln>
                <a:noFill/>
              </a:ln>
              <a:solidFill>
                <a:srgbClr val="003867"/>
              </a:solidFill>
              <a:uLnTx/>
              <a:uFillTx/>
              <a:latin typeface="Agency FB" panose="020B0503020202020204" pitchFamily="34" charset="0"/>
              <a:ea typeface="微软雅黑"/>
              <a:cs typeface="+mn-cs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6CD2645F-B3E4-4240-AFBD-C0B6675B9AAB}"/>
              </a:ext>
            </a:extLst>
          </p:cNvPr>
          <p:cNvSpPr txBox="1"/>
          <p:nvPr/>
        </p:nvSpPr>
        <p:spPr>
          <a:xfrm>
            <a:off x="4388410" y="2646878"/>
            <a:ext cx="780359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zh-CN" altLang="en-US" sz="6600" b="1" dirty="0">
                <a:solidFill>
                  <a:srgbClr val="00386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感谢您的观看！</a:t>
            </a:r>
            <a:endParaRPr kumimoji="0" lang="zh-CN" altLang="en-US" sz="6600" b="1" i="0" u="none" strike="noStrike" kern="1200" cap="none" spc="0" normalizeH="0" baseline="0" noProof="0" dirty="0">
              <a:ln>
                <a:noFill/>
              </a:ln>
              <a:solidFill>
                <a:srgbClr val="003867"/>
              </a:solidFill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EF7C948E-59D5-4031-9B3E-03D4B88A56B5}"/>
              </a:ext>
            </a:extLst>
          </p:cNvPr>
          <p:cNvSpPr txBox="1"/>
          <p:nvPr/>
        </p:nvSpPr>
        <p:spPr>
          <a:xfrm>
            <a:off x="5138298" y="3804691"/>
            <a:ext cx="6939720" cy="461665"/>
          </a:xfrm>
          <a:prstGeom prst="rect">
            <a:avLst/>
          </a:prstGeom>
          <a:noFill/>
          <a:effectLst>
            <a:outerShdw blurRad="114300" dist="38100" dir="5460000" algn="tr" rotWithShape="0">
              <a:prstClr val="black">
                <a:alpha val="16000"/>
              </a:prstClr>
            </a:outerShdw>
          </a:effectLst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4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>
              <a:defRPr/>
            </a:pPr>
            <a:r>
              <a:rPr lang="zh-CN" altLang="en-US" sz="2400" dirty="0">
                <a:solidFill>
                  <a:srgbClr val="003867"/>
                </a:solidFill>
                <a:effectLst/>
              </a:rPr>
              <a:t>适用于项目策划书</a:t>
            </a:r>
            <a:r>
              <a:rPr lang="en-US" altLang="zh-CN" sz="2400" dirty="0">
                <a:solidFill>
                  <a:srgbClr val="003867"/>
                </a:solidFill>
                <a:effectLst/>
              </a:rPr>
              <a:t>/</a:t>
            </a:r>
            <a:r>
              <a:rPr lang="zh-CN" altLang="en-US" sz="2400" dirty="0">
                <a:solidFill>
                  <a:srgbClr val="003867"/>
                </a:solidFill>
                <a:effectLst/>
              </a:rPr>
              <a:t>商业融资计划书</a:t>
            </a:r>
            <a:r>
              <a:rPr lang="en-US" altLang="zh-CN" sz="2400" dirty="0">
                <a:solidFill>
                  <a:srgbClr val="003867"/>
                </a:solidFill>
                <a:effectLst/>
              </a:rPr>
              <a:t>/</a:t>
            </a:r>
            <a:r>
              <a:rPr lang="zh-CN" altLang="en-US" sz="2400" dirty="0">
                <a:solidFill>
                  <a:srgbClr val="003867"/>
                </a:solidFill>
                <a:effectLst/>
              </a:rPr>
              <a:t>机器人发布会</a:t>
            </a:r>
          </a:p>
        </p:txBody>
      </p: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id="{5C2F18B9-D44E-4079-B662-3AF6BED9EAED}"/>
              </a:ext>
            </a:extLst>
          </p:cNvPr>
          <p:cNvCxnSpPr>
            <a:cxnSpLocks/>
          </p:cNvCxnSpPr>
          <p:nvPr/>
        </p:nvCxnSpPr>
        <p:spPr>
          <a:xfrm>
            <a:off x="4825497" y="3707806"/>
            <a:ext cx="7061788" cy="0"/>
          </a:xfrm>
          <a:prstGeom prst="line">
            <a:avLst/>
          </a:prstGeom>
          <a:ln w="6350"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84">
            <a:extLst>
              <a:ext uri="{FF2B5EF4-FFF2-40B4-BE49-F238E27FC236}">
                <a16:creationId xmlns:a16="http://schemas.microsoft.com/office/drawing/2014/main" id="{BF5B3549-B63C-4C26-A529-934C444690CE}"/>
              </a:ext>
            </a:extLst>
          </p:cNvPr>
          <p:cNvSpPr txBox="1"/>
          <p:nvPr/>
        </p:nvSpPr>
        <p:spPr>
          <a:xfrm>
            <a:off x="8990310" y="4425080"/>
            <a:ext cx="245612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 dirty="0">
                <a:solidFill>
                  <a:srgbClr val="003867"/>
                </a:solidFill>
                <a:latin typeface="微软雅黑" pitchFamily="34" charset="-122"/>
                <a:ea typeface="微软雅黑" pitchFamily="34" charset="-122"/>
              </a:rPr>
              <a:t>姓名</a:t>
            </a:r>
            <a:r>
              <a:rPr lang="zh-CN" altLang="en-US" sz="1400" b="1" dirty="0" smtClean="0">
                <a:solidFill>
                  <a:srgbClr val="003867"/>
                </a:solidFill>
                <a:latin typeface="微软雅黑" pitchFamily="34" charset="-122"/>
                <a:ea typeface="微软雅黑" pitchFamily="34" charset="-122"/>
              </a:rPr>
              <a:t>：      </a:t>
            </a:r>
            <a:r>
              <a:rPr lang="zh-CN" altLang="en-US" sz="1400" b="1" dirty="0">
                <a:solidFill>
                  <a:srgbClr val="003867"/>
                </a:solidFill>
                <a:latin typeface="微软雅黑" pitchFamily="34" charset="-122"/>
                <a:ea typeface="微软雅黑" pitchFamily="34" charset="-122"/>
              </a:rPr>
              <a:t>日期：</a:t>
            </a:r>
            <a:r>
              <a:rPr lang="en-US" altLang="zh-CN" sz="1400" b="1" dirty="0">
                <a:solidFill>
                  <a:srgbClr val="003867"/>
                </a:solidFill>
                <a:latin typeface="微软雅黑" pitchFamily="34" charset="-122"/>
                <a:ea typeface="微软雅黑" pitchFamily="34" charset="-122"/>
              </a:rPr>
              <a:t>2020.5.20</a:t>
            </a:r>
          </a:p>
        </p:txBody>
      </p:sp>
    </p:spTree>
    <p:extLst>
      <p:ext uri="{BB962C8B-B14F-4D97-AF65-F5344CB8AC3E}">
        <p14:creationId xmlns:p14="http://schemas.microsoft.com/office/powerpoint/2010/main" val="2982911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5000">
        <p14:ripple/>
      </p:transition>
    </mc:Choice>
    <mc:Fallback xmlns="">
      <p:transition spd="slow" advClick="0" advTm="5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65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2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3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16" presetClass="entr" presetSubtype="37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6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450"/>
                                </p:stCondLst>
                                <p:childTnLst>
                                  <p:par>
                                    <p:cTn id="1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1950"/>
                                </p:stCondLst>
                                <p:childTnLst>
                                  <p:par>
                                    <p:cTn id="24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7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5" grpId="0"/>
          <p:bldP spid="6" grpId="0"/>
          <p:bldP spid="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65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16" presetClass="entr" presetSubtype="37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6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450"/>
                                </p:stCondLst>
                                <p:childTnLst>
                                  <p:par>
                                    <p:cTn id="1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1950"/>
                                </p:stCondLst>
                                <p:childTnLst>
                                  <p:par>
                                    <p:cTn id="24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7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5" grpId="0"/>
          <p:bldP spid="6" grpId="0"/>
          <p:bldP spid="8" grpId="0"/>
        </p:bldLst>
      </p:timing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 TOOLS.GUIDESSETTING" val="{&quot;Id&quot;:&quot;GuidesStyle_Normal&quot;,&quot;Name&quot;:&quot;正常&quot;,&quot;HeaderHeight&quot;:10.0,&quot;FooterHeight&quot;:4.0,&quot;SideMargin&quot;:3.0,&quot;TopMargin&quot;:3.0,&quot;BottomMargin&quot;:3.0,&quot;IntervalMargin&quot;:3.0}"/>
  <p:tag name="ISPRING_ULTRA_SCORM_COURSE_ID" val="CC56353B-2320-4AF6-9DC5-D7A1E0913980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PRESENTATION_TITLE" val="演示文稿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4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heme/theme1.xml><?xml version="1.0" encoding="utf-8"?>
<a:theme xmlns:a="http://schemas.openxmlformats.org/drawingml/2006/main" name="PPT定制1801380800">
  <a:themeElements>
    <a:clrScheme name="MC-欧美风主题色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0077B5"/>
      </a:accent1>
      <a:accent2>
        <a:srgbClr val="00A0DC"/>
      </a:accent2>
      <a:accent3>
        <a:srgbClr val="283E4A"/>
      </a:accent3>
      <a:accent4>
        <a:srgbClr val="55595D"/>
      </a:accent4>
      <a:accent5>
        <a:srgbClr val="6F7173"/>
      </a:accent5>
      <a:accent6>
        <a:srgbClr val="9B9EA1"/>
      </a:accent6>
      <a:hlink>
        <a:srgbClr val="0077B5"/>
      </a:hlink>
      <a:folHlink>
        <a:srgbClr val="BFBFBF"/>
      </a:folHlink>
    </a:clrScheme>
    <a:fontScheme name="Arial+微软雅黑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 anchor="ctr">
        <a:spAutoFit/>
      </a:bodyPr>
      <a:lstStyle>
        <a:defPPr>
          <a:lnSpc>
            <a:spcPct val="120000"/>
          </a:lnSpc>
          <a:defRPr dirty="0" smtClean="0">
            <a:solidFill>
              <a:schemeClr val="tx1">
                <a:lumMod val="75000"/>
                <a:lumOff val="25000"/>
              </a:schemeClr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1.potx" id="{6E52BFE8-7310-4148-9E7B-5810933452AC}" vid="{282C971F-AF80-4E05-9940-F8AA83372426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MC-欧美风主题色">
    <a:dk1>
      <a:srgbClr val="000000"/>
    </a:dk1>
    <a:lt1>
      <a:srgbClr val="FFFFFF"/>
    </a:lt1>
    <a:dk2>
      <a:srgbClr val="778495"/>
    </a:dk2>
    <a:lt2>
      <a:srgbClr val="F0F0F0"/>
    </a:lt2>
    <a:accent1>
      <a:srgbClr val="0077B5"/>
    </a:accent1>
    <a:accent2>
      <a:srgbClr val="00A0DC"/>
    </a:accent2>
    <a:accent3>
      <a:srgbClr val="283E4A"/>
    </a:accent3>
    <a:accent4>
      <a:srgbClr val="55595D"/>
    </a:accent4>
    <a:accent5>
      <a:srgbClr val="6F7173"/>
    </a:accent5>
    <a:accent6>
      <a:srgbClr val="9B9EA1"/>
    </a:accent6>
    <a:hlink>
      <a:srgbClr val="0077B5"/>
    </a:hlink>
    <a:folHlink>
      <a:srgbClr val="BFBFBF"/>
    </a:folHlink>
  </a:clrScheme>
</a:themeOverride>
</file>

<file path=ppt/theme/themeOverride2.xml><?xml version="1.0" encoding="utf-8"?>
<a:themeOverride xmlns:a="http://schemas.openxmlformats.org/drawingml/2006/main">
  <a:clrScheme name="MC-欧美风主题色">
    <a:dk1>
      <a:srgbClr val="000000"/>
    </a:dk1>
    <a:lt1>
      <a:srgbClr val="FFFFFF"/>
    </a:lt1>
    <a:dk2>
      <a:srgbClr val="778495"/>
    </a:dk2>
    <a:lt2>
      <a:srgbClr val="F0F0F0"/>
    </a:lt2>
    <a:accent1>
      <a:srgbClr val="0077B5"/>
    </a:accent1>
    <a:accent2>
      <a:srgbClr val="00A0DC"/>
    </a:accent2>
    <a:accent3>
      <a:srgbClr val="283E4A"/>
    </a:accent3>
    <a:accent4>
      <a:srgbClr val="55595D"/>
    </a:accent4>
    <a:accent5>
      <a:srgbClr val="6F7173"/>
    </a:accent5>
    <a:accent6>
      <a:srgbClr val="9B9EA1"/>
    </a:accent6>
    <a:hlink>
      <a:srgbClr val="0077B5"/>
    </a:hlink>
    <a:folHlink>
      <a:srgbClr val="BFBFBF"/>
    </a:folHlink>
  </a:clrScheme>
</a:themeOverride>
</file>

<file path=ppt/theme/themeOverride3.xml><?xml version="1.0" encoding="utf-8"?>
<a:themeOverride xmlns:a="http://schemas.openxmlformats.org/drawingml/2006/main">
  <a:clrScheme name="MC-欧美风主题色">
    <a:dk1>
      <a:srgbClr val="000000"/>
    </a:dk1>
    <a:lt1>
      <a:srgbClr val="FFFFFF"/>
    </a:lt1>
    <a:dk2>
      <a:srgbClr val="778495"/>
    </a:dk2>
    <a:lt2>
      <a:srgbClr val="F0F0F0"/>
    </a:lt2>
    <a:accent1>
      <a:srgbClr val="0077B5"/>
    </a:accent1>
    <a:accent2>
      <a:srgbClr val="00A0DC"/>
    </a:accent2>
    <a:accent3>
      <a:srgbClr val="283E4A"/>
    </a:accent3>
    <a:accent4>
      <a:srgbClr val="55595D"/>
    </a:accent4>
    <a:accent5>
      <a:srgbClr val="6F7173"/>
    </a:accent5>
    <a:accent6>
      <a:srgbClr val="9B9EA1"/>
    </a:accent6>
    <a:hlink>
      <a:srgbClr val="0077B5"/>
    </a:hlink>
    <a:folHlink>
      <a:srgbClr val="BFBFBF"/>
    </a:folHlink>
  </a:clrScheme>
</a:themeOverride>
</file>

<file path=ppt/theme/themeOverride4.xml><?xml version="1.0" encoding="utf-8"?>
<a:themeOverride xmlns:a="http://schemas.openxmlformats.org/drawingml/2006/main">
  <a:clrScheme name="MC-欧美风主题色">
    <a:dk1>
      <a:srgbClr val="000000"/>
    </a:dk1>
    <a:lt1>
      <a:srgbClr val="FFFFFF"/>
    </a:lt1>
    <a:dk2>
      <a:srgbClr val="778495"/>
    </a:dk2>
    <a:lt2>
      <a:srgbClr val="F0F0F0"/>
    </a:lt2>
    <a:accent1>
      <a:srgbClr val="0077B5"/>
    </a:accent1>
    <a:accent2>
      <a:srgbClr val="00A0DC"/>
    </a:accent2>
    <a:accent3>
      <a:srgbClr val="283E4A"/>
    </a:accent3>
    <a:accent4>
      <a:srgbClr val="55595D"/>
    </a:accent4>
    <a:accent5>
      <a:srgbClr val="6F7173"/>
    </a:accent5>
    <a:accent6>
      <a:srgbClr val="9B9EA1"/>
    </a:accent6>
    <a:hlink>
      <a:srgbClr val="0077B5"/>
    </a:hlink>
    <a:folHlink>
      <a:srgbClr val="BFBFBF"/>
    </a:folHlink>
  </a:clrScheme>
</a:themeOverride>
</file>

<file path=ppt/theme/themeOverride5.xml><?xml version="1.0" encoding="utf-8"?>
<a:themeOverride xmlns:a="http://schemas.openxmlformats.org/drawingml/2006/main">
  <a:clrScheme name="MC-欧美风主题色">
    <a:dk1>
      <a:srgbClr val="000000"/>
    </a:dk1>
    <a:lt1>
      <a:srgbClr val="FFFFFF"/>
    </a:lt1>
    <a:dk2>
      <a:srgbClr val="778495"/>
    </a:dk2>
    <a:lt2>
      <a:srgbClr val="F0F0F0"/>
    </a:lt2>
    <a:accent1>
      <a:srgbClr val="0077B5"/>
    </a:accent1>
    <a:accent2>
      <a:srgbClr val="00A0DC"/>
    </a:accent2>
    <a:accent3>
      <a:srgbClr val="283E4A"/>
    </a:accent3>
    <a:accent4>
      <a:srgbClr val="55595D"/>
    </a:accent4>
    <a:accent5>
      <a:srgbClr val="6F7173"/>
    </a:accent5>
    <a:accent6>
      <a:srgbClr val="9B9EA1"/>
    </a:accent6>
    <a:hlink>
      <a:srgbClr val="0077B5"/>
    </a:hlink>
    <a:folHlink>
      <a:srgbClr val="BFBFBF"/>
    </a:folHlink>
  </a:clrScheme>
</a:themeOverride>
</file>

<file path=ppt/theme/themeOverride6.xml><?xml version="1.0" encoding="utf-8"?>
<a:themeOverride xmlns:a="http://schemas.openxmlformats.org/drawingml/2006/main">
  <a:clrScheme name="MC-欧美风主题色">
    <a:dk1>
      <a:srgbClr val="000000"/>
    </a:dk1>
    <a:lt1>
      <a:srgbClr val="FFFFFF"/>
    </a:lt1>
    <a:dk2>
      <a:srgbClr val="778495"/>
    </a:dk2>
    <a:lt2>
      <a:srgbClr val="F0F0F0"/>
    </a:lt2>
    <a:accent1>
      <a:srgbClr val="0077B5"/>
    </a:accent1>
    <a:accent2>
      <a:srgbClr val="00A0DC"/>
    </a:accent2>
    <a:accent3>
      <a:srgbClr val="283E4A"/>
    </a:accent3>
    <a:accent4>
      <a:srgbClr val="55595D"/>
    </a:accent4>
    <a:accent5>
      <a:srgbClr val="6F7173"/>
    </a:accent5>
    <a:accent6>
      <a:srgbClr val="9B9EA1"/>
    </a:accent6>
    <a:hlink>
      <a:srgbClr val="0077B5"/>
    </a:hlink>
    <a:folHlink>
      <a:srgbClr val="BFBFBF"/>
    </a:folHlink>
  </a:clrScheme>
</a:themeOverride>
</file>

<file path=ppt/theme/themeOverride7.xml><?xml version="1.0" encoding="utf-8"?>
<a:themeOverride xmlns:a="http://schemas.openxmlformats.org/drawingml/2006/main">
  <a:clrScheme name="MC-欧美风主题色">
    <a:dk1>
      <a:srgbClr val="000000"/>
    </a:dk1>
    <a:lt1>
      <a:srgbClr val="FFFFFF"/>
    </a:lt1>
    <a:dk2>
      <a:srgbClr val="778495"/>
    </a:dk2>
    <a:lt2>
      <a:srgbClr val="F0F0F0"/>
    </a:lt2>
    <a:accent1>
      <a:srgbClr val="0077B5"/>
    </a:accent1>
    <a:accent2>
      <a:srgbClr val="00A0DC"/>
    </a:accent2>
    <a:accent3>
      <a:srgbClr val="283E4A"/>
    </a:accent3>
    <a:accent4>
      <a:srgbClr val="55595D"/>
    </a:accent4>
    <a:accent5>
      <a:srgbClr val="6F7173"/>
    </a:accent5>
    <a:accent6>
      <a:srgbClr val="9B9EA1"/>
    </a:accent6>
    <a:hlink>
      <a:srgbClr val="0077B5"/>
    </a:hlink>
    <a:folHlink>
      <a:srgbClr val="BFBFBF"/>
    </a:folHlink>
  </a:clrScheme>
</a:themeOverride>
</file>

<file path=ppt/theme/themeOverride8.xml><?xml version="1.0" encoding="utf-8"?>
<a:themeOverride xmlns:a="http://schemas.openxmlformats.org/drawingml/2006/main">
  <a:clrScheme name="MC-欧美风主题色">
    <a:dk1>
      <a:srgbClr val="000000"/>
    </a:dk1>
    <a:lt1>
      <a:srgbClr val="FFFFFF"/>
    </a:lt1>
    <a:dk2>
      <a:srgbClr val="778495"/>
    </a:dk2>
    <a:lt2>
      <a:srgbClr val="F0F0F0"/>
    </a:lt2>
    <a:accent1>
      <a:srgbClr val="0077B5"/>
    </a:accent1>
    <a:accent2>
      <a:srgbClr val="00A0DC"/>
    </a:accent2>
    <a:accent3>
      <a:srgbClr val="283E4A"/>
    </a:accent3>
    <a:accent4>
      <a:srgbClr val="55595D"/>
    </a:accent4>
    <a:accent5>
      <a:srgbClr val="6F7173"/>
    </a:accent5>
    <a:accent6>
      <a:srgbClr val="9B9EA1"/>
    </a:accent6>
    <a:hlink>
      <a:srgbClr val="0077B5"/>
    </a:hlink>
    <a:folHlink>
      <a:srgbClr val="BFBFBF"/>
    </a:folHlink>
  </a:clrScheme>
</a:themeOverride>
</file>

<file path=ppt/theme/themeOverride9.xml><?xml version="1.0" encoding="utf-8"?>
<a:themeOverride xmlns:a="http://schemas.openxmlformats.org/drawingml/2006/main">
  <a:clrScheme name="MC-欧美风主题色">
    <a:dk1>
      <a:srgbClr val="000000"/>
    </a:dk1>
    <a:lt1>
      <a:srgbClr val="FFFFFF"/>
    </a:lt1>
    <a:dk2>
      <a:srgbClr val="778495"/>
    </a:dk2>
    <a:lt2>
      <a:srgbClr val="F0F0F0"/>
    </a:lt2>
    <a:accent1>
      <a:srgbClr val="0077B5"/>
    </a:accent1>
    <a:accent2>
      <a:srgbClr val="00A0DC"/>
    </a:accent2>
    <a:accent3>
      <a:srgbClr val="283E4A"/>
    </a:accent3>
    <a:accent4>
      <a:srgbClr val="55595D"/>
    </a:accent4>
    <a:accent5>
      <a:srgbClr val="6F7173"/>
    </a:accent5>
    <a:accent6>
      <a:srgbClr val="9B9EA1"/>
    </a:accent6>
    <a:hlink>
      <a:srgbClr val="0077B5"/>
    </a:hlink>
    <a:folHlink>
      <a:srgbClr val="BFBFBF"/>
    </a:folHlink>
  </a:clrScheme>
</a:themeOverride>
</file>

<file path=ppt/theme/themeOverride10.xml><?xml version="1.0" encoding="utf-8"?>
<a:themeOverride xmlns:a="http://schemas.openxmlformats.org/drawingml/2006/main">
  <a:clrScheme name="MC-欧美风主题色">
    <a:dk1>
      <a:srgbClr val="000000"/>
    </a:dk1>
    <a:lt1>
      <a:srgbClr val="FFFFFF"/>
    </a:lt1>
    <a:dk2>
      <a:srgbClr val="778495"/>
    </a:dk2>
    <a:lt2>
      <a:srgbClr val="F0F0F0"/>
    </a:lt2>
    <a:accent1>
      <a:srgbClr val="0077B5"/>
    </a:accent1>
    <a:accent2>
      <a:srgbClr val="00A0DC"/>
    </a:accent2>
    <a:accent3>
      <a:srgbClr val="283E4A"/>
    </a:accent3>
    <a:accent4>
      <a:srgbClr val="55595D"/>
    </a:accent4>
    <a:accent5>
      <a:srgbClr val="6F7173"/>
    </a:accent5>
    <a:accent6>
      <a:srgbClr val="9B9EA1"/>
    </a:accent6>
    <a:hlink>
      <a:srgbClr val="0077B5"/>
    </a:hlink>
    <a:folHlink>
      <a:srgbClr val="BFBFBF"/>
    </a:folHlink>
  </a:clrScheme>
</a:themeOverride>
</file>

<file path=ppt/theme/themeOverride11.xml><?xml version="1.0" encoding="utf-8"?>
<a:themeOverride xmlns:a="http://schemas.openxmlformats.org/drawingml/2006/main">
  <a:clrScheme name="MC-欧美风主题色">
    <a:dk1>
      <a:srgbClr val="000000"/>
    </a:dk1>
    <a:lt1>
      <a:srgbClr val="FFFFFF"/>
    </a:lt1>
    <a:dk2>
      <a:srgbClr val="778495"/>
    </a:dk2>
    <a:lt2>
      <a:srgbClr val="F0F0F0"/>
    </a:lt2>
    <a:accent1>
      <a:srgbClr val="0077B5"/>
    </a:accent1>
    <a:accent2>
      <a:srgbClr val="00A0DC"/>
    </a:accent2>
    <a:accent3>
      <a:srgbClr val="283E4A"/>
    </a:accent3>
    <a:accent4>
      <a:srgbClr val="55595D"/>
    </a:accent4>
    <a:accent5>
      <a:srgbClr val="6F7173"/>
    </a:accent5>
    <a:accent6>
      <a:srgbClr val="9B9EA1"/>
    </a:accent6>
    <a:hlink>
      <a:srgbClr val="0077B5"/>
    </a:hlink>
    <a:folHlink>
      <a:srgbClr val="BFBFBF"/>
    </a:folHlink>
  </a:clrScheme>
</a:themeOverride>
</file>

<file path=ppt/theme/themeOverride12.xml><?xml version="1.0" encoding="utf-8"?>
<a:themeOverride xmlns:a="http://schemas.openxmlformats.org/drawingml/2006/main">
  <a:clrScheme name="MC-欧美风主题色">
    <a:dk1>
      <a:srgbClr val="000000"/>
    </a:dk1>
    <a:lt1>
      <a:srgbClr val="FFFFFF"/>
    </a:lt1>
    <a:dk2>
      <a:srgbClr val="778495"/>
    </a:dk2>
    <a:lt2>
      <a:srgbClr val="F0F0F0"/>
    </a:lt2>
    <a:accent1>
      <a:srgbClr val="0077B5"/>
    </a:accent1>
    <a:accent2>
      <a:srgbClr val="00A0DC"/>
    </a:accent2>
    <a:accent3>
      <a:srgbClr val="283E4A"/>
    </a:accent3>
    <a:accent4>
      <a:srgbClr val="55595D"/>
    </a:accent4>
    <a:accent5>
      <a:srgbClr val="6F7173"/>
    </a:accent5>
    <a:accent6>
      <a:srgbClr val="9B9EA1"/>
    </a:accent6>
    <a:hlink>
      <a:srgbClr val="0077B5"/>
    </a:hlink>
    <a:folHlink>
      <a:srgbClr val="BFBFBF"/>
    </a:folHlink>
  </a:clrScheme>
</a:themeOverride>
</file>

<file path=ppt/theme/themeOverride13.xml><?xml version="1.0" encoding="utf-8"?>
<a:themeOverride xmlns:a="http://schemas.openxmlformats.org/drawingml/2006/main">
  <a:clrScheme name="MC-欧美风主题色">
    <a:dk1>
      <a:srgbClr val="000000"/>
    </a:dk1>
    <a:lt1>
      <a:srgbClr val="FFFFFF"/>
    </a:lt1>
    <a:dk2>
      <a:srgbClr val="778495"/>
    </a:dk2>
    <a:lt2>
      <a:srgbClr val="F0F0F0"/>
    </a:lt2>
    <a:accent1>
      <a:srgbClr val="0077B5"/>
    </a:accent1>
    <a:accent2>
      <a:srgbClr val="00A0DC"/>
    </a:accent2>
    <a:accent3>
      <a:srgbClr val="283E4A"/>
    </a:accent3>
    <a:accent4>
      <a:srgbClr val="55595D"/>
    </a:accent4>
    <a:accent5>
      <a:srgbClr val="6F7173"/>
    </a:accent5>
    <a:accent6>
      <a:srgbClr val="9B9EA1"/>
    </a:accent6>
    <a:hlink>
      <a:srgbClr val="0077B5"/>
    </a:hlink>
    <a:folHlink>
      <a:srgbClr val="BFBFBF"/>
    </a:folHlink>
  </a:clrScheme>
</a:themeOverride>
</file>

<file path=ppt/theme/themeOverride14.xml><?xml version="1.0" encoding="utf-8"?>
<a:themeOverride xmlns:a="http://schemas.openxmlformats.org/drawingml/2006/main">
  <a:clrScheme name="MC-欧美风主题色">
    <a:dk1>
      <a:srgbClr val="000000"/>
    </a:dk1>
    <a:lt1>
      <a:srgbClr val="FFFFFF"/>
    </a:lt1>
    <a:dk2>
      <a:srgbClr val="778495"/>
    </a:dk2>
    <a:lt2>
      <a:srgbClr val="F0F0F0"/>
    </a:lt2>
    <a:accent1>
      <a:srgbClr val="0077B5"/>
    </a:accent1>
    <a:accent2>
      <a:srgbClr val="00A0DC"/>
    </a:accent2>
    <a:accent3>
      <a:srgbClr val="283E4A"/>
    </a:accent3>
    <a:accent4>
      <a:srgbClr val="55595D"/>
    </a:accent4>
    <a:accent5>
      <a:srgbClr val="6F7173"/>
    </a:accent5>
    <a:accent6>
      <a:srgbClr val="9B9EA1"/>
    </a:accent6>
    <a:hlink>
      <a:srgbClr val="0077B5"/>
    </a:hlink>
    <a:folHlink>
      <a:srgbClr val="BFBFBF"/>
    </a:folHlink>
  </a:clrScheme>
</a:themeOverride>
</file>

<file path=ppt/theme/themeOverride15.xml><?xml version="1.0" encoding="utf-8"?>
<a:themeOverride xmlns:a="http://schemas.openxmlformats.org/drawingml/2006/main">
  <a:clrScheme name="MC-欧美风主题色">
    <a:dk1>
      <a:srgbClr val="000000"/>
    </a:dk1>
    <a:lt1>
      <a:srgbClr val="FFFFFF"/>
    </a:lt1>
    <a:dk2>
      <a:srgbClr val="778495"/>
    </a:dk2>
    <a:lt2>
      <a:srgbClr val="F0F0F0"/>
    </a:lt2>
    <a:accent1>
      <a:srgbClr val="0077B5"/>
    </a:accent1>
    <a:accent2>
      <a:srgbClr val="00A0DC"/>
    </a:accent2>
    <a:accent3>
      <a:srgbClr val="283E4A"/>
    </a:accent3>
    <a:accent4>
      <a:srgbClr val="55595D"/>
    </a:accent4>
    <a:accent5>
      <a:srgbClr val="6F7173"/>
    </a:accent5>
    <a:accent6>
      <a:srgbClr val="9B9EA1"/>
    </a:accent6>
    <a:hlink>
      <a:srgbClr val="0077B5"/>
    </a:hlink>
    <a:folHlink>
      <a:srgbClr val="BFBFBF"/>
    </a:folHlink>
  </a:clrScheme>
</a:themeOverride>
</file>

<file path=ppt/theme/themeOverride16.xml><?xml version="1.0" encoding="utf-8"?>
<a:themeOverride xmlns:a="http://schemas.openxmlformats.org/drawingml/2006/main">
  <a:clrScheme name="MC-欧美风主题色">
    <a:dk1>
      <a:srgbClr val="000000"/>
    </a:dk1>
    <a:lt1>
      <a:srgbClr val="FFFFFF"/>
    </a:lt1>
    <a:dk2>
      <a:srgbClr val="778495"/>
    </a:dk2>
    <a:lt2>
      <a:srgbClr val="F0F0F0"/>
    </a:lt2>
    <a:accent1>
      <a:srgbClr val="0077B5"/>
    </a:accent1>
    <a:accent2>
      <a:srgbClr val="00A0DC"/>
    </a:accent2>
    <a:accent3>
      <a:srgbClr val="283E4A"/>
    </a:accent3>
    <a:accent4>
      <a:srgbClr val="55595D"/>
    </a:accent4>
    <a:accent5>
      <a:srgbClr val="6F7173"/>
    </a:accent5>
    <a:accent6>
      <a:srgbClr val="9B9EA1"/>
    </a:accent6>
    <a:hlink>
      <a:srgbClr val="0077B5"/>
    </a:hlink>
    <a:folHlink>
      <a:srgbClr val="BFBFBF"/>
    </a:folHlink>
  </a:clrScheme>
</a:themeOverride>
</file>

<file path=ppt/theme/themeOverride17.xml><?xml version="1.0" encoding="utf-8"?>
<a:themeOverride xmlns:a="http://schemas.openxmlformats.org/drawingml/2006/main">
  <a:clrScheme name="MC-欧美风主题色">
    <a:dk1>
      <a:srgbClr val="000000"/>
    </a:dk1>
    <a:lt1>
      <a:srgbClr val="FFFFFF"/>
    </a:lt1>
    <a:dk2>
      <a:srgbClr val="778495"/>
    </a:dk2>
    <a:lt2>
      <a:srgbClr val="F0F0F0"/>
    </a:lt2>
    <a:accent1>
      <a:srgbClr val="0077B5"/>
    </a:accent1>
    <a:accent2>
      <a:srgbClr val="00A0DC"/>
    </a:accent2>
    <a:accent3>
      <a:srgbClr val="283E4A"/>
    </a:accent3>
    <a:accent4>
      <a:srgbClr val="55595D"/>
    </a:accent4>
    <a:accent5>
      <a:srgbClr val="6F7173"/>
    </a:accent5>
    <a:accent6>
      <a:srgbClr val="9B9EA1"/>
    </a:accent6>
    <a:hlink>
      <a:srgbClr val="0077B5"/>
    </a:hlink>
    <a:folHlink>
      <a:srgbClr val="BFBFBF"/>
    </a:folHlink>
  </a:clrScheme>
</a:themeOverride>
</file>

<file path=ppt/theme/themeOverride18.xml><?xml version="1.0" encoding="utf-8"?>
<a:themeOverride xmlns:a="http://schemas.openxmlformats.org/drawingml/2006/main">
  <a:clrScheme name="MC-欧美风主题色">
    <a:dk1>
      <a:srgbClr val="000000"/>
    </a:dk1>
    <a:lt1>
      <a:srgbClr val="FFFFFF"/>
    </a:lt1>
    <a:dk2>
      <a:srgbClr val="778495"/>
    </a:dk2>
    <a:lt2>
      <a:srgbClr val="F0F0F0"/>
    </a:lt2>
    <a:accent1>
      <a:srgbClr val="0077B5"/>
    </a:accent1>
    <a:accent2>
      <a:srgbClr val="00A0DC"/>
    </a:accent2>
    <a:accent3>
      <a:srgbClr val="283E4A"/>
    </a:accent3>
    <a:accent4>
      <a:srgbClr val="55595D"/>
    </a:accent4>
    <a:accent5>
      <a:srgbClr val="6F7173"/>
    </a:accent5>
    <a:accent6>
      <a:srgbClr val="9B9EA1"/>
    </a:accent6>
    <a:hlink>
      <a:srgbClr val="0077B5"/>
    </a:hlink>
    <a:folHlink>
      <a:srgbClr val="BFBFBF"/>
    </a:folHlink>
  </a:clrScheme>
</a:themeOverride>
</file>

<file path=ppt/theme/themeOverride19.xml><?xml version="1.0" encoding="utf-8"?>
<a:themeOverride xmlns:a="http://schemas.openxmlformats.org/drawingml/2006/main">
  <a:clrScheme name="MC-欧美风主题色">
    <a:dk1>
      <a:srgbClr val="000000"/>
    </a:dk1>
    <a:lt1>
      <a:srgbClr val="FFFFFF"/>
    </a:lt1>
    <a:dk2>
      <a:srgbClr val="778495"/>
    </a:dk2>
    <a:lt2>
      <a:srgbClr val="F0F0F0"/>
    </a:lt2>
    <a:accent1>
      <a:srgbClr val="0077B5"/>
    </a:accent1>
    <a:accent2>
      <a:srgbClr val="00A0DC"/>
    </a:accent2>
    <a:accent3>
      <a:srgbClr val="283E4A"/>
    </a:accent3>
    <a:accent4>
      <a:srgbClr val="55595D"/>
    </a:accent4>
    <a:accent5>
      <a:srgbClr val="6F7173"/>
    </a:accent5>
    <a:accent6>
      <a:srgbClr val="9B9EA1"/>
    </a:accent6>
    <a:hlink>
      <a:srgbClr val="0077B5"/>
    </a:hlink>
    <a:folHlink>
      <a:srgbClr val="BFBFBF"/>
    </a:folHlink>
  </a:clrScheme>
</a:themeOverride>
</file>

<file path=ppt/theme/themeOverride20.xml><?xml version="1.0" encoding="utf-8"?>
<a:themeOverride xmlns:a="http://schemas.openxmlformats.org/drawingml/2006/main">
  <a:clrScheme name="MC-欧美风主题色">
    <a:dk1>
      <a:srgbClr val="000000"/>
    </a:dk1>
    <a:lt1>
      <a:srgbClr val="FFFFFF"/>
    </a:lt1>
    <a:dk2>
      <a:srgbClr val="778495"/>
    </a:dk2>
    <a:lt2>
      <a:srgbClr val="F0F0F0"/>
    </a:lt2>
    <a:accent1>
      <a:srgbClr val="0077B5"/>
    </a:accent1>
    <a:accent2>
      <a:srgbClr val="00A0DC"/>
    </a:accent2>
    <a:accent3>
      <a:srgbClr val="283E4A"/>
    </a:accent3>
    <a:accent4>
      <a:srgbClr val="55595D"/>
    </a:accent4>
    <a:accent5>
      <a:srgbClr val="6F7173"/>
    </a:accent5>
    <a:accent6>
      <a:srgbClr val="9B9EA1"/>
    </a:accent6>
    <a:hlink>
      <a:srgbClr val="0077B5"/>
    </a:hlink>
    <a:folHlink>
      <a:srgbClr val="BFBFBF"/>
    </a:folHlink>
  </a:clrScheme>
</a:themeOverride>
</file>

<file path=ppt/theme/themeOverride21.xml><?xml version="1.0" encoding="utf-8"?>
<a:themeOverride xmlns:a="http://schemas.openxmlformats.org/drawingml/2006/main">
  <a:clrScheme name="MC-欧美风主题色">
    <a:dk1>
      <a:srgbClr val="000000"/>
    </a:dk1>
    <a:lt1>
      <a:srgbClr val="FFFFFF"/>
    </a:lt1>
    <a:dk2>
      <a:srgbClr val="778495"/>
    </a:dk2>
    <a:lt2>
      <a:srgbClr val="F0F0F0"/>
    </a:lt2>
    <a:accent1>
      <a:srgbClr val="0077B5"/>
    </a:accent1>
    <a:accent2>
      <a:srgbClr val="00A0DC"/>
    </a:accent2>
    <a:accent3>
      <a:srgbClr val="283E4A"/>
    </a:accent3>
    <a:accent4>
      <a:srgbClr val="55595D"/>
    </a:accent4>
    <a:accent5>
      <a:srgbClr val="6F7173"/>
    </a:accent5>
    <a:accent6>
      <a:srgbClr val="9B9EA1"/>
    </a:accent6>
    <a:hlink>
      <a:srgbClr val="0077B5"/>
    </a:hlink>
    <a:folHlink>
      <a:srgbClr val="BFBFBF"/>
    </a:folHlink>
  </a:clrScheme>
</a:themeOverride>
</file>

<file path=ppt/theme/themeOverride22.xml><?xml version="1.0" encoding="utf-8"?>
<a:themeOverride xmlns:a="http://schemas.openxmlformats.org/drawingml/2006/main">
  <a:clrScheme name="MC-欧美风主题色">
    <a:dk1>
      <a:srgbClr val="000000"/>
    </a:dk1>
    <a:lt1>
      <a:srgbClr val="FFFFFF"/>
    </a:lt1>
    <a:dk2>
      <a:srgbClr val="778495"/>
    </a:dk2>
    <a:lt2>
      <a:srgbClr val="F0F0F0"/>
    </a:lt2>
    <a:accent1>
      <a:srgbClr val="0077B5"/>
    </a:accent1>
    <a:accent2>
      <a:srgbClr val="00A0DC"/>
    </a:accent2>
    <a:accent3>
      <a:srgbClr val="283E4A"/>
    </a:accent3>
    <a:accent4>
      <a:srgbClr val="55595D"/>
    </a:accent4>
    <a:accent5>
      <a:srgbClr val="6F7173"/>
    </a:accent5>
    <a:accent6>
      <a:srgbClr val="9B9EA1"/>
    </a:accent6>
    <a:hlink>
      <a:srgbClr val="0077B5"/>
    </a:hlink>
    <a:folHlink>
      <a:srgbClr val="BFBFBF"/>
    </a:folHlink>
  </a:clrScheme>
</a:themeOverride>
</file>

<file path=ppt/theme/themeOverride23.xml><?xml version="1.0" encoding="utf-8"?>
<a:themeOverride xmlns:a="http://schemas.openxmlformats.org/drawingml/2006/main">
  <a:clrScheme name="MC-欧美风主题色">
    <a:dk1>
      <a:srgbClr val="000000"/>
    </a:dk1>
    <a:lt1>
      <a:srgbClr val="FFFFFF"/>
    </a:lt1>
    <a:dk2>
      <a:srgbClr val="778495"/>
    </a:dk2>
    <a:lt2>
      <a:srgbClr val="F0F0F0"/>
    </a:lt2>
    <a:accent1>
      <a:srgbClr val="0077B5"/>
    </a:accent1>
    <a:accent2>
      <a:srgbClr val="00A0DC"/>
    </a:accent2>
    <a:accent3>
      <a:srgbClr val="283E4A"/>
    </a:accent3>
    <a:accent4>
      <a:srgbClr val="55595D"/>
    </a:accent4>
    <a:accent5>
      <a:srgbClr val="6F7173"/>
    </a:accent5>
    <a:accent6>
      <a:srgbClr val="9B9EA1"/>
    </a:accent6>
    <a:hlink>
      <a:srgbClr val="0077B5"/>
    </a:hlink>
    <a:folHlink>
      <a:srgbClr val="BFBFBF"/>
    </a:folHlink>
  </a:clrScheme>
</a:themeOverride>
</file>

<file path=ppt/theme/themeOverride24.xml><?xml version="1.0" encoding="utf-8"?>
<a:themeOverride xmlns:a="http://schemas.openxmlformats.org/drawingml/2006/main">
  <a:clrScheme name="MC-欧美风主题色">
    <a:dk1>
      <a:srgbClr val="000000"/>
    </a:dk1>
    <a:lt1>
      <a:srgbClr val="FFFFFF"/>
    </a:lt1>
    <a:dk2>
      <a:srgbClr val="778495"/>
    </a:dk2>
    <a:lt2>
      <a:srgbClr val="F0F0F0"/>
    </a:lt2>
    <a:accent1>
      <a:srgbClr val="0077B5"/>
    </a:accent1>
    <a:accent2>
      <a:srgbClr val="00A0DC"/>
    </a:accent2>
    <a:accent3>
      <a:srgbClr val="283E4A"/>
    </a:accent3>
    <a:accent4>
      <a:srgbClr val="55595D"/>
    </a:accent4>
    <a:accent5>
      <a:srgbClr val="6F7173"/>
    </a:accent5>
    <a:accent6>
      <a:srgbClr val="9B9EA1"/>
    </a:accent6>
    <a:hlink>
      <a:srgbClr val="0077B5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1</Template>
  <TotalTime>30</TotalTime>
  <Words>1585</Words>
  <Application>Microsoft Office PowerPoint</Application>
  <PresentationFormat>宽屏</PresentationFormat>
  <Paragraphs>270</Paragraphs>
  <Slides>24</Slides>
  <Notes>24</Notes>
  <HiddenSlides>0</HiddenSlides>
  <MMClips>1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1" baseType="lpstr">
      <vt:lpstr>Agency FB</vt:lpstr>
      <vt:lpstr>微软雅黑</vt:lpstr>
      <vt:lpstr>宋体</vt:lpstr>
      <vt:lpstr>Arial</vt:lpstr>
      <vt:lpstr>等线</vt:lpstr>
      <vt:lpstr>Calibri</vt:lpstr>
      <vt:lpstr>PPT定制1801380800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演示文稿1</dc:title>
  <dc:subject/>
  <dc:creator>柚子设计</dc:creator>
  <cp:keywords>MC-PPT模板</cp:keywords>
  <dc:description/>
  <cp:lastModifiedBy>小芥末素材</cp:lastModifiedBy>
  <cp:revision>7</cp:revision>
  <dcterms:created xsi:type="dcterms:W3CDTF">2017-09-21T02:40:15Z</dcterms:created>
  <dcterms:modified xsi:type="dcterms:W3CDTF">2017-12-09T08:26:49Z</dcterms:modified>
  <cp:category>模板</cp:category>
</cp:coreProperties>
</file>