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olors1.xml" ContentType="application/vnd.ms-office.chartcolorstyle+xml"/>
  <Override PartName="/ppt/charts/style1.xml" ContentType="application/vnd.ms-office.chart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91" r:id="rId3"/>
    <p:sldId id="258" r:id="rId5"/>
    <p:sldId id="259" r:id="rId6"/>
    <p:sldId id="264" r:id="rId7"/>
    <p:sldId id="265" r:id="rId8"/>
    <p:sldId id="266" r:id="rId9"/>
    <p:sldId id="267" r:id="rId10"/>
    <p:sldId id="289" r:id="rId11"/>
    <p:sldId id="268" r:id="rId12"/>
    <p:sldId id="269" r:id="rId13"/>
    <p:sldId id="270" r:id="rId14"/>
    <p:sldId id="271" r:id="rId15"/>
    <p:sldId id="288" r:id="rId16"/>
    <p:sldId id="272" r:id="rId17"/>
    <p:sldId id="273" r:id="rId18"/>
    <p:sldId id="274" r:id="rId19"/>
    <p:sldId id="275" r:id="rId20"/>
    <p:sldId id="276" r:id="rId21"/>
    <p:sldId id="287" r:id="rId22"/>
    <p:sldId id="277" r:id="rId23"/>
    <p:sldId id="278" r:id="rId24"/>
    <p:sldId id="279" r:id="rId25"/>
    <p:sldId id="280" r:id="rId26"/>
    <p:sldId id="281" r:id="rId27"/>
    <p:sldId id="286" r:id="rId28"/>
    <p:sldId id="282" r:id="rId29"/>
    <p:sldId id="283" r:id="rId30"/>
    <p:sldId id="284" r:id="rId31"/>
    <p:sldId id="285" r:id="rId32"/>
    <p:sldId id="292" r:id="rId33"/>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53F70"/>
    <a:srgbClr val="E18D4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985" autoAdjust="0"/>
    <p:restoredTop sz="94700" autoAdjust="0"/>
  </p:normalViewPr>
  <p:slideViewPr>
    <p:cSldViewPr snapToGrid="0">
      <p:cViewPr>
        <p:scale>
          <a:sx n="98" d="100"/>
          <a:sy n="98" d="100"/>
        </p:scale>
        <p:origin x="312" y="90"/>
      </p:cViewPr>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6" Type="http://schemas.openxmlformats.org/officeDocument/2006/relationships/tableStyles" Target="tableStyles.xml"/><Relationship Id="rId35" Type="http://schemas.openxmlformats.org/officeDocument/2006/relationships/viewProps" Target="viewProps.xml"/><Relationship Id="rId34" Type="http://schemas.openxmlformats.org/officeDocument/2006/relationships/presProps" Target="presProps.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2" Type="http://schemas.openxmlformats.org/officeDocument/2006/relationships/themeOverride" Target="../theme/themeOverride1.xml"/><Relationship Id="rId1" Type="http://schemas.openxmlformats.org/officeDocument/2006/relationships/package" Target="../embeddings/Workbook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accent1"/>
            </a:solidFill>
            <a:ln>
              <a:noFill/>
            </a:ln>
            <a:effectLst>
              <a:outerShdw blurRad="266700" dist="38100" dir="2700000" algn="tl" rotWithShape="0">
                <a:prstClr val="black">
                  <a:alpha val="40000"/>
                </a:prstClr>
              </a:outerShdw>
            </a:effectLst>
          </c:spPr>
          <c:invertIfNegative val="0"/>
          <c:dPt>
            <c:idx val="0"/>
            <c:invertIfNegative val="0"/>
            <c:bubble3D val="0"/>
            <c:spPr>
              <a:solidFill>
                <a:schemeClr val="accent2"/>
              </a:solidFill>
              <a:ln>
                <a:noFill/>
              </a:ln>
              <a:effectLst>
                <a:outerShdw blurRad="266700" dist="38100" dir="2700000" algn="tl" rotWithShape="0">
                  <a:prstClr val="black">
                    <a:alpha val="40000"/>
                  </a:prstClr>
                </a:outerShdw>
              </a:effectLst>
            </c:spPr>
          </c:dPt>
          <c:dPt>
            <c:idx val="1"/>
            <c:invertIfNegative val="0"/>
            <c:bubble3D val="0"/>
            <c:spPr>
              <a:solidFill>
                <a:schemeClr val="accent3"/>
              </a:solidFill>
              <a:ln>
                <a:noFill/>
              </a:ln>
              <a:effectLst>
                <a:outerShdw blurRad="266700" dist="38100" dir="2700000" algn="tl" rotWithShape="0">
                  <a:prstClr val="black">
                    <a:alpha val="40000"/>
                  </a:prstClr>
                </a:outerShdw>
              </a:effectLst>
            </c:spPr>
          </c:dPt>
          <c:dPt>
            <c:idx val="2"/>
            <c:invertIfNegative val="0"/>
            <c:bubble3D val="0"/>
            <c:spPr>
              <a:solidFill>
                <a:schemeClr val="accent4"/>
              </a:solidFill>
              <a:ln>
                <a:noFill/>
              </a:ln>
              <a:effectLst>
                <a:outerShdw blurRad="266700" dist="38100" dir="2700000" algn="tl" rotWithShape="0">
                  <a:prstClr val="black">
                    <a:alpha val="40000"/>
                  </a:prstClr>
                </a:outerShdw>
              </a:effectLst>
            </c:spPr>
          </c:dPt>
          <c:dPt>
            <c:idx val="3"/>
            <c:invertIfNegative val="0"/>
            <c:bubble3D val="0"/>
            <c:spPr>
              <a:solidFill>
                <a:schemeClr val="accent5"/>
              </a:solidFill>
              <a:ln>
                <a:noFill/>
              </a:ln>
              <a:effectLst>
                <a:outerShdw blurRad="266700" dist="38100" dir="2700000" algn="tl" rotWithShape="0">
                  <a:prstClr val="black">
                    <a:alpha val="40000"/>
                  </a:prstClr>
                </a:outerShdw>
              </a:effectLst>
            </c:spPr>
          </c:dPt>
          <c:dPt>
            <c:idx val="4"/>
            <c:invertIfNegative val="0"/>
            <c:bubble3D val="0"/>
            <c:spPr>
              <a:solidFill>
                <a:schemeClr val="accent6"/>
              </a:solidFill>
              <a:ln>
                <a:noFill/>
              </a:ln>
              <a:effectLst>
                <a:outerShdw blurRad="266700" dist="38100" dir="2700000" algn="tl" rotWithShape="0">
                  <a:prstClr val="black">
                    <a:alpha val="40000"/>
                  </a:prstClr>
                </a:outerShdw>
              </a:effectLst>
            </c:spPr>
          </c:dPt>
          <c:dLbls>
            <c:spPr>
              <a:noFill/>
              <a:ln>
                <a:noFill/>
              </a:ln>
              <a:effectLst/>
            </c:spPr>
            <c:txPr>
              <a:bodyPr rot="0" spcFirstLastPara="1" vertOverflow="ellipsis" vert="horz" wrap="square" lIns="38100" tIns="19050" rIns="38100" bIns="19050" anchor="ctr" anchorCtr="1"/>
              <a:lstStyle/>
              <a:p>
                <a:pPr>
                  <a:defRPr lang="zh-CN" sz="1195" b="0" i="0" u="none" strike="noStrike" kern="1200" baseline="0">
                    <a:solidFill>
                      <a:schemeClr val="tx1">
                        <a:lumMod val="75000"/>
                        <a:lumOff val="25000"/>
                      </a:schemeClr>
                    </a:solidFill>
                    <a:latin typeface="Arial" panose="020B0604020202020204" pitchFamily="34" charset="0"/>
                    <a:ea typeface="微软雅黑" panose="020B0503020204020204" pitchFamily="34" charset="-122"/>
                    <a:cs typeface="+mn-cs"/>
                    <a:sym typeface="Arial" panose="020B0604020202020204" pitchFamily="34" charset="0"/>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类别 1</c:v>
                </c:pt>
                <c:pt idx="1">
                  <c:v>类别 2</c:v>
                </c:pt>
                <c:pt idx="2">
                  <c:v>类别 3</c:v>
                </c:pt>
                <c:pt idx="3">
                  <c:v>类别 4</c:v>
                </c:pt>
                <c:pt idx="4">
                  <c:v>类别5</c:v>
                </c:pt>
              </c:strCache>
            </c:strRef>
          </c:cat>
          <c:val>
            <c:numRef>
              <c:f>Sheet1!$B$2:$B$6</c:f>
              <c:numCache>
                <c:formatCode>General</c:formatCode>
                <c:ptCount val="5"/>
                <c:pt idx="0">
                  <c:v>4.3</c:v>
                </c:pt>
                <c:pt idx="1">
                  <c:v>2.5</c:v>
                </c:pt>
                <c:pt idx="2">
                  <c:v>3.5</c:v>
                </c:pt>
                <c:pt idx="3">
                  <c:v>4.5</c:v>
                </c:pt>
                <c:pt idx="4">
                  <c:v>4.2</c:v>
                </c:pt>
              </c:numCache>
            </c:numRef>
          </c:val>
        </c:ser>
        <c:dLbls>
          <c:showLegendKey val="0"/>
          <c:showVal val="1"/>
          <c:showCatName val="0"/>
          <c:showSerName val="0"/>
          <c:showPercent val="0"/>
          <c:showBubbleSize val="0"/>
        </c:dLbls>
        <c:gapWidth val="99"/>
        <c:overlap val="-27"/>
        <c:axId val="315655440"/>
        <c:axId val="315658968"/>
      </c:barChart>
      <c:catAx>
        <c:axId val="315655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Arial" panose="020B0604020202020204" pitchFamily="34" charset="0"/>
                <a:ea typeface="微软雅黑" panose="020B0503020204020204" pitchFamily="34" charset="-122"/>
                <a:cs typeface="+mn-cs"/>
                <a:sym typeface="Arial" panose="020B0604020202020204" pitchFamily="34" charset="0"/>
              </a:defRPr>
            </a:pPr>
          </a:p>
        </c:txPr>
        <c:crossAx val="315658968"/>
        <c:crosses val="autoZero"/>
        <c:auto val="1"/>
        <c:lblAlgn val="ctr"/>
        <c:lblOffset val="100"/>
        <c:noMultiLvlLbl val="0"/>
      </c:catAx>
      <c:valAx>
        <c:axId val="315658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Arial" panose="020B0604020202020204" pitchFamily="34" charset="0"/>
                <a:ea typeface="微软雅黑" panose="020B0503020204020204" pitchFamily="34" charset="-122"/>
                <a:cs typeface="+mn-cs"/>
                <a:sym typeface="Arial" panose="020B0604020202020204" pitchFamily="34" charset="0"/>
              </a:defRPr>
            </a:pPr>
          </a:p>
        </c:txPr>
        <c:crossAx val="315655440"/>
        <c:crosses val="autoZero"/>
        <c:crossBetween val="between"/>
      </c:valAx>
      <c:spPr>
        <a:noFill/>
        <a:ln>
          <a:noFill/>
        </a:ln>
        <a:effectLst/>
      </c:spPr>
    </c:plotArea>
    <c:plotVisOnly val="1"/>
    <c:dispBlanksAs val="gap"/>
    <c:showDLblsOverMax val="0"/>
  </c:chart>
  <c:spPr>
    <a:noFill/>
    <a:ln>
      <a:noFill/>
    </a:ln>
    <a:effectLst/>
  </c:spPr>
  <c:txPr>
    <a:bodyPr/>
    <a:lstStyle/>
    <a:p>
      <a:pPr>
        <a:defRPr lang="zh-CN">
          <a:latin typeface="Arial" panose="020B0604020202020204" pitchFamily="34" charset="0"/>
          <a:ea typeface="微软雅黑" panose="020B0503020204020204" pitchFamily="34" charset="-122"/>
          <a:sym typeface="Arial" panose="020B0604020202020204" pitchFamily="34" charset="0"/>
        </a:defRPr>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系列 1</c:v>
                </c:pt>
              </c:strCache>
            </c:strRef>
          </c:tx>
          <c:spPr>
            <a:solidFill>
              <a:schemeClr val="accent1"/>
            </a:solidFill>
          </c:spPr>
          <c:invertIfNegative val="0"/>
          <c:dLbls>
            <c:delete val="1"/>
          </c:dLbls>
          <c:cat>
            <c:strRef>
              <c:f>Sheet1!$A$2:$A$6</c:f>
              <c:strCache>
                <c:ptCount val="5"/>
                <c:pt idx="0">
                  <c:v>A</c:v>
                </c:pt>
                <c:pt idx="1">
                  <c:v>B</c:v>
                </c:pt>
                <c:pt idx="2">
                  <c:v>C</c:v>
                </c:pt>
                <c:pt idx="3">
                  <c:v>D</c:v>
                </c:pt>
                <c:pt idx="4">
                  <c:v>E</c:v>
                </c:pt>
              </c:strCache>
            </c:strRef>
          </c:cat>
          <c:val>
            <c:numRef>
              <c:f>Sheet1!$B$2:$B$6</c:f>
              <c:numCache>
                <c:formatCode>General</c:formatCode>
                <c:ptCount val="5"/>
                <c:pt idx="0">
                  <c:v>430</c:v>
                </c:pt>
                <c:pt idx="1">
                  <c:v>688</c:v>
                </c:pt>
                <c:pt idx="2">
                  <c:v>389</c:v>
                </c:pt>
                <c:pt idx="3">
                  <c:v>650</c:v>
                </c:pt>
                <c:pt idx="4">
                  <c:v>910</c:v>
                </c:pt>
              </c:numCache>
            </c:numRef>
          </c:val>
        </c:ser>
        <c:dLbls>
          <c:showLegendKey val="0"/>
          <c:showVal val="0"/>
          <c:showCatName val="0"/>
          <c:showSerName val="0"/>
          <c:showPercent val="0"/>
          <c:showBubbleSize val="0"/>
        </c:dLbls>
        <c:gapWidth val="150"/>
        <c:overlap val="100"/>
        <c:axId val="315887192"/>
        <c:axId val="315882880"/>
      </c:barChart>
      <c:catAx>
        <c:axId val="315887192"/>
        <c:scaling>
          <c:orientation val="minMax"/>
        </c:scaling>
        <c:delete val="0"/>
        <c:axPos val="b"/>
        <c:numFmt formatCode="General" sourceLinked="0"/>
        <c:majorTickMark val="out"/>
        <c:minorTickMark val="none"/>
        <c:tickLblPos val="nextTo"/>
        <c:spPr>
          <a:ln w="6350" cap="flat" cmpd="sng" algn="ctr">
            <a:solidFill>
              <a:schemeClr val="bg1">
                <a:lumMod val="65000"/>
              </a:schemeClr>
            </a:solidFill>
            <a:prstDash val="solid"/>
            <a:round/>
          </a:ln>
        </c:spPr>
        <c:txPr>
          <a:bodyPr rot="-60000000" spcFirstLastPara="0" vertOverflow="ellipsis" vert="horz" wrap="square" anchor="ctr" anchorCtr="1"/>
          <a:lstStyle/>
          <a:p>
            <a:pPr>
              <a:defRPr lang="zh-CN" sz="1800" b="0" i="0" u="none" strike="noStrike" kern="1200" baseline="0">
                <a:solidFill>
                  <a:schemeClr val="tx1"/>
                </a:solidFill>
                <a:latin typeface="Arial" panose="020B0604020202020204" pitchFamily="34" charset="0"/>
                <a:ea typeface="微软雅黑" panose="020B0503020204020204" pitchFamily="34" charset="-122"/>
                <a:cs typeface="+mn-cs"/>
                <a:sym typeface="Arial" panose="020B0604020202020204" pitchFamily="34" charset="0"/>
              </a:defRPr>
            </a:pPr>
          </a:p>
        </c:txPr>
        <c:crossAx val="315882880"/>
        <c:crosses val="autoZero"/>
        <c:auto val="1"/>
        <c:lblAlgn val="ctr"/>
        <c:lblOffset val="100"/>
        <c:noMultiLvlLbl val="0"/>
      </c:catAx>
      <c:valAx>
        <c:axId val="315882880"/>
        <c:scaling>
          <c:orientation val="minMax"/>
        </c:scaling>
        <c:delete val="0"/>
        <c:axPos val="l"/>
        <c:majorGridlines>
          <c:spPr>
            <a:ln w="6350" cap="flat" cmpd="sng" algn="ctr">
              <a:noFill/>
              <a:prstDash val="solid"/>
              <a:round/>
            </a:ln>
          </c:spPr>
        </c:majorGridlines>
        <c:numFmt formatCode="General" sourceLinked="1"/>
        <c:majorTickMark val="out"/>
        <c:minorTickMark val="none"/>
        <c:tickLblPos val="nextTo"/>
        <c:spPr>
          <a:ln w="6350" cap="flat" cmpd="sng" algn="ctr">
            <a:solidFill>
              <a:schemeClr val="bg1">
                <a:lumMod val="65000"/>
              </a:schemeClr>
            </a:solidFill>
            <a:prstDash val="solid"/>
            <a:round/>
          </a:ln>
        </c:spPr>
        <c:txPr>
          <a:bodyPr rot="-60000000" spcFirstLastPara="0" vertOverflow="ellipsis" vert="horz" wrap="square" anchor="ctr" anchorCtr="1"/>
          <a:lstStyle/>
          <a:p>
            <a:pPr>
              <a:defRPr lang="zh-CN" sz="1800" b="0" i="0" u="none" strike="noStrike" kern="1200" baseline="0">
                <a:solidFill>
                  <a:schemeClr val="tx1"/>
                </a:solidFill>
                <a:latin typeface="Arial" panose="020B0604020202020204" pitchFamily="34" charset="0"/>
                <a:ea typeface="微软雅黑" panose="020B0503020204020204" pitchFamily="34" charset="-122"/>
                <a:cs typeface="+mn-cs"/>
                <a:sym typeface="Arial" panose="020B0604020202020204" pitchFamily="34" charset="0"/>
              </a:defRPr>
            </a:pPr>
          </a:p>
        </c:txPr>
        <c:crossAx val="315887192"/>
        <c:crosses val="autoZero"/>
        <c:crossBetween val="between"/>
      </c:valAx>
    </c:plotArea>
    <c:plotVisOnly val="1"/>
    <c:dispBlanksAs val="gap"/>
    <c:showDLblsOverMax val="0"/>
  </c:chart>
  <c:txPr>
    <a:bodyPr/>
    <a:lstStyle/>
    <a:p>
      <a:pPr>
        <a:defRPr lang="zh-CN" sz="1800">
          <a:latin typeface="Arial" panose="020B0604020202020204" pitchFamily="34" charset="0"/>
          <a:ea typeface="微软雅黑" panose="020B0503020204020204" pitchFamily="34" charset="-122"/>
          <a:sym typeface="Arial" panose="020B0604020202020204" pitchFamily="34" charset="0"/>
        </a:defRPr>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系列 1</c:v>
                </c:pt>
              </c:strCache>
            </c:strRef>
          </c:tx>
          <c:spPr>
            <a:solidFill>
              <a:srgbClr val="B2B2B2"/>
            </a:solidFill>
          </c:spPr>
          <c:invertIfNegative val="0"/>
          <c:dLbls>
            <c:delete val="1"/>
          </c:dLbls>
          <c:cat>
            <c:strRef>
              <c:f>Sheet1!$A$2:$A$6</c:f>
              <c:strCache>
                <c:ptCount val="5"/>
                <c:pt idx="0">
                  <c:v>A</c:v>
                </c:pt>
                <c:pt idx="1">
                  <c:v>B</c:v>
                </c:pt>
                <c:pt idx="2">
                  <c:v>C</c:v>
                </c:pt>
                <c:pt idx="3">
                  <c:v>D</c:v>
                </c:pt>
                <c:pt idx="4">
                  <c:v>E</c:v>
                </c:pt>
              </c:strCache>
            </c:strRef>
          </c:cat>
          <c:val>
            <c:numRef>
              <c:f>Sheet1!$B$2:$B$6</c:f>
              <c:numCache>
                <c:formatCode>General</c:formatCode>
                <c:ptCount val="5"/>
                <c:pt idx="0">
                  <c:v>528</c:v>
                </c:pt>
                <c:pt idx="1">
                  <c:v>253</c:v>
                </c:pt>
                <c:pt idx="2">
                  <c:v>430</c:v>
                </c:pt>
                <c:pt idx="3">
                  <c:v>571</c:v>
                </c:pt>
                <c:pt idx="4">
                  <c:v>757</c:v>
                </c:pt>
              </c:numCache>
            </c:numRef>
          </c:val>
        </c:ser>
        <c:dLbls>
          <c:showLegendKey val="0"/>
          <c:showVal val="0"/>
          <c:showCatName val="0"/>
          <c:showSerName val="0"/>
          <c:showPercent val="0"/>
          <c:showBubbleSize val="0"/>
        </c:dLbls>
        <c:gapWidth val="150"/>
        <c:overlap val="100"/>
        <c:axId val="315887584"/>
        <c:axId val="315884448"/>
      </c:barChart>
      <c:catAx>
        <c:axId val="315887584"/>
        <c:scaling>
          <c:orientation val="minMax"/>
        </c:scaling>
        <c:delete val="0"/>
        <c:axPos val="b"/>
        <c:numFmt formatCode="General" sourceLinked="0"/>
        <c:majorTickMark val="out"/>
        <c:minorTickMark val="none"/>
        <c:tickLblPos val="nextTo"/>
        <c:spPr>
          <a:ln w="9525" cap="flat" cmpd="sng" algn="ctr">
            <a:solidFill>
              <a:schemeClr val="bg1">
                <a:lumMod val="65000"/>
              </a:schemeClr>
            </a:solidFill>
            <a:prstDash val="solid"/>
            <a:round/>
          </a:ln>
        </c:spPr>
        <c:txPr>
          <a:bodyPr rot="-60000000" spcFirstLastPara="0" vertOverflow="ellipsis" vert="horz" wrap="square" anchor="ctr" anchorCtr="1"/>
          <a:lstStyle/>
          <a:p>
            <a:pPr>
              <a:defRPr lang="zh-CN" sz="1800" b="0" i="0" u="none" strike="noStrike" kern="1200" baseline="0">
                <a:solidFill>
                  <a:schemeClr val="tx1"/>
                </a:solidFill>
                <a:latin typeface="Arial" panose="020B0604020202020204" pitchFamily="34" charset="0"/>
                <a:ea typeface="微软雅黑" panose="020B0503020204020204" pitchFamily="34" charset="-122"/>
                <a:cs typeface="+mn-cs"/>
                <a:sym typeface="Arial" panose="020B0604020202020204" pitchFamily="34" charset="0"/>
              </a:defRPr>
            </a:pPr>
          </a:p>
        </c:txPr>
        <c:crossAx val="315884448"/>
        <c:crosses val="autoZero"/>
        <c:auto val="1"/>
        <c:lblAlgn val="ctr"/>
        <c:lblOffset val="100"/>
        <c:noMultiLvlLbl val="0"/>
      </c:catAx>
      <c:valAx>
        <c:axId val="315884448"/>
        <c:scaling>
          <c:orientation val="minMax"/>
        </c:scaling>
        <c:delete val="0"/>
        <c:axPos val="l"/>
        <c:majorGridlines>
          <c:spPr>
            <a:ln w="9525" cap="flat" cmpd="sng" algn="ctr">
              <a:noFill/>
              <a:prstDash val="solid"/>
              <a:round/>
            </a:ln>
          </c:spPr>
        </c:majorGridlines>
        <c:numFmt formatCode="General" sourceLinked="1"/>
        <c:majorTickMark val="out"/>
        <c:minorTickMark val="none"/>
        <c:tickLblPos val="nextTo"/>
        <c:spPr>
          <a:ln w="9525" cap="flat" cmpd="sng" algn="ctr">
            <a:solidFill>
              <a:schemeClr val="bg1">
                <a:lumMod val="65000"/>
              </a:schemeClr>
            </a:solidFill>
            <a:prstDash val="solid"/>
            <a:round/>
          </a:ln>
        </c:spPr>
        <c:txPr>
          <a:bodyPr rot="-60000000" spcFirstLastPara="0" vertOverflow="ellipsis" vert="horz" wrap="square" anchor="ctr" anchorCtr="1"/>
          <a:lstStyle/>
          <a:p>
            <a:pPr>
              <a:defRPr lang="zh-CN" sz="1800" b="0" i="0" u="none" strike="noStrike" kern="1200" baseline="0">
                <a:solidFill>
                  <a:schemeClr val="tx1"/>
                </a:solidFill>
                <a:latin typeface="Arial" panose="020B0604020202020204" pitchFamily="34" charset="0"/>
                <a:ea typeface="微软雅黑" panose="020B0503020204020204" pitchFamily="34" charset="-122"/>
                <a:cs typeface="+mn-cs"/>
                <a:sym typeface="Arial" panose="020B0604020202020204" pitchFamily="34" charset="0"/>
              </a:defRPr>
            </a:pPr>
          </a:p>
        </c:txPr>
        <c:crossAx val="315887584"/>
        <c:crosses val="autoZero"/>
        <c:crossBetween val="between"/>
      </c:valAx>
    </c:plotArea>
    <c:plotVisOnly val="1"/>
    <c:dispBlanksAs val="gap"/>
    <c:showDLblsOverMax val="0"/>
  </c:chart>
  <c:txPr>
    <a:bodyPr/>
    <a:lstStyle/>
    <a:p>
      <a:pPr>
        <a:defRPr lang="zh-CN" sz="1800">
          <a:latin typeface="Arial" panose="020B0604020202020204" pitchFamily="34" charset="0"/>
          <a:ea typeface="微软雅黑" panose="020B0503020204020204" pitchFamily="34" charset="-122"/>
          <a:sym typeface="Arial" panose="020B0604020202020204" pitchFamily="34" charset="0"/>
        </a:defRPr>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C6ACB0-7BF8-4075-8EB8-684904D719D0}"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D3E854-B719-4F3F-90EB-C216F2E00F6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7EF128-1571-4DC6-97A1-DF53A7E9F17C}"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7EF128-1571-4DC6-97A1-DF53A7E9F17C}" type="slidenum">
              <a:rPr lang="zh-CN" altLang="en-US" smtClean="0">
                <a:solidFill>
                  <a:prstClr val="black"/>
                </a:solidFill>
              </a:rPr>
            </a:fld>
            <a:endParaRPr lang="zh-CN" alt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D91F7CDD-BC20-4CB3-8370-8E00F72B809C}"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FFEAEB5-C6ED-466F-95C3-32B782F32A04}"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C686E821-2389-408B-9669-4B584DB026F2}"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025F685-4638-4068-9F4E-88DEFD7D7E11}"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D91F7CDD-BC20-4CB3-8370-8E00F72B809C}" type="datetimeFigureOut">
              <a:rPr lang="zh-CN" altLang="en-US" smtClean="0"/>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BFFEAEB5-C6ED-466F-95C3-32B782F32A0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5" Type="http://schemas.openxmlformats.org/officeDocument/2006/relationships/notesSlide" Target="../notesSlides/notesSlide2.xml"/><Relationship Id="rId14" Type="http://schemas.openxmlformats.org/officeDocument/2006/relationships/slideLayout" Target="../slideLayouts/slideLayout2.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2.xml"/><Relationship Id="rId4" Type="http://schemas.openxmlformats.org/officeDocument/2006/relationships/tags" Target="../tags/tag17.xml"/><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9.xml"/><Relationship Id="rId1" Type="http://schemas.openxmlformats.org/officeDocument/2006/relationships/tags" Target="../tags/tag18.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21.xml"/><Relationship Id="rId1" Type="http://schemas.openxmlformats.org/officeDocument/2006/relationships/tags" Target="../tags/tag20.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23.xml"/><Relationship Id="rId1" Type="http://schemas.openxmlformats.org/officeDocument/2006/relationships/tags" Target="../tags/tag2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25.xml"/><Relationship Id="rId1" Type="http://schemas.openxmlformats.org/officeDocument/2006/relationships/tags" Target="../tags/tag24.xml"/></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2.xml"/><Relationship Id="rId4" Type="http://schemas.openxmlformats.org/officeDocument/2006/relationships/tags" Target="../tags/tag29.xml"/><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31.xml"/><Relationship Id="rId1" Type="http://schemas.openxmlformats.org/officeDocument/2006/relationships/tags" Target="../tags/tag30.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33.xml"/><Relationship Id="rId1" Type="http://schemas.openxmlformats.org/officeDocument/2006/relationships/tags" Target="../tags/tag32.xml"/></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chart" Target="../charts/chart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37.xml"/><Relationship Id="rId1" Type="http://schemas.openxmlformats.org/officeDocument/2006/relationships/tags" Target="../tags/tag36.xml"/></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2.xml"/><Relationship Id="rId4" Type="http://schemas.openxmlformats.org/officeDocument/2006/relationships/tags" Target="../tags/tag41.xml"/><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tags" Target="../tags/tag38.xml"/></Relationships>
</file>

<file path=ppt/slides/_rels/slide14.xml.rels><?xml version="1.0" encoding="UTF-8" standalone="yes"?>
<Relationships xmlns="http://schemas.openxmlformats.org/package/2006/relationships"><Relationship Id="rId9" Type="http://schemas.openxmlformats.org/officeDocument/2006/relationships/tags" Target="../tags/tag50.xml"/><Relationship Id="rId8" Type="http://schemas.openxmlformats.org/officeDocument/2006/relationships/tags" Target="../tags/tag49.xml"/><Relationship Id="rId7" Type="http://schemas.openxmlformats.org/officeDocument/2006/relationships/tags" Target="../tags/tag48.xml"/><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3" Type="http://schemas.openxmlformats.org/officeDocument/2006/relationships/slideLayout" Target="../slideLayouts/slideLayout3.xml"/><Relationship Id="rId12" Type="http://schemas.openxmlformats.org/officeDocument/2006/relationships/tags" Target="../tags/tag53.xml"/><Relationship Id="rId11" Type="http://schemas.openxmlformats.org/officeDocument/2006/relationships/tags" Target="../tags/tag52.xml"/><Relationship Id="rId10" Type="http://schemas.openxmlformats.org/officeDocument/2006/relationships/tags" Target="../tags/tag51.xml"/><Relationship Id="rId1" Type="http://schemas.openxmlformats.org/officeDocument/2006/relationships/tags" Target="../tags/tag4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55.xml"/><Relationship Id="rId1" Type="http://schemas.openxmlformats.org/officeDocument/2006/relationships/tags" Target="../tags/tag54.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57.xml"/><Relationship Id="rId1" Type="http://schemas.openxmlformats.org/officeDocument/2006/relationships/tags" Target="../tags/tag5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59.xml"/><Relationship Id="rId1" Type="http://schemas.openxmlformats.org/officeDocument/2006/relationships/tags" Target="../tags/tag58.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1.xml"/><Relationship Id="rId1" Type="http://schemas.openxmlformats.org/officeDocument/2006/relationships/tags" Target="../tags/tag60.xml"/></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2.xml"/><Relationship Id="rId4" Type="http://schemas.openxmlformats.org/officeDocument/2006/relationships/tags" Target="../tags/tag65.xml"/><Relationship Id="rId3" Type="http://schemas.openxmlformats.org/officeDocument/2006/relationships/tags" Target="../tags/tag64.xml"/><Relationship Id="rId2" Type="http://schemas.openxmlformats.org/officeDocument/2006/relationships/tags" Target="../tags/tag63.xml"/><Relationship Id="rId1" Type="http://schemas.openxmlformats.org/officeDocument/2006/relationships/tags" Target="../tags/tag6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7.xml"/><Relationship Id="rId1" Type="http://schemas.openxmlformats.org/officeDocument/2006/relationships/tags" Target="../tags/tag66.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9.xml"/><Relationship Id="rId1" Type="http://schemas.openxmlformats.org/officeDocument/2006/relationships/tags" Target="../tags/tag68.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71.xml"/><Relationship Id="rId1" Type="http://schemas.openxmlformats.org/officeDocument/2006/relationships/tags" Target="../tags/tag70.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73.xml"/><Relationship Id="rId1" Type="http://schemas.openxmlformats.org/officeDocument/2006/relationships/tags" Target="../tags/tag7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75.xml"/><Relationship Id="rId1" Type="http://schemas.openxmlformats.org/officeDocument/2006/relationships/tags" Target="../tags/tag74.xml"/></Relationships>
</file>

<file path=ppt/slides/_rels/slide25.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2.xml"/><Relationship Id="rId4" Type="http://schemas.openxmlformats.org/officeDocument/2006/relationships/tags" Target="../tags/tag79.xml"/><Relationship Id="rId3" Type="http://schemas.openxmlformats.org/officeDocument/2006/relationships/tags" Target="../tags/tag78.xml"/><Relationship Id="rId2" Type="http://schemas.openxmlformats.org/officeDocument/2006/relationships/tags" Target="../tags/tag77.xml"/><Relationship Id="rId1" Type="http://schemas.openxmlformats.org/officeDocument/2006/relationships/tags" Target="../tags/tag76.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81.xml"/><Relationship Id="rId1" Type="http://schemas.openxmlformats.org/officeDocument/2006/relationships/tags" Target="../tags/tag80.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83.xml"/><Relationship Id="rId1" Type="http://schemas.openxmlformats.org/officeDocument/2006/relationships/tags" Target="../tags/tag82.xml"/></Relationships>
</file>

<file path=ppt/slides/_rels/slide28.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tags" Target="../tags/tag85.xml"/><Relationship Id="rId3" Type="http://schemas.openxmlformats.org/officeDocument/2006/relationships/tags" Target="../tags/tag84.xml"/><Relationship Id="rId2" Type="http://schemas.openxmlformats.org/officeDocument/2006/relationships/chart" Target="../charts/chart3.xml"/><Relationship Id="rId1" Type="http://schemas.openxmlformats.org/officeDocument/2006/relationships/chart" Target="../charts/chart2.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87.xml"/><Relationship Id="rId1" Type="http://schemas.openxmlformats.org/officeDocument/2006/relationships/tags" Target="../tags/tag86.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0"/>
            <a:ext cx="9144001" cy="5148775"/>
            <a:chOff x="0" y="0"/>
            <a:chExt cx="9144001" cy="5148775"/>
          </a:xfrm>
          <a:solidFill>
            <a:schemeClr val="accent2"/>
          </a:solidFill>
        </p:grpSpPr>
        <p:pic>
          <p:nvPicPr>
            <p:cNvPr id="15" name="图片 14"/>
            <p:cNvPicPr>
              <a:picLocks noChangeAspect="1"/>
            </p:cNvPicPr>
            <p:nvPr/>
          </p:nvPicPr>
          <p:blipFill rotWithShape="1">
            <a:blip r:embed="rId1">
              <a:extLst>
                <a:ext uri="{28A0092B-C50C-407E-A947-70E740481C1C}">
                  <a14:useLocalDpi xmlns:a14="http://schemas.microsoft.com/office/drawing/2010/main" val="0"/>
                </a:ext>
              </a:extLst>
            </a:blip>
            <a:srcRect b="13583"/>
            <a:stretch>
              <a:fillRect/>
            </a:stretch>
          </p:blipFill>
          <p:spPr>
            <a:xfrm>
              <a:off x="875863" y="0"/>
              <a:ext cx="8268138" cy="5148775"/>
            </a:xfrm>
            <a:prstGeom prst="rect">
              <a:avLst/>
            </a:prstGeom>
            <a:grpFill/>
          </p:spPr>
        </p:pic>
        <p:pic>
          <p:nvPicPr>
            <p:cNvPr id="16" name="图片 15"/>
            <p:cNvPicPr>
              <a:picLocks noChangeAspect="1"/>
            </p:cNvPicPr>
            <p:nvPr/>
          </p:nvPicPr>
          <p:blipFill rotWithShape="1">
            <a:blip r:embed="rId1">
              <a:extLst>
                <a:ext uri="{28A0092B-C50C-407E-A947-70E740481C1C}">
                  <a14:useLocalDpi xmlns:a14="http://schemas.microsoft.com/office/drawing/2010/main" val="0"/>
                </a:ext>
              </a:extLst>
            </a:blip>
            <a:srcRect r="53425" b="13818"/>
            <a:stretch>
              <a:fillRect/>
            </a:stretch>
          </p:blipFill>
          <p:spPr>
            <a:xfrm>
              <a:off x="0" y="0"/>
              <a:ext cx="4726745" cy="5134708"/>
            </a:xfrm>
            <a:prstGeom prst="rect">
              <a:avLst/>
            </a:prstGeom>
            <a:grpFill/>
          </p:spPr>
        </p:pic>
      </p:grpSp>
      <p:sp>
        <p:nvSpPr>
          <p:cNvPr id="2" name="矩形 1"/>
          <p:cNvSpPr/>
          <p:nvPr/>
        </p:nvSpPr>
        <p:spPr>
          <a:xfrm>
            <a:off x="1008257" y="785004"/>
            <a:ext cx="4728951" cy="780598"/>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pic>
        <p:nvPicPr>
          <p:cNvPr id="44" name="李晓金 - The Dawn亡灵序曲">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387741" y="-1015196"/>
            <a:ext cx="457200" cy="457200"/>
          </a:xfrm>
          <a:prstGeom prst="rect">
            <a:avLst/>
          </a:prstGeom>
        </p:spPr>
      </p:pic>
      <p:sp>
        <p:nvSpPr>
          <p:cNvPr id="13" name="TextBox 42"/>
          <p:cNvSpPr txBox="1"/>
          <p:nvPr/>
        </p:nvSpPr>
        <p:spPr>
          <a:xfrm>
            <a:off x="1148269" y="806428"/>
            <a:ext cx="4455588" cy="738664"/>
          </a:xfrm>
          <a:prstGeom prst="rect">
            <a:avLst/>
          </a:prstGeom>
          <a:noFill/>
        </p:spPr>
        <p:txBody>
          <a:bodyPr wrap="square" rtlCol="0">
            <a:spAutoFit/>
          </a:bodyPr>
          <a:lstStyle/>
          <a:p>
            <a:pPr algn="ctr"/>
            <a:r>
              <a:rPr lang="zh-CN" altLang="en-US" sz="4200" b="1" spc="450" dirty="0" smtClean="0">
                <a:solidFill>
                  <a:schemeClr val="accent2"/>
                </a:solidFill>
                <a:latin typeface="Arial" panose="020B0604020202020204" pitchFamily="34" charset="0"/>
                <a:ea typeface="微软雅黑" panose="020B0503020204020204" pitchFamily="34" charset="-122"/>
                <a:sym typeface="Arial" panose="020B0604020202020204" pitchFamily="34" charset="0"/>
              </a:rPr>
              <a:t>财务数据分析</a:t>
            </a:r>
            <a:endParaRPr lang="zh-CN" altLang="zh-CN" sz="4200" b="1" spc="45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矩形 17"/>
          <p:cNvSpPr>
            <a:spLocks noChangeArrowheads="1"/>
          </p:cNvSpPr>
          <p:nvPr/>
        </p:nvSpPr>
        <p:spPr bwMode="auto">
          <a:xfrm>
            <a:off x="1629535" y="241216"/>
            <a:ext cx="3567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400" b="1" dirty="0">
                <a:solidFill>
                  <a:schemeClr val="accent2"/>
                </a:solidFill>
                <a:latin typeface="Arial" panose="020B0604020202020204" pitchFamily="34" charset="0"/>
                <a:ea typeface="微软雅黑" panose="020B0503020204020204" pitchFamily="34" charset="-122"/>
                <a:sym typeface="Arial" panose="020B0604020202020204" pitchFamily="34" charset="0"/>
              </a:rPr>
              <a:t>THE BUSINESS PLAN</a:t>
            </a:r>
            <a:endParaRPr lang="zh-CN" altLang="en-US" sz="2400" b="1"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圆角矩形 41"/>
          <p:cNvSpPr/>
          <p:nvPr/>
        </p:nvSpPr>
        <p:spPr>
          <a:xfrm>
            <a:off x="1248587" y="1778734"/>
            <a:ext cx="1405308" cy="399660"/>
          </a:xfrm>
          <a:prstGeom prst="roundRect">
            <a:avLst>
              <a:gd name="adj" fmla="val 50000"/>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68567" tIns="34283" rIns="68567" bIns="34283" rtlCol="0" anchor="ctr"/>
          <a:lstStyle/>
          <a:p>
            <a:pPr algn="ctr"/>
            <a:endParaRPr lang="zh-CN" altLang="en-US" sz="180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原创设计师QQ5858324           _16"/>
          <p:cNvSpPr txBox="1">
            <a:spLocks noChangeArrowheads="1"/>
          </p:cNvSpPr>
          <p:nvPr/>
        </p:nvSpPr>
        <p:spPr bwMode="auto">
          <a:xfrm>
            <a:off x="1248589" y="1889336"/>
            <a:ext cx="1415162" cy="1848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7" tIns="34283" rIns="68567" bIns="34283"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1350" b="0"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讲演人：</a:t>
            </a:r>
            <a:r>
              <a:rPr lang="en-US" altLang="zh-CN" sz="1350" b="0"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XXX</a:t>
            </a:r>
            <a:endParaRPr lang="en-US" altLang="zh-CN" sz="1350" b="0"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圆角矩形 46"/>
          <p:cNvSpPr/>
          <p:nvPr/>
        </p:nvSpPr>
        <p:spPr>
          <a:xfrm>
            <a:off x="3874154" y="1778539"/>
            <a:ext cx="1685250" cy="399660"/>
          </a:xfrm>
          <a:prstGeom prst="roundRect">
            <a:avLst>
              <a:gd name="adj" fmla="val 50000"/>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68567" tIns="34283" rIns="68567" bIns="34283" rtlCol="0" anchor="ctr"/>
          <a:lstStyle/>
          <a:p>
            <a:pPr algn="ctr"/>
            <a:endParaRPr lang="zh-CN" altLang="en-US" sz="180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原创设计师QQ5858324           _16"/>
          <p:cNvSpPr txBox="1">
            <a:spLocks noChangeArrowheads="1"/>
          </p:cNvSpPr>
          <p:nvPr/>
        </p:nvSpPr>
        <p:spPr bwMode="auto">
          <a:xfrm>
            <a:off x="3717107" y="1848890"/>
            <a:ext cx="2034388" cy="2657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7" tIns="34283" rIns="68567" bIns="34283"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1350" b="0"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时间：</a:t>
            </a:r>
            <a:r>
              <a:rPr lang="en-US" altLang="zh-CN" sz="1350" b="0"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XX</a:t>
            </a:r>
            <a:r>
              <a:rPr lang="zh-CN" altLang="en-US" sz="1350" b="0"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年</a:t>
            </a:r>
            <a:r>
              <a:rPr lang="en-US" altLang="zh-CN" sz="1350" b="0"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XX</a:t>
            </a:r>
            <a:r>
              <a:rPr lang="zh-CN" altLang="en-US" sz="1350" b="0"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月</a:t>
            </a:r>
            <a:endParaRPr lang="zh-CN" altLang="zh-CN" sz="1350" b="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4"/>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par>
                          <p:cTn id="12" fill="hold">
                            <p:stCondLst>
                              <p:cond delay="500"/>
                            </p:stCondLst>
                            <p:childTnLst>
                              <p:par>
                                <p:cTn id="13" presetID="22" presetClass="entr" presetSubtype="8" fill="hold" grpId="0" nodeType="after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wipe(left)">
                                      <p:cBhvr>
                                        <p:cTn id="15" dur="500"/>
                                        <p:tgtEl>
                                          <p:spTgt spid="41"/>
                                        </p:tgtEl>
                                      </p:cBhvr>
                                    </p:animEffect>
                                  </p:childTnLst>
                                </p:cTn>
                              </p:par>
                            </p:childTnLst>
                          </p:cTn>
                        </p:par>
                        <p:par>
                          <p:cTn id="16" fill="hold">
                            <p:stCondLst>
                              <p:cond delay="1000"/>
                            </p:stCondLst>
                            <p:childTnLst>
                              <p:par>
                                <p:cTn id="17" presetID="22" presetClass="entr" presetSubtype="8"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500"/>
                                        <p:tgtEl>
                                          <p:spTgt spid="2"/>
                                        </p:tgtEl>
                                      </p:cBhvr>
                                    </p:animEffect>
                                  </p:childTnLst>
                                </p:cTn>
                              </p:par>
                            </p:childTnLst>
                          </p:cTn>
                        </p:par>
                        <p:par>
                          <p:cTn id="20" fill="hold">
                            <p:stCondLst>
                              <p:cond delay="1500"/>
                            </p:stCondLst>
                            <p:childTnLst>
                              <p:par>
                                <p:cTn id="21" presetID="56" presetClass="entr" presetSubtype="0" fill="hold" grpId="0" nodeType="afterEffect">
                                  <p:stCondLst>
                                    <p:cond delay="0"/>
                                  </p:stCondLst>
                                  <p:iterate type="lt">
                                    <p:tmPct val="10000"/>
                                  </p:iterate>
                                  <p:childTnLst>
                                    <p:set>
                                      <p:cBhvr>
                                        <p:cTn id="22" dur="1" fill="hold">
                                          <p:stCondLst>
                                            <p:cond delay="0"/>
                                          </p:stCondLst>
                                        </p:cTn>
                                        <p:tgtEl>
                                          <p:spTgt spid="13"/>
                                        </p:tgtEl>
                                        <p:attrNameLst>
                                          <p:attrName>style.visibility</p:attrName>
                                        </p:attrNameLst>
                                      </p:cBhvr>
                                      <p:to>
                                        <p:strVal val="visible"/>
                                      </p:to>
                                    </p:set>
                                    <p:anim by="(-#ppt_w*2)" calcmode="lin" valueType="num">
                                      <p:cBhvr rctx="PPT">
                                        <p:cTn id="23" dur="250" autoRev="1" fill="hold">
                                          <p:stCondLst>
                                            <p:cond delay="0"/>
                                          </p:stCondLst>
                                        </p:cTn>
                                        <p:tgtEl>
                                          <p:spTgt spid="13"/>
                                        </p:tgtEl>
                                        <p:attrNameLst>
                                          <p:attrName>ppt_w</p:attrName>
                                        </p:attrNameLst>
                                      </p:cBhvr>
                                    </p:anim>
                                    <p:anim by="(#ppt_w*0.50)" calcmode="lin" valueType="num">
                                      <p:cBhvr>
                                        <p:cTn id="24" dur="250" decel="50000" autoRev="1" fill="hold">
                                          <p:stCondLst>
                                            <p:cond delay="0"/>
                                          </p:stCondLst>
                                        </p:cTn>
                                        <p:tgtEl>
                                          <p:spTgt spid="13"/>
                                        </p:tgtEl>
                                        <p:attrNameLst>
                                          <p:attrName>ppt_x</p:attrName>
                                        </p:attrNameLst>
                                      </p:cBhvr>
                                    </p:anim>
                                    <p:anim from="(-#ppt_h/2)" to="(#ppt_y)" calcmode="lin" valueType="num">
                                      <p:cBhvr>
                                        <p:cTn id="25" dur="500" fill="hold">
                                          <p:stCondLst>
                                            <p:cond delay="0"/>
                                          </p:stCondLst>
                                        </p:cTn>
                                        <p:tgtEl>
                                          <p:spTgt spid="13"/>
                                        </p:tgtEl>
                                        <p:attrNameLst>
                                          <p:attrName>ppt_y</p:attrName>
                                        </p:attrNameLst>
                                      </p:cBhvr>
                                    </p:anim>
                                    <p:animRot by="21600000">
                                      <p:cBhvr>
                                        <p:cTn id="26" dur="500" fill="hold">
                                          <p:stCondLst>
                                            <p:cond delay="0"/>
                                          </p:stCondLst>
                                        </p:cTn>
                                        <p:tgtEl>
                                          <p:spTgt spid="13"/>
                                        </p:tgtEl>
                                        <p:attrNameLst>
                                          <p:attrName>r</p:attrName>
                                        </p:attrNameLst>
                                      </p:cBhvr>
                                    </p:animRot>
                                  </p:childTnLst>
                                </p:cTn>
                              </p:par>
                            </p:childTnLst>
                          </p:cTn>
                        </p:par>
                        <p:par>
                          <p:cTn id="27" fill="hold">
                            <p:stCondLst>
                              <p:cond delay="2250"/>
                            </p:stCondLst>
                            <p:childTnLst>
                              <p:par>
                                <p:cTn id="28" presetID="22" presetClass="entr" presetSubtype="8" fill="hold" grpId="0" nodeType="afterEffect">
                                  <p:stCondLst>
                                    <p:cond delay="0"/>
                                  </p:stCondLst>
                                  <p:childTnLst>
                                    <p:set>
                                      <p:cBhvr>
                                        <p:cTn id="29" dur="1" fill="hold">
                                          <p:stCondLst>
                                            <p:cond delay="0"/>
                                          </p:stCondLst>
                                        </p:cTn>
                                        <p:tgtEl>
                                          <p:spTgt spid="42"/>
                                        </p:tgtEl>
                                        <p:attrNameLst>
                                          <p:attrName>style.visibility</p:attrName>
                                        </p:attrNameLst>
                                      </p:cBhvr>
                                      <p:to>
                                        <p:strVal val="visible"/>
                                      </p:to>
                                    </p:set>
                                    <p:animEffect transition="in" filter="wipe(left)">
                                      <p:cBhvr>
                                        <p:cTn id="30" dur="500"/>
                                        <p:tgtEl>
                                          <p:spTgt spid="42"/>
                                        </p:tgtEl>
                                      </p:cBhvr>
                                    </p:animEffect>
                                  </p:childTnLst>
                                </p:cTn>
                              </p:par>
                            </p:childTnLst>
                          </p:cTn>
                        </p:par>
                        <p:par>
                          <p:cTn id="31" fill="hold">
                            <p:stCondLst>
                              <p:cond delay="2750"/>
                            </p:stCondLst>
                            <p:childTnLst>
                              <p:par>
                                <p:cTn id="32" presetID="22" presetClass="entr" presetSubtype="8" fill="hold" grpId="0" nodeType="afterEffect">
                                  <p:stCondLst>
                                    <p:cond delay="0"/>
                                  </p:stCondLst>
                                  <p:childTnLst>
                                    <p:set>
                                      <p:cBhvr>
                                        <p:cTn id="33" dur="1" fill="hold">
                                          <p:stCondLst>
                                            <p:cond delay="0"/>
                                          </p:stCondLst>
                                        </p:cTn>
                                        <p:tgtEl>
                                          <p:spTgt spid="43"/>
                                        </p:tgtEl>
                                        <p:attrNameLst>
                                          <p:attrName>style.visibility</p:attrName>
                                        </p:attrNameLst>
                                      </p:cBhvr>
                                      <p:to>
                                        <p:strVal val="visible"/>
                                      </p:to>
                                    </p:set>
                                    <p:animEffect transition="in" filter="wipe(left)">
                                      <p:cBhvr>
                                        <p:cTn id="34" dur="500"/>
                                        <p:tgtEl>
                                          <p:spTgt spid="43"/>
                                        </p:tgtEl>
                                      </p:cBhvr>
                                    </p:animEffect>
                                  </p:childTnLst>
                                </p:cTn>
                              </p:par>
                            </p:childTnLst>
                          </p:cTn>
                        </p:par>
                        <p:par>
                          <p:cTn id="35" fill="hold">
                            <p:stCondLst>
                              <p:cond delay="3250"/>
                            </p:stCondLst>
                            <p:childTnLst>
                              <p:par>
                                <p:cTn id="36" presetID="22" presetClass="entr" presetSubtype="8" fill="hold" grpId="0" nodeType="afterEffect">
                                  <p:stCondLst>
                                    <p:cond delay="0"/>
                                  </p:stCondLst>
                                  <p:childTnLst>
                                    <p:set>
                                      <p:cBhvr>
                                        <p:cTn id="37" dur="1" fill="hold">
                                          <p:stCondLst>
                                            <p:cond delay="0"/>
                                          </p:stCondLst>
                                        </p:cTn>
                                        <p:tgtEl>
                                          <p:spTgt spid="47"/>
                                        </p:tgtEl>
                                        <p:attrNameLst>
                                          <p:attrName>style.visibility</p:attrName>
                                        </p:attrNameLst>
                                      </p:cBhvr>
                                      <p:to>
                                        <p:strVal val="visible"/>
                                      </p:to>
                                    </p:set>
                                    <p:animEffect transition="in" filter="wipe(left)">
                                      <p:cBhvr>
                                        <p:cTn id="38" dur="500"/>
                                        <p:tgtEl>
                                          <p:spTgt spid="47"/>
                                        </p:tgtEl>
                                      </p:cBhvr>
                                    </p:animEffect>
                                  </p:childTnLst>
                                </p:cTn>
                              </p:par>
                            </p:childTnLst>
                          </p:cTn>
                        </p:par>
                        <p:par>
                          <p:cTn id="39" fill="hold">
                            <p:stCondLst>
                              <p:cond delay="3750"/>
                            </p:stCondLst>
                            <p:childTnLst>
                              <p:par>
                                <p:cTn id="40" presetID="22" presetClass="entr" presetSubtype="8" fill="hold" grpId="0" nodeType="after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wipe(left)">
                                      <p:cBhvr>
                                        <p:cTn id="42"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3" repeatCount="indefinite" fill="remove" display="0">
                  <p:stCondLst>
                    <p:cond delay="indefinite"/>
                  </p:stCondLst>
                  <p:endCondLst>
                    <p:cond evt="onStopAudio" delay="0">
                      <p:tgtEl>
                        <p:sldTgt/>
                      </p:tgtEl>
                    </p:cond>
                  </p:endCondLst>
                </p:cTn>
                <p:tgtEl>
                  <p:spTgt spid="44"/>
                </p:tgtEl>
              </p:cMediaNode>
            </p:audio>
          </p:childTnLst>
        </p:cTn>
      </p:par>
    </p:tnLst>
    <p:bldLst>
      <p:bldP spid="2" grpId="0" animBg="1"/>
      <p:bldP spid="13" grpId="0"/>
      <p:bldP spid="41" grpId="0"/>
      <p:bldP spid="42" grpId="0" animBg="1"/>
      <p:bldP spid="43" grpId="0"/>
      <p:bldP spid="47" grpId="0" animBg="1"/>
      <p:bldP spid="4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15"/>
          <p:cNvSpPr/>
          <p:nvPr/>
        </p:nvSpPr>
        <p:spPr bwMode="auto">
          <a:xfrm rot="16200000">
            <a:off x="302754" y="761684"/>
            <a:ext cx="3910967" cy="3340801"/>
          </a:xfrm>
          <a:custGeom>
            <a:avLst/>
            <a:gdLst>
              <a:gd name="T0" fmla="*/ 0 w 830"/>
              <a:gd name="T1" fmla="*/ 0 h 709"/>
              <a:gd name="T2" fmla="*/ 830 w 830"/>
              <a:gd name="T3" fmla="*/ 0 h 709"/>
              <a:gd name="T4" fmla="*/ 416 w 830"/>
              <a:gd name="T5" fmla="*/ 709 h 709"/>
              <a:gd name="T6" fmla="*/ 0 w 830"/>
              <a:gd name="T7" fmla="*/ 0 h 709"/>
            </a:gdLst>
            <a:ahLst/>
            <a:cxnLst>
              <a:cxn ang="0">
                <a:pos x="T0" y="T1"/>
              </a:cxn>
              <a:cxn ang="0">
                <a:pos x="T2" y="T3"/>
              </a:cxn>
              <a:cxn ang="0">
                <a:pos x="T4" y="T5"/>
              </a:cxn>
              <a:cxn ang="0">
                <a:pos x="T6" y="T7"/>
              </a:cxn>
            </a:cxnLst>
            <a:rect l="0" t="0" r="r" b="b"/>
            <a:pathLst>
              <a:path w="830" h="709">
                <a:moveTo>
                  <a:pt x="0" y="0"/>
                </a:moveTo>
                <a:lnTo>
                  <a:pt x="830" y="0"/>
                </a:lnTo>
                <a:lnTo>
                  <a:pt x="416" y="709"/>
                </a:lnTo>
                <a:lnTo>
                  <a:pt x="0" y="0"/>
                </a:lnTo>
                <a:close/>
              </a:path>
            </a:pathLst>
          </a:custGeom>
          <a:solidFill>
            <a:schemeClr val="accent1"/>
          </a:solidFill>
          <a:ln w="0">
            <a:noFill/>
            <a:prstDash val="solid"/>
            <a:round/>
          </a:ln>
        </p:spPr>
        <p:txBody>
          <a:bodyPr vert="horz" wrap="square" lIns="65020" tIns="32510" rIns="65020" bIns="32510" numCol="1" anchor="t" anchorCtr="0" compatLnSpc="1"/>
          <a:lstStyle/>
          <a:p>
            <a:endParaRPr lang="zh-CN" altLang="en-US" sz="142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15"/>
          <p:cNvSpPr/>
          <p:nvPr/>
        </p:nvSpPr>
        <p:spPr bwMode="auto">
          <a:xfrm>
            <a:off x="724496" y="1658722"/>
            <a:ext cx="2722567" cy="2325655"/>
          </a:xfrm>
          <a:custGeom>
            <a:avLst/>
            <a:gdLst>
              <a:gd name="T0" fmla="*/ 0 w 830"/>
              <a:gd name="T1" fmla="*/ 0 h 709"/>
              <a:gd name="T2" fmla="*/ 830 w 830"/>
              <a:gd name="T3" fmla="*/ 0 h 709"/>
              <a:gd name="T4" fmla="*/ 416 w 830"/>
              <a:gd name="T5" fmla="*/ 709 h 709"/>
              <a:gd name="T6" fmla="*/ 0 w 830"/>
              <a:gd name="T7" fmla="*/ 0 h 709"/>
            </a:gdLst>
            <a:ahLst/>
            <a:cxnLst>
              <a:cxn ang="0">
                <a:pos x="T0" y="T1"/>
              </a:cxn>
              <a:cxn ang="0">
                <a:pos x="T2" y="T3"/>
              </a:cxn>
              <a:cxn ang="0">
                <a:pos x="T4" y="T5"/>
              </a:cxn>
              <a:cxn ang="0">
                <a:pos x="T6" y="T7"/>
              </a:cxn>
            </a:cxnLst>
            <a:rect l="0" t="0" r="r" b="b"/>
            <a:pathLst>
              <a:path w="830" h="709">
                <a:moveTo>
                  <a:pt x="0" y="0"/>
                </a:moveTo>
                <a:lnTo>
                  <a:pt x="830" y="0"/>
                </a:lnTo>
                <a:lnTo>
                  <a:pt x="416" y="709"/>
                </a:lnTo>
                <a:lnTo>
                  <a:pt x="0" y="0"/>
                </a:lnTo>
                <a:close/>
              </a:path>
            </a:pathLst>
          </a:custGeom>
          <a:solidFill>
            <a:schemeClr val="accent2">
              <a:alpha val="69804"/>
            </a:schemeClr>
          </a:solidFill>
          <a:ln w="0">
            <a:noFill/>
            <a:prstDash val="solid"/>
            <a:round/>
          </a:ln>
        </p:spPr>
        <p:txBody>
          <a:bodyPr vert="horz" wrap="square" lIns="65020" tIns="32510" rIns="65020" bIns="32510" numCol="1" anchor="t" anchorCtr="0" compatLnSpc="1"/>
          <a:lstStyle/>
          <a:p>
            <a:endParaRPr lang="zh-CN" altLang="en-US" sz="142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MH_Entry_1"/>
          <p:cNvSpPr/>
          <p:nvPr>
            <p:custDataLst>
              <p:tags r:id="rId1"/>
            </p:custDataLst>
          </p:nvPr>
        </p:nvSpPr>
        <p:spPr>
          <a:xfrm flipH="1">
            <a:off x="5237674" y="1289705"/>
            <a:ext cx="2480289" cy="411949"/>
          </a:xfrm>
          <a:prstGeom prst="roundRect">
            <a:avLst>
              <a:gd name="adj" fmla="val 23973"/>
            </a:avLst>
          </a:prstGeom>
          <a:solidFill>
            <a:schemeClr val="accent1"/>
          </a:solidFill>
          <a:ln w="25400" cap="flat" cmpd="sng" algn="ctr">
            <a:noFill/>
            <a:prstDash val="solid"/>
          </a:ln>
          <a:effectLst/>
        </p:spPr>
        <p:txBody>
          <a:bodyPr wrap="square" lIns="0" tIns="0" rIns="0" bIns="0" anchor="ctr">
            <a:noAutofit/>
          </a:bodyPr>
          <a:lstStyle/>
          <a:p>
            <a:pPr algn="ctr"/>
            <a:r>
              <a:rPr lang="zh-CN" altLang="en-US" sz="1705" dirty="0">
                <a:solidFill>
                  <a:prstClr val="white"/>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1705"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780" dirty="0">
                <a:solidFill>
                  <a:prstClr val="white"/>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78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0" name="MH_Number_1"/>
          <p:cNvSpPr/>
          <p:nvPr>
            <p:custDataLst>
              <p:tags r:id="rId2"/>
            </p:custDataLst>
          </p:nvPr>
        </p:nvSpPr>
        <p:spPr>
          <a:xfrm flipH="1">
            <a:off x="4594404" y="1279613"/>
            <a:ext cx="569604" cy="432133"/>
          </a:xfrm>
          <a:custGeom>
            <a:avLst/>
            <a:gdLst>
              <a:gd name="connsiteX0" fmla="*/ 472018 w 1569959"/>
              <a:gd name="connsiteY0" fmla="*/ 0 h 1149634"/>
              <a:gd name="connsiteX1" fmla="*/ 1378350 w 1569959"/>
              <a:gd name="connsiteY1" fmla="*/ 0 h 1149634"/>
              <a:gd name="connsiteX2" fmla="*/ 1569959 w 1569959"/>
              <a:gd name="connsiteY2" fmla="*/ 191609 h 1149634"/>
              <a:gd name="connsiteX3" fmla="*/ 1569959 w 1569959"/>
              <a:gd name="connsiteY3" fmla="*/ 958025 h 1149634"/>
              <a:gd name="connsiteX4" fmla="*/ 1378350 w 1569959"/>
              <a:gd name="connsiteY4" fmla="*/ 1149634 h 1149634"/>
              <a:gd name="connsiteX5" fmla="*/ 472018 w 1569959"/>
              <a:gd name="connsiteY5" fmla="*/ 1149634 h 1149634"/>
              <a:gd name="connsiteX6" fmla="*/ 280409 w 1569959"/>
              <a:gd name="connsiteY6" fmla="*/ 958025 h 1149634"/>
              <a:gd name="connsiteX7" fmla="*/ 280409 w 1569959"/>
              <a:gd name="connsiteY7" fmla="*/ 795367 h 1149634"/>
              <a:gd name="connsiteX8" fmla="*/ 0 w 1569959"/>
              <a:gd name="connsiteY8" fmla="*/ 587517 h 1149634"/>
              <a:gd name="connsiteX9" fmla="*/ 280409 w 1569959"/>
              <a:gd name="connsiteY9" fmla="*/ 379666 h 1149634"/>
              <a:gd name="connsiteX10" fmla="*/ 280409 w 1569959"/>
              <a:gd name="connsiteY10" fmla="*/ 191609 h 1149634"/>
              <a:gd name="connsiteX11" fmla="*/ 472018 w 1569959"/>
              <a:gd name="connsiteY11" fmla="*/ 0 h 114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69959" h="1149634">
                <a:moveTo>
                  <a:pt x="472018" y="0"/>
                </a:moveTo>
                <a:lnTo>
                  <a:pt x="1378350" y="0"/>
                </a:lnTo>
                <a:cubicBezTo>
                  <a:pt x="1484173" y="0"/>
                  <a:pt x="1569959" y="85786"/>
                  <a:pt x="1569959" y="191609"/>
                </a:cubicBezTo>
                <a:lnTo>
                  <a:pt x="1569959" y="958025"/>
                </a:lnTo>
                <a:cubicBezTo>
                  <a:pt x="1569959" y="1063848"/>
                  <a:pt x="1484173" y="1149634"/>
                  <a:pt x="1378350" y="1149634"/>
                </a:cubicBezTo>
                <a:lnTo>
                  <a:pt x="472018" y="1149634"/>
                </a:lnTo>
                <a:cubicBezTo>
                  <a:pt x="366195" y="1149634"/>
                  <a:pt x="280409" y="1063848"/>
                  <a:pt x="280409" y="958025"/>
                </a:cubicBezTo>
                <a:lnTo>
                  <a:pt x="280409" y="795367"/>
                </a:lnTo>
                <a:lnTo>
                  <a:pt x="0" y="587517"/>
                </a:lnTo>
                <a:lnTo>
                  <a:pt x="280409" y="379666"/>
                </a:lnTo>
                <a:lnTo>
                  <a:pt x="280409" y="191609"/>
                </a:lnTo>
                <a:cubicBezTo>
                  <a:pt x="280409" y="85786"/>
                  <a:pt x="366195" y="0"/>
                  <a:pt x="472018" y="0"/>
                </a:cubicBezTo>
                <a:close/>
              </a:path>
            </a:pathLst>
          </a:custGeom>
          <a:solidFill>
            <a:schemeClr val="accent1"/>
          </a:solidFill>
          <a:ln w="12700" cap="flat" cmpd="sng" algn="ctr">
            <a:noFill/>
            <a:prstDash val="solid"/>
          </a:ln>
          <a:effectLst/>
        </p:spPr>
        <p:txBody>
          <a:bodyPr wrap="square" lIns="0" tIns="35098" rIns="134992" bIns="35098" anchor="ctr">
            <a:noAutofit/>
          </a:bodyPr>
          <a:lstStyle/>
          <a:p>
            <a:pPr algn="ctr">
              <a:defRPr/>
            </a:pPr>
            <a:r>
              <a:rPr lang="en-US" altLang="zh-CN" sz="2100" kern="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01</a:t>
            </a:r>
            <a:endParaRPr lang="zh-CN" altLang="en-US" sz="2100" kern="0" dirty="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3" name="MH_Entry_2"/>
          <p:cNvSpPr/>
          <p:nvPr>
            <p:custDataLst>
              <p:tags r:id="rId3"/>
            </p:custDataLst>
          </p:nvPr>
        </p:nvSpPr>
        <p:spPr>
          <a:xfrm flipH="1">
            <a:off x="5237674" y="1933770"/>
            <a:ext cx="2480289" cy="411949"/>
          </a:xfrm>
          <a:prstGeom prst="roundRect">
            <a:avLst>
              <a:gd name="adj" fmla="val 23973"/>
            </a:avLst>
          </a:prstGeom>
          <a:solidFill>
            <a:schemeClr val="accent2"/>
          </a:solidFill>
          <a:ln w="25400" cap="flat" cmpd="sng" algn="ctr">
            <a:noFill/>
            <a:prstDash val="solid"/>
          </a:ln>
          <a:effectLst/>
        </p:spPr>
        <p:txBody>
          <a:bodyPr wrap="square" lIns="0" tIns="0" rIns="0" bIns="0" anchor="ctr">
            <a:noAutofit/>
          </a:bodyPr>
          <a:lstStyle/>
          <a:p>
            <a:pPr algn="ctr"/>
            <a:r>
              <a:rPr lang="zh-CN" altLang="en-US" sz="1705" dirty="0">
                <a:solidFill>
                  <a:prstClr val="white"/>
                </a:solidFill>
                <a:latin typeface="Arial" panose="020B0604020202020204" pitchFamily="34" charset="0"/>
                <a:ea typeface="微软雅黑" panose="020B0503020204020204" pitchFamily="34" charset="-122"/>
                <a:sym typeface="Arial" panose="020B0604020202020204" pitchFamily="34" charset="0"/>
              </a:rPr>
              <a:t>工作完成情况</a:t>
            </a:r>
            <a:endParaRPr lang="en-US" altLang="zh-CN" sz="1705"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780" dirty="0">
                <a:solidFill>
                  <a:prstClr val="white"/>
                </a:solidFill>
                <a:latin typeface="Arial" panose="020B0604020202020204" pitchFamily="34" charset="0"/>
                <a:ea typeface="微软雅黑" panose="020B0503020204020204" pitchFamily="34" charset="-122"/>
                <a:sym typeface="Arial" panose="020B0604020202020204" pitchFamily="34" charset="0"/>
              </a:rPr>
              <a:t>COMPLETION OF WORK</a:t>
            </a:r>
            <a:endParaRPr lang="zh-CN" altLang="en-US" sz="78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MH_Number_2"/>
          <p:cNvSpPr/>
          <p:nvPr>
            <p:custDataLst>
              <p:tags r:id="rId4"/>
            </p:custDataLst>
          </p:nvPr>
        </p:nvSpPr>
        <p:spPr>
          <a:xfrm flipH="1">
            <a:off x="4594404" y="1923678"/>
            <a:ext cx="569604" cy="432133"/>
          </a:xfrm>
          <a:custGeom>
            <a:avLst/>
            <a:gdLst>
              <a:gd name="connsiteX0" fmla="*/ 472018 w 1569959"/>
              <a:gd name="connsiteY0" fmla="*/ 0 h 1149634"/>
              <a:gd name="connsiteX1" fmla="*/ 1378350 w 1569959"/>
              <a:gd name="connsiteY1" fmla="*/ 0 h 1149634"/>
              <a:gd name="connsiteX2" fmla="*/ 1569959 w 1569959"/>
              <a:gd name="connsiteY2" fmla="*/ 191609 h 1149634"/>
              <a:gd name="connsiteX3" fmla="*/ 1569959 w 1569959"/>
              <a:gd name="connsiteY3" fmla="*/ 958025 h 1149634"/>
              <a:gd name="connsiteX4" fmla="*/ 1378350 w 1569959"/>
              <a:gd name="connsiteY4" fmla="*/ 1149634 h 1149634"/>
              <a:gd name="connsiteX5" fmla="*/ 472018 w 1569959"/>
              <a:gd name="connsiteY5" fmla="*/ 1149634 h 1149634"/>
              <a:gd name="connsiteX6" fmla="*/ 280409 w 1569959"/>
              <a:gd name="connsiteY6" fmla="*/ 958025 h 1149634"/>
              <a:gd name="connsiteX7" fmla="*/ 280409 w 1569959"/>
              <a:gd name="connsiteY7" fmla="*/ 795367 h 1149634"/>
              <a:gd name="connsiteX8" fmla="*/ 0 w 1569959"/>
              <a:gd name="connsiteY8" fmla="*/ 587517 h 1149634"/>
              <a:gd name="connsiteX9" fmla="*/ 280409 w 1569959"/>
              <a:gd name="connsiteY9" fmla="*/ 379666 h 1149634"/>
              <a:gd name="connsiteX10" fmla="*/ 280409 w 1569959"/>
              <a:gd name="connsiteY10" fmla="*/ 191609 h 1149634"/>
              <a:gd name="connsiteX11" fmla="*/ 472018 w 1569959"/>
              <a:gd name="connsiteY11" fmla="*/ 0 h 114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69959" h="1149634">
                <a:moveTo>
                  <a:pt x="472018" y="0"/>
                </a:moveTo>
                <a:lnTo>
                  <a:pt x="1378350" y="0"/>
                </a:lnTo>
                <a:cubicBezTo>
                  <a:pt x="1484173" y="0"/>
                  <a:pt x="1569959" y="85786"/>
                  <a:pt x="1569959" y="191609"/>
                </a:cubicBezTo>
                <a:lnTo>
                  <a:pt x="1569959" y="958025"/>
                </a:lnTo>
                <a:cubicBezTo>
                  <a:pt x="1569959" y="1063848"/>
                  <a:pt x="1484173" y="1149634"/>
                  <a:pt x="1378350" y="1149634"/>
                </a:cubicBezTo>
                <a:lnTo>
                  <a:pt x="472018" y="1149634"/>
                </a:lnTo>
                <a:cubicBezTo>
                  <a:pt x="366195" y="1149634"/>
                  <a:pt x="280409" y="1063848"/>
                  <a:pt x="280409" y="958025"/>
                </a:cubicBezTo>
                <a:lnTo>
                  <a:pt x="280409" y="795367"/>
                </a:lnTo>
                <a:lnTo>
                  <a:pt x="0" y="587517"/>
                </a:lnTo>
                <a:lnTo>
                  <a:pt x="280409" y="379666"/>
                </a:lnTo>
                <a:lnTo>
                  <a:pt x="280409" y="191609"/>
                </a:lnTo>
                <a:cubicBezTo>
                  <a:pt x="280409" y="85786"/>
                  <a:pt x="366195" y="0"/>
                  <a:pt x="472018" y="0"/>
                </a:cubicBezTo>
                <a:close/>
              </a:path>
            </a:pathLst>
          </a:custGeom>
          <a:solidFill>
            <a:schemeClr val="accent2"/>
          </a:solidFill>
          <a:ln w="12700" cap="flat" cmpd="sng" algn="ctr">
            <a:noFill/>
            <a:prstDash val="solid"/>
          </a:ln>
          <a:effectLst/>
        </p:spPr>
        <p:txBody>
          <a:bodyPr wrap="square" lIns="0" tIns="35098" rIns="134992" bIns="35098" anchor="ctr">
            <a:noAutofit/>
          </a:bodyPr>
          <a:lstStyle/>
          <a:p>
            <a:pPr algn="ctr">
              <a:defRPr/>
            </a:pPr>
            <a:r>
              <a:rPr lang="en-US" altLang="zh-CN" sz="2100" kern="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02</a:t>
            </a:r>
            <a:endParaRPr lang="zh-CN" altLang="en-US" sz="2100" kern="0" dirty="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5" name="MH_Entry_3"/>
          <p:cNvSpPr/>
          <p:nvPr>
            <p:custDataLst>
              <p:tags r:id="rId5"/>
            </p:custDataLst>
          </p:nvPr>
        </p:nvSpPr>
        <p:spPr>
          <a:xfrm flipH="1">
            <a:off x="5237674" y="2529195"/>
            <a:ext cx="2480289" cy="411949"/>
          </a:xfrm>
          <a:prstGeom prst="roundRect">
            <a:avLst>
              <a:gd name="adj" fmla="val 23973"/>
            </a:avLst>
          </a:prstGeom>
          <a:solidFill>
            <a:schemeClr val="accent3"/>
          </a:solidFill>
          <a:ln w="25400" cap="flat" cmpd="sng" algn="ctr">
            <a:noFill/>
            <a:prstDash val="solid"/>
          </a:ln>
          <a:effectLst/>
        </p:spPr>
        <p:txBody>
          <a:bodyPr wrap="square" lIns="0" tIns="0" rIns="0" bIns="0" anchor="ctr">
            <a:noAutofit/>
          </a:bodyPr>
          <a:lstStyle/>
          <a:p>
            <a:pPr algn="ctr"/>
            <a:r>
              <a:rPr lang="zh-CN" altLang="en-US" sz="1705" dirty="0">
                <a:solidFill>
                  <a:prstClr val="white"/>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1705"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780" dirty="0">
                <a:solidFill>
                  <a:prstClr val="white"/>
                </a:solidFill>
                <a:latin typeface="Arial" panose="020B0604020202020204" pitchFamily="34" charset="0"/>
                <a:ea typeface="微软雅黑" panose="020B0503020204020204" pitchFamily="34" charset="-122"/>
                <a:sym typeface="Arial" panose="020B0604020202020204" pitchFamily="34" charset="0"/>
              </a:rPr>
              <a:t>SUCCESSFUL PROJECT </a:t>
            </a:r>
            <a:endParaRPr lang="zh-CN" altLang="en-US" sz="78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MH_Number_3"/>
          <p:cNvSpPr/>
          <p:nvPr>
            <p:custDataLst>
              <p:tags r:id="rId6"/>
            </p:custDataLst>
          </p:nvPr>
        </p:nvSpPr>
        <p:spPr>
          <a:xfrm flipH="1">
            <a:off x="4594404" y="2519103"/>
            <a:ext cx="569604" cy="432133"/>
          </a:xfrm>
          <a:custGeom>
            <a:avLst/>
            <a:gdLst>
              <a:gd name="connsiteX0" fmla="*/ 472018 w 1569959"/>
              <a:gd name="connsiteY0" fmla="*/ 0 h 1149634"/>
              <a:gd name="connsiteX1" fmla="*/ 1378350 w 1569959"/>
              <a:gd name="connsiteY1" fmla="*/ 0 h 1149634"/>
              <a:gd name="connsiteX2" fmla="*/ 1569959 w 1569959"/>
              <a:gd name="connsiteY2" fmla="*/ 191609 h 1149634"/>
              <a:gd name="connsiteX3" fmla="*/ 1569959 w 1569959"/>
              <a:gd name="connsiteY3" fmla="*/ 958025 h 1149634"/>
              <a:gd name="connsiteX4" fmla="*/ 1378350 w 1569959"/>
              <a:gd name="connsiteY4" fmla="*/ 1149634 h 1149634"/>
              <a:gd name="connsiteX5" fmla="*/ 472018 w 1569959"/>
              <a:gd name="connsiteY5" fmla="*/ 1149634 h 1149634"/>
              <a:gd name="connsiteX6" fmla="*/ 280409 w 1569959"/>
              <a:gd name="connsiteY6" fmla="*/ 958025 h 1149634"/>
              <a:gd name="connsiteX7" fmla="*/ 280409 w 1569959"/>
              <a:gd name="connsiteY7" fmla="*/ 795367 h 1149634"/>
              <a:gd name="connsiteX8" fmla="*/ 0 w 1569959"/>
              <a:gd name="connsiteY8" fmla="*/ 587517 h 1149634"/>
              <a:gd name="connsiteX9" fmla="*/ 280409 w 1569959"/>
              <a:gd name="connsiteY9" fmla="*/ 379666 h 1149634"/>
              <a:gd name="connsiteX10" fmla="*/ 280409 w 1569959"/>
              <a:gd name="connsiteY10" fmla="*/ 191609 h 1149634"/>
              <a:gd name="connsiteX11" fmla="*/ 472018 w 1569959"/>
              <a:gd name="connsiteY11" fmla="*/ 0 h 114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69959" h="1149634">
                <a:moveTo>
                  <a:pt x="472018" y="0"/>
                </a:moveTo>
                <a:lnTo>
                  <a:pt x="1378350" y="0"/>
                </a:lnTo>
                <a:cubicBezTo>
                  <a:pt x="1484173" y="0"/>
                  <a:pt x="1569959" y="85786"/>
                  <a:pt x="1569959" y="191609"/>
                </a:cubicBezTo>
                <a:lnTo>
                  <a:pt x="1569959" y="958025"/>
                </a:lnTo>
                <a:cubicBezTo>
                  <a:pt x="1569959" y="1063848"/>
                  <a:pt x="1484173" y="1149634"/>
                  <a:pt x="1378350" y="1149634"/>
                </a:cubicBezTo>
                <a:lnTo>
                  <a:pt x="472018" y="1149634"/>
                </a:lnTo>
                <a:cubicBezTo>
                  <a:pt x="366195" y="1149634"/>
                  <a:pt x="280409" y="1063848"/>
                  <a:pt x="280409" y="958025"/>
                </a:cubicBezTo>
                <a:lnTo>
                  <a:pt x="280409" y="795367"/>
                </a:lnTo>
                <a:lnTo>
                  <a:pt x="0" y="587517"/>
                </a:lnTo>
                <a:lnTo>
                  <a:pt x="280409" y="379666"/>
                </a:lnTo>
                <a:lnTo>
                  <a:pt x="280409" y="191609"/>
                </a:lnTo>
                <a:cubicBezTo>
                  <a:pt x="280409" y="85786"/>
                  <a:pt x="366195" y="0"/>
                  <a:pt x="472018" y="0"/>
                </a:cubicBezTo>
                <a:close/>
              </a:path>
            </a:pathLst>
          </a:custGeom>
          <a:solidFill>
            <a:schemeClr val="accent3"/>
          </a:solidFill>
          <a:ln w="12700" cap="flat" cmpd="sng" algn="ctr">
            <a:noFill/>
            <a:prstDash val="solid"/>
          </a:ln>
          <a:effectLst/>
        </p:spPr>
        <p:txBody>
          <a:bodyPr wrap="square" lIns="0" tIns="35098" rIns="134992" bIns="35098" anchor="ctr">
            <a:noAutofit/>
          </a:bodyPr>
          <a:lstStyle/>
          <a:p>
            <a:pPr algn="ctr">
              <a:defRPr/>
            </a:pPr>
            <a:r>
              <a:rPr lang="en-US" altLang="zh-CN" sz="2100" kern="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03</a:t>
            </a:r>
            <a:endParaRPr lang="zh-CN" altLang="en-US" sz="2100" kern="0" dirty="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1" name="MH_Entry_4"/>
          <p:cNvSpPr/>
          <p:nvPr>
            <p:custDataLst>
              <p:tags r:id="rId7"/>
            </p:custDataLst>
          </p:nvPr>
        </p:nvSpPr>
        <p:spPr>
          <a:xfrm flipH="1">
            <a:off x="5237674" y="3147989"/>
            <a:ext cx="2480289" cy="411949"/>
          </a:xfrm>
          <a:prstGeom prst="roundRect">
            <a:avLst>
              <a:gd name="adj" fmla="val 23973"/>
            </a:avLst>
          </a:prstGeom>
          <a:solidFill>
            <a:schemeClr val="accent4"/>
          </a:solidFill>
          <a:ln w="25400" cap="flat" cmpd="sng" algn="ctr">
            <a:noFill/>
            <a:prstDash val="solid"/>
          </a:ln>
          <a:effectLst/>
        </p:spPr>
        <p:txBody>
          <a:bodyPr wrap="square" lIns="0" tIns="0" rIns="0" bIns="0" anchor="ctr">
            <a:noAutofit/>
          </a:bodyPr>
          <a:lstStyle/>
          <a:p>
            <a:pPr algn="ctr"/>
            <a:r>
              <a:rPr lang="zh-CN" altLang="en-US" sz="1705" dirty="0">
                <a:solidFill>
                  <a:prstClr val="white"/>
                </a:solidFill>
                <a:latin typeface="Arial" panose="020B0604020202020204" pitchFamily="34" charset="0"/>
                <a:ea typeface="微软雅黑" panose="020B0503020204020204" pitchFamily="34" charset="-122"/>
                <a:sym typeface="Arial" panose="020B0604020202020204" pitchFamily="34" charset="0"/>
              </a:rPr>
              <a:t>工作存在</a:t>
            </a:r>
            <a:r>
              <a:rPr lang="zh-CN" altLang="en-US" sz="1705" dirty="0" smtClean="0">
                <a:solidFill>
                  <a:prstClr val="white"/>
                </a:solidFill>
                <a:latin typeface="Arial" panose="020B0604020202020204" pitchFamily="34" charset="0"/>
                <a:ea typeface="微软雅黑" panose="020B0503020204020204" pitchFamily="34" charset="-122"/>
                <a:sym typeface="Arial" panose="020B0604020202020204" pitchFamily="34" charset="0"/>
              </a:rPr>
              <a:t>不足</a:t>
            </a:r>
            <a:endParaRPr lang="en-US" altLang="zh-CN" sz="1705" dirty="0" smtClean="0">
              <a:solidFill>
                <a:prstClr val="white"/>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780" dirty="0">
                <a:solidFill>
                  <a:prstClr val="white"/>
                </a:solidFill>
                <a:latin typeface="Arial" panose="020B0604020202020204" pitchFamily="34" charset="0"/>
                <a:ea typeface="微软雅黑" panose="020B0503020204020204" pitchFamily="34" charset="-122"/>
                <a:sym typeface="Arial" panose="020B0604020202020204" pitchFamily="34" charset="0"/>
              </a:rPr>
              <a:t>THERE IS NOT ENOUGH WORK</a:t>
            </a:r>
            <a:endParaRPr lang="zh-CN" altLang="en-US" sz="78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MH_Number_4"/>
          <p:cNvSpPr/>
          <p:nvPr>
            <p:custDataLst>
              <p:tags r:id="rId8"/>
            </p:custDataLst>
          </p:nvPr>
        </p:nvSpPr>
        <p:spPr>
          <a:xfrm flipH="1">
            <a:off x="4594404" y="3137897"/>
            <a:ext cx="569604" cy="432133"/>
          </a:xfrm>
          <a:custGeom>
            <a:avLst/>
            <a:gdLst>
              <a:gd name="connsiteX0" fmla="*/ 472018 w 1569959"/>
              <a:gd name="connsiteY0" fmla="*/ 0 h 1149634"/>
              <a:gd name="connsiteX1" fmla="*/ 1378350 w 1569959"/>
              <a:gd name="connsiteY1" fmla="*/ 0 h 1149634"/>
              <a:gd name="connsiteX2" fmla="*/ 1569959 w 1569959"/>
              <a:gd name="connsiteY2" fmla="*/ 191609 h 1149634"/>
              <a:gd name="connsiteX3" fmla="*/ 1569959 w 1569959"/>
              <a:gd name="connsiteY3" fmla="*/ 958025 h 1149634"/>
              <a:gd name="connsiteX4" fmla="*/ 1378350 w 1569959"/>
              <a:gd name="connsiteY4" fmla="*/ 1149634 h 1149634"/>
              <a:gd name="connsiteX5" fmla="*/ 472018 w 1569959"/>
              <a:gd name="connsiteY5" fmla="*/ 1149634 h 1149634"/>
              <a:gd name="connsiteX6" fmla="*/ 280409 w 1569959"/>
              <a:gd name="connsiteY6" fmla="*/ 958025 h 1149634"/>
              <a:gd name="connsiteX7" fmla="*/ 280409 w 1569959"/>
              <a:gd name="connsiteY7" fmla="*/ 795367 h 1149634"/>
              <a:gd name="connsiteX8" fmla="*/ 0 w 1569959"/>
              <a:gd name="connsiteY8" fmla="*/ 587517 h 1149634"/>
              <a:gd name="connsiteX9" fmla="*/ 280409 w 1569959"/>
              <a:gd name="connsiteY9" fmla="*/ 379666 h 1149634"/>
              <a:gd name="connsiteX10" fmla="*/ 280409 w 1569959"/>
              <a:gd name="connsiteY10" fmla="*/ 191609 h 1149634"/>
              <a:gd name="connsiteX11" fmla="*/ 472018 w 1569959"/>
              <a:gd name="connsiteY11" fmla="*/ 0 h 114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69959" h="1149634">
                <a:moveTo>
                  <a:pt x="472018" y="0"/>
                </a:moveTo>
                <a:lnTo>
                  <a:pt x="1378350" y="0"/>
                </a:lnTo>
                <a:cubicBezTo>
                  <a:pt x="1484173" y="0"/>
                  <a:pt x="1569959" y="85786"/>
                  <a:pt x="1569959" y="191609"/>
                </a:cubicBezTo>
                <a:lnTo>
                  <a:pt x="1569959" y="958025"/>
                </a:lnTo>
                <a:cubicBezTo>
                  <a:pt x="1569959" y="1063848"/>
                  <a:pt x="1484173" y="1149634"/>
                  <a:pt x="1378350" y="1149634"/>
                </a:cubicBezTo>
                <a:lnTo>
                  <a:pt x="472018" y="1149634"/>
                </a:lnTo>
                <a:cubicBezTo>
                  <a:pt x="366195" y="1149634"/>
                  <a:pt x="280409" y="1063848"/>
                  <a:pt x="280409" y="958025"/>
                </a:cubicBezTo>
                <a:lnTo>
                  <a:pt x="280409" y="795367"/>
                </a:lnTo>
                <a:lnTo>
                  <a:pt x="0" y="587517"/>
                </a:lnTo>
                <a:lnTo>
                  <a:pt x="280409" y="379666"/>
                </a:lnTo>
                <a:lnTo>
                  <a:pt x="280409" y="191609"/>
                </a:lnTo>
                <a:cubicBezTo>
                  <a:pt x="280409" y="85786"/>
                  <a:pt x="366195" y="0"/>
                  <a:pt x="472018" y="0"/>
                </a:cubicBezTo>
                <a:close/>
              </a:path>
            </a:pathLst>
          </a:custGeom>
          <a:solidFill>
            <a:schemeClr val="accent4"/>
          </a:solidFill>
          <a:ln w="12700" cap="flat" cmpd="sng" algn="ctr">
            <a:noFill/>
            <a:prstDash val="solid"/>
          </a:ln>
          <a:effectLst/>
        </p:spPr>
        <p:txBody>
          <a:bodyPr wrap="square" lIns="0" tIns="35098" rIns="134992" bIns="35098" anchor="ctr">
            <a:noAutofit/>
          </a:bodyPr>
          <a:lstStyle/>
          <a:p>
            <a:pPr algn="ctr">
              <a:defRPr/>
            </a:pPr>
            <a:r>
              <a:rPr lang="en-US" altLang="zh-CN" sz="2100" kern="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04</a:t>
            </a:r>
            <a:endParaRPr lang="zh-CN" altLang="en-US" sz="2100" kern="0" dirty="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3" name="MH_Others_1"/>
          <p:cNvSpPr txBox="1"/>
          <p:nvPr>
            <p:custDataLst>
              <p:tags r:id="rId9"/>
            </p:custDataLst>
          </p:nvPr>
        </p:nvSpPr>
        <p:spPr>
          <a:xfrm>
            <a:off x="1258805" y="1774797"/>
            <a:ext cx="1620484" cy="963021"/>
          </a:xfrm>
          <a:prstGeom prst="rect">
            <a:avLst/>
          </a:prstGeom>
          <a:noFill/>
        </p:spPr>
        <p:txBody>
          <a:bodyPr vert="horz" wrap="square" lIns="0" tIns="0" rIns="0" bIns="0" rtlCol="0" anchor="t" anchorCtr="0">
            <a:spAutoFit/>
          </a:bodyPr>
          <a:lstStyle/>
          <a:p>
            <a:pPr algn="ctr"/>
            <a:r>
              <a:rPr lang="zh-CN" altLang="en-US" sz="6260" b="1" dirty="0">
                <a:solidFill>
                  <a:prstClr val="white"/>
                </a:solidFill>
                <a:latin typeface="Arial" panose="020B0604020202020204" pitchFamily="34" charset="0"/>
                <a:ea typeface="微软雅黑" panose="020B0503020204020204" pitchFamily="34" charset="-122"/>
                <a:sym typeface="Arial" panose="020B0604020202020204" pitchFamily="34" charset="0"/>
              </a:rPr>
              <a:t>目录</a:t>
            </a:r>
            <a:endParaRPr lang="zh-CN" altLang="en-US" sz="626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MH_Others_2"/>
          <p:cNvSpPr txBox="1"/>
          <p:nvPr>
            <p:custDataLst>
              <p:tags r:id="rId10"/>
            </p:custDataLst>
          </p:nvPr>
        </p:nvSpPr>
        <p:spPr>
          <a:xfrm>
            <a:off x="1220540" y="2689490"/>
            <a:ext cx="1697015" cy="306366"/>
          </a:xfrm>
          <a:prstGeom prst="rect">
            <a:avLst/>
          </a:prstGeom>
          <a:noFill/>
        </p:spPr>
        <p:txBody>
          <a:bodyPr wrap="square" lIns="0" tIns="0" rIns="0" bIns="0" anchor="t" anchorCtr="0">
            <a:spAutoFit/>
          </a:bodyPr>
          <a:lstStyle/>
          <a:p>
            <a:pPr algn="ctr">
              <a:defRPr/>
            </a:pPr>
            <a:r>
              <a:rPr lang="en-US" altLang="zh-CN" sz="1990" dirty="0">
                <a:solidFill>
                  <a:prstClr val="white"/>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199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MH_Entry_4"/>
          <p:cNvSpPr/>
          <p:nvPr>
            <p:custDataLst>
              <p:tags r:id="rId11"/>
            </p:custDataLst>
          </p:nvPr>
        </p:nvSpPr>
        <p:spPr>
          <a:xfrm flipH="1">
            <a:off x="5236870" y="3733970"/>
            <a:ext cx="2480289" cy="411949"/>
          </a:xfrm>
          <a:prstGeom prst="roundRect">
            <a:avLst>
              <a:gd name="adj" fmla="val 23973"/>
            </a:avLst>
          </a:prstGeom>
          <a:solidFill>
            <a:schemeClr val="accent5"/>
          </a:solidFill>
          <a:ln w="25400" cap="flat" cmpd="sng" algn="ctr">
            <a:noFill/>
            <a:prstDash val="solid"/>
          </a:ln>
          <a:effectLst/>
        </p:spPr>
        <p:txBody>
          <a:bodyPr wrap="square" lIns="0" tIns="0" rIns="0" bIns="0" anchor="ctr">
            <a:noAutofit/>
          </a:bodyPr>
          <a:lstStyle/>
          <a:p>
            <a:pPr algn="ctr"/>
            <a:r>
              <a:rPr lang="zh-CN" altLang="en-US" sz="1705" dirty="0">
                <a:solidFill>
                  <a:prstClr val="white"/>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1705"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780" dirty="0">
                <a:solidFill>
                  <a:prstClr val="white"/>
                </a:solidFill>
                <a:latin typeface="Arial" panose="020B0604020202020204" pitchFamily="34" charset="0"/>
                <a:ea typeface="微软雅黑" panose="020B0503020204020204" pitchFamily="34" charset="-122"/>
                <a:sym typeface="Arial" panose="020B0604020202020204" pitchFamily="34" charset="0"/>
              </a:rPr>
              <a:t>NEXT YEAR WORK PLAN</a:t>
            </a:r>
            <a:endParaRPr lang="zh-CN" altLang="en-US" sz="78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MH_Number_4"/>
          <p:cNvSpPr/>
          <p:nvPr>
            <p:custDataLst>
              <p:tags r:id="rId12"/>
            </p:custDataLst>
          </p:nvPr>
        </p:nvSpPr>
        <p:spPr>
          <a:xfrm flipH="1">
            <a:off x="4594404" y="3723878"/>
            <a:ext cx="569604" cy="432133"/>
          </a:xfrm>
          <a:custGeom>
            <a:avLst/>
            <a:gdLst>
              <a:gd name="connsiteX0" fmla="*/ 472018 w 1569959"/>
              <a:gd name="connsiteY0" fmla="*/ 0 h 1149634"/>
              <a:gd name="connsiteX1" fmla="*/ 1378350 w 1569959"/>
              <a:gd name="connsiteY1" fmla="*/ 0 h 1149634"/>
              <a:gd name="connsiteX2" fmla="*/ 1569959 w 1569959"/>
              <a:gd name="connsiteY2" fmla="*/ 191609 h 1149634"/>
              <a:gd name="connsiteX3" fmla="*/ 1569959 w 1569959"/>
              <a:gd name="connsiteY3" fmla="*/ 958025 h 1149634"/>
              <a:gd name="connsiteX4" fmla="*/ 1378350 w 1569959"/>
              <a:gd name="connsiteY4" fmla="*/ 1149634 h 1149634"/>
              <a:gd name="connsiteX5" fmla="*/ 472018 w 1569959"/>
              <a:gd name="connsiteY5" fmla="*/ 1149634 h 1149634"/>
              <a:gd name="connsiteX6" fmla="*/ 280409 w 1569959"/>
              <a:gd name="connsiteY6" fmla="*/ 958025 h 1149634"/>
              <a:gd name="connsiteX7" fmla="*/ 280409 w 1569959"/>
              <a:gd name="connsiteY7" fmla="*/ 795367 h 1149634"/>
              <a:gd name="connsiteX8" fmla="*/ 0 w 1569959"/>
              <a:gd name="connsiteY8" fmla="*/ 587517 h 1149634"/>
              <a:gd name="connsiteX9" fmla="*/ 280409 w 1569959"/>
              <a:gd name="connsiteY9" fmla="*/ 379666 h 1149634"/>
              <a:gd name="connsiteX10" fmla="*/ 280409 w 1569959"/>
              <a:gd name="connsiteY10" fmla="*/ 191609 h 1149634"/>
              <a:gd name="connsiteX11" fmla="*/ 472018 w 1569959"/>
              <a:gd name="connsiteY11" fmla="*/ 0 h 114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69959" h="1149634">
                <a:moveTo>
                  <a:pt x="472018" y="0"/>
                </a:moveTo>
                <a:lnTo>
                  <a:pt x="1378350" y="0"/>
                </a:lnTo>
                <a:cubicBezTo>
                  <a:pt x="1484173" y="0"/>
                  <a:pt x="1569959" y="85786"/>
                  <a:pt x="1569959" y="191609"/>
                </a:cubicBezTo>
                <a:lnTo>
                  <a:pt x="1569959" y="958025"/>
                </a:lnTo>
                <a:cubicBezTo>
                  <a:pt x="1569959" y="1063848"/>
                  <a:pt x="1484173" y="1149634"/>
                  <a:pt x="1378350" y="1149634"/>
                </a:cubicBezTo>
                <a:lnTo>
                  <a:pt x="472018" y="1149634"/>
                </a:lnTo>
                <a:cubicBezTo>
                  <a:pt x="366195" y="1149634"/>
                  <a:pt x="280409" y="1063848"/>
                  <a:pt x="280409" y="958025"/>
                </a:cubicBezTo>
                <a:lnTo>
                  <a:pt x="280409" y="795367"/>
                </a:lnTo>
                <a:lnTo>
                  <a:pt x="0" y="587517"/>
                </a:lnTo>
                <a:lnTo>
                  <a:pt x="280409" y="379666"/>
                </a:lnTo>
                <a:lnTo>
                  <a:pt x="280409" y="191609"/>
                </a:lnTo>
                <a:cubicBezTo>
                  <a:pt x="280409" y="85786"/>
                  <a:pt x="366195" y="0"/>
                  <a:pt x="472018" y="0"/>
                </a:cubicBezTo>
                <a:close/>
              </a:path>
            </a:pathLst>
          </a:custGeom>
          <a:solidFill>
            <a:schemeClr val="accent5"/>
          </a:solidFill>
          <a:ln w="12700" cap="flat" cmpd="sng" algn="ctr">
            <a:noFill/>
            <a:prstDash val="solid"/>
          </a:ln>
          <a:effectLst/>
        </p:spPr>
        <p:txBody>
          <a:bodyPr wrap="square" lIns="0" tIns="35098" rIns="134992" bIns="35098" anchor="ctr">
            <a:noAutofit/>
          </a:bodyPr>
          <a:lstStyle/>
          <a:p>
            <a:pPr algn="ctr">
              <a:defRPr/>
            </a:pPr>
            <a:r>
              <a:rPr lang="en-US" altLang="zh-CN" sz="2100" kern="0" dirty="0" smtClean="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05</a:t>
            </a:r>
            <a:endParaRPr lang="en-US" altLang="zh-CN" sz="2100" kern="0" dirty="0" smtClean="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Tree>
    <p:custDataLst>
      <p:tags r:id="rId13"/>
    </p:custDataLst>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750" fill="hold"/>
                                        <p:tgtEl>
                                          <p:spTgt spid="16"/>
                                        </p:tgtEl>
                                        <p:attrNameLst>
                                          <p:attrName>ppt_w</p:attrName>
                                        </p:attrNameLst>
                                      </p:cBhvr>
                                      <p:tavLst>
                                        <p:tav tm="0">
                                          <p:val>
                                            <p:fltVal val="0"/>
                                          </p:val>
                                        </p:tav>
                                        <p:tav tm="100000">
                                          <p:val>
                                            <p:strVal val="#ppt_w"/>
                                          </p:val>
                                        </p:tav>
                                      </p:tavLst>
                                    </p:anim>
                                    <p:anim calcmode="lin" valueType="num">
                                      <p:cBhvr>
                                        <p:cTn id="8" dur="750" fill="hold"/>
                                        <p:tgtEl>
                                          <p:spTgt spid="16"/>
                                        </p:tgtEl>
                                        <p:attrNameLst>
                                          <p:attrName>ppt_h</p:attrName>
                                        </p:attrNameLst>
                                      </p:cBhvr>
                                      <p:tavLst>
                                        <p:tav tm="0">
                                          <p:val>
                                            <p:fltVal val="0"/>
                                          </p:val>
                                        </p:tav>
                                        <p:tav tm="100000">
                                          <p:val>
                                            <p:strVal val="#ppt_h"/>
                                          </p:val>
                                        </p:tav>
                                      </p:tavLst>
                                    </p:anim>
                                    <p:anim calcmode="lin" valueType="num">
                                      <p:cBhvr>
                                        <p:cTn id="9" dur="750" fill="hold"/>
                                        <p:tgtEl>
                                          <p:spTgt spid="16"/>
                                        </p:tgtEl>
                                        <p:attrNameLst>
                                          <p:attrName>style.rotation</p:attrName>
                                        </p:attrNameLst>
                                      </p:cBhvr>
                                      <p:tavLst>
                                        <p:tav tm="0">
                                          <p:val>
                                            <p:fltVal val="90"/>
                                          </p:val>
                                        </p:tav>
                                        <p:tav tm="100000">
                                          <p:val>
                                            <p:fltVal val="0"/>
                                          </p:val>
                                        </p:tav>
                                      </p:tavLst>
                                    </p:anim>
                                    <p:animEffect transition="in" filter="fade">
                                      <p:cBhvr>
                                        <p:cTn id="10" dur="75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p:cTn id="15" dur="750" fill="hold"/>
                                        <p:tgtEl>
                                          <p:spTgt spid="17"/>
                                        </p:tgtEl>
                                        <p:attrNameLst>
                                          <p:attrName>ppt_w</p:attrName>
                                        </p:attrNameLst>
                                      </p:cBhvr>
                                      <p:tavLst>
                                        <p:tav tm="0">
                                          <p:val>
                                            <p:fltVal val="0"/>
                                          </p:val>
                                        </p:tav>
                                        <p:tav tm="100000">
                                          <p:val>
                                            <p:strVal val="#ppt_w"/>
                                          </p:val>
                                        </p:tav>
                                      </p:tavLst>
                                    </p:anim>
                                    <p:anim calcmode="lin" valueType="num">
                                      <p:cBhvr>
                                        <p:cTn id="16" dur="750" fill="hold"/>
                                        <p:tgtEl>
                                          <p:spTgt spid="17"/>
                                        </p:tgtEl>
                                        <p:attrNameLst>
                                          <p:attrName>ppt_h</p:attrName>
                                        </p:attrNameLst>
                                      </p:cBhvr>
                                      <p:tavLst>
                                        <p:tav tm="0">
                                          <p:val>
                                            <p:fltVal val="0"/>
                                          </p:val>
                                        </p:tav>
                                        <p:tav tm="100000">
                                          <p:val>
                                            <p:strVal val="#ppt_h"/>
                                          </p:val>
                                        </p:tav>
                                      </p:tavLst>
                                    </p:anim>
                                    <p:anim calcmode="lin" valueType="num">
                                      <p:cBhvr>
                                        <p:cTn id="17" dur="750" fill="hold"/>
                                        <p:tgtEl>
                                          <p:spTgt spid="17"/>
                                        </p:tgtEl>
                                        <p:attrNameLst>
                                          <p:attrName>style.rotation</p:attrName>
                                        </p:attrNameLst>
                                      </p:cBhvr>
                                      <p:tavLst>
                                        <p:tav tm="0">
                                          <p:val>
                                            <p:fltVal val="90"/>
                                          </p:val>
                                        </p:tav>
                                        <p:tav tm="100000">
                                          <p:val>
                                            <p:fltVal val="0"/>
                                          </p:val>
                                        </p:tav>
                                      </p:tavLst>
                                    </p:anim>
                                    <p:animEffect transition="in" filter="fade">
                                      <p:cBhvr>
                                        <p:cTn id="18" dur="750"/>
                                        <p:tgtEl>
                                          <p:spTgt spid="17"/>
                                        </p:tgtEl>
                                      </p:cBhvr>
                                    </p:animEffect>
                                  </p:childTnLst>
                                </p:cTn>
                              </p:par>
                              <p:par>
                                <p:cTn id="19" presetID="2" presetClass="entr" presetSubtype="8"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0-#ppt_w/2"/>
                                          </p:val>
                                        </p:tav>
                                        <p:tav tm="100000">
                                          <p:val>
                                            <p:strVal val="#ppt_x"/>
                                          </p:val>
                                        </p:tav>
                                      </p:tavLst>
                                    </p:anim>
                                    <p:anim calcmode="lin" valueType="num">
                                      <p:cBhvr additive="base">
                                        <p:cTn id="22" dur="500" fill="hold"/>
                                        <p:tgtEl>
                                          <p:spTgt spid="13"/>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0-#ppt_w/2"/>
                                          </p:val>
                                        </p:tav>
                                        <p:tav tm="100000">
                                          <p:val>
                                            <p:strVal val="#ppt_x"/>
                                          </p:val>
                                        </p:tav>
                                      </p:tavLst>
                                    </p:anim>
                                    <p:anim calcmode="lin" valueType="num">
                                      <p:cBhvr additive="base">
                                        <p:cTn id="26"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79"/>
                                        </p:tgtEl>
                                        <p:attrNameLst>
                                          <p:attrName>style.visibility</p:attrName>
                                        </p:attrNameLst>
                                      </p:cBhvr>
                                      <p:to>
                                        <p:strVal val="visible"/>
                                      </p:to>
                                    </p:set>
                                    <p:anim calcmode="lin" valueType="num">
                                      <p:cBhvr additive="base">
                                        <p:cTn id="31" dur="500" fill="hold"/>
                                        <p:tgtEl>
                                          <p:spTgt spid="79"/>
                                        </p:tgtEl>
                                        <p:attrNameLst>
                                          <p:attrName>ppt_x</p:attrName>
                                        </p:attrNameLst>
                                      </p:cBhvr>
                                      <p:tavLst>
                                        <p:tav tm="0">
                                          <p:val>
                                            <p:strVal val="0-#ppt_w/2"/>
                                          </p:val>
                                        </p:tav>
                                        <p:tav tm="100000">
                                          <p:val>
                                            <p:strVal val="#ppt_x"/>
                                          </p:val>
                                        </p:tav>
                                      </p:tavLst>
                                    </p:anim>
                                    <p:anim calcmode="lin" valueType="num">
                                      <p:cBhvr additive="base">
                                        <p:cTn id="32" dur="500" fill="hold"/>
                                        <p:tgtEl>
                                          <p:spTgt spid="79"/>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80"/>
                                        </p:tgtEl>
                                        <p:attrNameLst>
                                          <p:attrName>style.visibility</p:attrName>
                                        </p:attrNameLst>
                                      </p:cBhvr>
                                      <p:to>
                                        <p:strVal val="visible"/>
                                      </p:to>
                                    </p:set>
                                    <p:anim calcmode="lin" valueType="num">
                                      <p:cBhvr additive="base">
                                        <p:cTn id="35" dur="500" fill="hold"/>
                                        <p:tgtEl>
                                          <p:spTgt spid="80"/>
                                        </p:tgtEl>
                                        <p:attrNameLst>
                                          <p:attrName>ppt_x</p:attrName>
                                        </p:attrNameLst>
                                      </p:cBhvr>
                                      <p:tavLst>
                                        <p:tav tm="0">
                                          <p:val>
                                            <p:strVal val="0-#ppt_w/2"/>
                                          </p:val>
                                        </p:tav>
                                        <p:tav tm="100000">
                                          <p:val>
                                            <p:strVal val="#ppt_x"/>
                                          </p:val>
                                        </p:tav>
                                      </p:tavLst>
                                    </p:anim>
                                    <p:anim calcmode="lin" valueType="num">
                                      <p:cBhvr additive="base">
                                        <p:cTn id="36" dur="500" fill="hold"/>
                                        <p:tgtEl>
                                          <p:spTgt spid="80"/>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500" fill="hold"/>
                                        <p:tgtEl>
                                          <p:spTgt spid="23"/>
                                        </p:tgtEl>
                                        <p:attrNameLst>
                                          <p:attrName>ppt_x</p:attrName>
                                        </p:attrNameLst>
                                      </p:cBhvr>
                                      <p:tavLst>
                                        <p:tav tm="0">
                                          <p:val>
                                            <p:strVal val="0-#ppt_w/2"/>
                                          </p:val>
                                        </p:tav>
                                        <p:tav tm="100000">
                                          <p:val>
                                            <p:strVal val="#ppt_x"/>
                                          </p:val>
                                        </p:tav>
                                      </p:tavLst>
                                    </p:anim>
                                    <p:anim calcmode="lin" valueType="num">
                                      <p:cBhvr additive="base">
                                        <p:cTn id="42" dur="500" fill="hold"/>
                                        <p:tgtEl>
                                          <p:spTgt spid="23"/>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anim calcmode="lin" valueType="num">
                                      <p:cBhvr additive="base">
                                        <p:cTn id="45" dur="500" fill="hold"/>
                                        <p:tgtEl>
                                          <p:spTgt spid="24"/>
                                        </p:tgtEl>
                                        <p:attrNameLst>
                                          <p:attrName>ppt_x</p:attrName>
                                        </p:attrNameLst>
                                      </p:cBhvr>
                                      <p:tavLst>
                                        <p:tav tm="0">
                                          <p:val>
                                            <p:strVal val="0-#ppt_w/2"/>
                                          </p:val>
                                        </p:tav>
                                        <p:tav tm="100000">
                                          <p:val>
                                            <p:strVal val="#ppt_x"/>
                                          </p:val>
                                        </p:tav>
                                      </p:tavLst>
                                    </p:anim>
                                    <p:anim calcmode="lin" valueType="num">
                                      <p:cBhvr additive="base">
                                        <p:cTn id="46"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grpId="0" nodeType="clickEffect">
                                  <p:stCondLst>
                                    <p:cond delay="0"/>
                                  </p:stCondLst>
                                  <p:childTnLst>
                                    <p:set>
                                      <p:cBhvr>
                                        <p:cTn id="50" dur="1" fill="hold">
                                          <p:stCondLst>
                                            <p:cond delay="0"/>
                                          </p:stCondLst>
                                        </p:cTn>
                                        <p:tgtEl>
                                          <p:spTgt spid="25"/>
                                        </p:tgtEl>
                                        <p:attrNameLst>
                                          <p:attrName>style.visibility</p:attrName>
                                        </p:attrNameLst>
                                      </p:cBhvr>
                                      <p:to>
                                        <p:strVal val="visible"/>
                                      </p:to>
                                    </p:set>
                                    <p:anim calcmode="lin" valueType="num">
                                      <p:cBhvr additive="base">
                                        <p:cTn id="51" dur="500" fill="hold"/>
                                        <p:tgtEl>
                                          <p:spTgt spid="25"/>
                                        </p:tgtEl>
                                        <p:attrNameLst>
                                          <p:attrName>ppt_x</p:attrName>
                                        </p:attrNameLst>
                                      </p:cBhvr>
                                      <p:tavLst>
                                        <p:tav tm="0">
                                          <p:val>
                                            <p:strVal val="0-#ppt_w/2"/>
                                          </p:val>
                                        </p:tav>
                                        <p:tav tm="100000">
                                          <p:val>
                                            <p:strVal val="#ppt_x"/>
                                          </p:val>
                                        </p:tav>
                                      </p:tavLst>
                                    </p:anim>
                                    <p:anim calcmode="lin" valueType="num">
                                      <p:cBhvr additive="base">
                                        <p:cTn id="52" dur="500" fill="hold"/>
                                        <p:tgtEl>
                                          <p:spTgt spid="25"/>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26"/>
                                        </p:tgtEl>
                                        <p:attrNameLst>
                                          <p:attrName>style.visibility</p:attrName>
                                        </p:attrNameLst>
                                      </p:cBhvr>
                                      <p:to>
                                        <p:strVal val="visible"/>
                                      </p:to>
                                    </p:set>
                                    <p:anim calcmode="lin" valueType="num">
                                      <p:cBhvr additive="base">
                                        <p:cTn id="55" dur="500" fill="hold"/>
                                        <p:tgtEl>
                                          <p:spTgt spid="26"/>
                                        </p:tgtEl>
                                        <p:attrNameLst>
                                          <p:attrName>ppt_x</p:attrName>
                                        </p:attrNameLst>
                                      </p:cBhvr>
                                      <p:tavLst>
                                        <p:tav tm="0">
                                          <p:val>
                                            <p:strVal val="0-#ppt_w/2"/>
                                          </p:val>
                                        </p:tav>
                                        <p:tav tm="100000">
                                          <p:val>
                                            <p:strVal val="#ppt_x"/>
                                          </p:val>
                                        </p:tav>
                                      </p:tavLst>
                                    </p:anim>
                                    <p:anim calcmode="lin" valueType="num">
                                      <p:cBhvr additive="base">
                                        <p:cTn id="56"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31"/>
                                        </p:tgtEl>
                                        <p:attrNameLst>
                                          <p:attrName>style.visibility</p:attrName>
                                        </p:attrNameLst>
                                      </p:cBhvr>
                                      <p:to>
                                        <p:strVal val="visible"/>
                                      </p:to>
                                    </p:set>
                                    <p:anim calcmode="lin" valueType="num">
                                      <p:cBhvr additive="base">
                                        <p:cTn id="61" dur="500" fill="hold"/>
                                        <p:tgtEl>
                                          <p:spTgt spid="31"/>
                                        </p:tgtEl>
                                        <p:attrNameLst>
                                          <p:attrName>ppt_x</p:attrName>
                                        </p:attrNameLst>
                                      </p:cBhvr>
                                      <p:tavLst>
                                        <p:tav tm="0">
                                          <p:val>
                                            <p:strVal val="0-#ppt_w/2"/>
                                          </p:val>
                                        </p:tav>
                                        <p:tav tm="100000">
                                          <p:val>
                                            <p:strVal val="#ppt_x"/>
                                          </p:val>
                                        </p:tav>
                                      </p:tavLst>
                                    </p:anim>
                                    <p:anim calcmode="lin" valueType="num">
                                      <p:cBhvr additive="base">
                                        <p:cTn id="62" dur="500" fill="hold"/>
                                        <p:tgtEl>
                                          <p:spTgt spid="31"/>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0"/>
                                  </p:stCondLst>
                                  <p:childTnLst>
                                    <p:set>
                                      <p:cBhvr>
                                        <p:cTn id="64" dur="1" fill="hold">
                                          <p:stCondLst>
                                            <p:cond delay="0"/>
                                          </p:stCondLst>
                                        </p:cTn>
                                        <p:tgtEl>
                                          <p:spTgt spid="32"/>
                                        </p:tgtEl>
                                        <p:attrNameLst>
                                          <p:attrName>style.visibility</p:attrName>
                                        </p:attrNameLst>
                                      </p:cBhvr>
                                      <p:to>
                                        <p:strVal val="visible"/>
                                      </p:to>
                                    </p:set>
                                    <p:anim calcmode="lin" valueType="num">
                                      <p:cBhvr additive="base">
                                        <p:cTn id="65" dur="500" fill="hold"/>
                                        <p:tgtEl>
                                          <p:spTgt spid="32"/>
                                        </p:tgtEl>
                                        <p:attrNameLst>
                                          <p:attrName>ppt_x</p:attrName>
                                        </p:attrNameLst>
                                      </p:cBhvr>
                                      <p:tavLst>
                                        <p:tav tm="0">
                                          <p:val>
                                            <p:strVal val="0-#ppt_w/2"/>
                                          </p:val>
                                        </p:tav>
                                        <p:tav tm="100000">
                                          <p:val>
                                            <p:strVal val="#ppt_x"/>
                                          </p:val>
                                        </p:tav>
                                      </p:tavLst>
                                    </p:anim>
                                    <p:anim calcmode="lin" valueType="num">
                                      <p:cBhvr additive="base">
                                        <p:cTn id="66" dur="500" fill="hold"/>
                                        <p:tgtEl>
                                          <p:spTgt spid="32"/>
                                        </p:tgtEl>
                                        <p:attrNameLst>
                                          <p:attrName>ppt_y</p:attrName>
                                        </p:attrNameLst>
                                      </p:cBhvr>
                                      <p:tavLst>
                                        <p:tav tm="0">
                                          <p:val>
                                            <p:strVal val="#ppt_y"/>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8" fill="hold" grpId="0" nodeType="clickEffect">
                                  <p:stCondLst>
                                    <p:cond delay="0"/>
                                  </p:stCondLst>
                                  <p:childTnLst>
                                    <p:set>
                                      <p:cBhvr>
                                        <p:cTn id="70" dur="1" fill="hold">
                                          <p:stCondLst>
                                            <p:cond delay="0"/>
                                          </p:stCondLst>
                                        </p:cTn>
                                        <p:tgtEl>
                                          <p:spTgt spid="15"/>
                                        </p:tgtEl>
                                        <p:attrNameLst>
                                          <p:attrName>style.visibility</p:attrName>
                                        </p:attrNameLst>
                                      </p:cBhvr>
                                      <p:to>
                                        <p:strVal val="visible"/>
                                      </p:to>
                                    </p:set>
                                    <p:anim calcmode="lin" valueType="num">
                                      <p:cBhvr additive="base">
                                        <p:cTn id="71" dur="500" fill="hold"/>
                                        <p:tgtEl>
                                          <p:spTgt spid="15"/>
                                        </p:tgtEl>
                                        <p:attrNameLst>
                                          <p:attrName>ppt_x</p:attrName>
                                        </p:attrNameLst>
                                      </p:cBhvr>
                                      <p:tavLst>
                                        <p:tav tm="0">
                                          <p:val>
                                            <p:strVal val="0-#ppt_w/2"/>
                                          </p:val>
                                        </p:tav>
                                        <p:tav tm="100000">
                                          <p:val>
                                            <p:strVal val="#ppt_x"/>
                                          </p:val>
                                        </p:tav>
                                      </p:tavLst>
                                    </p:anim>
                                    <p:anim calcmode="lin" valueType="num">
                                      <p:cBhvr additive="base">
                                        <p:cTn id="72" dur="500" fill="hold"/>
                                        <p:tgtEl>
                                          <p:spTgt spid="15"/>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0"/>
                                  </p:stCondLst>
                                  <p:childTnLst>
                                    <p:set>
                                      <p:cBhvr>
                                        <p:cTn id="74" dur="1" fill="hold">
                                          <p:stCondLst>
                                            <p:cond delay="0"/>
                                          </p:stCondLst>
                                        </p:cTn>
                                        <p:tgtEl>
                                          <p:spTgt spid="18"/>
                                        </p:tgtEl>
                                        <p:attrNameLst>
                                          <p:attrName>style.visibility</p:attrName>
                                        </p:attrNameLst>
                                      </p:cBhvr>
                                      <p:to>
                                        <p:strVal val="visible"/>
                                      </p:to>
                                    </p:set>
                                    <p:anim calcmode="lin" valueType="num">
                                      <p:cBhvr additive="base">
                                        <p:cTn id="75" dur="500" fill="hold"/>
                                        <p:tgtEl>
                                          <p:spTgt spid="18"/>
                                        </p:tgtEl>
                                        <p:attrNameLst>
                                          <p:attrName>ppt_x</p:attrName>
                                        </p:attrNameLst>
                                      </p:cBhvr>
                                      <p:tavLst>
                                        <p:tav tm="0">
                                          <p:val>
                                            <p:strVal val="0-#ppt_w/2"/>
                                          </p:val>
                                        </p:tav>
                                        <p:tav tm="100000">
                                          <p:val>
                                            <p:strVal val="#ppt_x"/>
                                          </p:val>
                                        </p:tav>
                                      </p:tavLst>
                                    </p:anim>
                                    <p:anim calcmode="lin" valueType="num">
                                      <p:cBhvr additive="base">
                                        <p:cTn id="76"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6" grpId="0" animBg="1"/>
      <p:bldP spid="79" grpId="0" animBg="1"/>
      <p:bldP spid="80" grpId="0" animBg="1"/>
      <p:bldP spid="23" grpId="0" animBg="1"/>
      <p:bldP spid="24" grpId="0" animBg="1"/>
      <p:bldP spid="25" grpId="0" animBg="1"/>
      <p:bldP spid="26" grpId="0" animBg="1"/>
      <p:bldP spid="31" grpId="0" animBg="1"/>
      <p:bldP spid="32" grpId="0" animBg="1"/>
      <p:bldP spid="13" grpId="0"/>
      <p:bldP spid="14" grpId="0"/>
      <p:bldP spid="15" grpId="0" animBg="1"/>
      <p:bldP spid="1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custDataLst>
              <p:tags r:id="rId1"/>
            </p:custDataLst>
          </p:nvPr>
        </p:nvSpPr>
        <p:spPr>
          <a:xfrm>
            <a:off x="1120" y="1862765"/>
            <a:ext cx="9141760" cy="8504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2024889" rtlCol="0" anchor="ctr">
            <a:normAutofit/>
          </a:bodyPr>
          <a:lstStyle/>
          <a:p>
            <a:pPr algn="ctr"/>
            <a:endParaRPr lang="zh-CN" altLang="en-US" sz="1425"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任意多边形 6"/>
          <p:cNvSpPr/>
          <p:nvPr>
            <p:custDataLst>
              <p:tags r:id="rId2"/>
            </p:custDataLst>
          </p:nvPr>
        </p:nvSpPr>
        <p:spPr>
          <a:xfrm>
            <a:off x="1020655" y="1593319"/>
            <a:ext cx="1943878" cy="1529978"/>
          </a:xfrm>
          <a:custGeom>
            <a:avLst/>
            <a:gdLst>
              <a:gd name="connsiteX0" fmla="*/ 0 w 1950720"/>
              <a:gd name="connsiteY0" fmla="*/ 0 h 1535364"/>
              <a:gd name="connsiteX1" fmla="*/ 1950720 w 1950720"/>
              <a:gd name="connsiteY1" fmla="*/ 0 h 1535364"/>
              <a:gd name="connsiteX2" fmla="*/ 975360 w 1950720"/>
              <a:gd name="connsiteY2" fmla="*/ 1535364 h 1535364"/>
            </a:gdLst>
            <a:ahLst/>
            <a:cxnLst>
              <a:cxn ang="0">
                <a:pos x="connsiteX0" y="connsiteY0"/>
              </a:cxn>
              <a:cxn ang="0">
                <a:pos x="connsiteX1" y="connsiteY1"/>
              </a:cxn>
              <a:cxn ang="0">
                <a:pos x="connsiteX2" y="connsiteY2"/>
              </a:cxn>
            </a:cxnLst>
            <a:rect l="l" t="t" r="r" b="b"/>
            <a:pathLst>
              <a:path w="1950720" h="1535364">
                <a:moveTo>
                  <a:pt x="0" y="0"/>
                </a:moveTo>
                <a:lnTo>
                  <a:pt x="1950720" y="0"/>
                </a:lnTo>
                <a:lnTo>
                  <a:pt x="975360" y="1535364"/>
                </a:lnTo>
                <a:close/>
              </a:path>
            </a:pathLst>
          </a:custGeom>
          <a:solidFill>
            <a:schemeClr val="accent1"/>
          </a:solidFill>
          <a:ln w="0">
            <a:noFill/>
          </a:ln>
        </p:spPr>
        <p:style>
          <a:lnRef idx="2">
            <a:schemeClr val="accent1">
              <a:shade val="50000"/>
            </a:schemeClr>
          </a:lnRef>
          <a:fillRef idx="1">
            <a:schemeClr val="accent1"/>
          </a:fillRef>
          <a:effectRef idx="0">
            <a:schemeClr val="accent1"/>
          </a:effectRef>
          <a:fontRef idx="minor">
            <a:schemeClr val="lt1"/>
          </a:fontRef>
        </p:style>
        <p:txBody>
          <a:bodyPr wrap="square" tIns="0" bIns="404978" rtlCol="0" anchor="ctr">
            <a:noAutofit/>
          </a:bodyPr>
          <a:lstStyle/>
          <a:p>
            <a:pPr algn="ctr">
              <a:buClr>
                <a:srgbClr val="FFC000">
                  <a:lumMod val="75000"/>
                </a:srgbClr>
              </a:buClr>
              <a:buSzPct val="60000"/>
            </a:pPr>
            <a:r>
              <a:rPr lang="en-US" altLang="zh-CN" sz="4695" dirty="0">
                <a:solidFill>
                  <a:prstClr val="white"/>
                </a:solidFill>
                <a:latin typeface="Arial" panose="020B0604020202020204" pitchFamily="34" charset="0"/>
                <a:ea typeface="微软雅黑" panose="020B0503020204020204" pitchFamily="34" charset="-122"/>
                <a:sym typeface="Arial" panose="020B0604020202020204" pitchFamily="34" charset="0"/>
              </a:rPr>
              <a:t>01</a:t>
            </a:r>
            <a:endParaRPr lang="zh-CN" altLang="en-US" sz="4695"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MH_Entry_1"/>
          <p:cNvSpPr/>
          <p:nvPr>
            <p:custDataLst>
              <p:tags r:id="rId3"/>
            </p:custDataLst>
          </p:nvPr>
        </p:nvSpPr>
        <p:spPr>
          <a:xfrm>
            <a:off x="4049017" y="2034056"/>
            <a:ext cx="1803442" cy="50347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r>
              <a:rPr lang="zh-CN" altLang="en-US" sz="2275" dirty="0">
                <a:solidFill>
                  <a:prstClr val="white"/>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2275"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995" dirty="0">
                <a:solidFill>
                  <a:prstClr val="white"/>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995"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11"/>
          <p:cNvSpPr txBox="1"/>
          <p:nvPr/>
        </p:nvSpPr>
        <p:spPr>
          <a:xfrm>
            <a:off x="4951186" y="2761310"/>
            <a:ext cx="1149034" cy="153247"/>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995" dirty="0">
                <a:solidFill>
                  <a:prstClr val="white">
                    <a:lumMod val="65000"/>
                  </a:prst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995"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3691990" y="2761310"/>
            <a:ext cx="1149034" cy="153247"/>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995" dirty="0">
                <a:solidFill>
                  <a:prstClr val="white">
                    <a:lumMod val="65000"/>
                  </a:prst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995"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4951186" y="2953066"/>
            <a:ext cx="1149034" cy="153247"/>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995" dirty="0">
                <a:solidFill>
                  <a:prstClr val="white">
                    <a:lumMod val="65000"/>
                  </a:prst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995"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3691990" y="2953066"/>
            <a:ext cx="1149034" cy="153247"/>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995" dirty="0">
                <a:solidFill>
                  <a:prstClr val="white">
                    <a:lumMod val="65000"/>
                  </a:prst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995"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custDataLst>
              <p:tags r:id="rId1"/>
            </p:custDataLst>
          </p:nvPr>
        </p:nvSpPr>
        <p:spPr>
          <a:xfrm>
            <a:off x="521545" y="459719"/>
            <a:ext cx="8622455" cy="22245"/>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1"/>
          </a:solidFill>
          <a:ln>
            <a:solidFill>
              <a:srgbClr val="88D27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420">
              <a:latin typeface="Arial" panose="020B0604020202020204" pitchFamily="34" charset="0"/>
              <a:ea typeface="微软雅黑" panose="020B0503020204020204" pitchFamily="34" charset="-122"/>
              <a:sym typeface="Arial" panose="020B0604020202020204" pitchFamily="34" charset="0"/>
            </a:endParaRPr>
          </a:p>
        </p:txBody>
      </p:sp>
      <p:sp>
        <p:nvSpPr>
          <p:cNvPr id="5" name="任意多边形 4"/>
          <p:cNvSpPr/>
          <p:nvPr>
            <p:custDataLst>
              <p:tags r:id="rId2"/>
            </p:custDataLst>
          </p:nvPr>
        </p:nvSpPr>
        <p:spPr>
          <a:xfrm>
            <a:off x="1" y="100217"/>
            <a:ext cx="410465" cy="381747"/>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42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Content Placeholder 2"/>
          <p:cNvSpPr txBox="1"/>
          <p:nvPr/>
        </p:nvSpPr>
        <p:spPr>
          <a:xfrm>
            <a:off x="699345" y="161315"/>
            <a:ext cx="2181013" cy="246221"/>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600" dirty="0" smtClean="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工作概述</a:t>
            </a:r>
            <a:endParaRPr lang="en-US" sz="1600"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 name="Group 1"/>
          <p:cNvGrpSpPr/>
          <p:nvPr/>
        </p:nvGrpSpPr>
        <p:grpSpPr>
          <a:xfrm>
            <a:off x="124759" y="1535857"/>
            <a:ext cx="6930976" cy="2452366"/>
            <a:chOff x="-380943" y="2047816"/>
            <a:chExt cx="9241300" cy="3272845"/>
          </a:xfrm>
        </p:grpSpPr>
        <p:sp>
          <p:nvSpPr>
            <p:cNvPr id="8" name="Freeform: Shape 4"/>
            <p:cNvSpPr/>
            <p:nvPr/>
          </p:nvSpPr>
          <p:spPr bwMode="auto">
            <a:xfrm>
              <a:off x="5542306" y="3200340"/>
              <a:ext cx="1637921" cy="929758"/>
            </a:xfrm>
            <a:custGeom>
              <a:avLst/>
              <a:gdLst>
                <a:gd name="T0" fmla="*/ 1397 w 1397"/>
                <a:gd name="T1" fmla="*/ 793 h 793"/>
                <a:gd name="T2" fmla="*/ 605 w 1397"/>
                <a:gd name="T3" fmla="*/ 0 h 793"/>
                <a:gd name="T4" fmla="*/ 0 w 1397"/>
                <a:gd name="T5" fmla="*/ 0 h 793"/>
                <a:gd name="T6" fmla="*/ 792 w 1397"/>
                <a:gd name="T7" fmla="*/ 793 h 793"/>
                <a:gd name="T8" fmla="*/ 1397 w 1397"/>
                <a:gd name="T9" fmla="*/ 793 h 793"/>
              </a:gdLst>
              <a:ahLst/>
              <a:cxnLst>
                <a:cxn ang="0">
                  <a:pos x="T0" y="T1"/>
                </a:cxn>
                <a:cxn ang="0">
                  <a:pos x="T2" y="T3"/>
                </a:cxn>
                <a:cxn ang="0">
                  <a:pos x="T4" y="T5"/>
                </a:cxn>
                <a:cxn ang="0">
                  <a:pos x="T6" y="T7"/>
                </a:cxn>
                <a:cxn ang="0">
                  <a:pos x="T8" y="T9"/>
                </a:cxn>
              </a:cxnLst>
              <a:rect l="0" t="0" r="r" b="b"/>
              <a:pathLst>
                <a:path w="1397" h="793">
                  <a:moveTo>
                    <a:pt x="1397" y="793"/>
                  </a:moveTo>
                  <a:lnTo>
                    <a:pt x="605" y="0"/>
                  </a:lnTo>
                  <a:lnTo>
                    <a:pt x="0" y="0"/>
                  </a:lnTo>
                  <a:lnTo>
                    <a:pt x="792" y="793"/>
                  </a:lnTo>
                  <a:lnTo>
                    <a:pt x="1397" y="793"/>
                  </a:lnTo>
                  <a:close/>
                </a:path>
              </a:pathLst>
            </a:custGeom>
            <a:solidFill>
              <a:schemeClr val="accent1">
                <a:lumMod val="60000"/>
                <a:lumOff val="40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Shape 5"/>
            <p:cNvSpPr/>
            <p:nvPr/>
          </p:nvSpPr>
          <p:spPr bwMode="auto">
            <a:xfrm>
              <a:off x="4611376" y="3200340"/>
              <a:ext cx="1637921" cy="929758"/>
            </a:xfrm>
            <a:custGeom>
              <a:avLst/>
              <a:gdLst>
                <a:gd name="T0" fmla="*/ 1397 w 1397"/>
                <a:gd name="T1" fmla="*/ 793 h 793"/>
                <a:gd name="T2" fmla="*/ 605 w 1397"/>
                <a:gd name="T3" fmla="*/ 0 h 793"/>
                <a:gd name="T4" fmla="*/ 0 w 1397"/>
                <a:gd name="T5" fmla="*/ 0 h 793"/>
                <a:gd name="T6" fmla="*/ 792 w 1397"/>
                <a:gd name="T7" fmla="*/ 793 h 793"/>
                <a:gd name="T8" fmla="*/ 1397 w 1397"/>
                <a:gd name="T9" fmla="*/ 793 h 793"/>
              </a:gdLst>
              <a:ahLst/>
              <a:cxnLst>
                <a:cxn ang="0">
                  <a:pos x="T0" y="T1"/>
                </a:cxn>
                <a:cxn ang="0">
                  <a:pos x="T2" y="T3"/>
                </a:cxn>
                <a:cxn ang="0">
                  <a:pos x="T4" y="T5"/>
                </a:cxn>
                <a:cxn ang="0">
                  <a:pos x="T6" y="T7"/>
                </a:cxn>
                <a:cxn ang="0">
                  <a:pos x="T8" y="T9"/>
                </a:cxn>
              </a:cxnLst>
              <a:rect l="0" t="0" r="r" b="b"/>
              <a:pathLst>
                <a:path w="1397" h="793">
                  <a:moveTo>
                    <a:pt x="1397" y="793"/>
                  </a:moveTo>
                  <a:lnTo>
                    <a:pt x="605" y="0"/>
                  </a:lnTo>
                  <a:lnTo>
                    <a:pt x="0" y="0"/>
                  </a:lnTo>
                  <a:lnTo>
                    <a:pt x="792" y="793"/>
                  </a:lnTo>
                  <a:lnTo>
                    <a:pt x="1397" y="793"/>
                  </a:lnTo>
                  <a:close/>
                </a:path>
              </a:pathLst>
            </a:custGeom>
            <a:solidFill>
              <a:schemeClr val="accent3"/>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Shape 6"/>
            <p:cNvSpPr/>
            <p:nvPr/>
          </p:nvSpPr>
          <p:spPr bwMode="auto">
            <a:xfrm>
              <a:off x="2797586" y="2331550"/>
              <a:ext cx="2509056" cy="1798548"/>
            </a:xfrm>
            <a:custGeom>
              <a:avLst/>
              <a:gdLst>
                <a:gd name="T0" fmla="*/ 2140 w 2140"/>
                <a:gd name="T1" fmla="*/ 1534 h 1534"/>
                <a:gd name="T2" fmla="*/ 606 w 2140"/>
                <a:gd name="T3" fmla="*/ 0 h 1534"/>
                <a:gd name="T4" fmla="*/ 0 w 2140"/>
                <a:gd name="T5" fmla="*/ 0 h 1534"/>
                <a:gd name="T6" fmla="*/ 1532 w 2140"/>
                <a:gd name="T7" fmla="*/ 1534 h 1534"/>
                <a:gd name="T8" fmla="*/ 2140 w 2140"/>
                <a:gd name="T9" fmla="*/ 1534 h 1534"/>
              </a:gdLst>
              <a:ahLst/>
              <a:cxnLst>
                <a:cxn ang="0">
                  <a:pos x="T0" y="T1"/>
                </a:cxn>
                <a:cxn ang="0">
                  <a:pos x="T2" y="T3"/>
                </a:cxn>
                <a:cxn ang="0">
                  <a:pos x="T4" y="T5"/>
                </a:cxn>
                <a:cxn ang="0">
                  <a:pos x="T6" y="T7"/>
                </a:cxn>
                <a:cxn ang="0">
                  <a:pos x="T8" y="T9"/>
                </a:cxn>
              </a:cxnLst>
              <a:rect l="0" t="0" r="r" b="b"/>
              <a:pathLst>
                <a:path w="2140" h="1534">
                  <a:moveTo>
                    <a:pt x="2140" y="1534"/>
                  </a:moveTo>
                  <a:lnTo>
                    <a:pt x="606" y="0"/>
                  </a:lnTo>
                  <a:lnTo>
                    <a:pt x="0" y="0"/>
                  </a:lnTo>
                  <a:lnTo>
                    <a:pt x="1532" y="1534"/>
                  </a:lnTo>
                  <a:lnTo>
                    <a:pt x="2140" y="1534"/>
                  </a:lnTo>
                  <a:close/>
                </a:path>
              </a:pathLst>
            </a:custGeom>
            <a:solidFill>
              <a:schemeClr val="accent1">
                <a:lumMod val="60000"/>
                <a:lumOff val="40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Shape 7"/>
            <p:cNvSpPr/>
            <p:nvPr/>
          </p:nvSpPr>
          <p:spPr bwMode="auto">
            <a:xfrm>
              <a:off x="-380943" y="3417245"/>
              <a:ext cx="9241300" cy="505329"/>
            </a:xfrm>
            <a:custGeom>
              <a:avLst/>
              <a:gdLst>
                <a:gd name="T0" fmla="*/ 7721 w 7882"/>
                <a:gd name="T1" fmla="*/ 92 h 431"/>
                <a:gd name="T2" fmla="*/ 7192 w 7882"/>
                <a:gd name="T3" fmla="*/ 92 h 431"/>
                <a:gd name="T4" fmla="*/ 7192 w 7882"/>
                <a:gd name="T5" fmla="*/ 0 h 431"/>
                <a:gd name="T6" fmla="*/ 0 w 7882"/>
                <a:gd name="T7" fmla="*/ 0 h 431"/>
                <a:gd name="T8" fmla="*/ 0 w 7882"/>
                <a:gd name="T9" fmla="*/ 431 h 431"/>
                <a:gd name="T10" fmla="*/ 7173 w 7882"/>
                <a:gd name="T11" fmla="*/ 431 h 431"/>
                <a:gd name="T12" fmla="*/ 7192 w 7882"/>
                <a:gd name="T13" fmla="*/ 431 h 431"/>
                <a:gd name="T14" fmla="*/ 7693 w 7882"/>
                <a:gd name="T15" fmla="*/ 431 h 431"/>
                <a:gd name="T16" fmla="*/ 7882 w 7882"/>
                <a:gd name="T17" fmla="*/ 248 h 431"/>
                <a:gd name="T18" fmla="*/ 7721 w 7882"/>
                <a:gd name="T19" fmla="*/ 92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82" h="431">
                  <a:moveTo>
                    <a:pt x="7721" y="92"/>
                  </a:moveTo>
                  <a:lnTo>
                    <a:pt x="7192" y="92"/>
                  </a:lnTo>
                  <a:lnTo>
                    <a:pt x="7192" y="0"/>
                  </a:lnTo>
                  <a:lnTo>
                    <a:pt x="0" y="0"/>
                  </a:lnTo>
                  <a:lnTo>
                    <a:pt x="0" y="431"/>
                  </a:lnTo>
                  <a:lnTo>
                    <a:pt x="7173" y="431"/>
                  </a:lnTo>
                  <a:lnTo>
                    <a:pt x="7192" y="431"/>
                  </a:lnTo>
                  <a:lnTo>
                    <a:pt x="7693" y="431"/>
                  </a:lnTo>
                  <a:lnTo>
                    <a:pt x="7882" y="248"/>
                  </a:lnTo>
                  <a:lnTo>
                    <a:pt x="7721" y="92"/>
                  </a:lnTo>
                  <a:close/>
                </a:path>
              </a:pathLst>
            </a:custGeom>
            <a:solidFill>
              <a:schemeClr val="accent2"/>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Shape 8"/>
            <p:cNvSpPr/>
            <p:nvPr/>
          </p:nvSpPr>
          <p:spPr bwMode="auto">
            <a:xfrm>
              <a:off x="-171073" y="2047816"/>
              <a:ext cx="3889037" cy="505329"/>
            </a:xfrm>
            <a:custGeom>
              <a:avLst/>
              <a:gdLst>
                <a:gd name="T0" fmla="*/ 2889 w 3317"/>
                <a:gd name="T1" fmla="*/ 0 h 431"/>
                <a:gd name="T2" fmla="*/ 2282 w 3317"/>
                <a:gd name="T3" fmla="*/ 0 h 431"/>
                <a:gd name="T4" fmla="*/ 0 w 3317"/>
                <a:gd name="T5" fmla="*/ 0 h 431"/>
                <a:gd name="T6" fmla="*/ 0 w 3317"/>
                <a:gd name="T7" fmla="*/ 431 h 431"/>
                <a:gd name="T8" fmla="*/ 2712 w 3317"/>
                <a:gd name="T9" fmla="*/ 431 h 431"/>
                <a:gd name="T10" fmla="*/ 3317 w 3317"/>
                <a:gd name="T11" fmla="*/ 431 h 431"/>
                <a:gd name="T12" fmla="*/ 2889 w 3317"/>
                <a:gd name="T13" fmla="*/ 0 h 431"/>
              </a:gdLst>
              <a:ahLst/>
              <a:cxnLst>
                <a:cxn ang="0">
                  <a:pos x="T0" y="T1"/>
                </a:cxn>
                <a:cxn ang="0">
                  <a:pos x="T2" y="T3"/>
                </a:cxn>
                <a:cxn ang="0">
                  <a:pos x="T4" y="T5"/>
                </a:cxn>
                <a:cxn ang="0">
                  <a:pos x="T6" y="T7"/>
                </a:cxn>
                <a:cxn ang="0">
                  <a:pos x="T8" y="T9"/>
                </a:cxn>
                <a:cxn ang="0">
                  <a:pos x="T10" y="T11"/>
                </a:cxn>
                <a:cxn ang="0">
                  <a:pos x="T12" y="T13"/>
                </a:cxn>
              </a:cxnLst>
              <a:rect l="0" t="0" r="r" b="b"/>
              <a:pathLst>
                <a:path w="3317" h="431">
                  <a:moveTo>
                    <a:pt x="2889" y="0"/>
                  </a:moveTo>
                  <a:lnTo>
                    <a:pt x="2282" y="0"/>
                  </a:lnTo>
                  <a:lnTo>
                    <a:pt x="0" y="0"/>
                  </a:lnTo>
                  <a:lnTo>
                    <a:pt x="0" y="431"/>
                  </a:lnTo>
                  <a:lnTo>
                    <a:pt x="2712" y="431"/>
                  </a:lnTo>
                  <a:lnTo>
                    <a:pt x="3317" y="431"/>
                  </a:lnTo>
                  <a:lnTo>
                    <a:pt x="2889" y="0"/>
                  </a:lnTo>
                  <a:close/>
                </a:path>
              </a:pathLst>
            </a:custGeom>
            <a:solidFill>
              <a:schemeClr val="accent1"/>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Shape 9"/>
            <p:cNvSpPr/>
            <p:nvPr/>
          </p:nvSpPr>
          <p:spPr bwMode="auto">
            <a:xfrm>
              <a:off x="2797586" y="3194478"/>
              <a:ext cx="2523126" cy="1813790"/>
            </a:xfrm>
            <a:custGeom>
              <a:avLst/>
              <a:gdLst>
                <a:gd name="T0" fmla="*/ 1544 w 2152"/>
                <a:gd name="T1" fmla="*/ 0 h 1547"/>
                <a:gd name="T2" fmla="*/ 0 w 2152"/>
                <a:gd name="T3" fmla="*/ 1547 h 1547"/>
                <a:gd name="T4" fmla="*/ 606 w 2152"/>
                <a:gd name="T5" fmla="*/ 1547 h 1547"/>
                <a:gd name="T6" fmla="*/ 2152 w 2152"/>
                <a:gd name="T7" fmla="*/ 0 h 1547"/>
                <a:gd name="T8" fmla="*/ 1544 w 2152"/>
                <a:gd name="T9" fmla="*/ 0 h 1547"/>
              </a:gdLst>
              <a:ahLst/>
              <a:cxnLst>
                <a:cxn ang="0">
                  <a:pos x="T0" y="T1"/>
                </a:cxn>
                <a:cxn ang="0">
                  <a:pos x="T2" y="T3"/>
                </a:cxn>
                <a:cxn ang="0">
                  <a:pos x="T4" y="T5"/>
                </a:cxn>
                <a:cxn ang="0">
                  <a:pos x="T6" y="T7"/>
                </a:cxn>
                <a:cxn ang="0">
                  <a:pos x="T8" y="T9"/>
                </a:cxn>
              </a:cxnLst>
              <a:rect l="0" t="0" r="r" b="b"/>
              <a:pathLst>
                <a:path w="2152" h="1547">
                  <a:moveTo>
                    <a:pt x="1544" y="0"/>
                  </a:moveTo>
                  <a:lnTo>
                    <a:pt x="0" y="1547"/>
                  </a:lnTo>
                  <a:lnTo>
                    <a:pt x="606" y="1547"/>
                  </a:lnTo>
                  <a:lnTo>
                    <a:pt x="2152" y="0"/>
                  </a:lnTo>
                  <a:lnTo>
                    <a:pt x="1544" y="0"/>
                  </a:lnTo>
                  <a:close/>
                </a:path>
              </a:pathLst>
            </a:custGeom>
            <a:solidFill>
              <a:schemeClr val="accent1">
                <a:lumMod val="40000"/>
                <a:lumOff val="60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Shape 10"/>
            <p:cNvSpPr/>
            <p:nvPr/>
          </p:nvSpPr>
          <p:spPr bwMode="auto">
            <a:xfrm>
              <a:off x="4611376" y="3200340"/>
              <a:ext cx="1637921" cy="929758"/>
            </a:xfrm>
            <a:custGeom>
              <a:avLst/>
              <a:gdLst>
                <a:gd name="T0" fmla="*/ 0 w 1397"/>
                <a:gd name="T1" fmla="*/ 793 h 793"/>
                <a:gd name="T2" fmla="*/ 789 w 1397"/>
                <a:gd name="T3" fmla="*/ 0 h 793"/>
                <a:gd name="T4" fmla="*/ 1397 w 1397"/>
                <a:gd name="T5" fmla="*/ 0 h 793"/>
                <a:gd name="T6" fmla="*/ 605 w 1397"/>
                <a:gd name="T7" fmla="*/ 793 h 793"/>
                <a:gd name="T8" fmla="*/ 0 w 1397"/>
                <a:gd name="T9" fmla="*/ 793 h 793"/>
              </a:gdLst>
              <a:ahLst/>
              <a:cxnLst>
                <a:cxn ang="0">
                  <a:pos x="T0" y="T1"/>
                </a:cxn>
                <a:cxn ang="0">
                  <a:pos x="T2" y="T3"/>
                </a:cxn>
                <a:cxn ang="0">
                  <a:pos x="T4" y="T5"/>
                </a:cxn>
                <a:cxn ang="0">
                  <a:pos x="T6" y="T7"/>
                </a:cxn>
                <a:cxn ang="0">
                  <a:pos x="T8" y="T9"/>
                </a:cxn>
              </a:cxnLst>
              <a:rect l="0" t="0" r="r" b="b"/>
              <a:pathLst>
                <a:path w="1397" h="793">
                  <a:moveTo>
                    <a:pt x="0" y="793"/>
                  </a:moveTo>
                  <a:lnTo>
                    <a:pt x="789" y="0"/>
                  </a:lnTo>
                  <a:lnTo>
                    <a:pt x="1397" y="0"/>
                  </a:lnTo>
                  <a:lnTo>
                    <a:pt x="605" y="793"/>
                  </a:lnTo>
                  <a:lnTo>
                    <a:pt x="0" y="793"/>
                  </a:lnTo>
                  <a:close/>
                </a:path>
              </a:pathLst>
            </a:custGeom>
            <a:solidFill>
              <a:schemeClr val="accent1"/>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Shape 11"/>
            <p:cNvSpPr/>
            <p:nvPr/>
          </p:nvSpPr>
          <p:spPr bwMode="auto">
            <a:xfrm>
              <a:off x="5542306" y="3200340"/>
              <a:ext cx="1637921" cy="929758"/>
            </a:xfrm>
            <a:custGeom>
              <a:avLst/>
              <a:gdLst>
                <a:gd name="T0" fmla="*/ 0 w 1397"/>
                <a:gd name="T1" fmla="*/ 793 h 793"/>
                <a:gd name="T2" fmla="*/ 790 w 1397"/>
                <a:gd name="T3" fmla="*/ 0 h 793"/>
                <a:gd name="T4" fmla="*/ 1397 w 1397"/>
                <a:gd name="T5" fmla="*/ 0 h 793"/>
                <a:gd name="T6" fmla="*/ 605 w 1397"/>
                <a:gd name="T7" fmla="*/ 793 h 793"/>
                <a:gd name="T8" fmla="*/ 0 w 1397"/>
                <a:gd name="T9" fmla="*/ 793 h 793"/>
              </a:gdLst>
              <a:ahLst/>
              <a:cxnLst>
                <a:cxn ang="0">
                  <a:pos x="T0" y="T1"/>
                </a:cxn>
                <a:cxn ang="0">
                  <a:pos x="T2" y="T3"/>
                </a:cxn>
                <a:cxn ang="0">
                  <a:pos x="T4" y="T5"/>
                </a:cxn>
                <a:cxn ang="0">
                  <a:pos x="T6" y="T7"/>
                </a:cxn>
                <a:cxn ang="0">
                  <a:pos x="T8" y="T9"/>
                </a:cxn>
              </a:cxnLst>
              <a:rect l="0" t="0" r="r" b="b"/>
              <a:pathLst>
                <a:path w="1397" h="793">
                  <a:moveTo>
                    <a:pt x="0" y="793"/>
                  </a:moveTo>
                  <a:lnTo>
                    <a:pt x="790" y="0"/>
                  </a:lnTo>
                  <a:lnTo>
                    <a:pt x="1397" y="0"/>
                  </a:lnTo>
                  <a:lnTo>
                    <a:pt x="605" y="793"/>
                  </a:lnTo>
                  <a:lnTo>
                    <a:pt x="0" y="793"/>
                  </a:lnTo>
                  <a:close/>
                </a:path>
              </a:pathLst>
            </a:custGeom>
            <a:solidFill>
              <a:schemeClr val="accent1">
                <a:lumMod val="40000"/>
                <a:lumOff val="60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nvGrpSpPr>
            <p:cNvPr id="16" name="Group 12"/>
            <p:cNvGrpSpPr/>
            <p:nvPr/>
          </p:nvGrpSpPr>
          <p:grpSpPr>
            <a:xfrm>
              <a:off x="6470891" y="3922574"/>
              <a:ext cx="2167872" cy="594435"/>
              <a:chOff x="6456824" y="3683423"/>
              <a:chExt cx="2167872" cy="594435"/>
            </a:xfrm>
            <a:solidFill>
              <a:schemeClr val="accent1">
                <a:lumMod val="60000"/>
                <a:lumOff val="40000"/>
              </a:schemeClr>
            </a:solidFill>
          </p:grpSpPr>
          <p:sp>
            <p:nvSpPr>
              <p:cNvPr id="25" name="Rectangle 13"/>
              <p:cNvSpPr/>
              <p:nvPr/>
            </p:nvSpPr>
            <p:spPr bwMode="auto">
              <a:xfrm>
                <a:off x="6456824" y="3683423"/>
                <a:ext cx="1580471" cy="207525"/>
              </a:xfrm>
              <a:prstGeom prst="rect">
                <a:avLst/>
              </a:prstGeom>
              <a:grp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Shape 14"/>
              <p:cNvSpPr/>
              <p:nvPr/>
            </p:nvSpPr>
            <p:spPr bwMode="auto">
              <a:xfrm>
                <a:off x="8015019" y="3683423"/>
                <a:ext cx="609677" cy="594435"/>
              </a:xfrm>
              <a:custGeom>
                <a:avLst/>
                <a:gdLst>
                  <a:gd name="T0" fmla="*/ 0 w 520"/>
                  <a:gd name="T1" fmla="*/ 0 h 507"/>
                  <a:gd name="T2" fmla="*/ 0 w 520"/>
                  <a:gd name="T3" fmla="*/ 507 h 507"/>
                  <a:gd name="T4" fmla="*/ 520 w 520"/>
                  <a:gd name="T5" fmla="*/ 0 h 507"/>
                  <a:gd name="T6" fmla="*/ 0 w 520"/>
                  <a:gd name="T7" fmla="*/ 0 h 507"/>
                </a:gdLst>
                <a:ahLst/>
                <a:cxnLst>
                  <a:cxn ang="0">
                    <a:pos x="T0" y="T1"/>
                  </a:cxn>
                  <a:cxn ang="0">
                    <a:pos x="T2" y="T3"/>
                  </a:cxn>
                  <a:cxn ang="0">
                    <a:pos x="T4" y="T5"/>
                  </a:cxn>
                  <a:cxn ang="0">
                    <a:pos x="T6" y="T7"/>
                  </a:cxn>
                </a:cxnLst>
                <a:rect l="0" t="0" r="r" b="b"/>
                <a:pathLst>
                  <a:path w="520" h="507">
                    <a:moveTo>
                      <a:pt x="0" y="0"/>
                    </a:moveTo>
                    <a:lnTo>
                      <a:pt x="0" y="507"/>
                    </a:lnTo>
                    <a:lnTo>
                      <a:pt x="520" y="0"/>
                    </a:lnTo>
                    <a:lnTo>
                      <a:pt x="0" y="0"/>
                    </a:lnTo>
                    <a:close/>
                  </a:path>
                </a:pathLst>
              </a:custGeom>
              <a:grp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sp>
          <p:nvSpPr>
            <p:cNvPr id="17" name="Freeform: Shape 15"/>
            <p:cNvSpPr/>
            <p:nvPr/>
          </p:nvSpPr>
          <p:spPr bwMode="auto">
            <a:xfrm>
              <a:off x="-159349" y="4796134"/>
              <a:ext cx="3889037" cy="505329"/>
            </a:xfrm>
            <a:custGeom>
              <a:avLst/>
              <a:gdLst>
                <a:gd name="T0" fmla="*/ 2712 w 3317"/>
                <a:gd name="T1" fmla="*/ 0 h 431"/>
                <a:gd name="T2" fmla="*/ 0 w 3317"/>
                <a:gd name="T3" fmla="*/ 0 h 431"/>
                <a:gd name="T4" fmla="*/ 0 w 3317"/>
                <a:gd name="T5" fmla="*/ 431 h 431"/>
                <a:gd name="T6" fmla="*/ 2281 w 3317"/>
                <a:gd name="T7" fmla="*/ 431 h 431"/>
                <a:gd name="T8" fmla="*/ 2889 w 3317"/>
                <a:gd name="T9" fmla="*/ 431 h 431"/>
                <a:gd name="T10" fmla="*/ 3317 w 3317"/>
                <a:gd name="T11" fmla="*/ 0 h 431"/>
                <a:gd name="T12" fmla="*/ 2712 w 3317"/>
                <a:gd name="T13" fmla="*/ 0 h 431"/>
              </a:gdLst>
              <a:ahLst/>
              <a:cxnLst>
                <a:cxn ang="0">
                  <a:pos x="T0" y="T1"/>
                </a:cxn>
                <a:cxn ang="0">
                  <a:pos x="T2" y="T3"/>
                </a:cxn>
                <a:cxn ang="0">
                  <a:pos x="T4" y="T5"/>
                </a:cxn>
                <a:cxn ang="0">
                  <a:pos x="T6" y="T7"/>
                </a:cxn>
                <a:cxn ang="0">
                  <a:pos x="T8" y="T9"/>
                </a:cxn>
                <a:cxn ang="0">
                  <a:pos x="T10" y="T11"/>
                </a:cxn>
                <a:cxn ang="0">
                  <a:pos x="T12" y="T13"/>
                </a:cxn>
              </a:cxnLst>
              <a:rect l="0" t="0" r="r" b="b"/>
              <a:pathLst>
                <a:path w="3317" h="431">
                  <a:moveTo>
                    <a:pt x="2712" y="0"/>
                  </a:moveTo>
                  <a:lnTo>
                    <a:pt x="0" y="0"/>
                  </a:lnTo>
                  <a:lnTo>
                    <a:pt x="0" y="431"/>
                  </a:lnTo>
                  <a:lnTo>
                    <a:pt x="2281" y="431"/>
                  </a:lnTo>
                  <a:lnTo>
                    <a:pt x="2889" y="431"/>
                  </a:lnTo>
                  <a:lnTo>
                    <a:pt x="3317" y="0"/>
                  </a:lnTo>
                  <a:lnTo>
                    <a:pt x="2712" y="0"/>
                  </a:lnTo>
                  <a:close/>
                </a:path>
              </a:pathLst>
            </a:custGeom>
            <a:solidFill>
              <a:schemeClr val="accent3"/>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16"/>
            <p:cNvSpPr txBox="1"/>
            <p:nvPr/>
          </p:nvSpPr>
          <p:spPr>
            <a:xfrm>
              <a:off x="686188" y="2047817"/>
              <a:ext cx="2391416" cy="480626"/>
            </a:xfrm>
            <a:prstGeom prst="rect">
              <a:avLst/>
            </a:prstGeom>
            <a:noFill/>
          </p:spPr>
          <p:txBody>
            <a:bodyPr wrap="none" lIns="0" tIns="0" rIns="0" bIns="0" anchor="ctr" anchorCtr="1">
              <a:normAutofit/>
            </a:bodyPr>
            <a:lstStyle/>
            <a:p>
              <a:pPr algn="ct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17"/>
            <p:cNvSpPr txBox="1"/>
            <p:nvPr/>
          </p:nvSpPr>
          <p:spPr>
            <a:xfrm>
              <a:off x="686188" y="3433292"/>
              <a:ext cx="2391416" cy="480626"/>
            </a:xfrm>
            <a:prstGeom prst="rect">
              <a:avLst/>
            </a:prstGeom>
            <a:noFill/>
          </p:spPr>
          <p:txBody>
            <a:bodyPr wrap="none" lIns="0" tIns="0" rIns="0" bIns="0" anchor="ctr" anchorCtr="1">
              <a:normAutofit/>
            </a:bodyPr>
            <a:lstStyle/>
            <a:p>
              <a:pPr algn="ct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18"/>
            <p:cNvSpPr txBox="1"/>
            <p:nvPr/>
          </p:nvSpPr>
          <p:spPr>
            <a:xfrm>
              <a:off x="686188" y="4840035"/>
              <a:ext cx="2391416" cy="480626"/>
            </a:xfrm>
            <a:prstGeom prst="rect">
              <a:avLst/>
            </a:prstGeom>
            <a:noFill/>
          </p:spPr>
          <p:txBody>
            <a:bodyPr wrap="none" lIns="0" tIns="0" rIns="0" bIns="0" anchor="ctr" anchorCtr="1">
              <a:normAutofit/>
            </a:bodyPr>
            <a:lstStyle/>
            <a:p>
              <a:pPr algn="ct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1" name="Group 19"/>
            <p:cNvGrpSpPr/>
            <p:nvPr/>
          </p:nvGrpSpPr>
          <p:grpSpPr>
            <a:xfrm>
              <a:off x="6468546" y="2897847"/>
              <a:ext cx="2203046" cy="627264"/>
              <a:chOff x="6454479" y="2658696"/>
              <a:chExt cx="2203046" cy="627264"/>
            </a:xfrm>
            <a:solidFill>
              <a:schemeClr val="accent3">
                <a:lumMod val="60000"/>
                <a:lumOff val="40000"/>
              </a:schemeClr>
            </a:solidFill>
          </p:grpSpPr>
          <p:sp>
            <p:nvSpPr>
              <p:cNvPr id="23" name="Rectangle 20"/>
              <p:cNvSpPr/>
              <p:nvPr/>
            </p:nvSpPr>
            <p:spPr bwMode="auto">
              <a:xfrm>
                <a:off x="6454479" y="2961189"/>
                <a:ext cx="1582816" cy="324770"/>
              </a:xfrm>
              <a:prstGeom prst="rect">
                <a:avLst/>
              </a:prstGeom>
              <a:solidFill>
                <a:schemeClr val="accent1">
                  <a:lumMod val="40000"/>
                  <a:lumOff val="60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Shape 21"/>
              <p:cNvSpPr/>
              <p:nvPr/>
            </p:nvSpPr>
            <p:spPr bwMode="auto">
              <a:xfrm>
                <a:off x="8015019" y="2658696"/>
                <a:ext cx="642506" cy="627264"/>
              </a:xfrm>
              <a:custGeom>
                <a:avLst/>
                <a:gdLst>
                  <a:gd name="T0" fmla="*/ 548 w 548"/>
                  <a:gd name="T1" fmla="*/ 535 h 535"/>
                  <a:gd name="T2" fmla="*/ 0 w 548"/>
                  <a:gd name="T3" fmla="*/ 0 h 535"/>
                  <a:gd name="T4" fmla="*/ 0 w 548"/>
                  <a:gd name="T5" fmla="*/ 535 h 535"/>
                  <a:gd name="T6" fmla="*/ 548 w 548"/>
                  <a:gd name="T7" fmla="*/ 535 h 535"/>
                </a:gdLst>
                <a:ahLst/>
                <a:cxnLst>
                  <a:cxn ang="0">
                    <a:pos x="T0" y="T1"/>
                  </a:cxn>
                  <a:cxn ang="0">
                    <a:pos x="T2" y="T3"/>
                  </a:cxn>
                  <a:cxn ang="0">
                    <a:pos x="T4" y="T5"/>
                  </a:cxn>
                  <a:cxn ang="0">
                    <a:pos x="T6" y="T7"/>
                  </a:cxn>
                </a:cxnLst>
                <a:rect l="0" t="0" r="r" b="b"/>
                <a:pathLst>
                  <a:path w="548" h="535">
                    <a:moveTo>
                      <a:pt x="548" y="535"/>
                    </a:moveTo>
                    <a:lnTo>
                      <a:pt x="0" y="0"/>
                    </a:lnTo>
                    <a:lnTo>
                      <a:pt x="0" y="535"/>
                    </a:lnTo>
                    <a:lnTo>
                      <a:pt x="548" y="535"/>
                    </a:lnTo>
                    <a:close/>
                  </a:path>
                </a:pathLst>
              </a:custGeom>
              <a:solidFill>
                <a:schemeClr val="accent1">
                  <a:lumMod val="40000"/>
                  <a:lumOff val="60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sp>
          <p:nvSpPr>
            <p:cNvPr id="22" name="TextBox 156"/>
            <p:cNvSpPr txBox="1"/>
            <p:nvPr/>
          </p:nvSpPr>
          <p:spPr>
            <a:xfrm rot="18856308">
              <a:off x="4574511" y="3457716"/>
              <a:ext cx="1722676" cy="387180"/>
            </a:xfrm>
            <a:prstGeom prst="rect">
              <a:avLst/>
            </a:prstGeom>
            <a:noFill/>
          </p:spPr>
          <p:txBody>
            <a:bodyPr wrap="none" lIns="0" tIns="0" rIns="0" bIns="0" anchor="ctr" anchorCtr="1">
              <a:normAutofit/>
            </a:bodyPr>
            <a:lstStyle/>
            <a:p>
              <a:pPr algn="ctr"/>
              <a:r>
                <a:rPr lang="zh-CN" altLang="en-US" sz="1200" b="1">
                  <a:solidFill>
                    <a:schemeClr val="bg1"/>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12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7" name="Group 22"/>
          <p:cNvGrpSpPr/>
          <p:nvPr/>
        </p:nvGrpSpPr>
        <p:grpSpPr>
          <a:xfrm>
            <a:off x="7264477" y="899736"/>
            <a:ext cx="1700650" cy="3605775"/>
            <a:chOff x="9138678" y="1199653"/>
            <a:chExt cx="2267533" cy="4807699"/>
          </a:xfrm>
        </p:grpSpPr>
        <p:grpSp>
          <p:nvGrpSpPr>
            <p:cNvPr id="28" name="Group 23"/>
            <p:cNvGrpSpPr/>
            <p:nvPr/>
          </p:nvGrpSpPr>
          <p:grpSpPr>
            <a:xfrm flipH="1">
              <a:off x="9138678" y="1199653"/>
              <a:ext cx="2267533" cy="4807699"/>
              <a:chOff x="2597151" y="2125662"/>
              <a:chExt cx="1352550" cy="2978150"/>
            </a:xfrm>
            <a:effectLst>
              <a:outerShdw blurRad="76200" dir="13500000" sy="23000" kx="1200000" algn="br" rotWithShape="0">
                <a:prstClr val="black">
                  <a:alpha val="20000"/>
                </a:prstClr>
              </a:outerShdw>
            </a:effectLst>
          </p:grpSpPr>
          <p:sp>
            <p:nvSpPr>
              <p:cNvPr id="30" name="Freeform: Shape 25"/>
              <p:cNvSpPr/>
              <p:nvPr/>
            </p:nvSpPr>
            <p:spPr bwMode="auto">
              <a:xfrm>
                <a:off x="3608389" y="3692525"/>
                <a:ext cx="303213" cy="501650"/>
              </a:xfrm>
              <a:custGeom>
                <a:avLst/>
                <a:gdLst>
                  <a:gd name="T0" fmla="*/ 28 w 175"/>
                  <a:gd name="T1" fmla="*/ 220 h 290"/>
                  <a:gd name="T2" fmla="*/ 103 w 175"/>
                  <a:gd name="T3" fmla="*/ 266 h 290"/>
                  <a:gd name="T4" fmla="*/ 168 w 175"/>
                  <a:gd name="T5" fmla="*/ 151 h 290"/>
                  <a:gd name="T6" fmla="*/ 101 w 175"/>
                  <a:gd name="T7" fmla="*/ 131 h 290"/>
                  <a:gd name="T8" fmla="*/ 86 w 175"/>
                  <a:gd name="T9" fmla="*/ 156 h 290"/>
                  <a:gd name="T10" fmla="*/ 55 w 175"/>
                  <a:gd name="T11" fmla="*/ 23 h 290"/>
                  <a:gd name="T12" fmla="*/ 28 w 175"/>
                  <a:gd name="T13" fmla="*/ 220 h 290"/>
                </a:gdLst>
                <a:ahLst/>
                <a:cxnLst>
                  <a:cxn ang="0">
                    <a:pos x="T0" y="T1"/>
                  </a:cxn>
                  <a:cxn ang="0">
                    <a:pos x="T2" y="T3"/>
                  </a:cxn>
                  <a:cxn ang="0">
                    <a:pos x="T4" y="T5"/>
                  </a:cxn>
                  <a:cxn ang="0">
                    <a:pos x="T6" y="T7"/>
                  </a:cxn>
                  <a:cxn ang="0">
                    <a:pos x="T8" y="T9"/>
                  </a:cxn>
                  <a:cxn ang="0">
                    <a:pos x="T10" y="T11"/>
                  </a:cxn>
                  <a:cxn ang="0">
                    <a:pos x="T12" y="T13"/>
                  </a:cxn>
                </a:cxnLst>
                <a:rect l="0" t="0" r="r" b="b"/>
                <a:pathLst>
                  <a:path w="175" h="290">
                    <a:moveTo>
                      <a:pt x="28" y="220"/>
                    </a:moveTo>
                    <a:cubicBezTo>
                      <a:pt x="28" y="220"/>
                      <a:pt x="31" y="290"/>
                      <a:pt x="103" y="266"/>
                    </a:cubicBezTo>
                    <a:cubicBezTo>
                      <a:pt x="175" y="241"/>
                      <a:pt x="171" y="168"/>
                      <a:pt x="168" y="151"/>
                    </a:cubicBezTo>
                    <a:cubicBezTo>
                      <a:pt x="165" y="137"/>
                      <a:pt x="122" y="129"/>
                      <a:pt x="101" y="131"/>
                    </a:cubicBezTo>
                    <a:cubicBezTo>
                      <a:pt x="95" y="132"/>
                      <a:pt x="86" y="156"/>
                      <a:pt x="86" y="156"/>
                    </a:cubicBezTo>
                    <a:cubicBezTo>
                      <a:pt x="86" y="156"/>
                      <a:pt x="103" y="44"/>
                      <a:pt x="55" y="23"/>
                    </a:cubicBezTo>
                    <a:cubicBezTo>
                      <a:pt x="0" y="0"/>
                      <a:pt x="28" y="220"/>
                      <a:pt x="28" y="220"/>
                    </a:cubicBezTo>
                    <a:close/>
                  </a:path>
                </a:pathLst>
              </a:custGeom>
              <a:solidFill>
                <a:srgbClr val="C8C8C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Shape 26"/>
              <p:cNvSpPr/>
              <p:nvPr/>
            </p:nvSpPr>
            <p:spPr bwMode="auto">
              <a:xfrm>
                <a:off x="3689351" y="3970337"/>
                <a:ext cx="163513" cy="204788"/>
              </a:xfrm>
              <a:custGeom>
                <a:avLst/>
                <a:gdLst>
                  <a:gd name="T0" fmla="*/ 37 w 94"/>
                  <a:gd name="T1" fmla="*/ 0 h 118"/>
                  <a:gd name="T2" fmla="*/ 31 w 94"/>
                  <a:gd name="T3" fmla="*/ 77 h 118"/>
                  <a:gd name="T4" fmla="*/ 94 w 94"/>
                  <a:gd name="T5" fmla="*/ 84 h 118"/>
                  <a:gd name="T6" fmla="*/ 47 w 94"/>
                  <a:gd name="T7" fmla="*/ 113 h 118"/>
                  <a:gd name="T8" fmla="*/ 4 w 94"/>
                  <a:gd name="T9" fmla="*/ 50 h 118"/>
                  <a:gd name="T10" fmla="*/ 37 w 94"/>
                  <a:gd name="T11" fmla="*/ 0 h 118"/>
                </a:gdLst>
                <a:ahLst/>
                <a:cxnLst>
                  <a:cxn ang="0">
                    <a:pos x="T0" y="T1"/>
                  </a:cxn>
                  <a:cxn ang="0">
                    <a:pos x="T2" y="T3"/>
                  </a:cxn>
                  <a:cxn ang="0">
                    <a:pos x="T4" y="T5"/>
                  </a:cxn>
                  <a:cxn ang="0">
                    <a:pos x="T6" y="T7"/>
                  </a:cxn>
                  <a:cxn ang="0">
                    <a:pos x="T8" y="T9"/>
                  </a:cxn>
                  <a:cxn ang="0">
                    <a:pos x="T10" y="T11"/>
                  </a:cxn>
                </a:cxnLst>
                <a:rect l="0" t="0" r="r" b="b"/>
                <a:pathLst>
                  <a:path w="94" h="118">
                    <a:moveTo>
                      <a:pt x="37" y="0"/>
                    </a:moveTo>
                    <a:cubicBezTo>
                      <a:pt x="37" y="0"/>
                      <a:pt x="13" y="44"/>
                      <a:pt x="31" y="77"/>
                    </a:cubicBezTo>
                    <a:cubicBezTo>
                      <a:pt x="50" y="111"/>
                      <a:pt x="94" y="84"/>
                      <a:pt x="94" y="84"/>
                    </a:cubicBezTo>
                    <a:cubicBezTo>
                      <a:pt x="94" y="84"/>
                      <a:pt x="81" y="118"/>
                      <a:pt x="47" y="113"/>
                    </a:cubicBezTo>
                    <a:cubicBezTo>
                      <a:pt x="12" y="108"/>
                      <a:pt x="0" y="86"/>
                      <a:pt x="4" y="50"/>
                    </a:cubicBezTo>
                    <a:cubicBezTo>
                      <a:pt x="8" y="14"/>
                      <a:pt x="37" y="0"/>
                      <a:pt x="37" y="0"/>
                    </a:cubicBezTo>
                    <a:close/>
                  </a:path>
                </a:pathLst>
              </a:custGeom>
              <a:solidFill>
                <a:srgbClr val="787C7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Shape 27"/>
              <p:cNvSpPr/>
              <p:nvPr/>
            </p:nvSpPr>
            <p:spPr bwMode="auto">
              <a:xfrm>
                <a:off x="3897314" y="3900487"/>
                <a:ext cx="39688" cy="49213"/>
              </a:xfrm>
              <a:custGeom>
                <a:avLst/>
                <a:gdLst>
                  <a:gd name="T0" fmla="*/ 9 w 23"/>
                  <a:gd name="T1" fmla="*/ 2 h 29"/>
                  <a:gd name="T2" fmla="*/ 0 w 23"/>
                  <a:gd name="T3" fmla="*/ 0 h 29"/>
                  <a:gd name="T4" fmla="*/ 14 w 23"/>
                  <a:gd name="T5" fmla="*/ 29 h 29"/>
                  <a:gd name="T6" fmla="*/ 9 w 23"/>
                  <a:gd name="T7" fmla="*/ 2 h 29"/>
                </a:gdLst>
                <a:ahLst/>
                <a:cxnLst>
                  <a:cxn ang="0">
                    <a:pos x="T0" y="T1"/>
                  </a:cxn>
                  <a:cxn ang="0">
                    <a:pos x="T2" y="T3"/>
                  </a:cxn>
                  <a:cxn ang="0">
                    <a:pos x="T4" y="T5"/>
                  </a:cxn>
                  <a:cxn ang="0">
                    <a:pos x="T6" y="T7"/>
                  </a:cxn>
                </a:cxnLst>
                <a:rect l="0" t="0" r="r" b="b"/>
                <a:pathLst>
                  <a:path w="23" h="29">
                    <a:moveTo>
                      <a:pt x="9" y="2"/>
                    </a:moveTo>
                    <a:cubicBezTo>
                      <a:pt x="6" y="1"/>
                      <a:pt x="3" y="0"/>
                      <a:pt x="0" y="0"/>
                    </a:cubicBezTo>
                    <a:cubicBezTo>
                      <a:pt x="8" y="8"/>
                      <a:pt x="14" y="18"/>
                      <a:pt x="14" y="29"/>
                    </a:cubicBezTo>
                    <a:cubicBezTo>
                      <a:pt x="23" y="27"/>
                      <a:pt x="20" y="9"/>
                      <a:pt x="9" y="2"/>
                    </a:cubicBezTo>
                    <a:close/>
                  </a:path>
                </a:pathLst>
              </a:custGeom>
              <a:solidFill>
                <a:srgbClr val="AFAFA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Shape 28"/>
              <p:cNvSpPr/>
              <p:nvPr/>
            </p:nvSpPr>
            <p:spPr bwMode="auto">
              <a:xfrm>
                <a:off x="2917826" y="3209925"/>
                <a:ext cx="790575" cy="1160463"/>
              </a:xfrm>
              <a:custGeom>
                <a:avLst/>
                <a:gdLst>
                  <a:gd name="T0" fmla="*/ 425 w 458"/>
                  <a:gd name="T1" fmla="*/ 449 h 672"/>
                  <a:gd name="T2" fmla="*/ 416 w 458"/>
                  <a:gd name="T3" fmla="*/ 41 h 672"/>
                  <a:gd name="T4" fmla="*/ 33 w 458"/>
                  <a:gd name="T5" fmla="*/ 78 h 672"/>
                  <a:gd name="T6" fmla="*/ 56 w 458"/>
                  <a:gd name="T7" fmla="*/ 572 h 672"/>
                  <a:gd name="T8" fmla="*/ 280 w 458"/>
                  <a:gd name="T9" fmla="*/ 587 h 672"/>
                  <a:gd name="T10" fmla="*/ 425 w 458"/>
                  <a:gd name="T11" fmla="*/ 449 h 672"/>
                </a:gdLst>
                <a:ahLst/>
                <a:cxnLst>
                  <a:cxn ang="0">
                    <a:pos x="T0" y="T1"/>
                  </a:cxn>
                  <a:cxn ang="0">
                    <a:pos x="T2" y="T3"/>
                  </a:cxn>
                  <a:cxn ang="0">
                    <a:pos x="T4" y="T5"/>
                  </a:cxn>
                  <a:cxn ang="0">
                    <a:pos x="T6" y="T7"/>
                  </a:cxn>
                  <a:cxn ang="0">
                    <a:pos x="T8" y="T9"/>
                  </a:cxn>
                  <a:cxn ang="0">
                    <a:pos x="T10" y="T11"/>
                  </a:cxn>
                </a:cxnLst>
                <a:rect l="0" t="0" r="r" b="b"/>
                <a:pathLst>
                  <a:path w="458" h="672">
                    <a:moveTo>
                      <a:pt x="425" y="449"/>
                    </a:moveTo>
                    <a:cubicBezTo>
                      <a:pt x="458" y="312"/>
                      <a:pt x="447" y="63"/>
                      <a:pt x="416" y="41"/>
                    </a:cubicBezTo>
                    <a:cubicBezTo>
                      <a:pt x="378" y="13"/>
                      <a:pt x="47" y="0"/>
                      <a:pt x="33" y="78"/>
                    </a:cubicBezTo>
                    <a:cubicBezTo>
                      <a:pt x="19" y="155"/>
                      <a:pt x="0" y="475"/>
                      <a:pt x="56" y="572"/>
                    </a:cubicBezTo>
                    <a:cubicBezTo>
                      <a:pt x="112" y="669"/>
                      <a:pt x="199" y="672"/>
                      <a:pt x="280" y="587"/>
                    </a:cubicBezTo>
                    <a:cubicBezTo>
                      <a:pt x="316" y="550"/>
                      <a:pt x="398" y="559"/>
                      <a:pt x="425" y="449"/>
                    </a:cubicBezTo>
                    <a:close/>
                  </a:path>
                </a:pathLst>
              </a:custGeom>
              <a:solidFill>
                <a:srgbClr val="C8C8C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Shape 29"/>
              <p:cNvSpPr/>
              <p:nvPr/>
            </p:nvSpPr>
            <p:spPr bwMode="auto">
              <a:xfrm>
                <a:off x="3059114" y="3328987"/>
                <a:ext cx="639763" cy="1017588"/>
              </a:xfrm>
              <a:custGeom>
                <a:avLst/>
                <a:gdLst>
                  <a:gd name="T0" fmla="*/ 198 w 370"/>
                  <a:gd name="T1" fmla="*/ 518 h 589"/>
                  <a:gd name="T2" fmla="*/ 343 w 370"/>
                  <a:gd name="T3" fmla="*/ 380 h 589"/>
                  <a:gd name="T4" fmla="*/ 349 w 370"/>
                  <a:gd name="T5" fmla="*/ 3 h 589"/>
                  <a:gd name="T6" fmla="*/ 25 w 370"/>
                  <a:gd name="T7" fmla="*/ 49 h 589"/>
                  <a:gd name="T8" fmla="*/ 15 w 370"/>
                  <a:gd name="T9" fmla="*/ 554 h 589"/>
                  <a:gd name="T10" fmla="*/ 18 w 370"/>
                  <a:gd name="T11" fmla="*/ 556 h 589"/>
                  <a:gd name="T12" fmla="*/ 51 w 370"/>
                  <a:gd name="T13" fmla="*/ 574 h 589"/>
                  <a:gd name="T14" fmla="*/ 198 w 370"/>
                  <a:gd name="T15" fmla="*/ 518 h 5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0" h="589">
                    <a:moveTo>
                      <a:pt x="198" y="518"/>
                    </a:moveTo>
                    <a:cubicBezTo>
                      <a:pt x="234" y="481"/>
                      <a:pt x="316" y="490"/>
                      <a:pt x="343" y="380"/>
                    </a:cubicBezTo>
                    <a:cubicBezTo>
                      <a:pt x="370" y="268"/>
                      <a:pt x="368" y="79"/>
                      <a:pt x="349" y="3"/>
                    </a:cubicBezTo>
                    <a:cubicBezTo>
                      <a:pt x="275" y="7"/>
                      <a:pt x="40" y="0"/>
                      <a:pt x="25" y="49"/>
                    </a:cubicBezTo>
                    <a:cubicBezTo>
                      <a:pt x="7" y="120"/>
                      <a:pt x="0" y="506"/>
                      <a:pt x="15" y="554"/>
                    </a:cubicBezTo>
                    <a:cubicBezTo>
                      <a:pt x="16" y="554"/>
                      <a:pt x="17" y="555"/>
                      <a:pt x="18" y="556"/>
                    </a:cubicBezTo>
                    <a:cubicBezTo>
                      <a:pt x="26" y="562"/>
                      <a:pt x="37" y="568"/>
                      <a:pt x="51" y="574"/>
                    </a:cubicBezTo>
                    <a:cubicBezTo>
                      <a:pt x="97" y="589"/>
                      <a:pt x="149" y="570"/>
                      <a:pt x="198" y="518"/>
                    </a:cubicBezTo>
                    <a:close/>
                  </a:path>
                </a:pathLst>
              </a:custGeom>
              <a:solidFill>
                <a:srgbClr val="AFAFA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Shape 30"/>
              <p:cNvSpPr/>
              <p:nvPr/>
            </p:nvSpPr>
            <p:spPr bwMode="auto">
              <a:xfrm>
                <a:off x="3060701" y="3354387"/>
                <a:ext cx="260350" cy="974725"/>
              </a:xfrm>
              <a:custGeom>
                <a:avLst/>
                <a:gdLst>
                  <a:gd name="T0" fmla="*/ 124 w 150"/>
                  <a:gd name="T1" fmla="*/ 77 h 564"/>
                  <a:gd name="T2" fmla="*/ 102 w 150"/>
                  <a:gd name="T3" fmla="*/ 0 h 564"/>
                  <a:gd name="T4" fmla="*/ 32 w 150"/>
                  <a:gd name="T5" fmla="*/ 23 h 564"/>
                  <a:gd name="T6" fmla="*/ 51 w 150"/>
                  <a:gd name="T7" fmla="*/ 202 h 564"/>
                  <a:gd name="T8" fmla="*/ 34 w 150"/>
                  <a:gd name="T9" fmla="*/ 370 h 564"/>
                  <a:gd name="T10" fmla="*/ 9 w 150"/>
                  <a:gd name="T11" fmla="*/ 495 h 564"/>
                  <a:gd name="T12" fmla="*/ 14 w 150"/>
                  <a:gd name="T13" fmla="*/ 539 h 564"/>
                  <a:gd name="T14" fmla="*/ 17 w 150"/>
                  <a:gd name="T15" fmla="*/ 541 h 564"/>
                  <a:gd name="T16" fmla="*/ 50 w 150"/>
                  <a:gd name="T17" fmla="*/ 559 h 564"/>
                  <a:gd name="T18" fmla="*/ 79 w 150"/>
                  <a:gd name="T19" fmla="*/ 564 h 564"/>
                  <a:gd name="T20" fmla="*/ 80 w 150"/>
                  <a:gd name="T21" fmla="*/ 553 h 564"/>
                  <a:gd name="T22" fmla="*/ 124 w 150"/>
                  <a:gd name="T23" fmla="*/ 77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0" h="564">
                    <a:moveTo>
                      <a:pt x="124" y="77"/>
                    </a:moveTo>
                    <a:cubicBezTo>
                      <a:pt x="120" y="50"/>
                      <a:pt x="115" y="23"/>
                      <a:pt x="102" y="0"/>
                    </a:cubicBezTo>
                    <a:cubicBezTo>
                      <a:pt x="70" y="5"/>
                      <a:pt x="44" y="12"/>
                      <a:pt x="32" y="23"/>
                    </a:cubicBezTo>
                    <a:cubicBezTo>
                      <a:pt x="0" y="74"/>
                      <a:pt x="35" y="190"/>
                      <a:pt x="51" y="202"/>
                    </a:cubicBezTo>
                    <a:cubicBezTo>
                      <a:pt x="57" y="254"/>
                      <a:pt x="11" y="309"/>
                      <a:pt x="34" y="370"/>
                    </a:cubicBezTo>
                    <a:cubicBezTo>
                      <a:pt x="47" y="412"/>
                      <a:pt x="19" y="453"/>
                      <a:pt x="9" y="495"/>
                    </a:cubicBezTo>
                    <a:cubicBezTo>
                      <a:pt x="10" y="516"/>
                      <a:pt x="12" y="531"/>
                      <a:pt x="14" y="539"/>
                    </a:cubicBezTo>
                    <a:cubicBezTo>
                      <a:pt x="15" y="539"/>
                      <a:pt x="16" y="540"/>
                      <a:pt x="17" y="541"/>
                    </a:cubicBezTo>
                    <a:cubicBezTo>
                      <a:pt x="25" y="547"/>
                      <a:pt x="36" y="553"/>
                      <a:pt x="50" y="559"/>
                    </a:cubicBezTo>
                    <a:cubicBezTo>
                      <a:pt x="59" y="562"/>
                      <a:pt x="69" y="564"/>
                      <a:pt x="79" y="564"/>
                    </a:cubicBezTo>
                    <a:cubicBezTo>
                      <a:pt x="79" y="560"/>
                      <a:pt x="80" y="556"/>
                      <a:pt x="80" y="553"/>
                    </a:cubicBezTo>
                    <a:cubicBezTo>
                      <a:pt x="112" y="390"/>
                      <a:pt x="150" y="242"/>
                      <a:pt x="124" y="77"/>
                    </a:cubicBezTo>
                    <a:close/>
                  </a:path>
                </a:pathLst>
              </a:custGeom>
              <a:solidFill>
                <a:srgbClr val="95949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Shape 31"/>
              <p:cNvSpPr/>
              <p:nvPr/>
            </p:nvSpPr>
            <p:spPr bwMode="auto">
              <a:xfrm>
                <a:off x="2963864" y="3290887"/>
                <a:ext cx="119063" cy="360363"/>
              </a:xfrm>
              <a:custGeom>
                <a:avLst/>
                <a:gdLst>
                  <a:gd name="T0" fmla="*/ 69 w 69"/>
                  <a:gd name="T1" fmla="*/ 47 h 209"/>
                  <a:gd name="T2" fmla="*/ 41 w 69"/>
                  <a:gd name="T3" fmla="*/ 11 h 209"/>
                  <a:gd name="T4" fmla="*/ 56 w 69"/>
                  <a:gd name="T5" fmla="*/ 0 h 209"/>
                  <a:gd name="T6" fmla="*/ 15 w 69"/>
                  <a:gd name="T7" fmla="*/ 39 h 209"/>
                  <a:gd name="T8" fmla="*/ 2 w 69"/>
                  <a:gd name="T9" fmla="*/ 209 h 209"/>
                  <a:gd name="T10" fmla="*/ 29 w 69"/>
                  <a:gd name="T11" fmla="*/ 40 h 209"/>
                  <a:gd name="T12" fmla="*/ 69 w 69"/>
                  <a:gd name="T13" fmla="*/ 47 h 209"/>
                </a:gdLst>
                <a:ahLst/>
                <a:cxnLst>
                  <a:cxn ang="0">
                    <a:pos x="T0" y="T1"/>
                  </a:cxn>
                  <a:cxn ang="0">
                    <a:pos x="T2" y="T3"/>
                  </a:cxn>
                  <a:cxn ang="0">
                    <a:pos x="T4" y="T5"/>
                  </a:cxn>
                  <a:cxn ang="0">
                    <a:pos x="T6" y="T7"/>
                  </a:cxn>
                  <a:cxn ang="0">
                    <a:pos x="T8" y="T9"/>
                  </a:cxn>
                  <a:cxn ang="0">
                    <a:pos x="T10" y="T11"/>
                  </a:cxn>
                  <a:cxn ang="0">
                    <a:pos x="T12" y="T13"/>
                  </a:cxn>
                </a:cxnLst>
                <a:rect l="0" t="0" r="r" b="b"/>
                <a:pathLst>
                  <a:path w="69" h="209">
                    <a:moveTo>
                      <a:pt x="69" y="47"/>
                    </a:moveTo>
                    <a:cubicBezTo>
                      <a:pt x="62" y="27"/>
                      <a:pt x="24" y="24"/>
                      <a:pt x="41" y="11"/>
                    </a:cubicBezTo>
                    <a:cubicBezTo>
                      <a:pt x="45" y="7"/>
                      <a:pt x="51" y="3"/>
                      <a:pt x="56" y="0"/>
                    </a:cubicBezTo>
                    <a:cubicBezTo>
                      <a:pt x="36" y="3"/>
                      <a:pt x="20" y="13"/>
                      <a:pt x="15" y="39"/>
                    </a:cubicBezTo>
                    <a:cubicBezTo>
                      <a:pt x="10" y="68"/>
                      <a:pt x="4" y="135"/>
                      <a:pt x="2" y="209"/>
                    </a:cubicBezTo>
                    <a:cubicBezTo>
                      <a:pt x="9" y="150"/>
                      <a:pt x="0" y="86"/>
                      <a:pt x="29" y="40"/>
                    </a:cubicBezTo>
                    <a:cubicBezTo>
                      <a:pt x="38" y="27"/>
                      <a:pt x="55" y="40"/>
                      <a:pt x="69" y="47"/>
                    </a:cubicBezTo>
                    <a:close/>
                  </a:path>
                </a:pathLst>
              </a:custGeom>
              <a:solidFill>
                <a:srgbClr val="D8D9D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Shape 32"/>
              <p:cNvSpPr/>
              <p:nvPr/>
            </p:nvSpPr>
            <p:spPr bwMode="auto">
              <a:xfrm>
                <a:off x="2870201" y="3795712"/>
                <a:ext cx="279400" cy="460375"/>
              </a:xfrm>
              <a:custGeom>
                <a:avLst/>
                <a:gdLst>
                  <a:gd name="T0" fmla="*/ 105 w 162"/>
                  <a:gd name="T1" fmla="*/ 0 h 267"/>
                  <a:gd name="T2" fmla="*/ 38 w 162"/>
                  <a:gd name="T3" fmla="*/ 98 h 267"/>
                  <a:gd name="T4" fmla="*/ 145 w 162"/>
                  <a:gd name="T5" fmla="*/ 202 h 267"/>
                  <a:gd name="T6" fmla="*/ 136 w 162"/>
                  <a:gd name="T7" fmla="*/ 133 h 267"/>
                  <a:gd name="T8" fmla="*/ 157 w 162"/>
                  <a:gd name="T9" fmla="*/ 44 h 267"/>
                  <a:gd name="T10" fmla="*/ 105 w 162"/>
                  <a:gd name="T11" fmla="*/ 0 h 267"/>
                </a:gdLst>
                <a:ahLst/>
                <a:cxnLst>
                  <a:cxn ang="0">
                    <a:pos x="T0" y="T1"/>
                  </a:cxn>
                  <a:cxn ang="0">
                    <a:pos x="T2" y="T3"/>
                  </a:cxn>
                  <a:cxn ang="0">
                    <a:pos x="T4" y="T5"/>
                  </a:cxn>
                  <a:cxn ang="0">
                    <a:pos x="T6" y="T7"/>
                  </a:cxn>
                  <a:cxn ang="0">
                    <a:pos x="T8" y="T9"/>
                  </a:cxn>
                  <a:cxn ang="0">
                    <a:pos x="T10" y="T11"/>
                  </a:cxn>
                </a:cxnLst>
                <a:rect l="0" t="0" r="r" b="b"/>
                <a:pathLst>
                  <a:path w="162" h="267">
                    <a:moveTo>
                      <a:pt x="105" y="0"/>
                    </a:moveTo>
                    <a:cubicBezTo>
                      <a:pt x="105" y="0"/>
                      <a:pt x="56" y="41"/>
                      <a:pt x="38" y="98"/>
                    </a:cubicBezTo>
                    <a:cubicBezTo>
                      <a:pt x="20" y="156"/>
                      <a:pt x="0" y="267"/>
                      <a:pt x="145" y="202"/>
                    </a:cubicBezTo>
                    <a:cubicBezTo>
                      <a:pt x="145" y="202"/>
                      <a:pt x="126" y="162"/>
                      <a:pt x="136" y="133"/>
                    </a:cubicBezTo>
                    <a:cubicBezTo>
                      <a:pt x="145" y="104"/>
                      <a:pt x="162" y="68"/>
                      <a:pt x="157" y="44"/>
                    </a:cubicBezTo>
                    <a:cubicBezTo>
                      <a:pt x="151" y="20"/>
                      <a:pt x="105" y="0"/>
                      <a:pt x="105" y="0"/>
                    </a:cubicBezTo>
                    <a:close/>
                  </a:path>
                </a:pathLst>
              </a:custGeom>
              <a:solidFill>
                <a:srgbClr val="C8C8C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Shape 33"/>
              <p:cNvSpPr/>
              <p:nvPr/>
            </p:nvSpPr>
            <p:spPr bwMode="auto">
              <a:xfrm>
                <a:off x="2944814" y="4087812"/>
                <a:ext cx="174625" cy="96838"/>
              </a:xfrm>
              <a:custGeom>
                <a:avLst/>
                <a:gdLst>
                  <a:gd name="T0" fmla="*/ 0 w 101"/>
                  <a:gd name="T1" fmla="*/ 43 h 56"/>
                  <a:gd name="T2" fmla="*/ 101 w 101"/>
                  <a:gd name="T3" fmla="*/ 32 h 56"/>
                  <a:gd name="T4" fmla="*/ 91 w 101"/>
                  <a:gd name="T5" fmla="*/ 0 h 56"/>
                  <a:gd name="T6" fmla="*/ 0 w 101"/>
                  <a:gd name="T7" fmla="*/ 43 h 56"/>
                </a:gdLst>
                <a:ahLst/>
                <a:cxnLst>
                  <a:cxn ang="0">
                    <a:pos x="T0" y="T1"/>
                  </a:cxn>
                  <a:cxn ang="0">
                    <a:pos x="T2" y="T3"/>
                  </a:cxn>
                  <a:cxn ang="0">
                    <a:pos x="T4" y="T5"/>
                  </a:cxn>
                  <a:cxn ang="0">
                    <a:pos x="T6" y="T7"/>
                  </a:cxn>
                </a:cxnLst>
                <a:rect l="0" t="0" r="r" b="b"/>
                <a:pathLst>
                  <a:path w="101" h="56">
                    <a:moveTo>
                      <a:pt x="0" y="43"/>
                    </a:moveTo>
                    <a:cubicBezTo>
                      <a:pt x="17" y="56"/>
                      <a:pt x="48" y="56"/>
                      <a:pt x="101" y="32"/>
                    </a:cubicBezTo>
                    <a:cubicBezTo>
                      <a:pt x="101" y="32"/>
                      <a:pt x="94" y="18"/>
                      <a:pt x="91" y="0"/>
                    </a:cubicBezTo>
                    <a:cubicBezTo>
                      <a:pt x="68" y="27"/>
                      <a:pt x="34" y="45"/>
                      <a:pt x="0" y="43"/>
                    </a:cubicBezTo>
                    <a:close/>
                  </a:path>
                </a:pathLst>
              </a:custGeom>
              <a:solidFill>
                <a:srgbClr val="AFAFA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Shape 34"/>
              <p:cNvSpPr/>
              <p:nvPr/>
            </p:nvSpPr>
            <p:spPr bwMode="auto">
              <a:xfrm>
                <a:off x="2900364" y="3795712"/>
                <a:ext cx="166688" cy="349250"/>
              </a:xfrm>
              <a:custGeom>
                <a:avLst/>
                <a:gdLst>
                  <a:gd name="T0" fmla="*/ 96 w 96"/>
                  <a:gd name="T1" fmla="*/ 4 h 203"/>
                  <a:gd name="T2" fmla="*/ 87 w 96"/>
                  <a:gd name="T3" fmla="*/ 0 h 203"/>
                  <a:gd name="T4" fmla="*/ 20 w 96"/>
                  <a:gd name="T5" fmla="*/ 98 h 203"/>
                  <a:gd name="T6" fmla="*/ 16 w 96"/>
                  <a:gd name="T7" fmla="*/ 203 h 203"/>
                  <a:gd name="T8" fmla="*/ 96 w 96"/>
                  <a:gd name="T9" fmla="*/ 4 h 203"/>
                </a:gdLst>
                <a:ahLst/>
                <a:cxnLst>
                  <a:cxn ang="0">
                    <a:pos x="T0" y="T1"/>
                  </a:cxn>
                  <a:cxn ang="0">
                    <a:pos x="T2" y="T3"/>
                  </a:cxn>
                  <a:cxn ang="0">
                    <a:pos x="T4" y="T5"/>
                  </a:cxn>
                  <a:cxn ang="0">
                    <a:pos x="T6" y="T7"/>
                  </a:cxn>
                  <a:cxn ang="0">
                    <a:pos x="T8" y="T9"/>
                  </a:cxn>
                </a:cxnLst>
                <a:rect l="0" t="0" r="r" b="b"/>
                <a:pathLst>
                  <a:path w="96" h="203">
                    <a:moveTo>
                      <a:pt x="96" y="4"/>
                    </a:moveTo>
                    <a:cubicBezTo>
                      <a:pt x="90" y="2"/>
                      <a:pt x="87" y="0"/>
                      <a:pt x="87" y="0"/>
                    </a:cubicBezTo>
                    <a:cubicBezTo>
                      <a:pt x="87" y="0"/>
                      <a:pt x="38" y="41"/>
                      <a:pt x="20" y="98"/>
                    </a:cubicBezTo>
                    <a:cubicBezTo>
                      <a:pt x="10" y="130"/>
                      <a:pt x="0" y="177"/>
                      <a:pt x="16" y="203"/>
                    </a:cubicBezTo>
                    <a:cubicBezTo>
                      <a:pt x="1" y="129"/>
                      <a:pt x="39" y="54"/>
                      <a:pt x="96" y="4"/>
                    </a:cubicBezTo>
                    <a:close/>
                  </a:path>
                </a:pathLst>
              </a:custGeom>
              <a:solidFill>
                <a:srgbClr val="D8D9D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Shape 35"/>
              <p:cNvSpPr/>
              <p:nvPr/>
            </p:nvSpPr>
            <p:spPr bwMode="auto">
              <a:xfrm>
                <a:off x="2995614" y="3817937"/>
                <a:ext cx="153988" cy="244475"/>
              </a:xfrm>
              <a:custGeom>
                <a:avLst/>
                <a:gdLst>
                  <a:gd name="T0" fmla="*/ 63 w 89"/>
                  <a:gd name="T1" fmla="*/ 120 h 142"/>
                  <a:gd name="T2" fmla="*/ 84 w 89"/>
                  <a:gd name="T3" fmla="*/ 31 h 142"/>
                  <a:gd name="T4" fmla="*/ 56 w 89"/>
                  <a:gd name="T5" fmla="*/ 0 h 142"/>
                  <a:gd name="T6" fmla="*/ 0 w 89"/>
                  <a:gd name="T7" fmla="*/ 123 h 142"/>
                  <a:gd name="T8" fmla="*/ 60 w 89"/>
                  <a:gd name="T9" fmla="*/ 142 h 142"/>
                  <a:gd name="T10" fmla="*/ 63 w 89"/>
                  <a:gd name="T11" fmla="*/ 120 h 142"/>
                </a:gdLst>
                <a:ahLst/>
                <a:cxnLst>
                  <a:cxn ang="0">
                    <a:pos x="T0" y="T1"/>
                  </a:cxn>
                  <a:cxn ang="0">
                    <a:pos x="T2" y="T3"/>
                  </a:cxn>
                  <a:cxn ang="0">
                    <a:pos x="T4" y="T5"/>
                  </a:cxn>
                  <a:cxn ang="0">
                    <a:pos x="T6" y="T7"/>
                  </a:cxn>
                  <a:cxn ang="0">
                    <a:pos x="T8" y="T9"/>
                  </a:cxn>
                  <a:cxn ang="0">
                    <a:pos x="T10" y="T11"/>
                  </a:cxn>
                </a:cxnLst>
                <a:rect l="0" t="0" r="r" b="b"/>
                <a:pathLst>
                  <a:path w="89" h="142">
                    <a:moveTo>
                      <a:pt x="63" y="120"/>
                    </a:moveTo>
                    <a:cubicBezTo>
                      <a:pt x="72" y="91"/>
                      <a:pt x="89" y="55"/>
                      <a:pt x="84" y="31"/>
                    </a:cubicBezTo>
                    <a:cubicBezTo>
                      <a:pt x="81" y="19"/>
                      <a:pt x="68" y="8"/>
                      <a:pt x="56" y="0"/>
                    </a:cubicBezTo>
                    <a:cubicBezTo>
                      <a:pt x="69" y="49"/>
                      <a:pt x="40" y="93"/>
                      <a:pt x="0" y="123"/>
                    </a:cubicBezTo>
                    <a:cubicBezTo>
                      <a:pt x="19" y="129"/>
                      <a:pt x="52" y="117"/>
                      <a:pt x="60" y="142"/>
                    </a:cubicBezTo>
                    <a:cubicBezTo>
                      <a:pt x="60" y="134"/>
                      <a:pt x="60" y="127"/>
                      <a:pt x="63" y="120"/>
                    </a:cubicBezTo>
                    <a:close/>
                  </a:path>
                </a:pathLst>
              </a:custGeom>
              <a:solidFill>
                <a:srgbClr val="AFAFA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Shape 36"/>
              <p:cNvSpPr/>
              <p:nvPr/>
            </p:nvSpPr>
            <p:spPr bwMode="auto">
              <a:xfrm>
                <a:off x="3630614" y="3716337"/>
                <a:ext cx="112713" cy="266700"/>
              </a:xfrm>
              <a:custGeom>
                <a:avLst/>
                <a:gdLst>
                  <a:gd name="T0" fmla="*/ 0 w 65"/>
                  <a:gd name="T1" fmla="*/ 15 h 155"/>
                  <a:gd name="T2" fmla="*/ 29 w 65"/>
                  <a:gd name="T3" fmla="*/ 4 h 155"/>
                  <a:gd name="T4" fmla="*/ 61 w 65"/>
                  <a:gd name="T5" fmla="*/ 45 h 155"/>
                  <a:gd name="T6" fmla="*/ 44 w 65"/>
                  <a:gd name="T7" fmla="*/ 139 h 155"/>
                  <a:gd name="T8" fmla="*/ 0 w 65"/>
                  <a:gd name="T9" fmla="*/ 15 h 155"/>
                </a:gdLst>
                <a:ahLst/>
                <a:cxnLst>
                  <a:cxn ang="0">
                    <a:pos x="T0" y="T1"/>
                  </a:cxn>
                  <a:cxn ang="0">
                    <a:pos x="T2" y="T3"/>
                  </a:cxn>
                  <a:cxn ang="0">
                    <a:pos x="T4" y="T5"/>
                  </a:cxn>
                  <a:cxn ang="0">
                    <a:pos x="T6" y="T7"/>
                  </a:cxn>
                  <a:cxn ang="0">
                    <a:pos x="T8" y="T9"/>
                  </a:cxn>
                </a:cxnLst>
                <a:rect l="0" t="0" r="r" b="b"/>
                <a:pathLst>
                  <a:path w="65" h="155">
                    <a:moveTo>
                      <a:pt x="0" y="15"/>
                    </a:moveTo>
                    <a:cubicBezTo>
                      <a:pt x="9" y="7"/>
                      <a:pt x="17" y="0"/>
                      <a:pt x="29" y="4"/>
                    </a:cubicBezTo>
                    <a:cubicBezTo>
                      <a:pt x="40" y="8"/>
                      <a:pt x="58" y="24"/>
                      <a:pt x="61" y="45"/>
                    </a:cubicBezTo>
                    <a:cubicBezTo>
                      <a:pt x="65" y="66"/>
                      <a:pt x="64" y="124"/>
                      <a:pt x="44" y="139"/>
                    </a:cubicBezTo>
                    <a:cubicBezTo>
                      <a:pt x="24" y="155"/>
                      <a:pt x="0" y="15"/>
                      <a:pt x="0" y="15"/>
                    </a:cubicBezTo>
                    <a:close/>
                  </a:path>
                </a:pathLst>
              </a:custGeom>
              <a:solidFill>
                <a:srgbClr val="787C7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Shape 37"/>
              <p:cNvSpPr/>
              <p:nvPr/>
            </p:nvSpPr>
            <p:spPr bwMode="auto">
              <a:xfrm>
                <a:off x="3646489" y="3725862"/>
                <a:ext cx="53975" cy="36513"/>
              </a:xfrm>
              <a:custGeom>
                <a:avLst/>
                <a:gdLst>
                  <a:gd name="T0" fmla="*/ 31 w 31"/>
                  <a:gd name="T1" fmla="*/ 12 h 21"/>
                  <a:gd name="T2" fmla="*/ 18 w 31"/>
                  <a:gd name="T3" fmla="*/ 3 h 21"/>
                  <a:gd name="T4" fmla="*/ 0 w 31"/>
                  <a:gd name="T5" fmla="*/ 10 h 21"/>
                  <a:gd name="T6" fmla="*/ 2 w 31"/>
                  <a:gd name="T7" fmla="*/ 21 h 21"/>
                  <a:gd name="T8" fmla="*/ 31 w 31"/>
                  <a:gd name="T9" fmla="*/ 12 h 21"/>
                </a:gdLst>
                <a:ahLst/>
                <a:cxnLst>
                  <a:cxn ang="0">
                    <a:pos x="T0" y="T1"/>
                  </a:cxn>
                  <a:cxn ang="0">
                    <a:pos x="T2" y="T3"/>
                  </a:cxn>
                  <a:cxn ang="0">
                    <a:pos x="T4" y="T5"/>
                  </a:cxn>
                  <a:cxn ang="0">
                    <a:pos x="T6" y="T7"/>
                  </a:cxn>
                  <a:cxn ang="0">
                    <a:pos x="T8" y="T9"/>
                  </a:cxn>
                </a:cxnLst>
                <a:rect l="0" t="0" r="r" b="b"/>
                <a:pathLst>
                  <a:path w="31" h="21">
                    <a:moveTo>
                      <a:pt x="31" y="12"/>
                    </a:moveTo>
                    <a:cubicBezTo>
                      <a:pt x="27" y="7"/>
                      <a:pt x="22" y="4"/>
                      <a:pt x="18" y="3"/>
                    </a:cubicBezTo>
                    <a:cubicBezTo>
                      <a:pt x="11" y="0"/>
                      <a:pt x="5" y="5"/>
                      <a:pt x="0" y="10"/>
                    </a:cubicBezTo>
                    <a:cubicBezTo>
                      <a:pt x="0" y="10"/>
                      <a:pt x="1" y="14"/>
                      <a:pt x="2" y="21"/>
                    </a:cubicBezTo>
                    <a:cubicBezTo>
                      <a:pt x="9" y="11"/>
                      <a:pt x="20" y="9"/>
                      <a:pt x="31" y="12"/>
                    </a:cubicBezTo>
                    <a:close/>
                  </a:path>
                </a:pathLst>
              </a:custGeom>
              <a:solidFill>
                <a:srgbClr val="AFAFA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Shape 38"/>
              <p:cNvSpPr/>
              <p:nvPr/>
            </p:nvSpPr>
            <p:spPr bwMode="auto">
              <a:xfrm>
                <a:off x="3048001" y="3732212"/>
                <a:ext cx="665163" cy="746125"/>
              </a:xfrm>
              <a:custGeom>
                <a:avLst/>
                <a:gdLst>
                  <a:gd name="T0" fmla="*/ 115 w 385"/>
                  <a:gd name="T1" fmla="*/ 22 h 432"/>
                  <a:gd name="T2" fmla="*/ 49 w 385"/>
                  <a:gd name="T3" fmla="*/ 50 h 432"/>
                  <a:gd name="T4" fmla="*/ 53 w 385"/>
                  <a:gd name="T5" fmla="*/ 207 h 432"/>
                  <a:gd name="T6" fmla="*/ 40 w 385"/>
                  <a:gd name="T7" fmla="*/ 376 h 432"/>
                  <a:gd name="T8" fmla="*/ 261 w 385"/>
                  <a:gd name="T9" fmla="*/ 417 h 432"/>
                  <a:gd name="T10" fmla="*/ 383 w 385"/>
                  <a:gd name="T11" fmla="*/ 307 h 432"/>
                  <a:gd name="T12" fmla="*/ 374 w 385"/>
                  <a:gd name="T13" fmla="*/ 74 h 432"/>
                  <a:gd name="T14" fmla="*/ 346 w 385"/>
                  <a:gd name="T15" fmla="*/ 6 h 432"/>
                  <a:gd name="T16" fmla="*/ 115 w 385"/>
                  <a:gd name="T17" fmla="*/ 22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5" h="432">
                    <a:moveTo>
                      <a:pt x="115" y="22"/>
                    </a:moveTo>
                    <a:cubicBezTo>
                      <a:pt x="87" y="14"/>
                      <a:pt x="56" y="2"/>
                      <a:pt x="49" y="50"/>
                    </a:cubicBezTo>
                    <a:cubicBezTo>
                      <a:pt x="42" y="97"/>
                      <a:pt x="53" y="178"/>
                      <a:pt x="53" y="207"/>
                    </a:cubicBezTo>
                    <a:cubicBezTo>
                      <a:pt x="53" y="237"/>
                      <a:pt x="0" y="332"/>
                      <a:pt x="40" y="376"/>
                    </a:cubicBezTo>
                    <a:cubicBezTo>
                      <a:pt x="79" y="420"/>
                      <a:pt x="207" y="432"/>
                      <a:pt x="261" y="417"/>
                    </a:cubicBezTo>
                    <a:cubicBezTo>
                      <a:pt x="316" y="402"/>
                      <a:pt x="380" y="366"/>
                      <a:pt x="383" y="307"/>
                    </a:cubicBezTo>
                    <a:cubicBezTo>
                      <a:pt x="385" y="247"/>
                      <a:pt x="385" y="119"/>
                      <a:pt x="374" y="74"/>
                    </a:cubicBezTo>
                    <a:cubicBezTo>
                      <a:pt x="363" y="30"/>
                      <a:pt x="358" y="12"/>
                      <a:pt x="346" y="6"/>
                    </a:cubicBezTo>
                    <a:cubicBezTo>
                      <a:pt x="334" y="0"/>
                      <a:pt x="165" y="35"/>
                      <a:pt x="115" y="22"/>
                    </a:cubicBezTo>
                    <a:close/>
                  </a:path>
                </a:pathLst>
              </a:custGeom>
              <a:solidFill>
                <a:srgbClr val="C8C8C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Shape 39"/>
              <p:cNvSpPr/>
              <p:nvPr/>
            </p:nvSpPr>
            <p:spPr bwMode="auto">
              <a:xfrm>
                <a:off x="3427414" y="3770312"/>
                <a:ext cx="265113" cy="176213"/>
              </a:xfrm>
              <a:custGeom>
                <a:avLst/>
                <a:gdLst>
                  <a:gd name="T0" fmla="*/ 123 w 153"/>
                  <a:gd name="T1" fmla="*/ 3 h 102"/>
                  <a:gd name="T2" fmla="*/ 0 w 153"/>
                  <a:gd name="T3" fmla="*/ 16 h 102"/>
                  <a:gd name="T4" fmla="*/ 17 w 153"/>
                  <a:gd name="T5" fmla="*/ 28 h 102"/>
                  <a:gd name="T6" fmla="*/ 128 w 153"/>
                  <a:gd name="T7" fmla="*/ 55 h 102"/>
                  <a:gd name="T8" fmla="*/ 153 w 153"/>
                  <a:gd name="T9" fmla="*/ 102 h 102"/>
                  <a:gd name="T10" fmla="*/ 148 w 153"/>
                  <a:gd name="T11" fmla="*/ 65 h 102"/>
                  <a:gd name="T12" fmla="*/ 123 w 153"/>
                  <a:gd name="T13" fmla="*/ 3 h 102"/>
                </a:gdLst>
                <a:ahLst/>
                <a:cxnLst>
                  <a:cxn ang="0">
                    <a:pos x="T0" y="T1"/>
                  </a:cxn>
                  <a:cxn ang="0">
                    <a:pos x="T2" y="T3"/>
                  </a:cxn>
                  <a:cxn ang="0">
                    <a:pos x="T4" y="T5"/>
                  </a:cxn>
                  <a:cxn ang="0">
                    <a:pos x="T6" y="T7"/>
                  </a:cxn>
                  <a:cxn ang="0">
                    <a:pos x="T8" y="T9"/>
                  </a:cxn>
                  <a:cxn ang="0">
                    <a:pos x="T10" y="T11"/>
                  </a:cxn>
                  <a:cxn ang="0">
                    <a:pos x="T12" y="T13"/>
                  </a:cxn>
                </a:cxnLst>
                <a:rect l="0" t="0" r="r" b="b"/>
                <a:pathLst>
                  <a:path w="153" h="102">
                    <a:moveTo>
                      <a:pt x="123" y="3"/>
                    </a:moveTo>
                    <a:cubicBezTo>
                      <a:pt x="116" y="0"/>
                      <a:pt x="56" y="11"/>
                      <a:pt x="0" y="16"/>
                    </a:cubicBezTo>
                    <a:cubicBezTo>
                      <a:pt x="4" y="23"/>
                      <a:pt x="11" y="28"/>
                      <a:pt x="17" y="28"/>
                    </a:cubicBezTo>
                    <a:cubicBezTo>
                      <a:pt x="56" y="30"/>
                      <a:pt x="100" y="14"/>
                      <a:pt x="128" y="55"/>
                    </a:cubicBezTo>
                    <a:cubicBezTo>
                      <a:pt x="139" y="68"/>
                      <a:pt x="147" y="84"/>
                      <a:pt x="153" y="102"/>
                    </a:cubicBezTo>
                    <a:cubicBezTo>
                      <a:pt x="152" y="87"/>
                      <a:pt x="150" y="74"/>
                      <a:pt x="148" y="65"/>
                    </a:cubicBezTo>
                    <a:cubicBezTo>
                      <a:pt x="138" y="25"/>
                      <a:pt x="133" y="9"/>
                      <a:pt x="123" y="3"/>
                    </a:cubicBezTo>
                    <a:close/>
                  </a:path>
                </a:pathLst>
              </a:custGeom>
              <a:solidFill>
                <a:srgbClr val="D8D9D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Shape 40"/>
              <p:cNvSpPr/>
              <p:nvPr/>
            </p:nvSpPr>
            <p:spPr bwMode="auto">
              <a:xfrm>
                <a:off x="2906714" y="3924300"/>
                <a:ext cx="207963" cy="120650"/>
              </a:xfrm>
              <a:custGeom>
                <a:avLst/>
                <a:gdLst>
                  <a:gd name="T0" fmla="*/ 8 w 120"/>
                  <a:gd name="T1" fmla="*/ 28 h 70"/>
                  <a:gd name="T2" fmla="*/ 6 w 120"/>
                  <a:gd name="T3" fmla="*/ 64 h 70"/>
                  <a:gd name="T4" fmla="*/ 89 w 120"/>
                  <a:gd name="T5" fmla="*/ 65 h 70"/>
                  <a:gd name="T6" fmla="*/ 100 w 120"/>
                  <a:gd name="T7" fmla="*/ 39 h 70"/>
                  <a:gd name="T8" fmla="*/ 8 w 120"/>
                  <a:gd name="T9" fmla="*/ 28 h 70"/>
                </a:gdLst>
                <a:ahLst/>
                <a:cxnLst>
                  <a:cxn ang="0">
                    <a:pos x="T0" y="T1"/>
                  </a:cxn>
                  <a:cxn ang="0">
                    <a:pos x="T2" y="T3"/>
                  </a:cxn>
                  <a:cxn ang="0">
                    <a:pos x="T4" y="T5"/>
                  </a:cxn>
                  <a:cxn ang="0">
                    <a:pos x="T6" y="T7"/>
                  </a:cxn>
                  <a:cxn ang="0">
                    <a:pos x="T8" y="T9"/>
                  </a:cxn>
                </a:cxnLst>
                <a:rect l="0" t="0" r="r" b="b"/>
                <a:pathLst>
                  <a:path w="120" h="70">
                    <a:moveTo>
                      <a:pt x="8" y="28"/>
                    </a:moveTo>
                    <a:cubicBezTo>
                      <a:pt x="2" y="39"/>
                      <a:pt x="0" y="63"/>
                      <a:pt x="6" y="64"/>
                    </a:cubicBezTo>
                    <a:cubicBezTo>
                      <a:pt x="24" y="66"/>
                      <a:pt x="74" y="60"/>
                      <a:pt x="89" y="65"/>
                    </a:cubicBezTo>
                    <a:cubicBezTo>
                      <a:pt x="105" y="70"/>
                      <a:pt x="120" y="54"/>
                      <a:pt x="100" y="39"/>
                    </a:cubicBezTo>
                    <a:cubicBezTo>
                      <a:pt x="80" y="24"/>
                      <a:pt x="22" y="0"/>
                      <a:pt x="8" y="28"/>
                    </a:cubicBezTo>
                    <a:close/>
                  </a:path>
                </a:pathLst>
              </a:custGeom>
              <a:solidFill>
                <a:srgbClr val="787C7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Shape 41"/>
              <p:cNvSpPr/>
              <p:nvPr/>
            </p:nvSpPr>
            <p:spPr bwMode="auto">
              <a:xfrm>
                <a:off x="2916239" y="3954462"/>
                <a:ext cx="44450" cy="68263"/>
              </a:xfrm>
              <a:custGeom>
                <a:avLst/>
                <a:gdLst>
                  <a:gd name="T0" fmla="*/ 26 w 26"/>
                  <a:gd name="T1" fmla="*/ 0 h 40"/>
                  <a:gd name="T2" fmla="*/ 7 w 26"/>
                  <a:gd name="T3" fmla="*/ 10 h 40"/>
                  <a:gd name="T4" fmla="*/ 6 w 26"/>
                  <a:gd name="T5" fmla="*/ 40 h 40"/>
                  <a:gd name="T6" fmla="*/ 12 w 26"/>
                  <a:gd name="T7" fmla="*/ 40 h 40"/>
                  <a:gd name="T8" fmla="*/ 26 w 26"/>
                  <a:gd name="T9" fmla="*/ 0 h 40"/>
                </a:gdLst>
                <a:ahLst/>
                <a:cxnLst>
                  <a:cxn ang="0">
                    <a:pos x="T0" y="T1"/>
                  </a:cxn>
                  <a:cxn ang="0">
                    <a:pos x="T2" y="T3"/>
                  </a:cxn>
                  <a:cxn ang="0">
                    <a:pos x="T4" y="T5"/>
                  </a:cxn>
                  <a:cxn ang="0">
                    <a:pos x="T6" y="T7"/>
                  </a:cxn>
                  <a:cxn ang="0">
                    <a:pos x="T8" y="T9"/>
                  </a:cxn>
                </a:cxnLst>
                <a:rect l="0" t="0" r="r" b="b"/>
                <a:pathLst>
                  <a:path w="26" h="40">
                    <a:moveTo>
                      <a:pt x="26" y="0"/>
                    </a:moveTo>
                    <a:cubicBezTo>
                      <a:pt x="17" y="1"/>
                      <a:pt x="10" y="4"/>
                      <a:pt x="7" y="10"/>
                    </a:cubicBezTo>
                    <a:cubicBezTo>
                      <a:pt x="2" y="19"/>
                      <a:pt x="0" y="39"/>
                      <a:pt x="6" y="40"/>
                    </a:cubicBezTo>
                    <a:cubicBezTo>
                      <a:pt x="7" y="40"/>
                      <a:pt x="9" y="40"/>
                      <a:pt x="12" y="40"/>
                    </a:cubicBezTo>
                    <a:cubicBezTo>
                      <a:pt x="10" y="25"/>
                      <a:pt x="14" y="10"/>
                      <a:pt x="26" y="0"/>
                    </a:cubicBezTo>
                    <a:close/>
                  </a:path>
                </a:pathLst>
              </a:custGeom>
              <a:solidFill>
                <a:srgbClr val="AFAFA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Shape 42"/>
              <p:cNvSpPr/>
              <p:nvPr/>
            </p:nvSpPr>
            <p:spPr bwMode="auto">
              <a:xfrm>
                <a:off x="3040064" y="3975100"/>
                <a:ext cx="74613" cy="69850"/>
              </a:xfrm>
              <a:custGeom>
                <a:avLst/>
                <a:gdLst>
                  <a:gd name="T0" fmla="*/ 23 w 43"/>
                  <a:gd name="T1" fmla="*/ 10 h 41"/>
                  <a:gd name="T2" fmla="*/ 7 w 43"/>
                  <a:gd name="T3" fmla="*/ 0 h 41"/>
                  <a:gd name="T4" fmla="*/ 0 w 43"/>
                  <a:gd name="T5" fmla="*/ 34 h 41"/>
                  <a:gd name="T6" fmla="*/ 12 w 43"/>
                  <a:gd name="T7" fmla="*/ 36 h 41"/>
                  <a:gd name="T8" fmla="*/ 23 w 43"/>
                  <a:gd name="T9" fmla="*/ 10 h 41"/>
                </a:gdLst>
                <a:ahLst/>
                <a:cxnLst>
                  <a:cxn ang="0">
                    <a:pos x="T0" y="T1"/>
                  </a:cxn>
                  <a:cxn ang="0">
                    <a:pos x="T2" y="T3"/>
                  </a:cxn>
                  <a:cxn ang="0">
                    <a:pos x="T4" y="T5"/>
                  </a:cxn>
                  <a:cxn ang="0">
                    <a:pos x="T6" y="T7"/>
                  </a:cxn>
                  <a:cxn ang="0">
                    <a:pos x="T8" y="T9"/>
                  </a:cxn>
                </a:cxnLst>
                <a:rect l="0" t="0" r="r" b="b"/>
                <a:pathLst>
                  <a:path w="43" h="41">
                    <a:moveTo>
                      <a:pt x="23" y="10"/>
                    </a:moveTo>
                    <a:cubicBezTo>
                      <a:pt x="19" y="7"/>
                      <a:pt x="13" y="3"/>
                      <a:pt x="7" y="0"/>
                    </a:cubicBezTo>
                    <a:cubicBezTo>
                      <a:pt x="7" y="12"/>
                      <a:pt x="7" y="25"/>
                      <a:pt x="0" y="34"/>
                    </a:cubicBezTo>
                    <a:cubicBezTo>
                      <a:pt x="5" y="35"/>
                      <a:pt x="10" y="35"/>
                      <a:pt x="12" y="36"/>
                    </a:cubicBezTo>
                    <a:cubicBezTo>
                      <a:pt x="28" y="41"/>
                      <a:pt x="43" y="25"/>
                      <a:pt x="23" y="10"/>
                    </a:cubicBezTo>
                    <a:close/>
                  </a:path>
                </a:pathLst>
              </a:custGeom>
              <a:solidFill>
                <a:srgbClr val="5E626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Shape 43"/>
              <p:cNvSpPr/>
              <p:nvPr/>
            </p:nvSpPr>
            <p:spPr bwMode="auto">
              <a:xfrm>
                <a:off x="3048001" y="3736975"/>
                <a:ext cx="465138" cy="693738"/>
              </a:xfrm>
              <a:custGeom>
                <a:avLst/>
                <a:gdLst>
                  <a:gd name="T0" fmla="*/ 86 w 270"/>
                  <a:gd name="T1" fmla="*/ 135 h 402"/>
                  <a:gd name="T2" fmla="*/ 99 w 270"/>
                  <a:gd name="T3" fmla="*/ 55 h 402"/>
                  <a:gd name="T4" fmla="*/ 270 w 270"/>
                  <a:gd name="T5" fmla="*/ 11 h 402"/>
                  <a:gd name="T6" fmla="*/ 115 w 270"/>
                  <a:gd name="T7" fmla="*/ 20 h 402"/>
                  <a:gd name="T8" fmla="*/ 49 w 270"/>
                  <a:gd name="T9" fmla="*/ 48 h 402"/>
                  <a:gd name="T10" fmla="*/ 53 w 270"/>
                  <a:gd name="T11" fmla="*/ 205 h 402"/>
                  <a:gd name="T12" fmla="*/ 40 w 270"/>
                  <a:gd name="T13" fmla="*/ 374 h 402"/>
                  <a:gd name="T14" fmla="*/ 170 w 270"/>
                  <a:gd name="T15" fmla="*/ 402 h 402"/>
                  <a:gd name="T16" fmla="*/ 86 w 270"/>
                  <a:gd name="T17" fmla="*/ 1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0" h="402">
                    <a:moveTo>
                      <a:pt x="86" y="135"/>
                    </a:moveTo>
                    <a:cubicBezTo>
                      <a:pt x="94" y="109"/>
                      <a:pt x="71" y="67"/>
                      <a:pt x="99" y="55"/>
                    </a:cubicBezTo>
                    <a:cubicBezTo>
                      <a:pt x="150" y="32"/>
                      <a:pt x="220" y="46"/>
                      <a:pt x="270" y="11"/>
                    </a:cubicBezTo>
                    <a:cubicBezTo>
                      <a:pt x="214" y="19"/>
                      <a:pt x="144" y="27"/>
                      <a:pt x="115" y="20"/>
                    </a:cubicBezTo>
                    <a:cubicBezTo>
                      <a:pt x="87" y="12"/>
                      <a:pt x="56" y="0"/>
                      <a:pt x="49" y="48"/>
                    </a:cubicBezTo>
                    <a:cubicBezTo>
                      <a:pt x="42" y="95"/>
                      <a:pt x="53" y="176"/>
                      <a:pt x="53" y="205"/>
                    </a:cubicBezTo>
                    <a:cubicBezTo>
                      <a:pt x="53" y="235"/>
                      <a:pt x="0" y="330"/>
                      <a:pt x="40" y="374"/>
                    </a:cubicBezTo>
                    <a:cubicBezTo>
                      <a:pt x="64" y="401"/>
                      <a:pt x="124" y="394"/>
                      <a:pt x="170" y="402"/>
                    </a:cubicBezTo>
                    <a:cubicBezTo>
                      <a:pt x="58" y="370"/>
                      <a:pt x="53" y="242"/>
                      <a:pt x="86" y="135"/>
                    </a:cubicBezTo>
                    <a:close/>
                  </a:path>
                </a:pathLst>
              </a:custGeom>
              <a:solidFill>
                <a:srgbClr val="AFAFA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Shape 44"/>
              <p:cNvSpPr/>
              <p:nvPr/>
            </p:nvSpPr>
            <p:spPr bwMode="auto">
              <a:xfrm>
                <a:off x="3060701" y="4124325"/>
                <a:ext cx="649288" cy="354013"/>
              </a:xfrm>
              <a:custGeom>
                <a:avLst/>
                <a:gdLst>
                  <a:gd name="T0" fmla="*/ 40 w 376"/>
                  <a:gd name="T1" fmla="*/ 4 h 205"/>
                  <a:gd name="T2" fmla="*/ 32 w 376"/>
                  <a:gd name="T3" fmla="*/ 149 h 205"/>
                  <a:gd name="T4" fmla="*/ 253 w 376"/>
                  <a:gd name="T5" fmla="*/ 190 h 205"/>
                  <a:gd name="T6" fmla="*/ 375 w 376"/>
                  <a:gd name="T7" fmla="*/ 80 h 205"/>
                  <a:gd name="T8" fmla="*/ 376 w 376"/>
                  <a:gd name="T9" fmla="*/ 0 h 205"/>
                  <a:gd name="T10" fmla="*/ 40 w 376"/>
                  <a:gd name="T11" fmla="*/ 4 h 205"/>
                </a:gdLst>
                <a:ahLst/>
                <a:cxnLst>
                  <a:cxn ang="0">
                    <a:pos x="T0" y="T1"/>
                  </a:cxn>
                  <a:cxn ang="0">
                    <a:pos x="T2" y="T3"/>
                  </a:cxn>
                  <a:cxn ang="0">
                    <a:pos x="T4" y="T5"/>
                  </a:cxn>
                  <a:cxn ang="0">
                    <a:pos x="T6" y="T7"/>
                  </a:cxn>
                  <a:cxn ang="0">
                    <a:pos x="T8" y="T9"/>
                  </a:cxn>
                  <a:cxn ang="0">
                    <a:pos x="T10" y="T11"/>
                  </a:cxn>
                </a:cxnLst>
                <a:rect l="0" t="0" r="r" b="b"/>
                <a:pathLst>
                  <a:path w="376" h="205">
                    <a:moveTo>
                      <a:pt x="40" y="4"/>
                    </a:moveTo>
                    <a:cubicBezTo>
                      <a:pt x="28" y="45"/>
                      <a:pt x="0" y="114"/>
                      <a:pt x="32" y="149"/>
                    </a:cubicBezTo>
                    <a:cubicBezTo>
                      <a:pt x="71" y="193"/>
                      <a:pt x="199" y="205"/>
                      <a:pt x="253" y="190"/>
                    </a:cubicBezTo>
                    <a:cubicBezTo>
                      <a:pt x="308" y="175"/>
                      <a:pt x="372" y="139"/>
                      <a:pt x="375" y="80"/>
                    </a:cubicBezTo>
                    <a:cubicBezTo>
                      <a:pt x="376" y="59"/>
                      <a:pt x="376" y="30"/>
                      <a:pt x="376" y="0"/>
                    </a:cubicBezTo>
                    <a:cubicBezTo>
                      <a:pt x="278" y="75"/>
                      <a:pt x="138" y="84"/>
                      <a:pt x="40" y="4"/>
                    </a:cubicBezTo>
                    <a:close/>
                  </a:path>
                </a:pathLst>
              </a:custGeom>
              <a:solidFill>
                <a:srgbClr val="BCBCB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Shape 45"/>
              <p:cNvSpPr/>
              <p:nvPr/>
            </p:nvSpPr>
            <p:spPr bwMode="auto">
              <a:xfrm>
                <a:off x="3060701" y="4132262"/>
                <a:ext cx="646113" cy="368300"/>
              </a:xfrm>
              <a:custGeom>
                <a:avLst/>
                <a:gdLst>
                  <a:gd name="T0" fmla="*/ 59 w 374"/>
                  <a:gd name="T1" fmla="*/ 136 h 214"/>
                  <a:gd name="T2" fmla="*/ 59 w 374"/>
                  <a:gd name="T3" fmla="*/ 14 h 214"/>
                  <a:gd name="T4" fmla="*/ 40 w 374"/>
                  <a:gd name="T5" fmla="*/ 0 h 214"/>
                  <a:gd name="T6" fmla="*/ 32 w 374"/>
                  <a:gd name="T7" fmla="*/ 145 h 214"/>
                  <a:gd name="T8" fmla="*/ 253 w 374"/>
                  <a:gd name="T9" fmla="*/ 186 h 214"/>
                  <a:gd name="T10" fmla="*/ 374 w 374"/>
                  <a:gd name="T11" fmla="*/ 81 h 214"/>
                  <a:gd name="T12" fmla="*/ 59 w 374"/>
                  <a:gd name="T13" fmla="*/ 136 h 214"/>
                </a:gdLst>
                <a:ahLst/>
                <a:cxnLst>
                  <a:cxn ang="0">
                    <a:pos x="T0" y="T1"/>
                  </a:cxn>
                  <a:cxn ang="0">
                    <a:pos x="T2" y="T3"/>
                  </a:cxn>
                  <a:cxn ang="0">
                    <a:pos x="T4" y="T5"/>
                  </a:cxn>
                  <a:cxn ang="0">
                    <a:pos x="T6" y="T7"/>
                  </a:cxn>
                  <a:cxn ang="0">
                    <a:pos x="T8" y="T9"/>
                  </a:cxn>
                  <a:cxn ang="0">
                    <a:pos x="T10" y="T11"/>
                  </a:cxn>
                  <a:cxn ang="0">
                    <a:pos x="T12" y="T13"/>
                  </a:cxn>
                </a:cxnLst>
                <a:rect l="0" t="0" r="r" b="b"/>
                <a:pathLst>
                  <a:path w="374" h="214">
                    <a:moveTo>
                      <a:pt x="59" y="136"/>
                    </a:moveTo>
                    <a:cubicBezTo>
                      <a:pt x="26" y="111"/>
                      <a:pt x="47" y="57"/>
                      <a:pt x="59" y="14"/>
                    </a:cubicBezTo>
                    <a:cubicBezTo>
                      <a:pt x="53" y="10"/>
                      <a:pt x="46" y="5"/>
                      <a:pt x="40" y="0"/>
                    </a:cubicBezTo>
                    <a:cubicBezTo>
                      <a:pt x="28" y="41"/>
                      <a:pt x="0" y="110"/>
                      <a:pt x="32" y="145"/>
                    </a:cubicBezTo>
                    <a:cubicBezTo>
                      <a:pt x="71" y="189"/>
                      <a:pt x="199" y="201"/>
                      <a:pt x="253" y="186"/>
                    </a:cubicBezTo>
                    <a:cubicBezTo>
                      <a:pt x="307" y="171"/>
                      <a:pt x="369" y="137"/>
                      <a:pt x="374" y="81"/>
                    </a:cubicBezTo>
                    <a:cubicBezTo>
                      <a:pt x="297" y="176"/>
                      <a:pt x="155" y="214"/>
                      <a:pt x="59" y="136"/>
                    </a:cubicBezTo>
                    <a:close/>
                  </a:path>
                </a:pathLst>
              </a:custGeom>
              <a:solidFill>
                <a:srgbClr val="AFAFA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Shape 46"/>
              <p:cNvSpPr/>
              <p:nvPr/>
            </p:nvSpPr>
            <p:spPr bwMode="auto">
              <a:xfrm>
                <a:off x="3597276" y="3302000"/>
                <a:ext cx="80963" cy="69850"/>
              </a:xfrm>
              <a:custGeom>
                <a:avLst/>
                <a:gdLst>
                  <a:gd name="T0" fmla="*/ 47 w 47"/>
                  <a:gd name="T1" fmla="*/ 4 h 41"/>
                  <a:gd name="T2" fmla="*/ 21 w 47"/>
                  <a:gd name="T3" fmla="*/ 4 h 41"/>
                  <a:gd name="T4" fmla="*/ 4 w 47"/>
                  <a:gd name="T5" fmla="*/ 40 h 41"/>
                  <a:gd name="T6" fmla="*/ 23 w 47"/>
                  <a:gd name="T7" fmla="*/ 41 h 41"/>
                  <a:gd name="T8" fmla="*/ 33 w 47"/>
                  <a:gd name="T9" fmla="*/ 29 h 41"/>
                  <a:gd name="T10" fmla="*/ 47 w 47"/>
                  <a:gd name="T11" fmla="*/ 4 h 41"/>
                </a:gdLst>
                <a:ahLst/>
                <a:cxnLst>
                  <a:cxn ang="0">
                    <a:pos x="T0" y="T1"/>
                  </a:cxn>
                  <a:cxn ang="0">
                    <a:pos x="T2" y="T3"/>
                  </a:cxn>
                  <a:cxn ang="0">
                    <a:pos x="T4" y="T5"/>
                  </a:cxn>
                  <a:cxn ang="0">
                    <a:pos x="T6" y="T7"/>
                  </a:cxn>
                  <a:cxn ang="0">
                    <a:pos x="T8" y="T9"/>
                  </a:cxn>
                  <a:cxn ang="0">
                    <a:pos x="T10" y="T11"/>
                  </a:cxn>
                </a:cxnLst>
                <a:rect l="0" t="0" r="r" b="b"/>
                <a:pathLst>
                  <a:path w="47" h="41">
                    <a:moveTo>
                      <a:pt x="47" y="4"/>
                    </a:moveTo>
                    <a:cubicBezTo>
                      <a:pt x="47" y="4"/>
                      <a:pt x="40" y="0"/>
                      <a:pt x="21" y="4"/>
                    </a:cubicBezTo>
                    <a:cubicBezTo>
                      <a:pt x="3" y="8"/>
                      <a:pt x="0" y="32"/>
                      <a:pt x="4" y="40"/>
                    </a:cubicBezTo>
                    <a:cubicBezTo>
                      <a:pt x="4" y="40"/>
                      <a:pt x="11" y="38"/>
                      <a:pt x="23" y="41"/>
                    </a:cubicBezTo>
                    <a:cubicBezTo>
                      <a:pt x="23" y="41"/>
                      <a:pt x="32" y="36"/>
                      <a:pt x="33" y="29"/>
                    </a:cubicBezTo>
                    <a:cubicBezTo>
                      <a:pt x="35" y="22"/>
                      <a:pt x="47" y="4"/>
                      <a:pt x="47" y="4"/>
                    </a:cubicBezTo>
                    <a:close/>
                  </a:path>
                </a:pathLst>
              </a:custGeom>
              <a:solidFill>
                <a:srgbClr val="BCBCB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Shape 47"/>
              <p:cNvSpPr/>
              <p:nvPr/>
            </p:nvSpPr>
            <p:spPr bwMode="auto">
              <a:xfrm>
                <a:off x="3600451" y="3349625"/>
                <a:ext cx="53975" cy="22225"/>
              </a:xfrm>
              <a:custGeom>
                <a:avLst/>
                <a:gdLst>
                  <a:gd name="T0" fmla="*/ 10 w 31"/>
                  <a:gd name="T1" fmla="*/ 6 h 13"/>
                  <a:gd name="T2" fmla="*/ 0 w 31"/>
                  <a:gd name="T3" fmla="*/ 6 h 13"/>
                  <a:gd name="T4" fmla="*/ 2 w 31"/>
                  <a:gd name="T5" fmla="*/ 12 h 13"/>
                  <a:gd name="T6" fmla="*/ 21 w 31"/>
                  <a:gd name="T7" fmla="*/ 13 h 13"/>
                  <a:gd name="T8" fmla="*/ 31 w 31"/>
                  <a:gd name="T9" fmla="*/ 1 h 13"/>
                  <a:gd name="T10" fmla="*/ 10 w 31"/>
                  <a:gd name="T11" fmla="*/ 6 h 13"/>
                </a:gdLst>
                <a:ahLst/>
                <a:cxnLst>
                  <a:cxn ang="0">
                    <a:pos x="T0" y="T1"/>
                  </a:cxn>
                  <a:cxn ang="0">
                    <a:pos x="T2" y="T3"/>
                  </a:cxn>
                  <a:cxn ang="0">
                    <a:pos x="T4" y="T5"/>
                  </a:cxn>
                  <a:cxn ang="0">
                    <a:pos x="T6" y="T7"/>
                  </a:cxn>
                  <a:cxn ang="0">
                    <a:pos x="T8" y="T9"/>
                  </a:cxn>
                  <a:cxn ang="0">
                    <a:pos x="T10" y="T11"/>
                  </a:cxn>
                </a:cxnLst>
                <a:rect l="0" t="0" r="r" b="b"/>
                <a:pathLst>
                  <a:path w="31" h="13">
                    <a:moveTo>
                      <a:pt x="10" y="6"/>
                    </a:moveTo>
                    <a:cubicBezTo>
                      <a:pt x="7" y="8"/>
                      <a:pt x="3" y="8"/>
                      <a:pt x="0" y="6"/>
                    </a:cubicBezTo>
                    <a:cubicBezTo>
                      <a:pt x="0" y="9"/>
                      <a:pt x="1" y="10"/>
                      <a:pt x="2" y="12"/>
                    </a:cubicBezTo>
                    <a:cubicBezTo>
                      <a:pt x="2" y="12"/>
                      <a:pt x="9" y="10"/>
                      <a:pt x="21" y="13"/>
                    </a:cubicBezTo>
                    <a:cubicBezTo>
                      <a:pt x="21" y="13"/>
                      <a:pt x="29" y="8"/>
                      <a:pt x="31" y="1"/>
                    </a:cubicBezTo>
                    <a:cubicBezTo>
                      <a:pt x="24" y="0"/>
                      <a:pt x="17" y="2"/>
                      <a:pt x="10" y="6"/>
                    </a:cubicBezTo>
                    <a:close/>
                  </a:path>
                </a:pathLst>
              </a:custGeom>
              <a:solidFill>
                <a:srgbClr val="A1A1A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Shape 48"/>
              <p:cNvSpPr/>
              <p:nvPr/>
            </p:nvSpPr>
            <p:spPr bwMode="auto">
              <a:xfrm>
                <a:off x="3603626" y="3308350"/>
                <a:ext cx="58738" cy="41275"/>
              </a:xfrm>
              <a:custGeom>
                <a:avLst/>
                <a:gdLst>
                  <a:gd name="T0" fmla="*/ 19 w 34"/>
                  <a:gd name="T1" fmla="*/ 2 h 24"/>
                  <a:gd name="T2" fmla="*/ 0 w 34"/>
                  <a:gd name="T3" fmla="*/ 24 h 24"/>
                  <a:gd name="T4" fmla="*/ 34 w 34"/>
                  <a:gd name="T5" fmla="*/ 0 h 24"/>
                  <a:gd name="T6" fmla="*/ 19 w 34"/>
                  <a:gd name="T7" fmla="*/ 2 h 24"/>
                </a:gdLst>
                <a:ahLst/>
                <a:cxnLst>
                  <a:cxn ang="0">
                    <a:pos x="T0" y="T1"/>
                  </a:cxn>
                  <a:cxn ang="0">
                    <a:pos x="T2" y="T3"/>
                  </a:cxn>
                  <a:cxn ang="0">
                    <a:pos x="T4" y="T5"/>
                  </a:cxn>
                  <a:cxn ang="0">
                    <a:pos x="T6" y="T7"/>
                  </a:cxn>
                </a:cxnLst>
                <a:rect l="0" t="0" r="r" b="b"/>
                <a:pathLst>
                  <a:path w="34" h="24">
                    <a:moveTo>
                      <a:pt x="19" y="2"/>
                    </a:moveTo>
                    <a:cubicBezTo>
                      <a:pt x="7" y="4"/>
                      <a:pt x="1" y="15"/>
                      <a:pt x="0" y="24"/>
                    </a:cubicBezTo>
                    <a:cubicBezTo>
                      <a:pt x="10" y="14"/>
                      <a:pt x="21" y="4"/>
                      <a:pt x="34" y="0"/>
                    </a:cubicBezTo>
                    <a:cubicBezTo>
                      <a:pt x="30" y="0"/>
                      <a:pt x="25" y="0"/>
                      <a:pt x="19" y="2"/>
                    </a:cubicBezTo>
                    <a:close/>
                  </a:path>
                </a:pathLst>
              </a:custGeom>
              <a:solidFill>
                <a:srgbClr val="D8D9D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54" name="Freeform: Shape 49"/>
              <p:cNvSpPr/>
              <p:nvPr/>
            </p:nvSpPr>
            <p:spPr bwMode="auto">
              <a:xfrm>
                <a:off x="3108326" y="3217862"/>
                <a:ext cx="587375" cy="558800"/>
              </a:xfrm>
              <a:custGeom>
                <a:avLst/>
                <a:gdLst>
                  <a:gd name="T0" fmla="*/ 338 w 340"/>
                  <a:gd name="T1" fmla="*/ 162 h 323"/>
                  <a:gd name="T2" fmla="*/ 170 w 340"/>
                  <a:gd name="T3" fmla="*/ 323 h 323"/>
                  <a:gd name="T4" fmla="*/ 2 w 340"/>
                  <a:gd name="T5" fmla="*/ 162 h 323"/>
                  <a:gd name="T6" fmla="*/ 170 w 340"/>
                  <a:gd name="T7" fmla="*/ 0 h 323"/>
                  <a:gd name="T8" fmla="*/ 338 w 340"/>
                  <a:gd name="T9" fmla="*/ 162 h 323"/>
                </a:gdLst>
                <a:ahLst/>
                <a:cxnLst>
                  <a:cxn ang="0">
                    <a:pos x="T0" y="T1"/>
                  </a:cxn>
                  <a:cxn ang="0">
                    <a:pos x="T2" y="T3"/>
                  </a:cxn>
                  <a:cxn ang="0">
                    <a:pos x="T4" y="T5"/>
                  </a:cxn>
                  <a:cxn ang="0">
                    <a:pos x="T6" y="T7"/>
                  </a:cxn>
                  <a:cxn ang="0">
                    <a:pos x="T8" y="T9"/>
                  </a:cxn>
                </a:cxnLst>
                <a:rect l="0" t="0" r="r" b="b"/>
                <a:pathLst>
                  <a:path w="340" h="323">
                    <a:moveTo>
                      <a:pt x="338" y="162"/>
                    </a:moveTo>
                    <a:cubicBezTo>
                      <a:pt x="337" y="279"/>
                      <a:pt x="263" y="323"/>
                      <a:pt x="170" y="323"/>
                    </a:cubicBezTo>
                    <a:cubicBezTo>
                      <a:pt x="78" y="323"/>
                      <a:pt x="5" y="285"/>
                      <a:pt x="2" y="162"/>
                    </a:cubicBezTo>
                    <a:cubicBezTo>
                      <a:pt x="0" y="72"/>
                      <a:pt x="78" y="0"/>
                      <a:pt x="170" y="0"/>
                    </a:cubicBezTo>
                    <a:cubicBezTo>
                      <a:pt x="263" y="0"/>
                      <a:pt x="340" y="72"/>
                      <a:pt x="338" y="162"/>
                    </a:cubicBezTo>
                    <a:close/>
                  </a:path>
                </a:pathLst>
              </a:custGeom>
              <a:solidFill>
                <a:srgbClr val="BCBCB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55" name="Freeform: Shape 50"/>
              <p:cNvSpPr/>
              <p:nvPr/>
            </p:nvSpPr>
            <p:spPr bwMode="auto">
              <a:xfrm>
                <a:off x="3629026" y="3303587"/>
                <a:ext cx="57150" cy="73025"/>
              </a:xfrm>
              <a:custGeom>
                <a:avLst/>
                <a:gdLst>
                  <a:gd name="T0" fmla="*/ 3 w 33"/>
                  <a:gd name="T1" fmla="*/ 5 h 43"/>
                  <a:gd name="T2" fmla="*/ 4 w 33"/>
                  <a:gd name="T3" fmla="*/ 40 h 43"/>
                  <a:gd name="T4" fmla="*/ 27 w 33"/>
                  <a:gd name="T5" fmla="*/ 38 h 43"/>
                  <a:gd name="T6" fmla="*/ 27 w 33"/>
                  <a:gd name="T7" fmla="*/ 2 h 43"/>
                  <a:gd name="T8" fmla="*/ 3 w 33"/>
                  <a:gd name="T9" fmla="*/ 5 h 43"/>
                </a:gdLst>
                <a:ahLst/>
                <a:cxnLst>
                  <a:cxn ang="0">
                    <a:pos x="T0" y="T1"/>
                  </a:cxn>
                  <a:cxn ang="0">
                    <a:pos x="T2" y="T3"/>
                  </a:cxn>
                  <a:cxn ang="0">
                    <a:pos x="T4" y="T5"/>
                  </a:cxn>
                  <a:cxn ang="0">
                    <a:pos x="T6" y="T7"/>
                  </a:cxn>
                  <a:cxn ang="0">
                    <a:pos x="T8" y="T9"/>
                  </a:cxn>
                </a:cxnLst>
                <a:rect l="0" t="0" r="r" b="b"/>
                <a:pathLst>
                  <a:path w="33" h="43">
                    <a:moveTo>
                      <a:pt x="3" y="5"/>
                    </a:moveTo>
                    <a:cubicBezTo>
                      <a:pt x="0" y="11"/>
                      <a:pt x="0" y="38"/>
                      <a:pt x="4" y="40"/>
                    </a:cubicBezTo>
                    <a:cubicBezTo>
                      <a:pt x="9" y="43"/>
                      <a:pt x="24" y="43"/>
                      <a:pt x="27" y="38"/>
                    </a:cubicBezTo>
                    <a:cubicBezTo>
                      <a:pt x="30" y="33"/>
                      <a:pt x="33" y="5"/>
                      <a:pt x="27" y="2"/>
                    </a:cubicBezTo>
                    <a:cubicBezTo>
                      <a:pt x="22" y="0"/>
                      <a:pt x="5" y="0"/>
                      <a:pt x="3" y="5"/>
                    </a:cubicBezTo>
                    <a:close/>
                  </a:path>
                </a:pathLst>
              </a:custGeom>
              <a:solidFill>
                <a:srgbClr val="D8D9D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56" name="Freeform: Shape 51"/>
              <p:cNvSpPr/>
              <p:nvPr/>
            </p:nvSpPr>
            <p:spPr bwMode="auto">
              <a:xfrm>
                <a:off x="3629026" y="3303587"/>
                <a:ext cx="55563" cy="71438"/>
              </a:xfrm>
              <a:custGeom>
                <a:avLst/>
                <a:gdLst>
                  <a:gd name="T0" fmla="*/ 4 w 32"/>
                  <a:gd name="T1" fmla="*/ 5 h 42"/>
                  <a:gd name="T2" fmla="*/ 5 w 32"/>
                  <a:gd name="T3" fmla="*/ 39 h 42"/>
                  <a:gd name="T4" fmla="*/ 26 w 32"/>
                  <a:gd name="T5" fmla="*/ 37 h 42"/>
                  <a:gd name="T6" fmla="*/ 27 w 32"/>
                  <a:gd name="T7" fmla="*/ 3 h 42"/>
                  <a:gd name="T8" fmla="*/ 4 w 32"/>
                  <a:gd name="T9" fmla="*/ 5 h 42"/>
                </a:gdLst>
                <a:ahLst/>
                <a:cxnLst>
                  <a:cxn ang="0">
                    <a:pos x="T0" y="T1"/>
                  </a:cxn>
                  <a:cxn ang="0">
                    <a:pos x="T2" y="T3"/>
                  </a:cxn>
                  <a:cxn ang="0">
                    <a:pos x="T4" y="T5"/>
                  </a:cxn>
                  <a:cxn ang="0">
                    <a:pos x="T6" y="T7"/>
                  </a:cxn>
                  <a:cxn ang="0">
                    <a:pos x="T8" y="T9"/>
                  </a:cxn>
                </a:cxnLst>
                <a:rect l="0" t="0" r="r" b="b"/>
                <a:pathLst>
                  <a:path w="32" h="42">
                    <a:moveTo>
                      <a:pt x="4" y="5"/>
                    </a:moveTo>
                    <a:cubicBezTo>
                      <a:pt x="1" y="12"/>
                      <a:pt x="0" y="37"/>
                      <a:pt x="5" y="39"/>
                    </a:cubicBezTo>
                    <a:cubicBezTo>
                      <a:pt x="9" y="42"/>
                      <a:pt x="24" y="42"/>
                      <a:pt x="26" y="37"/>
                    </a:cubicBezTo>
                    <a:cubicBezTo>
                      <a:pt x="29" y="33"/>
                      <a:pt x="32" y="5"/>
                      <a:pt x="27" y="3"/>
                    </a:cubicBezTo>
                    <a:cubicBezTo>
                      <a:pt x="22" y="0"/>
                      <a:pt x="6" y="1"/>
                      <a:pt x="4" y="5"/>
                    </a:cubicBezTo>
                    <a:close/>
                  </a:path>
                </a:pathLst>
              </a:custGeom>
              <a:solidFill>
                <a:srgbClr val="BCBCB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57" name="Freeform: Shape 52"/>
              <p:cNvSpPr/>
              <p:nvPr/>
            </p:nvSpPr>
            <p:spPr bwMode="auto">
              <a:xfrm>
                <a:off x="3635376" y="3311525"/>
                <a:ext cx="46038" cy="58738"/>
              </a:xfrm>
              <a:custGeom>
                <a:avLst/>
                <a:gdLst>
                  <a:gd name="T0" fmla="*/ 3 w 27"/>
                  <a:gd name="T1" fmla="*/ 3 h 34"/>
                  <a:gd name="T2" fmla="*/ 4 w 27"/>
                  <a:gd name="T3" fmla="*/ 31 h 34"/>
                  <a:gd name="T4" fmla="*/ 22 w 27"/>
                  <a:gd name="T5" fmla="*/ 30 h 34"/>
                  <a:gd name="T6" fmla="*/ 22 w 27"/>
                  <a:gd name="T7" fmla="*/ 3 h 34"/>
                  <a:gd name="T8" fmla="*/ 3 w 27"/>
                  <a:gd name="T9" fmla="*/ 3 h 34"/>
                </a:gdLst>
                <a:ahLst/>
                <a:cxnLst>
                  <a:cxn ang="0">
                    <a:pos x="T0" y="T1"/>
                  </a:cxn>
                  <a:cxn ang="0">
                    <a:pos x="T2" y="T3"/>
                  </a:cxn>
                  <a:cxn ang="0">
                    <a:pos x="T4" y="T5"/>
                  </a:cxn>
                  <a:cxn ang="0">
                    <a:pos x="T6" y="T7"/>
                  </a:cxn>
                  <a:cxn ang="0">
                    <a:pos x="T8" y="T9"/>
                  </a:cxn>
                </a:cxnLst>
                <a:rect l="0" t="0" r="r" b="b"/>
                <a:pathLst>
                  <a:path w="27" h="34">
                    <a:moveTo>
                      <a:pt x="3" y="3"/>
                    </a:moveTo>
                    <a:cubicBezTo>
                      <a:pt x="1" y="9"/>
                      <a:pt x="0" y="29"/>
                      <a:pt x="4" y="31"/>
                    </a:cubicBezTo>
                    <a:cubicBezTo>
                      <a:pt x="7" y="33"/>
                      <a:pt x="19" y="34"/>
                      <a:pt x="22" y="30"/>
                    </a:cubicBezTo>
                    <a:cubicBezTo>
                      <a:pt x="24" y="26"/>
                      <a:pt x="27" y="5"/>
                      <a:pt x="22" y="3"/>
                    </a:cubicBezTo>
                    <a:cubicBezTo>
                      <a:pt x="18" y="1"/>
                      <a:pt x="5" y="0"/>
                      <a:pt x="3" y="3"/>
                    </a:cubicBezTo>
                    <a:close/>
                  </a:path>
                </a:pathLst>
              </a:custGeom>
              <a:solidFill>
                <a:srgbClr val="A1A1A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58" name="Freeform: Shape 53"/>
              <p:cNvSpPr/>
              <p:nvPr/>
            </p:nvSpPr>
            <p:spPr bwMode="auto">
              <a:xfrm>
                <a:off x="3641726" y="3322637"/>
                <a:ext cx="28575" cy="34925"/>
              </a:xfrm>
              <a:custGeom>
                <a:avLst/>
                <a:gdLst>
                  <a:gd name="T0" fmla="*/ 2 w 17"/>
                  <a:gd name="T1" fmla="*/ 2 h 21"/>
                  <a:gd name="T2" fmla="*/ 3 w 17"/>
                  <a:gd name="T3" fmla="*/ 20 h 21"/>
                  <a:gd name="T4" fmla="*/ 14 w 17"/>
                  <a:gd name="T5" fmla="*/ 19 h 21"/>
                  <a:gd name="T6" fmla="*/ 14 w 17"/>
                  <a:gd name="T7" fmla="*/ 2 h 21"/>
                  <a:gd name="T8" fmla="*/ 2 w 17"/>
                  <a:gd name="T9" fmla="*/ 2 h 21"/>
                </a:gdLst>
                <a:ahLst/>
                <a:cxnLst>
                  <a:cxn ang="0">
                    <a:pos x="T0" y="T1"/>
                  </a:cxn>
                  <a:cxn ang="0">
                    <a:pos x="T2" y="T3"/>
                  </a:cxn>
                  <a:cxn ang="0">
                    <a:pos x="T4" y="T5"/>
                  </a:cxn>
                  <a:cxn ang="0">
                    <a:pos x="T6" y="T7"/>
                  </a:cxn>
                  <a:cxn ang="0">
                    <a:pos x="T8" y="T9"/>
                  </a:cxn>
                </a:cxnLst>
                <a:rect l="0" t="0" r="r" b="b"/>
                <a:pathLst>
                  <a:path w="17" h="21">
                    <a:moveTo>
                      <a:pt x="2" y="2"/>
                    </a:moveTo>
                    <a:cubicBezTo>
                      <a:pt x="1" y="5"/>
                      <a:pt x="0" y="19"/>
                      <a:pt x="3" y="20"/>
                    </a:cubicBezTo>
                    <a:cubicBezTo>
                      <a:pt x="5" y="21"/>
                      <a:pt x="12" y="21"/>
                      <a:pt x="14" y="19"/>
                    </a:cubicBezTo>
                    <a:cubicBezTo>
                      <a:pt x="15" y="16"/>
                      <a:pt x="17" y="3"/>
                      <a:pt x="14" y="2"/>
                    </a:cubicBezTo>
                    <a:cubicBezTo>
                      <a:pt x="12" y="1"/>
                      <a:pt x="3" y="0"/>
                      <a:pt x="2" y="2"/>
                    </a:cubicBezTo>
                    <a:close/>
                  </a:path>
                </a:pathLst>
              </a:custGeom>
              <a:solidFill>
                <a:srgbClr val="87878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Shape 54"/>
              <p:cNvSpPr/>
              <p:nvPr/>
            </p:nvSpPr>
            <p:spPr bwMode="auto">
              <a:xfrm>
                <a:off x="3663951" y="3316287"/>
                <a:ext cx="12700" cy="15875"/>
              </a:xfrm>
              <a:custGeom>
                <a:avLst/>
                <a:gdLst>
                  <a:gd name="T0" fmla="*/ 6 w 7"/>
                  <a:gd name="T1" fmla="*/ 9 h 9"/>
                  <a:gd name="T2" fmla="*/ 6 w 7"/>
                  <a:gd name="T3" fmla="*/ 3 h 9"/>
                  <a:gd name="T4" fmla="*/ 0 w 7"/>
                  <a:gd name="T5" fmla="*/ 2 h 9"/>
                  <a:gd name="T6" fmla="*/ 5 w 7"/>
                  <a:gd name="T7" fmla="*/ 4 h 9"/>
                  <a:gd name="T8" fmla="*/ 6 w 7"/>
                  <a:gd name="T9" fmla="*/ 9 h 9"/>
                </a:gdLst>
                <a:ahLst/>
                <a:cxnLst>
                  <a:cxn ang="0">
                    <a:pos x="T0" y="T1"/>
                  </a:cxn>
                  <a:cxn ang="0">
                    <a:pos x="T2" y="T3"/>
                  </a:cxn>
                  <a:cxn ang="0">
                    <a:pos x="T4" y="T5"/>
                  </a:cxn>
                  <a:cxn ang="0">
                    <a:pos x="T6" y="T7"/>
                  </a:cxn>
                  <a:cxn ang="0">
                    <a:pos x="T8" y="T9"/>
                  </a:cxn>
                </a:cxnLst>
                <a:rect l="0" t="0" r="r" b="b"/>
                <a:pathLst>
                  <a:path w="7" h="9">
                    <a:moveTo>
                      <a:pt x="6" y="9"/>
                    </a:moveTo>
                    <a:cubicBezTo>
                      <a:pt x="6" y="9"/>
                      <a:pt x="7" y="5"/>
                      <a:pt x="6" y="3"/>
                    </a:cubicBezTo>
                    <a:cubicBezTo>
                      <a:pt x="4" y="1"/>
                      <a:pt x="1" y="0"/>
                      <a:pt x="0" y="2"/>
                    </a:cubicBezTo>
                    <a:cubicBezTo>
                      <a:pt x="0" y="4"/>
                      <a:pt x="3" y="3"/>
                      <a:pt x="5" y="4"/>
                    </a:cubicBezTo>
                    <a:cubicBezTo>
                      <a:pt x="7" y="6"/>
                      <a:pt x="6" y="9"/>
                      <a:pt x="6"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60" name="Oval 55"/>
              <p:cNvSpPr/>
              <p:nvPr/>
            </p:nvSpPr>
            <p:spPr bwMode="auto">
              <a:xfrm>
                <a:off x="3656014" y="3316287"/>
                <a:ext cx="4763" cy="31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61" name="Freeform: Shape 56"/>
              <p:cNvSpPr/>
              <p:nvPr/>
            </p:nvSpPr>
            <p:spPr bwMode="auto">
              <a:xfrm>
                <a:off x="3111501" y="3500437"/>
                <a:ext cx="569913" cy="276225"/>
              </a:xfrm>
              <a:custGeom>
                <a:avLst/>
                <a:gdLst>
                  <a:gd name="T0" fmla="*/ 311 w 330"/>
                  <a:gd name="T1" fmla="*/ 76 h 160"/>
                  <a:gd name="T2" fmla="*/ 13 w 330"/>
                  <a:gd name="T3" fmla="*/ 42 h 160"/>
                  <a:gd name="T4" fmla="*/ 0 w 330"/>
                  <a:gd name="T5" fmla="*/ 0 h 160"/>
                  <a:gd name="T6" fmla="*/ 168 w 330"/>
                  <a:gd name="T7" fmla="*/ 160 h 160"/>
                  <a:gd name="T8" fmla="*/ 330 w 330"/>
                  <a:gd name="T9" fmla="*/ 50 h 160"/>
                  <a:gd name="T10" fmla="*/ 311 w 330"/>
                  <a:gd name="T11" fmla="*/ 76 h 160"/>
                </a:gdLst>
                <a:ahLst/>
                <a:cxnLst>
                  <a:cxn ang="0">
                    <a:pos x="T0" y="T1"/>
                  </a:cxn>
                  <a:cxn ang="0">
                    <a:pos x="T2" y="T3"/>
                  </a:cxn>
                  <a:cxn ang="0">
                    <a:pos x="T4" y="T5"/>
                  </a:cxn>
                  <a:cxn ang="0">
                    <a:pos x="T6" y="T7"/>
                  </a:cxn>
                  <a:cxn ang="0">
                    <a:pos x="T8" y="T9"/>
                  </a:cxn>
                  <a:cxn ang="0">
                    <a:pos x="T10" y="T11"/>
                  </a:cxn>
                </a:cxnLst>
                <a:rect l="0" t="0" r="r" b="b"/>
                <a:pathLst>
                  <a:path w="330" h="160">
                    <a:moveTo>
                      <a:pt x="311" y="76"/>
                    </a:moveTo>
                    <a:cubicBezTo>
                      <a:pt x="226" y="150"/>
                      <a:pt x="68" y="150"/>
                      <a:pt x="13" y="42"/>
                    </a:cubicBezTo>
                    <a:cubicBezTo>
                      <a:pt x="6" y="28"/>
                      <a:pt x="2" y="14"/>
                      <a:pt x="0" y="0"/>
                    </a:cubicBezTo>
                    <a:cubicBezTo>
                      <a:pt x="4" y="122"/>
                      <a:pt x="76" y="160"/>
                      <a:pt x="168" y="160"/>
                    </a:cubicBezTo>
                    <a:cubicBezTo>
                      <a:pt x="246" y="160"/>
                      <a:pt x="311" y="129"/>
                      <a:pt x="330" y="50"/>
                    </a:cubicBezTo>
                    <a:cubicBezTo>
                      <a:pt x="326" y="60"/>
                      <a:pt x="320" y="68"/>
                      <a:pt x="311" y="76"/>
                    </a:cubicBezTo>
                    <a:close/>
                  </a:path>
                </a:pathLst>
              </a:custGeom>
              <a:solidFill>
                <a:srgbClr val="A1A1A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62" name="Freeform: Shape 57"/>
              <p:cNvSpPr/>
              <p:nvPr/>
            </p:nvSpPr>
            <p:spPr bwMode="auto">
              <a:xfrm>
                <a:off x="3178176" y="3236912"/>
                <a:ext cx="390525" cy="130175"/>
              </a:xfrm>
              <a:custGeom>
                <a:avLst/>
                <a:gdLst>
                  <a:gd name="T0" fmla="*/ 0 w 226"/>
                  <a:gd name="T1" fmla="*/ 75 h 75"/>
                  <a:gd name="T2" fmla="*/ 207 w 226"/>
                  <a:gd name="T3" fmla="*/ 32 h 75"/>
                  <a:gd name="T4" fmla="*/ 226 w 226"/>
                  <a:gd name="T5" fmla="*/ 39 h 75"/>
                  <a:gd name="T6" fmla="*/ 126 w 226"/>
                  <a:gd name="T7" fmla="*/ 0 h 75"/>
                  <a:gd name="T8" fmla="*/ 0 w 226"/>
                  <a:gd name="T9" fmla="*/ 75 h 75"/>
                </a:gdLst>
                <a:ahLst/>
                <a:cxnLst>
                  <a:cxn ang="0">
                    <a:pos x="T0" y="T1"/>
                  </a:cxn>
                  <a:cxn ang="0">
                    <a:pos x="T2" y="T3"/>
                  </a:cxn>
                  <a:cxn ang="0">
                    <a:pos x="T4" y="T5"/>
                  </a:cxn>
                  <a:cxn ang="0">
                    <a:pos x="T6" y="T7"/>
                  </a:cxn>
                  <a:cxn ang="0">
                    <a:pos x="T8" y="T9"/>
                  </a:cxn>
                </a:cxnLst>
                <a:rect l="0" t="0" r="r" b="b"/>
                <a:pathLst>
                  <a:path w="226" h="75">
                    <a:moveTo>
                      <a:pt x="0" y="75"/>
                    </a:moveTo>
                    <a:cubicBezTo>
                      <a:pt x="56" y="30"/>
                      <a:pt x="136" y="17"/>
                      <a:pt x="207" y="32"/>
                    </a:cubicBezTo>
                    <a:cubicBezTo>
                      <a:pt x="213" y="34"/>
                      <a:pt x="220" y="36"/>
                      <a:pt x="226" y="39"/>
                    </a:cubicBezTo>
                    <a:cubicBezTo>
                      <a:pt x="200" y="15"/>
                      <a:pt x="165" y="0"/>
                      <a:pt x="126" y="0"/>
                    </a:cubicBezTo>
                    <a:cubicBezTo>
                      <a:pt x="70" y="0"/>
                      <a:pt x="22" y="31"/>
                      <a:pt x="0" y="75"/>
                    </a:cubicBezTo>
                    <a:close/>
                  </a:path>
                </a:pathLst>
              </a:custGeom>
              <a:solidFill>
                <a:srgbClr val="D8D9D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63" name="Freeform: Shape 58"/>
              <p:cNvSpPr/>
              <p:nvPr/>
            </p:nvSpPr>
            <p:spPr bwMode="auto">
              <a:xfrm>
                <a:off x="3176589" y="3260725"/>
                <a:ext cx="501650" cy="468313"/>
              </a:xfrm>
              <a:custGeom>
                <a:avLst/>
                <a:gdLst>
                  <a:gd name="T0" fmla="*/ 289 w 290"/>
                  <a:gd name="T1" fmla="*/ 135 h 271"/>
                  <a:gd name="T2" fmla="*/ 145 w 290"/>
                  <a:gd name="T3" fmla="*/ 271 h 271"/>
                  <a:gd name="T4" fmla="*/ 2 w 290"/>
                  <a:gd name="T5" fmla="*/ 135 h 271"/>
                  <a:gd name="T6" fmla="*/ 145 w 290"/>
                  <a:gd name="T7" fmla="*/ 0 h 271"/>
                  <a:gd name="T8" fmla="*/ 289 w 290"/>
                  <a:gd name="T9" fmla="*/ 135 h 271"/>
                </a:gdLst>
                <a:ahLst/>
                <a:cxnLst>
                  <a:cxn ang="0">
                    <a:pos x="T0" y="T1"/>
                  </a:cxn>
                  <a:cxn ang="0">
                    <a:pos x="T2" y="T3"/>
                  </a:cxn>
                  <a:cxn ang="0">
                    <a:pos x="T4" y="T5"/>
                  </a:cxn>
                  <a:cxn ang="0">
                    <a:pos x="T6" y="T7"/>
                  </a:cxn>
                  <a:cxn ang="0">
                    <a:pos x="T8" y="T9"/>
                  </a:cxn>
                </a:cxnLst>
                <a:rect l="0" t="0" r="r" b="b"/>
                <a:pathLst>
                  <a:path w="290" h="271">
                    <a:moveTo>
                      <a:pt x="289" y="135"/>
                    </a:moveTo>
                    <a:cubicBezTo>
                      <a:pt x="288" y="234"/>
                      <a:pt x="225" y="271"/>
                      <a:pt x="145" y="271"/>
                    </a:cubicBezTo>
                    <a:cubicBezTo>
                      <a:pt x="66" y="271"/>
                      <a:pt x="5" y="239"/>
                      <a:pt x="2" y="135"/>
                    </a:cubicBezTo>
                    <a:cubicBezTo>
                      <a:pt x="0" y="61"/>
                      <a:pt x="66" y="0"/>
                      <a:pt x="145" y="0"/>
                    </a:cubicBezTo>
                    <a:cubicBezTo>
                      <a:pt x="225" y="0"/>
                      <a:pt x="290" y="61"/>
                      <a:pt x="289" y="135"/>
                    </a:cubicBezTo>
                    <a:close/>
                  </a:path>
                </a:pathLst>
              </a:custGeom>
              <a:solidFill>
                <a:srgbClr val="6E6D6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64" name="Freeform: Shape 59"/>
              <p:cNvSpPr/>
              <p:nvPr/>
            </p:nvSpPr>
            <p:spPr bwMode="auto">
              <a:xfrm>
                <a:off x="3190876" y="3270250"/>
                <a:ext cx="482600" cy="449263"/>
              </a:xfrm>
              <a:custGeom>
                <a:avLst/>
                <a:gdLst>
                  <a:gd name="T0" fmla="*/ 278 w 279"/>
                  <a:gd name="T1" fmla="*/ 130 h 260"/>
                  <a:gd name="T2" fmla="*/ 140 w 279"/>
                  <a:gd name="T3" fmla="*/ 260 h 260"/>
                  <a:gd name="T4" fmla="*/ 1 w 279"/>
                  <a:gd name="T5" fmla="*/ 130 h 260"/>
                  <a:gd name="T6" fmla="*/ 140 w 279"/>
                  <a:gd name="T7" fmla="*/ 0 h 260"/>
                  <a:gd name="T8" fmla="*/ 278 w 279"/>
                  <a:gd name="T9" fmla="*/ 130 h 260"/>
                </a:gdLst>
                <a:ahLst/>
                <a:cxnLst>
                  <a:cxn ang="0">
                    <a:pos x="T0" y="T1"/>
                  </a:cxn>
                  <a:cxn ang="0">
                    <a:pos x="T2" y="T3"/>
                  </a:cxn>
                  <a:cxn ang="0">
                    <a:pos x="T4" y="T5"/>
                  </a:cxn>
                  <a:cxn ang="0">
                    <a:pos x="T6" y="T7"/>
                  </a:cxn>
                  <a:cxn ang="0">
                    <a:pos x="T8" y="T9"/>
                  </a:cxn>
                </a:cxnLst>
                <a:rect l="0" t="0" r="r" b="b"/>
                <a:pathLst>
                  <a:path w="279" h="260">
                    <a:moveTo>
                      <a:pt x="278" y="130"/>
                    </a:moveTo>
                    <a:cubicBezTo>
                      <a:pt x="276" y="225"/>
                      <a:pt x="216" y="260"/>
                      <a:pt x="140" y="260"/>
                    </a:cubicBezTo>
                    <a:cubicBezTo>
                      <a:pt x="63" y="260"/>
                      <a:pt x="4" y="230"/>
                      <a:pt x="1" y="130"/>
                    </a:cubicBezTo>
                    <a:cubicBezTo>
                      <a:pt x="0" y="58"/>
                      <a:pt x="63" y="0"/>
                      <a:pt x="140" y="0"/>
                    </a:cubicBezTo>
                    <a:cubicBezTo>
                      <a:pt x="216" y="0"/>
                      <a:pt x="279" y="58"/>
                      <a:pt x="278" y="130"/>
                    </a:cubicBezTo>
                    <a:close/>
                  </a:path>
                </a:pathLst>
              </a:custGeom>
              <a:solidFill>
                <a:srgbClr val="302F2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65" name="Freeform: Shape 60"/>
              <p:cNvSpPr/>
              <p:nvPr/>
            </p:nvSpPr>
            <p:spPr bwMode="auto">
              <a:xfrm>
                <a:off x="3189289" y="3336925"/>
                <a:ext cx="477838" cy="382588"/>
              </a:xfrm>
              <a:custGeom>
                <a:avLst/>
                <a:gdLst>
                  <a:gd name="T0" fmla="*/ 105 w 277"/>
                  <a:gd name="T1" fmla="*/ 163 h 221"/>
                  <a:gd name="T2" fmla="*/ 40 w 277"/>
                  <a:gd name="T3" fmla="*/ 0 h 221"/>
                  <a:gd name="T4" fmla="*/ 1 w 277"/>
                  <a:gd name="T5" fmla="*/ 91 h 221"/>
                  <a:gd name="T6" fmla="*/ 139 w 277"/>
                  <a:gd name="T7" fmla="*/ 221 h 221"/>
                  <a:gd name="T8" fmla="*/ 277 w 277"/>
                  <a:gd name="T9" fmla="*/ 104 h 221"/>
                  <a:gd name="T10" fmla="*/ 105 w 277"/>
                  <a:gd name="T11" fmla="*/ 163 h 221"/>
                </a:gdLst>
                <a:ahLst/>
                <a:cxnLst>
                  <a:cxn ang="0">
                    <a:pos x="T0" y="T1"/>
                  </a:cxn>
                  <a:cxn ang="0">
                    <a:pos x="T2" y="T3"/>
                  </a:cxn>
                  <a:cxn ang="0">
                    <a:pos x="T4" y="T5"/>
                  </a:cxn>
                  <a:cxn ang="0">
                    <a:pos x="T6" y="T7"/>
                  </a:cxn>
                  <a:cxn ang="0">
                    <a:pos x="T8" y="T9"/>
                  </a:cxn>
                  <a:cxn ang="0">
                    <a:pos x="T10" y="T11"/>
                  </a:cxn>
                </a:cxnLst>
                <a:rect l="0" t="0" r="r" b="b"/>
                <a:pathLst>
                  <a:path w="277" h="221">
                    <a:moveTo>
                      <a:pt x="105" y="163"/>
                    </a:moveTo>
                    <a:cubicBezTo>
                      <a:pt x="36" y="142"/>
                      <a:pt x="16" y="62"/>
                      <a:pt x="40" y="0"/>
                    </a:cubicBezTo>
                    <a:cubicBezTo>
                      <a:pt x="15" y="23"/>
                      <a:pt x="0" y="56"/>
                      <a:pt x="1" y="91"/>
                    </a:cubicBezTo>
                    <a:cubicBezTo>
                      <a:pt x="4" y="191"/>
                      <a:pt x="63" y="221"/>
                      <a:pt x="139" y="221"/>
                    </a:cubicBezTo>
                    <a:cubicBezTo>
                      <a:pt x="212" y="221"/>
                      <a:pt x="270" y="189"/>
                      <a:pt x="277" y="104"/>
                    </a:cubicBezTo>
                    <a:cubicBezTo>
                      <a:pt x="242" y="158"/>
                      <a:pt x="171" y="183"/>
                      <a:pt x="105" y="163"/>
                    </a:cubicBezTo>
                    <a:close/>
                  </a:path>
                </a:pathLst>
              </a:custGeom>
              <a:solidFill>
                <a:srgbClr val="1A1A1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66" name="Freeform: Shape 61"/>
              <p:cNvSpPr/>
              <p:nvPr/>
            </p:nvSpPr>
            <p:spPr bwMode="auto">
              <a:xfrm>
                <a:off x="3197226" y="3494087"/>
                <a:ext cx="438150" cy="222250"/>
              </a:xfrm>
              <a:custGeom>
                <a:avLst/>
                <a:gdLst>
                  <a:gd name="T0" fmla="*/ 140 w 253"/>
                  <a:gd name="T1" fmla="*/ 116 h 128"/>
                  <a:gd name="T2" fmla="*/ 0 w 253"/>
                  <a:gd name="T3" fmla="*/ 0 h 128"/>
                  <a:gd name="T4" fmla="*/ 0 w 253"/>
                  <a:gd name="T5" fmla="*/ 0 h 128"/>
                  <a:gd name="T6" fmla="*/ 135 w 253"/>
                  <a:gd name="T7" fmla="*/ 128 h 128"/>
                  <a:gd name="T8" fmla="*/ 253 w 253"/>
                  <a:gd name="T9" fmla="*/ 73 h 128"/>
                  <a:gd name="T10" fmla="*/ 140 w 253"/>
                  <a:gd name="T11" fmla="*/ 116 h 128"/>
                </a:gdLst>
                <a:ahLst/>
                <a:cxnLst>
                  <a:cxn ang="0">
                    <a:pos x="T0" y="T1"/>
                  </a:cxn>
                  <a:cxn ang="0">
                    <a:pos x="T2" y="T3"/>
                  </a:cxn>
                  <a:cxn ang="0">
                    <a:pos x="T4" y="T5"/>
                  </a:cxn>
                  <a:cxn ang="0">
                    <a:pos x="T6" y="T7"/>
                  </a:cxn>
                  <a:cxn ang="0">
                    <a:pos x="T8" y="T9"/>
                  </a:cxn>
                  <a:cxn ang="0">
                    <a:pos x="T10" y="T11"/>
                  </a:cxn>
                </a:cxnLst>
                <a:rect l="0" t="0" r="r" b="b"/>
                <a:pathLst>
                  <a:path w="253" h="128">
                    <a:moveTo>
                      <a:pt x="140" y="116"/>
                    </a:moveTo>
                    <a:cubicBezTo>
                      <a:pt x="65" y="116"/>
                      <a:pt x="7" y="88"/>
                      <a:pt x="0" y="0"/>
                    </a:cubicBezTo>
                    <a:cubicBezTo>
                      <a:pt x="0" y="0"/>
                      <a:pt x="0" y="0"/>
                      <a:pt x="0" y="0"/>
                    </a:cubicBezTo>
                    <a:cubicBezTo>
                      <a:pt x="3" y="98"/>
                      <a:pt x="61" y="128"/>
                      <a:pt x="135" y="128"/>
                    </a:cubicBezTo>
                    <a:cubicBezTo>
                      <a:pt x="186" y="128"/>
                      <a:pt x="229" y="112"/>
                      <a:pt x="253" y="73"/>
                    </a:cubicBezTo>
                    <a:cubicBezTo>
                      <a:pt x="227" y="103"/>
                      <a:pt x="186" y="116"/>
                      <a:pt x="140" y="116"/>
                    </a:cubicBezTo>
                    <a:close/>
                  </a:path>
                </a:pathLst>
              </a:custGeom>
              <a:solidFill>
                <a:srgbClr val="01010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67" name="Freeform: Shape 62"/>
              <p:cNvSpPr/>
              <p:nvPr/>
            </p:nvSpPr>
            <p:spPr bwMode="auto">
              <a:xfrm>
                <a:off x="3275014" y="3275012"/>
                <a:ext cx="368300" cy="258763"/>
              </a:xfrm>
              <a:custGeom>
                <a:avLst/>
                <a:gdLst>
                  <a:gd name="T0" fmla="*/ 202 w 213"/>
                  <a:gd name="T1" fmla="*/ 111 h 150"/>
                  <a:gd name="T2" fmla="*/ 107 w 213"/>
                  <a:gd name="T3" fmla="*/ 82 h 150"/>
                  <a:gd name="T4" fmla="*/ 12 w 213"/>
                  <a:gd name="T5" fmla="*/ 57 h 150"/>
                  <a:gd name="T6" fmla="*/ 127 w 213"/>
                  <a:gd name="T7" fmla="*/ 15 h 150"/>
                  <a:gd name="T8" fmla="*/ 202 w 213"/>
                  <a:gd name="T9" fmla="*/ 111 h 150"/>
                </a:gdLst>
                <a:ahLst/>
                <a:cxnLst>
                  <a:cxn ang="0">
                    <a:pos x="T0" y="T1"/>
                  </a:cxn>
                  <a:cxn ang="0">
                    <a:pos x="T2" y="T3"/>
                  </a:cxn>
                  <a:cxn ang="0">
                    <a:pos x="T4" y="T5"/>
                  </a:cxn>
                  <a:cxn ang="0">
                    <a:pos x="T6" y="T7"/>
                  </a:cxn>
                  <a:cxn ang="0">
                    <a:pos x="T8" y="T9"/>
                  </a:cxn>
                </a:cxnLst>
                <a:rect l="0" t="0" r="r" b="b"/>
                <a:pathLst>
                  <a:path w="213" h="150">
                    <a:moveTo>
                      <a:pt x="202" y="111"/>
                    </a:moveTo>
                    <a:cubicBezTo>
                      <a:pt x="190" y="150"/>
                      <a:pt x="160" y="97"/>
                      <a:pt x="107" y="82"/>
                    </a:cubicBezTo>
                    <a:cubicBezTo>
                      <a:pt x="55" y="67"/>
                      <a:pt x="0" y="95"/>
                      <a:pt x="12" y="57"/>
                    </a:cubicBezTo>
                    <a:cubicBezTo>
                      <a:pt x="23" y="19"/>
                      <a:pt x="75" y="0"/>
                      <a:pt x="127" y="15"/>
                    </a:cubicBezTo>
                    <a:cubicBezTo>
                      <a:pt x="180" y="30"/>
                      <a:pt x="213" y="73"/>
                      <a:pt x="202" y="111"/>
                    </a:cubicBezTo>
                    <a:close/>
                  </a:path>
                </a:pathLst>
              </a:custGeom>
              <a:solidFill>
                <a:srgbClr val="4A4A4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68" name="Freeform: Shape 63"/>
              <p:cNvSpPr/>
              <p:nvPr/>
            </p:nvSpPr>
            <p:spPr bwMode="auto">
              <a:xfrm>
                <a:off x="3468689" y="3305175"/>
                <a:ext cx="136525" cy="139700"/>
              </a:xfrm>
              <a:custGeom>
                <a:avLst/>
                <a:gdLst>
                  <a:gd name="T0" fmla="*/ 77 w 79"/>
                  <a:gd name="T1" fmla="*/ 81 h 81"/>
                  <a:gd name="T2" fmla="*/ 52 w 79"/>
                  <a:gd name="T3" fmla="*/ 17 h 81"/>
                  <a:gd name="T4" fmla="*/ 1 w 79"/>
                  <a:gd name="T5" fmla="*/ 21 h 81"/>
                  <a:gd name="T6" fmla="*/ 44 w 79"/>
                  <a:gd name="T7" fmla="*/ 41 h 81"/>
                  <a:gd name="T8" fmla="*/ 77 w 79"/>
                  <a:gd name="T9" fmla="*/ 81 h 81"/>
                </a:gdLst>
                <a:ahLst/>
                <a:cxnLst>
                  <a:cxn ang="0">
                    <a:pos x="T0" y="T1"/>
                  </a:cxn>
                  <a:cxn ang="0">
                    <a:pos x="T2" y="T3"/>
                  </a:cxn>
                  <a:cxn ang="0">
                    <a:pos x="T4" y="T5"/>
                  </a:cxn>
                  <a:cxn ang="0">
                    <a:pos x="T6" y="T7"/>
                  </a:cxn>
                  <a:cxn ang="0">
                    <a:pos x="T8" y="T9"/>
                  </a:cxn>
                </a:cxnLst>
                <a:rect l="0" t="0" r="r" b="b"/>
                <a:pathLst>
                  <a:path w="79" h="81">
                    <a:moveTo>
                      <a:pt x="77" y="81"/>
                    </a:moveTo>
                    <a:cubicBezTo>
                      <a:pt x="77" y="81"/>
                      <a:pt x="79" y="35"/>
                      <a:pt x="52" y="17"/>
                    </a:cubicBezTo>
                    <a:cubicBezTo>
                      <a:pt x="25" y="0"/>
                      <a:pt x="3" y="11"/>
                      <a:pt x="1" y="21"/>
                    </a:cubicBezTo>
                    <a:cubicBezTo>
                      <a:pt x="0" y="32"/>
                      <a:pt x="23" y="33"/>
                      <a:pt x="44" y="41"/>
                    </a:cubicBezTo>
                    <a:cubicBezTo>
                      <a:pt x="65" y="50"/>
                      <a:pt x="77" y="81"/>
                      <a:pt x="77" y="81"/>
                    </a:cubicBezTo>
                    <a:close/>
                  </a:path>
                </a:pathLst>
              </a:custGeom>
              <a:solidFill>
                <a:srgbClr val="BFBE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69" name="Oval 64"/>
              <p:cNvSpPr/>
              <p:nvPr/>
            </p:nvSpPr>
            <p:spPr bwMode="auto">
              <a:xfrm>
                <a:off x="3387726" y="3316287"/>
                <a:ext cx="41275" cy="34925"/>
              </a:xfrm>
              <a:prstGeom prst="ellipse">
                <a:avLst/>
              </a:prstGeom>
              <a:solidFill>
                <a:srgbClr val="BFBE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70" name="Freeform: Shape 65"/>
              <p:cNvSpPr/>
              <p:nvPr/>
            </p:nvSpPr>
            <p:spPr bwMode="auto">
              <a:xfrm>
                <a:off x="3127376" y="3314700"/>
                <a:ext cx="82550" cy="73025"/>
              </a:xfrm>
              <a:custGeom>
                <a:avLst/>
                <a:gdLst>
                  <a:gd name="T0" fmla="*/ 48 w 48"/>
                  <a:gd name="T1" fmla="*/ 5 h 42"/>
                  <a:gd name="T2" fmla="*/ 22 w 48"/>
                  <a:gd name="T3" fmla="*/ 5 h 42"/>
                  <a:gd name="T4" fmla="*/ 4 w 48"/>
                  <a:gd name="T5" fmla="*/ 40 h 42"/>
                  <a:gd name="T6" fmla="*/ 24 w 48"/>
                  <a:gd name="T7" fmla="*/ 42 h 42"/>
                  <a:gd name="T8" fmla="*/ 34 w 48"/>
                  <a:gd name="T9" fmla="*/ 29 h 42"/>
                  <a:gd name="T10" fmla="*/ 48 w 48"/>
                  <a:gd name="T11" fmla="*/ 5 h 42"/>
                </a:gdLst>
                <a:ahLst/>
                <a:cxnLst>
                  <a:cxn ang="0">
                    <a:pos x="T0" y="T1"/>
                  </a:cxn>
                  <a:cxn ang="0">
                    <a:pos x="T2" y="T3"/>
                  </a:cxn>
                  <a:cxn ang="0">
                    <a:pos x="T4" y="T5"/>
                  </a:cxn>
                  <a:cxn ang="0">
                    <a:pos x="T6" y="T7"/>
                  </a:cxn>
                  <a:cxn ang="0">
                    <a:pos x="T8" y="T9"/>
                  </a:cxn>
                  <a:cxn ang="0">
                    <a:pos x="T10" y="T11"/>
                  </a:cxn>
                </a:cxnLst>
                <a:rect l="0" t="0" r="r" b="b"/>
                <a:pathLst>
                  <a:path w="48" h="42">
                    <a:moveTo>
                      <a:pt x="48" y="5"/>
                    </a:moveTo>
                    <a:cubicBezTo>
                      <a:pt x="48" y="5"/>
                      <a:pt x="41" y="0"/>
                      <a:pt x="22" y="5"/>
                    </a:cubicBezTo>
                    <a:cubicBezTo>
                      <a:pt x="4" y="9"/>
                      <a:pt x="0" y="33"/>
                      <a:pt x="4" y="40"/>
                    </a:cubicBezTo>
                    <a:cubicBezTo>
                      <a:pt x="4" y="40"/>
                      <a:pt x="12" y="39"/>
                      <a:pt x="24" y="42"/>
                    </a:cubicBezTo>
                    <a:cubicBezTo>
                      <a:pt x="24" y="42"/>
                      <a:pt x="32" y="36"/>
                      <a:pt x="34" y="29"/>
                    </a:cubicBezTo>
                    <a:cubicBezTo>
                      <a:pt x="36" y="23"/>
                      <a:pt x="48" y="5"/>
                      <a:pt x="48" y="5"/>
                    </a:cubicBezTo>
                    <a:close/>
                  </a:path>
                </a:pathLst>
              </a:custGeom>
              <a:solidFill>
                <a:srgbClr val="BCBCB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71" name="Freeform: Shape 66"/>
              <p:cNvSpPr/>
              <p:nvPr/>
            </p:nvSpPr>
            <p:spPr bwMode="auto">
              <a:xfrm>
                <a:off x="3132139" y="3363912"/>
                <a:ext cx="53975" cy="23813"/>
              </a:xfrm>
              <a:custGeom>
                <a:avLst/>
                <a:gdLst>
                  <a:gd name="T0" fmla="*/ 10 w 31"/>
                  <a:gd name="T1" fmla="*/ 7 h 14"/>
                  <a:gd name="T2" fmla="*/ 0 w 31"/>
                  <a:gd name="T3" fmla="*/ 7 h 14"/>
                  <a:gd name="T4" fmla="*/ 1 w 31"/>
                  <a:gd name="T5" fmla="*/ 12 h 14"/>
                  <a:gd name="T6" fmla="*/ 21 w 31"/>
                  <a:gd name="T7" fmla="*/ 14 h 14"/>
                  <a:gd name="T8" fmla="*/ 31 w 31"/>
                  <a:gd name="T9" fmla="*/ 2 h 14"/>
                  <a:gd name="T10" fmla="*/ 10 w 31"/>
                  <a:gd name="T11" fmla="*/ 7 h 14"/>
                </a:gdLst>
                <a:ahLst/>
                <a:cxnLst>
                  <a:cxn ang="0">
                    <a:pos x="T0" y="T1"/>
                  </a:cxn>
                  <a:cxn ang="0">
                    <a:pos x="T2" y="T3"/>
                  </a:cxn>
                  <a:cxn ang="0">
                    <a:pos x="T4" y="T5"/>
                  </a:cxn>
                  <a:cxn ang="0">
                    <a:pos x="T6" y="T7"/>
                  </a:cxn>
                  <a:cxn ang="0">
                    <a:pos x="T8" y="T9"/>
                  </a:cxn>
                  <a:cxn ang="0">
                    <a:pos x="T10" y="T11"/>
                  </a:cxn>
                </a:cxnLst>
                <a:rect l="0" t="0" r="r" b="b"/>
                <a:pathLst>
                  <a:path w="31" h="14">
                    <a:moveTo>
                      <a:pt x="10" y="7"/>
                    </a:moveTo>
                    <a:cubicBezTo>
                      <a:pt x="7" y="9"/>
                      <a:pt x="3" y="9"/>
                      <a:pt x="0" y="7"/>
                    </a:cubicBezTo>
                    <a:cubicBezTo>
                      <a:pt x="0" y="9"/>
                      <a:pt x="1" y="11"/>
                      <a:pt x="1" y="12"/>
                    </a:cubicBezTo>
                    <a:cubicBezTo>
                      <a:pt x="1" y="12"/>
                      <a:pt x="9" y="11"/>
                      <a:pt x="21" y="14"/>
                    </a:cubicBezTo>
                    <a:cubicBezTo>
                      <a:pt x="21" y="14"/>
                      <a:pt x="29" y="8"/>
                      <a:pt x="31" y="2"/>
                    </a:cubicBezTo>
                    <a:cubicBezTo>
                      <a:pt x="24" y="0"/>
                      <a:pt x="17" y="3"/>
                      <a:pt x="10" y="7"/>
                    </a:cubicBezTo>
                    <a:close/>
                  </a:path>
                </a:pathLst>
              </a:custGeom>
              <a:solidFill>
                <a:srgbClr val="A1A1A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72" name="Freeform: Shape 67"/>
              <p:cNvSpPr/>
              <p:nvPr/>
            </p:nvSpPr>
            <p:spPr bwMode="auto">
              <a:xfrm>
                <a:off x="3135314" y="3322637"/>
                <a:ext cx="58738" cy="41275"/>
              </a:xfrm>
              <a:custGeom>
                <a:avLst/>
                <a:gdLst>
                  <a:gd name="T0" fmla="*/ 18 w 34"/>
                  <a:gd name="T1" fmla="*/ 2 h 24"/>
                  <a:gd name="T2" fmla="*/ 0 w 34"/>
                  <a:gd name="T3" fmla="*/ 24 h 24"/>
                  <a:gd name="T4" fmla="*/ 34 w 34"/>
                  <a:gd name="T5" fmla="*/ 0 h 24"/>
                  <a:gd name="T6" fmla="*/ 18 w 34"/>
                  <a:gd name="T7" fmla="*/ 2 h 24"/>
                </a:gdLst>
                <a:ahLst/>
                <a:cxnLst>
                  <a:cxn ang="0">
                    <a:pos x="T0" y="T1"/>
                  </a:cxn>
                  <a:cxn ang="0">
                    <a:pos x="T2" y="T3"/>
                  </a:cxn>
                  <a:cxn ang="0">
                    <a:pos x="T4" y="T5"/>
                  </a:cxn>
                  <a:cxn ang="0">
                    <a:pos x="T6" y="T7"/>
                  </a:cxn>
                </a:cxnLst>
                <a:rect l="0" t="0" r="r" b="b"/>
                <a:pathLst>
                  <a:path w="34" h="24">
                    <a:moveTo>
                      <a:pt x="18" y="2"/>
                    </a:moveTo>
                    <a:cubicBezTo>
                      <a:pt x="7" y="5"/>
                      <a:pt x="1" y="15"/>
                      <a:pt x="0" y="24"/>
                    </a:cubicBezTo>
                    <a:cubicBezTo>
                      <a:pt x="10" y="15"/>
                      <a:pt x="21" y="5"/>
                      <a:pt x="34" y="0"/>
                    </a:cubicBezTo>
                    <a:cubicBezTo>
                      <a:pt x="30" y="0"/>
                      <a:pt x="25" y="1"/>
                      <a:pt x="18" y="2"/>
                    </a:cubicBezTo>
                    <a:close/>
                  </a:path>
                </a:pathLst>
              </a:custGeom>
              <a:solidFill>
                <a:srgbClr val="D8D9D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73" name="Freeform: Shape 68"/>
              <p:cNvSpPr/>
              <p:nvPr/>
            </p:nvSpPr>
            <p:spPr bwMode="auto">
              <a:xfrm>
                <a:off x="3160714" y="3316287"/>
                <a:ext cx="57150" cy="76200"/>
              </a:xfrm>
              <a:custGeom>
                <a:avLst/>
                <a:gdLst>
                  <a:gd name="T0" fmla="*/ 3 w 33"/>
                  <a:gd name="T1" fmla="*/ 5 h 44"/>
                  <a:gd name="T2" fmla="*/ 4 w 33"/>
                  <a:gd name="T3" fmla="*/ 41 h 44"/>
                  <a:gd name="T4" fmla="*/ 27 w 33"/>
                  <a:gd name="T5" fmla="*/ 39 h 44"/>
                  <a:gd name="T6" fmla="*/ 27 w 33"/>
                  <a:gd name="T7" fmla="*/ 3 h 44"/>
                  <a:gd name="T8" fmla="*/ 3 w 33"/>
                  <a:gd name="T9" fmla="*/ 5 h 44"/>
                </a:gdLst>
                <a:ahLst/>
                <a:cxnLst>
                  <a:cxn ang="0">
                    <a:pos x="T0" y="T1"/>
                  </a:cxn>
                  <a:cxn ang="0">
                    <a:pos x="T2" y="T3"/>
                  </a:cxn>
                  <a:cxn ang="0">
                    <a:pos x="T4" y="T5"/>
                  </a:cxn>
                  <a:cxn ang="0">
                    <a:pos x="T6" y="T7"/>
                  </a:cxn>
                  <a:cxn ang="0">
                    <a:pos x="T8" y="T9"/>
                  </a:cxn>
                </a:cxnLst>
                <a:rect l="0" t="0" r="r" b="b"/>
                <a:pathLst>
                  <a:path w="33" h="44">
                    <a:moveTo>
                      <a:pt x="3" y="5"/>
                    </a:moveTo>
                    <a:cubicBezTo>
                      <a:pt x="0" y="12"/>
                      <a:pt x="0" y="38"/>
                      <a:pt x="4" y="41"/>
                    </a:cubicBezTo>
                    <a:cubicBezTo>
                      <a:pt x="9" y="43"/>
                      <a:pt x="24" y="44"/>
                      <a:pt x="27" y="39"/>
                    </a:cubicBezTo>
                    <a:cubicBezTo>
                      <a:pt x="30" y="34"/>
                      <a:pt x="33" y="5"/>
                      <a:pt x="27" y="3"/>
                    </a:cubicBezTo>
                    <a:cubicBezTo>
                      <a:pt x="22" y="0"/>
                      <a:pt x="5" y="1"/>
                      <a:pt x="3" y="5"/>
                    </a:cubicBezTo>
                    <a:close/>
                  </a:path>
                </a:pathLst>
              </a:custGeom>
              <a:solidFill>
                <a:srgbClr val="D8D9D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74" name="Freeform: Shape 69"/>
              <p:cNvSpPr/>
              <p:nvPr/>
            </p:nvSpPr>
            <p:spPr bwMode="auto">
              <a:xfrm>
                <a:off x="3160714" y="3317875"/>
                <a:ext cx="55563" cy="73025"/>
              </a:xfrm>
              <a:custGeom>
                <a:avLst/>
                <a:gdLst>
                  <a:gd name="T0" fmla="*/ 4 w 32"/>
                  <a:gd name="T1" fmla="*/ 5 h 42"/>
                  <a:gd name="T2" fmla="*/ 5 w 32"/>
                  <a:gd name="T3" fmla="*/ 39 h 42"/>
                  <a:gd name="T4" fmla="*/ 26 w 32"/>
                  <a:gd name="T5" fmla="*/ 37 h 42"/>
                  <a:gd name="T6" fmla="*/ 27 w 32"/>
                  <a:gd name="T7" fmla="*/ 2 h 42"/>
                  <a:gd name="T8" fmla="*/ 4 w 32"/>
                  <a:gd name="T9" fmla="*/ 5 h 42"/>
                </a:gdLst>
                <a:ahLst/>
                <a:cxnLst>
                  <a:cxn ang="0">
                    <a:pos x="T0" y="T1"/>
                  </a:cxn>
                  <a:cxn ang="0">
                    <a:pos x="T2" y="T3"/>
                  </a:cxn>
                  <a:cxn ang="0">
                    <a:pos x="T4" y="T5"/>
                  </a:cxn>
                  <a:cxn ang="0">
                    <a:pos x="T6" y="T7"/>
                  </a:cxn>
                  <a:cxn ang="0">
                    <a:pos x="T8" y="T9"/>
                  </a:cxn>
                </a:cxnLst>
                <a:rect l="0" t="0" r="r" b="b"/>
                <a:pathLst>
                  <a:path w="32" h="42">
                    <a:moveTo>
                      <a:pt x="4" y="5"/>
                    </a:moveTo>
                    <a:cubicBezTo>
                      <a:pt x="1" y="11"/>
                      <a:pt x="0" y="37"/>
                      <a:pt x="5" y="39"/>
                    </a:cubicBezTo>
                    <a:cubicBezTo>
                      <a:pt x="9" y="41"/>
                      <a:pt x="23" y="42"/>
                      <a:pt x="26" y="37"/>
                    </a:cubicBezTo>
                    <a:cubicBezTo>
                      <a:pt x="29" y="32"/>
                      <a:pt x="32" y="5"/>
                      <a:pt x="27" y="2"/>
                    </a:cubicBezTo>
                    <a:cubicBezTo>
                      <a:pt x="21" y="0"/>
                      <a:pt x="6" y="1"/>
                      <a:pt x="4" y="5"/>
                    </a:cubicBezTo>
                    <a:close/>
                  </a:path>
                </a:pathLst>
              </a:custGeom>
              <a:solidFill>
                <a:srgbClr val="BCBCB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75" name="Freeform: Shape 70"/>
              <p:cNvSpPr/>
              <p:nvPr/>
            </p:nvSpPr>
            <p:spPr bwMode="auto">
              <a:xfrm>
                <a:off x="3167064" y="3325812"/>
                <a:ext cx="46038" cy="58738"/>
              </a:xfrm>
              <a:custGeom>
                <a:avLst/>
                <a:gdLst>
                  <a:gd name="T0" fmla="*/ 3 w 27"/>
                  <a:gd name="T1" fmla="*/ 4 h 34"/>
                  <a:gd name="T2" fmla="*/ 4 w 27"/>
                  <a:gd name="T3" fmla="*/ 32 h 34"/>
                  <a:gd name="T4" fmla="*/ 21 w 27"/>
                  <a:gd name="T5" fmla="*/ 30 h 34"/>
                  <a:gd name="T6" fmla="*/ 22 w 27"/>
                  <a:gd name="T7" fmla="*/ 3 h 34"/>
                  <a:gd name="T8" fmla="*/ 3 w 27"/>
                  <a:gd name="T9" fmla="*/ 4 h 34"/>
                </a:gdLst>
                <a:ahLst/>
                <a:cxnLst>
                  <a:cxn ang="0">
                    <a:pos x="T0" y="T1"/>
                  </a:cxn>
                  <a:cxn ang="0">
                    <a:pos x="T2" y="T3"/>
                  </a:cxn>
                  <a:cxn ang="0">
                    <a:pos x="T4" y="T5"/>
                  </a:cxn>
                  <a:cxn ang="0">
                    <a:pos x="T6" y="T7"/>
                  </a:cxn>
                  <a:cxn ang="0">
                    <a:pos x="T8" y="T9"/>
                  </a:cxn>
                </a:cxnLst>
                <a:rect l="0" t="0" r="r" b="b"/>
                <a:pathLst>
                  <a:path w="27" h="34">
                    <a:moveTo>
                      <a:pt x="3" y="4"/>
                    </a:moveTo>
                    <a:cubicBezTo>
                      <a:pt x="0" y="9"/>
                      <a:pt x="0" y="30"/>
                      <a:pt x="4" y="32"/>
                    </a:cubicBezTo>
                    <a:cubicBezTo>
                      <a:pt x="7" y="34"/>
                      <a:pt x="19" y="34"/>
                      <a:pt x="21" y="30"/>
                    </a:cubicBezTo>
                    <a:cubicBezTo>
                      <a:pt x="24" y="26"/>
                      <a:pt x="27" y="5"/>
                      <a:pt x="22" y="3"/>
                    </a:cubicBezTo>
                    <a:cubicBezTo>
                      <a:pt x="18" y="1"/>
                      <a:pt x="4" y="0"/>
                      <a:pt x="3" y="4"/>
                    </a:cubicBezTo>
                    <a:close/>
                  </a:path>
                </a:pathLst>
              </a:custGeom>
              <a:solidFill>
                <a:srgbClr val="A1A1A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76" name="Freeform: Shape 71"/>
              <p:cNvSpPr/>
              <p:nvPr/>
            </p:nvSpPr>
            <p:spPr bwMode="auto">
              <a:xfrm>
                <a:off x="3173414" y="3335337"/>
                <a:ext cx="30163" cy="38100"/>
              </a:xfrm>
              <a:custGeom>
                <a:avLst/>
                <a:gdLst>
                  <a:gd name="T0" fmla="*/ 2 w 17"/>
                  <a:gd name="T1" fmla="*/ 3 h 22"/>
                  <a:gd name="T2" fmla="*/ 2 w 17"/>
                  <a:gd name="T3" fmla="*/ 20 h 22"/>
                  <a:gd name="T4" fmla="*/ 14 w 17"/>
                  <a:gd name="T5" fmla="*/ 19 h 22"/>
                  <a:gd name="T6" fmla="*/ 14 w 17"/>
                  <a:gd name="T7" fmla="*/ 2 h 22"/>
                  <a:gd name="T8" fmla="*/ 2 w 17"/>
                  <a:gd name="T9" fmla="*/ 3 h 22"/>
                </a:gdLst>
                <a:ahLst/>
                <a:cxnLst>
                  <a:cxn ang="0">
                    <a:pos x="T0" y="T1"/>
                  </a:cxn>
                  <a:cxn ang="0">
                    <a:pos x="T2" y="T3"/>
                  </a:cxn>
                  <a:cxn ang="0">
                    <a:pos x="T4" y="T5"/>
                  </a:cxn>
                  <a:cxn ang="0">
                    <a:pos x="T6" y="T7"/>
                  </a:cxn>
                  <a:cxn ang="0">
                    <a:pos x="T8" y="T9"/>
                  </a:cxn>
                </a:cxnLst>
                <a:rect l="0" t="0" r="r" b="b"/>
                <a:pathLst>
                  <a:path w="17" h="22">
                    <a:moveTo>
                      <a:pt x="2" y="3"/>
                    </a:moveTo>
                    <a:cubicBezTo>
                      <a:pt x="0" y="6"/>
                      <a:pt x="0" y="19"/>
                      <a:pt x="2" y="20"/>
                    </a:cubicBezTo>
                    <a:cubicBezTo>
                      <a:pt x="5" y="22"/>
                      <a:pt x="12" y="22"/>
                      <a:pt x="14" y="19"/>
                    </a:cubicBezTo>
                    <a:cubicBezTo>
                      <a:pt x="15" y="17"/>
                      <a:pt x="17" y="4"/>
                      <a:pt x="14" y="2"/>
                    </a:cubicBezTo>
                    <a:cubicBezTo>
                      <a:pt x="11" y="1"/>
                      <a:pt x="3" y="0"/>
                      <a:pt x="2" y="3"/>
                    </a:cubicBezTo>
                    <a:close/>
                  </a:path>
                </a:pathLst>
              </a:custGeom>
              <a:solidFill>
                <a:srgbClr val="87878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77" name="Freeform: Shape 72"/>
              <p:cNvSpPr/>
              <p:nvPr/>
            </p:nvSpPr>
            <p:spPr bwMode="auto">
              <a:xfrm>
                <a:off x="3195639" y="3332162"/>
                <a:ext cx="12700" cy="15875"/>
              </a:xfrm>
              <a:custGeom>
                <a:avLst/>
                <a:gdLst>
                  <a:gd name="T0" fmla="*/ 6 w 7"/>
                  <a:gd name="T1" fmla="*/ 9 h 9"/>
                  <a:gd name="T2" fmla="*/ 6 w 7"/>
                  <a:gd name="T3" fmla="*/ 2 h 9"/>
                  <a:gd name="T4" fmla="*/ 0 w 7"/>
                  <a:gd name="T5" fmla="*/ 1 h 9"/>
                  <a:gd name="T6" fmla="*/ 5 w 7"/>
                  <a:gd name="T7" fmla="*/ 4 h 9"/>
                  <a:gd name="T8" fmla="*/ 6 w 7"/>
                  <a:gd name="T9" fmla="*/ 9 h 9"/>
                </a:gdLst>
                <a:ahLst/>
                <a:cxnLst>
                  <a:cxn ang="0">
                    <a:pos x="T0" y="T1"/>
                  </a:cxn>
                  <a:cxn ang="0">
                    <a:pos x="T2" y="T3"/>
                  </a:cxn>
                  <a:cxn ang="0">
                    <a:pos x="T4" y="T5"/>
                  </a:cxn>
                  <a:cxn ang="0">
                    <a:pos x="T6" y="T7"/>
                  </a:cxn>
                  <a:cxn ang="0">
                    <a:pos x="T8" y="T9"/>
                  </a:cxn>
                </a:cxnLst>
                <a:rect l="0" t="0" r="r" b="b"/>
                <a:pathLst>
                  <a:path w="7" h="9">
                    <a:moveTo>
                      <a:pt x="6" y="9"/>
                    </a:moveTo>
                    <a:cubicBezTo>
                      <a:pt x="6" y="9"/>
                      <a:pt x="7" y="4"/>
                      <a:pt x="6" y="2"/>
                    </a:cubicBezTo>
                    <a:cubicBezTo>
                      <a:pt x="4" y="1"/>
                      <a:pt x="1" y="0"/>
                      <a:pt x="0" y="1"/>
                    </a:cubicBezTo>
                    <a:cubicBezTo>
                      <a:pt x="0" y="3"/>
                      <a:pt x="3" y="2"/>
                      <a:pt x="5" y="4"/>
                    </a:cubicBezTo>
                    <a:cubicBezTo>
                      <a:pt x="7" y="6"/>
                      <a:pt x="6" y="9"/>
                      <a:pt x="6"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78" name="Oval 73"/>
              <p:cNvSpPr/>
              <p:nvPr/>
            </p:nvSpPr>
            <p:spPr bwMode="auto">
              <a:xfrm>
                <a:off x="3187701" y="3332162"/>
                <a:ext cx="4763" cy="31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79" name="Freeform: Shape 74"/>
              <p:cNvSpPr/>
              <p:nvPr/>
            </p:nvSpPr>
            <p:spPr bwMode="auto">
              <a:xfrm>
                <a:off x="3119439" y="4124325"/>
                <a:ext cx="590550" cy="180975"/>
              </a:xfrm>
              <a:custGeom>
                <a:avLst/>
                <a:gdLst>
                  <a:gd name="T0" fmla="*/ 342 w 342"/>
                  <a:gd name="T1" fmla="*/ 29 h 105"/>
                  <a:gd name="T2" fmla="*/ 342 w 342"/>
                  <a:gd name="T3" fmla="*/ 0 h 105"/>
                  <a:gd name="T4" fmla="*/ 6 w 342"/>
                  <a:gd name="T5" fmla="*/ 4 h 105"/>
                  <a:gd name="T6" fmla="*/ 0 w 342"/>
                  <a:gd name="T7" fmla="*/ 24 h 105"/>
                  <a:gd name="T8" fmla="*/ 342 w 342"/>
                  <a:gd name="T9" fmla="*/ 29 h 105"/>
                </a:gdLst>
                <a:ahLst/>
                <a:cxnLst>
                  <a:cxn ang="0">
                    <a:pos x="T0" y="T1"/>
                  </a:cxn>
                  <a:cxn ang="0">
                    <a:pos x="T2" y="T3"/>
                  </a:cxn>
                  <a:cxn ang="0">
                    <a:pos x="T4" y="T5"/>
                  </a:cxn>
                  <a:cxn ang="0">
                    <a:pos x="T6" y="T7"/>
                  </a:cxn>
                  <a:cxn ang="0">
                    <a:pos x="T8" y="T9"/>
                  </a:cxn>
                </a:cxnLst>
                <a:rect l="0" t="0" r="r" b="b"/>
                <a:pathLst>
                  <a:path w="342" h="105">
                    <a:moveTo>
                      <a:pt x="342" y="29"/>
                    </a:moveTo>
                    <a:cubicBezTo>
                      <a:pt x="342" y="20"/>
                      <a:pt x="342" y="10"/>
                      <a:pt x="342" y="0"/>
                    </a:cubicBezTo>
                    <a:cubicBezTo>
                      <a:pt x="244" y="75"/>
                      <a:pt x="104" y="84"/>
                      <a:pt x="6" y="4"/>
                    </a:cubicBezTo>
                    <a:cubicBezTo>
                      <a:pt x="5" y="10"/>
                      <a:pt x="3" y="17"/>
                      <a:pt x="0" y="24"/>
                    </a:cubicBezTo>
                    <a:cubicBezTo>
                      <a:pt x="104" y="105"/>
                      <a:pt x="238" y="100"/>
                      <a:pt x="342" y="29"/>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80" name="Freeform: Shape 75"/>
              <p:cNvSpPr/>
              <p:nvPr/>
            </p:nvSpPr>
            <p:spPr bwMode="auto">
              <a:xfrm>
                <a:off x="3163889" y="3694112"/>
                <a:ext cx="473075" cy="101600"/>
              </a:xfrm>
              <a:custGeom>
                <a:avLst/>
                <a:gdLst>
                  <a:gd name="T0" fmla="*/ 13 w 274"/>
                  <a:gd name="T1" fmla="*/ 12 h 58"/>
                  <a:gd name="T2" fmla="*/ 9 w 274"/>
                  <a:gd name="T3" fmla="*/ 34 h 58"/>
                  <a:gd name="T4" fmla="*/ 78 w 274"/>
                  <a:gd name="T5" fmla="*/ 56 h 58"/>
                  <a:gd name="T6" fmla="*/ 215 w 274"/>
                  <a:gd name="T7" fmla="*/ 50 h 58"/>
                  <a:gd name="T8" fmla="*/ 268 w 274"/>
                  <a:gd name="T9" fmla="*/ 25 h 58"/>
                  <a:gd name="T10" fmla="*/ 269 w 274"/>
                  <a:gd name="T11" fmla="*/ 4 h 58"/>
                  <a:gd name="T12" fmla="*/ 150 w 274"/>
                  <a:gd name="T13" fmla="*/ 26 h 58"/>
                  <a:gd name="T14" fmla="*/ 13 w 274"/>
                  <a:gd name="T15" fmla="*/ 12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4" h="58">
                    <a:moveTo>
                      <a:pt x="13" y="12"/>
                    </a:moveTo>
                    <a:cubicBezTo>
                      <a:pt x="0" y="18"/>
                      <a:pt x="3" y="29"/>
                      <a:pt x="9" y="34"/>
                    </a:cubicBezTo>
                    <a:cubicBezTo>
                      <a:pt x="14" y="40"/>
                      <a:pt x="39" y="53"/>
                      <a:pt x="78" y="56"/>
                    </a:cubicBezTo>
                    <a:cubicBezTo>
                      <a:pt x="116" y="58"/>
                      <a:pt x="194" y="55"/>
                      <a:pt x="215" y="50"/>
                    </a:cubicBezTo>
                    <a:cubicBezTo>
                      <a:pt x="246" y="42"/>
                      <a:pt x="261" y="33"/>
                      <a:pt x="268" y="25"/>
                    </a:cubicBezTo>
                    <a:cubicBezTo>
                      <a:pt x="273" y="20"/>
                      <a:pt x="274" y="8"/>
                      <a:pt x="269" y="4"/>
                    </a:cubicBezTo>
                    <a:cubicBezTo>
                      <a:pt x="264" y="0"/>
                      <a:pt x="218" y="25"/>
                      <a:pt x="150" y="26"/>
                    </a:cubicBezTo>
                    <a:cubicBezTo>
                      <a:pt x="40" y="27"/>
                      <a:pt x="17" y="10"/>
                      <a:pt x="13" y="12"/>
                    </a:cubicBezTo>
                    <a:close/>
                  </a:path>
                </a:pathLst>
              </a:custGeom>
              <a:solidFill>
                <a:srgbClr val="787C7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81" name="Freeform: Shape 76"/>
              <p:cNvSpPr/>
              <p:nvPr/>
            </p:nvSpPr>
            <p:spPr bwMode="auto">
              <a:xfrm>
                <a:off x="3176589" y="3732212"/>
                <a:ext cx="452438" cy="63500"/>
              </a:xfrm>
              <a:custGeom>
                <a:avLst/>
                <a:gdLst>
                  <a:gd name="T0" fmla="*/ 209 w 262"/>
                  <a:gd name="T1" fmla="*/ 23 h 36"/>
                  <a:gd name="T2" fmla="*/ 66 w 262"/>
                  <a:gd name="T3" fmla="*/ 29 h 36"/>
                  <a:gd name="T4" fmla="*/ 0 w 262"/>
                  <a:gd name="T5" fmla="*/ 12 h 36"/>
                  <a:gd name="T6" fmla="*/ 1 w 262"/>
                  <a:gd name="T7" fmla="*/ 12 h 36"/>
                  <a:gd name="T8" fmla="*/ 70 w 262"/>
                  <a:gd name="T9" fmla="*/ 34 h 36"/>
                  <a:gd name="T10" fmla="*/ 207 w 262"/>
                  <a:gd name="T11" fmla="*/ 28 h 36"/>
                  <a:gd name="T12" fmla="*/ 260 w 262"/>
                  <a:gd name="T13" fmla="*/ 3 h 36"/>
                  <a:gd name="T14" fmla="*/ 262 w 262"/>
                  <a:gd name="T15" fmla="*/ 0 h 36"/>
                  <a:gd name="T16" fmla="*/ 209 w 262"/>
                  <a:gd name="T1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2" h="36">
                    <a:moveTo>
                      <a:pt x="209" y="23"/>
                    </a:moveTo>
                    <a:cubicBezTo>
                      <a:pt x="187" y="28"/>
                      <a:pt x="106" y="32"/>
                      <a:pt x="66" y="29"/>
                    </a:cubicBezTo>
                    <a:cubicBezTo>
                      <a:pt x="34" y="27"/>
                      <a:pt x="11" y="18"/>
                      <a:pt x="0" y="12"/>
                    </a:cubicBezTo>
                    <a:cubicBezTo>
                      <a:pt x="0" y="12"/>
                      <a:pt x="1" y="12"/>
                      <a:pt x="1" y="12"/>
                    </a:cubicBezTo>
                    <a:cubicBezTo>
                      <a:pt x="6" y="18"/>
                      <a:pt x="31" y="31"/>
                      <a:pt x="70" y="34"/>
                    </a:cubicBezTo>
                    <a:cubicBezTo>
                      <a:pt x="108" y="36"/>
                      <a:pt x="186" y="33"/>
                      <a:pt x="207" y="28"/>
                    </a:cubicBezTo>
                    <a:cubicBezTo>
                      <a:pt x="238" y="20"/>
                      <a:pt x="253" y="11"/>
                      <a:pt x="260" y="3"/>
                    </a:cubicBezTo>
                    <a:cubicBezTo>
                      <a:pt x="261" y="2"/>
                      <a:pt x="261" y="1"/>
                      <a:pt x="262" y="0"/>
                    </a:cubicBezTo>
                    <a:cubicBezTo>
                      <a:pt x="254" y="8"/>
                      <a:pt x="238" y="16"/>
                      <a:pt x="209" y="23"/>
                    </a:cubicBezTo>
                    <a:close/>
                  </a:path>
                </a:pathLst>
              </a:custGeom>
              <a:solidFill>
                <a:srgbClr val="53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82" name="Freeform: Shape 77"/>
              <p:cNvSpPr/>
              <p:nvPr/>
            </p:nvSpPr>
            <p:spPr bwMode="auto">
              <a:xfrm>
                <a:off x="3176589" y="3702050"/>
                <a:ext cx="450850" cy="58738"/>
              </a:xfrm>
              <a:custGeom>
                <a:avLst/>
                <a:gdLst>
                  <a:gd name="T0" fmla="*/ 208 w 261"/>
                  <a:gd name="T1" fmla="*/ 22 h 34"/>
                  <a:gd name="T2" fmla="*/ 65 w 261"/>
                  <a:gd name="T3" fmla="*/ 27 h 34"/>
                  <a:gd name="T4" fmla="*/ 0 w 261"/>
                  <a:gd name="T5" fmla="*/ 11 h 34"/>
                  <a:gd name="T6" fmla="*/ 0 w 261"/>
                  <a:gd name="T7" fmla="*/ 12 h 34"/>
                  <a:gd name="T8" fmla="*/ 69 w 261"/>
                  <a:gd name="T9" fmla="*/ 32 h 34"/>
                  <a:gd name="T10" fmla="*/ 207 w 261"/>
                  <a:gd name="T11" fmla="*/ 26 h 34"/>
                  <a:gd name="T12" fmla="*/ 260 w 261"/>
                  <a:gd name="T13" fmla="*/ 2 h 34"/>
                  <a:gd name="T14" fmla="*/ 261 w 261"/>
                  <a:gd name="T15" fmla="*/ 0 h 34"/>
                  <a:gd name="T16" fmla="*/ 208 w 261"/>
                  <a:gd name="T17" fmla="*/ 2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1" h="34">
                    <a:moveTo>
                      <a:pt x="208" y="22"/>
                    </a:moveTo>
                    <a:cubicBezTo>
                      <a:pt x="186" y="26"/>
                      <a:pt x="105" y="30"/>
                      <a:pt x="65" y="27"/>
                    </a:cubicBezTo>
                    <a:cubicBezTo>
                      <a:pt x="33" y="25"/>
                      <a:pt x="10" y="17"/>
                      <a:pt x="0" y="11"/>
                    </a:cubicBezTo>
                    <a:cubicBezTo>
                      <a:pt x="0" y="11"/>
                      <a:pt x="0" y="11"/>
                      <a:pt x="0" y="12"/>
                    </a:cubicBezTo>
                    <a:cubicBezTo>
                      <a:pt x="6" y="17"/>
                      <a:pt x="30" y="29"/>
                      <a:pt x="69" y="32"/>
                    </a:cubicBezTo>
                    <a:cubicBezTo>
                      <a:pt x="108" y="34"/>
                      <a:pt x="185" y="31"/>
                      <a:pt x="207" y="26"/>
                    </a:cubicBezTo>
                    <a:cubicBezTo>
                      <a:pt x="237" y="19"/>
                      <a:pt x="253" y="10"/>
                      <a:pt x="260" y="2"/>
                    </a:cubicBezTo>
                    <a:cubicBezTo>
                      <a:pt x="260" y="2"/>
                      <a:pt x="261" y="1"/>
                      <a:pt x="261" y="0"/>
                    </a:cubicBezTo>
                    <a:cubicBezTo>
                      <a:pt x="253" y="7"/>
                      <a:pt x="237" y="15"/>
                      <a:pt x="208" y="22"/>
                    </a:cubicBezTo>
                    <a:close/>
                  </a:path>
                </a:pathLst>
              </a:custGeom>
              <a:solidFill>
                <a:srgbClr val="A4A4A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83" name="Freeform: Shape 78"/>
              <p:cNvSpPr/>
              <p:nvPr/>
            </p:nvSpPr>
            <p:spPr bwMode="auto">
              <a:xfrm>
                <a:off x="3267076" y="3810000"/>
                <a:ext cx="360363" cy="258763"/>
              </a:xfrm>
              <a:custGeom>
                <a:avLst/>
                <a:gdLst>
                  <a:gd name="T0" fmla="*/ 109 w 209"/>
                  <a:gd name="T1" fmla="*/ 3 h 150"/>
                  <a:gd name="T2" fmla="*/ 14 w 209"/>
                  <a:gd name="T3" fmla="*/ 16 h 150"/>
                  <a:gd name="T4" fmla="*/ 9 w 209"/>
                  <a:gd name="T5" fmla="*/ 86 h 150"/>
                  <a:gd name="T6" fmla="*/ 54 w 209"/>
                  <a:gd name="T7" fmla="*/ 148 h 150"/>
                  <a:gd name="T8" fmla="*/ 172 w 209"/>
                  <a:gd name="T9" fmla="*/ 142 h 150"/>
                  <a:gd name="T10" fmla="*/ 206 w 209"/>
                  <a:gd name="T11" fmla="*/ 76 h 150"/>
                  <a:gd name="T12" fmla="*/ 180 w 209"/>
                  <a:gd name="T13" fmla="*/ 1 h 150"/>
                  <a:gd name="T14" fmla="*/ 109 w 209"/>
                  <a:gd name="T15" fmla="*/ 3 h 1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9" h="150">
                    <a:moveTo>
                      <a:pt x="109" y="3"/>
                    </a:moveTo>
                    <a:cubicBezTo>
                      <a:pt x="72" y="4"/>
                      <a:pt x="22" y="1"/>
                      <a:pt x="14" y="16"/>
                    </a:cubicBezTo>
                    <a:cubicBezTo>
                      <a:pt x="6" y="31"/>
                      <a:pt x="8" y="64"/>
                      <a:pt x="9" y="86"/>
                    </a:cubicBezTo>
                    <a:cubicBezTo>
                      <a:pt x="9" y="108"/>
                      <a:pt x="0" y="150"/>
                      <a:pt x="54" y="148"/>
                    </a:cubicBezTo>
                    <a:cubicBezTo>
                      <a:pt x="112" y="147"/>
                      <a:pt x="156" y="146"/>
                      <a:pt x="172" y="142"/>
                    </a:cubicBezTo>
                    <a:cubicBezTo>
                      <a:pt x="188" y="139"/>
                      <a:pt x="209" y="136"/>
                      <a:pt x="206" y="76"/>
                    </a:cubicBezTo>
                    <a:cubicBezTo>
                      <a:pt x="203" y="16"/>
                      <a:pt x="202" y="3"/>
                      <a:pt x="180" y="1"/>
                    </a:cubicBezTo>
                    <a:cubicBezTo>
                      <a:pt x="159" y="0"/>
                      <a:pt x="127" y="2"/>
                      <a:pt x="109" y="3"/>
                    </a:cubicBezTo>
                    <a:close/>
                  </a:path>
                </a:pathLst>
              </a:custGeom>
              <a:solidFill>
                <a:srgbClr val="7B7B7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84" name="Freeform: Shape 79"/>
              <p:cNvSpPr/>
              <p:nvPr/>
            </p:nvSpPr>
            <p:spPr bwMode="auto">
              <a:xfrm>
                <a:off x="3276601" y="3810000"/>
                <a:ext cx="350838" cy="252413"/>
              </a:xfrm>
              <a:custGeom>
                <a:avLst/>
                <a:gdLst>
                  <a:gd name="T0" fmla="*/ 106 w 203"/>
                  <a:gd name="T1" fmla="*/ 3 h 146"/>
                  <a:gd name="T2" fmla="*/ 14 w 203"/>
                  <a:gd name="T3" fmla="*/ 15 h 146"/>
                  <a:gd name="T4" fmla="*/ 9 w 203"/>
                  <a:gd name="T5" fmla="*/ 83 h 146"/>
                  <a:gd name="T6" fmla="*/ 53 w 203"/>
                  <a:gd name="T7" fmla="*/ 144 h 146"/>
                  <a:gd name="T8" fmla="*/ 167 w 203"/>
                  <a:gd name="T9" fmla="*/ 138 h 146"/>
                  <a:gd name="T10" fmla="*/ 200 w 203"/>
                  <a:gd name="T11" fmla="*/ 74 h 146"/>
                  <a:gd name="T12" fmla="*/ 175 w 203"/>
                  <a:gd name="T13" fmla="*/ 1 h 146"/>
                  <a:gd name="T14" fmla="*/ 106 w 203"/>
                  <a:gd name="T15" fmla="*/ 3 h 1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3" h="146">
                    <a:moveTo>
                      <a:pt x="106" y="3"/>
                    </a:moveTo>
                    <a:cubicBezTo>
                      <a:pt x="70" y="3"/>
                      <a:pt x="22" y="1"/>
                      <a:pt x="14" y="15"/>
                    </a:cubicBezTo>
                    <a:cubicBezTo>
                      <a:pt x="6" y="30"/>
                      <a:pt x="9" y="62"/>
                      <a:pt x="9" y="83"/>
                    </a:cubicBezTo>
                    <a:cubicBezTo>
                      <a:pt x="9" y="105"/>
                      <a:pt x="0" y="146"/>
                      <a:pt x="53" y="144"/>
                    </a:cubicBezTo>
                    <a:cubicBezTo>
                      <a:pt x="109" y="142"/>
                      <a:pt x="152" y="142"/>
                      <a:pt x="167" y="138"/>
                    </a:cubicBezTo>
                    <a:cubicBezTo>
                      <a:pt x="183" y="134"/>
                      <a:pt x="203" y="132"/>
                      <a:pt x="200" y="74"/>
                    </a:cubicBezTo>
                    <a:cubicBezTo>
                      <a:pt x="197" y="15"/>
                      <a:pt x="196" y="3"/>
                      <a:pt x="175" y="1"/>
                    </a:cubicBezTo>
                    <a:cubicBezTo>
                      <a:pt x="154" y="0"/>
                      <a:pt x="123" y="2"/>
                      <a:pt x="106" y="3"/>
                    </a:cubicBezTo>
                    <a:close/>
                  </a:path>
                </a:pathLst>
              </a:custGeom>
              <a:solidFill>
                <a:srgbClr val="A1A1A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85" name="Freeform: Shape 80"/>
              <p:cNvSpPr/>
              <p:nvPr/>
            </p:nvSpPr>
            <p:spPr bwMode="auto">
              <a:xfrm>
                <a:off x="3308351" y="3825875"/>
                <a:ext cx="303213" cy="219075"/>
              </a:xfrm>
              <a:custGeom>
                <a:avLst/>
                <a:gdLst>
                  <a:gd name="T0" fmla="*/ 92 w 176"/>
                  <a:gd name="T1" fmla="*/ 2 h 127"/>
                  <a:gd name="T2" fmla="*/ 12 w 176"/>
                  <a:gd name="T3" fmla="*/ 13 h 127"/>
                  <a:gd name="T4" fmla="*/ 7 w 176"/>
                  <a:gd name="T5" fmla="*/ 73 h 127"/>
                  <a:gd name="T6" fmla="*/ 45 w 176"/>
                  <a:gd name="T7" fmla="*/ 125 h 127"/>
                  <a:gd name="T8" fmla="*/ 145 w 176"/>
                  <a:gd name="T9" fmla="*/ 120 h 127"/>
                  <a:gd name="T10" fmla="*/ 174 w 176"/>
                  <a:gd name="T11" fmla="*/ 64 h 127"/>
                  <a:gd name="T12" fmla="*/ 152 w 176"/>
                  <a:gd name="T13" fmla="*/ 1 h 127"/>
                  <a:gd name="T14" fmla="*/ 92 w 176"/>
                  <a:gd name="T15" fmla="*/ 2 h 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6" h="127">
                    <a:moveTo>
                      <a:pt x="92" y="2"/>
                    </a:moveTo>
                    <a:cubicBezTo>
                      <a:pt x="61" y="3"/>
                      <a:pt x="19" y="1"/>
                      <a:pt x="12" y="13"/>
                    </a:cubicBezTo>
                    <a:cubicBezTo>
                      <a:pt x="5" y="26"/>
                      <a:pt x="7" y="54"/>
                      <a:pt x="7" y="73"/>
                    </a:cubicBezTo>
                    <a:cubicBezTo>
                      <a:pt x="8" y="91"/>
                      <a:pt x="0" y="127"/>
                      <a:pt x="45" y="125"/>
                    </a:cubicBezTo>
                    <a:cubicBezTo>
                      <a:pt x="95" y="124"/>
                      <a:pt x="132" y="124"/>
                      <a:pt x="145" y="120"/>
                    </a:cubicBezTo>
                    <a:cubicBezTo>
                      <a:pt x="159" y="117"/>
                      <a:pt x="176" y="115"/>
                      <a:pt x="174" y="64"/>
                    </a:cubicBezTo>
                    <a:cubicBezTo>
                      <a:pt x="171" y="13"/>
                      <a:pt x="170" y="3"/>
                      <a:pt x="152" y="1"/>
                    </a:cubicBezTo>
                    <a:cubicBezTo>
                      <a:pt x="134" y="0"/>
                      <a:pt x="107" y="2"/>
                      <a:pt x="92" y="2"/>
                    </a:cubicBezTo>
                    <a:close/>
                  </a:path>
                </a:pathLst>
              </a:custGeom>
              <a:solidFill>
                <a:srgbClr val="BBBCB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86" name="Freeform: Shape 81"/>
              <p:cNvSpPr/>
              <p:nvPr/>
            </p:nvSpPr>
            <p:spPr bwMode="auto">
              <a:xfrm>
                <a:off x="3332164" y="3825875"/>
                <a:ext cx="257175" cy="87313"/>
              </a:xfrm>
              <a:custGeom>
                <a:avLst/>
                <a:gdLst>
                  <a:gd name="T0" fmla="*/ 133 w 149"/>
                  <a:gd name="T1" fmla="*/ 5 h 50"/>
                  <a:gd name="T2" fmla="*/ 78 w 149"/>
                  <a:gd name="T3" fmla="*/ 6 h 50"/>
                  <a:gd name="T4" fmla="*/ 4 w 149"/>
                  <a:gd name="T5" fmla="*/ 16 h 50"/>
                  <a:gd name="T6" fmla="*/ 0 w 149"/>
                  <a:gd name="T7" fmla="*/ 50 h 50"/>
                  <a:gd name="T8" fmla="*/ 29 w 149"/>
                  <a:gd name="T9" fmla="*/ 24 h 50"/>
                  <a:gd name="T10" fmla="*/ 149 w 149"/>
                  <a:gd name="T11" fmla="*/ 21 h 50"/>
                  <a:gd name="T12" fmla="*/ 133 w 149"/>
                  <a:gd name="T13" fmla="*/ 5 h 50"/>
                </a:gdLst>
                <a:ahLst/>
                <a:cxnLst>
                  <a:cxn ang="0">
                    <a:pos x="T0" y="T1"/>
                  </a:cxn>
                  <a:cxn ang="0">
                    <a:pos x="T2" y="T3"/>
                  </a:cxn>
                  <a:cxn ang="0">
                    <a:pos x="T4" y="T5"/>
                  </a:cxn>
                  <a:cxn ang="0">
                    <a:pos x="T6" y="T7"/>
                  </a:cxn>
                  <a:cxn ang="0">
                    <a:pos x="T8" y="T9"/>
                  </a:cxn>
                  <a:cxn ang="0">
                    <a:pos x="T10" y="T11"/>
                  </a:cxn>
                  <a:cxn ang="0">
                    <a:pos x="T12" y="T13"/>
                  </a:cxn>
                </a:cxnLst>
                <a:rect l="0" t="0" r="r" b="b"/>
                <a:pathLst>
                  <a:path w="149" h="50">
                    <a:moveTo>
                      <a:pt x="133" y="5"/>
                    </a:moveTo>
                    <a:cubicBezTo>
                      <a:pt x="116" y="4"/>
                      <a:pt x="91" y="6"/>
                      <a:pt x="78" y="6"/>
                    </a:cubicBezTo>
                    <a:cubicBezTo>
                      <a:pt x="49" y="7"/>
                      <a:pt x="11" y="5"/>
                      <a:pt x="4" y="16"/>
                    </a:cubicBezTo>
                    <a:cubicBezTo>
                      <a:pt x="0" y="24"/>
                      <a:pt x="0" y="37"/>
                      <a:pt x="0" y="50"/>
                    </a:cubicBezTo>
                    <a:cubicBezTo>
                      <a:pt x="5" y="36"/>
                      <a:pt x="12" y="25"/>
                      <a:pt x="29" y="24"/>
                    </a:cubicBezTo>
                    <a:cubicBezTo>
                      <a:pt x="66" y="22"/>
                      <a:pt x="117" y="0"/>
                      <a:pt x="149" y="21"/>
                    </a:cubicBezTo>
                    <a:cubicBezTo>
                      <a:pt x="146" y="10"/>
                      <a:pt x="142" y="6"/>
                      <a:pt x="133" y="5"/>
                    </a:cubicBezTo>
                    <a:close/>
                  </a:path>
                </a:pathLst>
              </a:custGeom>
              <a:solidFill>
                <a:srgbClr val="D8D9D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87" name="Oval 82"/>
              <p:cNvSpPr/>
              <p:nvPr/>
            </p:nvSpPr>
            <p:spPr bwMode="auto">
              <a:xfrm>
                <a:off x="3357564" y="3854450"/>
                <a:ext cx="80963" cy="79375"/>
              </a:xfrm>
              <a:prstGeom prst="ellipse">
                <a:avLst/>
              </a:pr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88" name="Oval 83"/>
              <p:cNvSpPr/>
              <p:nvPr/>
            </p:nvSpPr>
            <p:spPr bwMode="auto">
              <a:xfrm>
                <a:off x="3367089" y="3857625"/>
                <a:ext cx="66675" cy="68263"/>
              </a:xfrm>
              <a:prstGeom prst="ellipse">
                <a:avLst/>
              </a:prstGeom>
              <a:solidFill>
                <a:schemeClr val="tx1">
                  <a:lumMod val="50000"/>
                  <a:lumOff val="5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89" name="Oval 84"/>
              <p:cNvSpPr/>
              <p:nvPr/>
            </p:nvSpPr>
            <p:spPr bwMode="auto">
              <a:xfrm>
                <a:off x="3370264" y="3959225"/>
                <a:ext cx="61913" cy="60325"/>
              </a:xfrm>
              <a:prstGeom prst="ellipse">
                <a:avLst/>
              </a:pr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90" name="Oval 85"/>
              <p:cNvSpPr/>
              <p:nvPr/>
            </p:nvSpPr>
            <p:spPr bwMode="auto">
              <a:xfrm>
                <a:off x="3381376" y="3962400"/>
                <a:ext cx="49213" cy="52388"/>
              </a:xfrm>
              <a:prstGeom prst="ellipse">
                <a:avLst/>
              </a:prstGeom>
              <a:solidFill>
                <a:schemeClr val="tx1">
                  <a:lumMod val="50000"/>
                  <a:lumOff val="5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91" name="Freeform: Shape 86"/>
              <p:cNvSpPr/>
              <p:nvPr/>
            </p:nvSpPr>
            <p:spPr bwMode="auto">
              <a:xfrm>
                <a:off x="3502026" y="3863975"/>
                <a:ext cx="90488" cy="36513"/>
              </a:xfrm>
              <a:custGeom>
                <a:avLst/>
                <a:gdLst>
                  <a:gd name="T0" fmla="*/ 53 w 53"/>
                  <a:gd name="T1" fmla="*/ 10 h 21"/>
                  <a:gd name="T2" fmla="*/ 43 w 53"/>
                  <a:gd name="T3" fmla="*/ 20 h 21"/>
                  <a:gd name="T4" fmla="*/ 10 w 53"/>
                  <a:gd name="T5" fmla="*/ 21 h 21"/>
                  <a:gd name="T6" fmla="*/ 0 w 53"/>
                  <a:gd name="T7" fmla="*/ 11 h 21"/>
                  <a:gd name="T8" fmla="*/ 0 w 53"/>
                  <a:gd name="T9" fmla="*/ 11 h 21"/>
                  <a:gd name="T10" fmla="*/ 9 w 53"/>
                  <a:gd name="T11" fmla="*/ 1 h 21"/>
                  <a:gd name="T12" fmla="*/ 43 w 53"/>
                  <a:gd name="T13" fmla="*/ 1 h 21"/>
                  <a:gd name="T14" fmla="*/ 53 w 53"/>
                  <a:gd name="T15" fmla="*/ 10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21">
                    <a:moveTo>
                      <a:pt x="53" y="10"/>
                    </a:moveTo>
                    <a:cubicBezTo>
                      <a:pt x="53" y="15"/>
                      <a:pt x="49" y="20"/>
                      <a:pt x="43" y="20"/>
                    </a:cubicBezTo>
                    <a:cubicBezTo>
                      <a:pt x="10" y="21"/>
                      <a:pt x="10" y="21"/>
                      <a:pt x="10" y="21"/>
                    </a:cubicBezTo>
                    <a:cubicBezTo>
                      <a:pt x="4" y="21"/>
                      <a:pt x="0" y="17"/>
                      <a:pt x="0" y="11"/>
                    </a:cubicBezTo>
                    <a:cubicBezTo>
                      <a:pt x="0" y="11"/>
                      <a:pt x="0" y="11"/>
                      <a:pt x="0" y="11"/>
                    </a:cubicBezTo>
                    <a:cubicBezTo>
                      <a:pt x="0" y="6"/>
                      <a:pt x="4" y="2"/>
                      <a:pt x="9" y="1"/>
                    </a:cubicBezTo>
                    <a:cubicBezTo>
                      <a:pt x="43" y="1"/>
                      <a:pt x="43" y="1"/>
                      <a:pt x="43" y="1"/>
                    </a:cubicBezTo>
                    <a:cubicBezTo>
                      <a:pt x="48" y="0"/>
                      <a:pt x="52" y="5"/>
                      <a:pt x="53" y="10"/>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92" name="Freeform: Shape 87"/>
              <p:cNvSpPr/>
              <p:nvPr/>
            </p:nvSpPr>
            <p:spPr bwMode="auto">
              <a:xfrm>
                <a:off x="3502026" y="3927475"/>
                <a:ext cx="90488" cy="34925"/>
              </a:xfrm>
              <a:custGeom>
                <a:avLst/>
                <a:gdLst>
                  <a:gd name="T0" fmla="*/ 53 w 53"/>
                  <a:gd name="T1" fmla="*/ 9 h 20"/>
                  <a:gd name="T2" fmla="*/ 44 w 53"/>
                  <a:gd name="T3" fmla="*/ 19 h 20"/>
                  <a:gd name="T4" fmla="*/ 10 w 53"/>
                  <a:gd name="T5" fmla="*/ 20 h 20"/>
                  <a:gd name="T6" fmla="*/ 1 w 53"/>
                  <a:gd name="T7" fmla="*/ 11 h 20"/>
                  <a:gd name="T8" fmla="*/ 1 w 53"/>
                  <a:gd name="T9" fmla="*/ 11 h 20"/>
                  <a:gd name="T10" fmla="*/ 10 w 53"/>
                  <a:gd name="T11" fmla="*/ 1 h 20"/>
                  <a:gd name="T12" fmla="*/ 43 w 53"/>
                  <a:gd name="T13" fmla="*/ 0 h 20"/>
                  <a:gd name="T14" fmla="*/ 53 w 53"/>
                  <a:gd name="T15" fmla="*/ 9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20">
                    <a:moveTo>
                      <a:pt x="53" y="9"/>
                    </a:moveTo>
                    <a:cubicBezTo>
                      <a:pt x="53" y="15"/>
                      <a:pt x="49" y="19"/>
                      <a:pt x="44" y="19"/>
                    </a:cubicBezTo>
                    <a:cubicBezTo>
                      <a:pt x="10" y="20"/>
                      <a:pt x="10" y="20"/>
                      <a:pt x="10" y="20"/>
                    </a:cubicBezTo>
                    <a:cubicBezTo>
                      <a:pt x="5" y="20"/>
                      <a:pt x="1" y="16"/>
                      <a:pt x="1" y="11"/>
                    </a:cubicBezTo>
                    <a:cubicBezTo>
                      <a:pt x="1" y="11"/>
                      <a:pt x="1" y="11"/>
                      <a:pt x="1" y="11"/>
                    </a:cubicBezTo>
                    <a:cubicBezTo>
                      <a:pt x="0" y="5"/>
                      <a:pt x="5" y="1"/>
                      <a:pt x="10" y="1"/>
                    </a:cubicBezTo>
                    <a:cubicBezTo>
                      <a:pt x="43" y="0"/>
                      <a:pt x="43" y="0"/>
                      <a:pt x="43" y="0"/>
                    </a:cubicBezTo>
                    <a:cubicBezTo>
                      <a:pt x="49" y="0"/>
                      <a:pt x="53" y="4"/>
                      <a:pt x="53" y="9"/>
                    </a:cubicBezTo>
                    <a:close/>
                  </a:path>
                </a:pathLst>
              </a:custGeom>
              <a:solidFill>
                <a:srgbClr val="6D6E6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93" name="Freeform: Shape 88"/>
              <p:cNvSpPr/>
              <p:nvPr/>
            </p:nvSpPr>
            <p:spPr bwMode="auto">
              <a:xfrm>
                <a:off x="3036889" y="3736975"/>
                <a:ext cx="152400" cy="269875"/>
              </a:xfrm>
              <a:custGeom>
                <a:avLst/>
                <a:gdLst>
                  <a:gd name="T0" fmla="*/ 33 w 88"/>
                  <a:gd name="T1" fmla="*/ 4 h 157"/>
                  <a:gd name="T2" fmla="*/ 1 w 88"/>
                  <a:gd name="T3" fmla="*/ 36 h 157"/>
                  <a:gd name="T4" fmla="*/ 41 w 88"/>
                  <a:gd name="T5" fmla="*/ 85 h 157"/>
                  <a:gd name="T6" fmla="*/ 32 w 88"/>
                  <a:gd name="T7" fmla="*/ 144 h 157"/>
                  <a:gd name="T8" fmla="*/ 56 w 88"/>
                  <a:gd name="T9" fmla="*/ 150 h 157"/>
                  <a:gd name="T10" fmla="*/ 86 w 88"/>
                  <a:gd name="T11" fmla="*/ 66 h 157"/>
                  <a:gd name="T12" fmla="*/ 33 w 88"/>
                  <a:gd name="T13" fmla="*/ 4 h 157"/>
                </a:gdLst>
                <a:ahLst/>
                <a:cxnLst>
                  <a:cxn ang="0">
                    <a:pos x="T0" y="T1"/>
                  </a:cxn>
                  <a:cxn ang="0">
                    <a:pos x="T2" y="T3"/>
                  </a:cxn>
                  <a:cxn ang="0">
                    <a:pos x="T4" y="T5"/>
                  </a:cxn>
                  <a:cxn ang="0">
                    <a:pos x="T6" y="T7"/>
                  </a:cxn>
                  <a:cxn ang="0">
                    <a:pos x="T8" y="T9"/>
                  </a:cxn>
                  <a:cxn ang="0">
                    <a:pos x="T10" y="T11"/>
                  </a:cxn>
                  <a:cxn ang="0">
                    <a:pos x="T12" y="T13"/>
                  </a:cxn>
                </a:cxnLst>
                <a:rect l="0" t="0" r="r" b="b"/>
                <a:pathLst>
                  <a:path w="88" h="157">
                    <a:moveTo>
                      <a:pt x="33" y="4"/>
                    </a:moveTo>
                    <a:cubicBezTo>
                      <a:pt x="19" y="5"/>
                      <a:pt x="2" y="24"/>
                      <a:pt x="1" y="36"/>
                    </a:cubicBezTo>
                    <a:cubicBezTo>
                      <a:pt x="0" y="48"/>
                      <a:pt x="39" y="56"/>
                      <a:pt x="41" y="85"/>
                    </a:cubicBezTo>
                    <a:cubicBezTo>
                      <a:pt x="44" y="114"/>
                      <a:pt x="36" y="138"/>
                      <a:pt x="32" y="144"/>
                    </a:cubicBezTo>
                    <a:cubicBezTo>
                      <a:pt x="28" y="150"/>
                      <a:pt x="47" y="157"/>
                      <a:pt x="56" y="150"/>
                    </a:cubicBezTo>
                    <a:cubicBezTo>
                      <a:pt x="64" y="142"/>
                      <a:pt x="88" y="117"/>
                      <a:pt x="86" y="66"/>
                    </a:cubicBezTo>
                    <a:cubicBezTo>
                      <a:pt x="86" y="44"/>
                      <a:pt x="74" y="0"/>
                      <a:pt x="33" y="4"/>
                    </a:cubicBezTo>
                    <a:close/>
                  </a:path>
                </a:pathLst>
              </a:custGeom>
              <a:solidFill>
                <a:srgbClr val="787C7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94" name="Freeform: Shape 89"/>
              <p:cNvSpPr/>
              <p:nvPr/>
            </p:nvSpPr>
            <p:spPr bwMode="auto">
              <a:xfrm>
                <a:off x="3086101" y="3825875"/>
                <a:ext cx="103188" cy="180975"/>
              </a:xfrm>
              <a:custGeom>
                <a:avLst/>
                <a:gdLst>
                  <a:gd name="T0" fmla="*/ 57 w 60"/>
                  <a:gd name="T1" fmla="*/ 0 h 105"/>
                  <a:gd name="T2" fmla="*/ 44 w 60"/>
                  <a:gd name="T3" fmla="*/ 4 h 105"/>
                  <a:gd name="T4" fmla="*/ 16 w 60"/>
                  <a:gd name="T5" fmla="*/ 53 h 105"/>
                  <a:gd name="T6" fmla="*/ 14 w 60"/>
                  <a:gd name="T7" fmla="*/ 54 h 105"/>
                  <a:gd name="T8" fmla="*/ 4 w 60"/>
                  <a:gd name="T9" fmla="*/ 92 h 105"/>
                  <a:gd name="T10" fmla="*/ 28 w 60"/>
                  <a:gd name="T11" fmla="*/ 98 h 105"/>
                  <a:gd name="T12" fmla="*/ 58 w 60"/>
                  <a:gd name="T13" fmla="*/ 14 h 105"/>
                  <a:gd name="T14" fmla="*/ 57 w 60"/>
                  <a:gd name="T15" fmla="*/ 0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05">
                    <a:moveTo>
                      <a:pt x="57" y="0"/>
                    </a:moveTo>
                    <a:cubicBezTo>
                      <a:pt x="53" y="1"/>
                      <a:pt x="48" y="2"/>
                      <a:pt x="44" y="4"/>
                    </a:cubicBezTo>
                    <a:cubicBezTo>
                      <a:pt x="24" y="16"/>
                      <a:pt x="30" y="42"/>
                      <a:pt x="16" y="53"/>
                    </a:cubicBezTo>
                    <a:cubicBezTo>
                      <a:pt x="15" y="54"/>
                      <a:pt x="15" y="54"/>
                      <a:pt x="14" y="54"/>
                    </a:cubicBezTo>
                    <a:cubicBezTo>
                      <a:pt x="12" y="73"/>
                      <a:pt x="7" y="88"/>
                      <a:pt x="4" y="92"/>
                    </a:cubicBezTo>
                    <a:cubicBezTo>
                      <a:pt x="0" y="98"/>
                      <a:pt x="19" y="105"/>
                      <a:pt x="28" y="98"/>
                    </a:cubicBezTo>
                    <a:cubicBezTo>
                      <a:pt x="36" y="90"/>
                      <a:pt x="60" y="65"/>
                      <a:pt x="58" y="14"/>
                    </a:cubicBezTo>
                    <a:cubicBezTo>
                      <a:pt x="58" y="10"/>
                      <a:pt x="58" y="5"/>
                      <a:pt x="57" y="0"/>
                    </a:cubicBezTo>
                    <a:close/>
                  </a:path>
                </a:pathLst>
              </a:custGeom>
              <a:solidFill>
                <a:srgbClr val="51555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95" name="Freeform: Shape 90"/>
              <p:cNvSpPr/>
              <p:nvPr/>
            </p:nvSpPr>
            <p:spPr bwMode="auto">
              <a:xfrm>
                <a:off x="3051176" y="3748087"/>
                <a:ext cx="98425" cy="66675"/>
              </a:xfrm>
              <a:custGeom>
                <a:avLst/>
                <a:gdLst>
                  <a:gd name="T0" fmla="*/ 57 w 57"/>
                  <a:gd name="T1" fmla="*/ 15 h 38"/>
                  <a:gd name="T2" fmla="*/ 26 w 57"/>
                  <a:gd name="T3" fmla="*/ 1 h 38"/>
                  <a:gd name="T4" fmla="*/ 0 w 57"/>
                  <a:gd name="T5" fmla="*/ 27 h 38"/>
                  <a:gd name="T6" fmla="*/ 9 w 57"/>
                  <a:gd name="T7" fmla="*/ 38 h 38"/>
                  <a:gd name="T8" fmla="*/ 57 w 57"/>
                  <a:gd name="T9" fmla="*/ 15 h 38"/>
                </a:gdLst>
                <a:ahLst/>
                <a:cxnLst>
                  <a:cxn ang="0">
                    <a:pos x="T0" y="T1"/>
                  </a:cxn>
                  <a:cxn ang="0">
                    <a:pos x="T2" y="T3"/>
                  </a:cxn>
                  <a:cxn ang="0">
                    <a:pos x="T4" y="T5"/>
                  </a:cxn>
                  <a:cxn ang="0">
                    <a:pos x="T6" y="T7"/>
                  </a:cxn>
                  <a:cxn ang="0">
                    <a:pos x="T8" y="T9"/>
                  </a:cxn>
                </a:cxnLst>
                <a:rect l="0" t="0" r="r" b="b"/>
                <a:pathLst>
                  <a:path w="57" h="38">
                    <a:moveTo>
                      <a:pt x="57" y="15"/>
                    </a:moveTo>
                    <a:cubicBezTo>
                      <a:pt x="50" y="6"/>
                      <a:pt x="40" y="0"/>
                      <a:pt x="26" y="1"/>
                    </a:cubicBezTo>
                    <a:cubicBezTo>
                      <a:pt x="15" y="2"/>
                      <a:pt x="1" y="17"/>
                      <a:pt x="0" y="27"/>
                    </a:cubicBezTo>
                    <a:cubicBezTo>
                      <a:pt x="0" y="31"/>
                      <a:pt x="4" y="34"/>
                      <a:pt x="9" y="38"/>
                    </a:cubicBezTo>
                    <a:cubicBezTo>
                      <a:pt x="13" y="16"/>
                      <a:pt x="33" y="5"/>
                      <a:pt x="57" y="15"/>
                    </a:cubicBezTo>
                    <a:close/>
                  </a:path>
                </a:pathLst>
              </a:custGeom>
              <a:solidFill>
                <a:srgbClr val="AFAFA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96" name="Freeform: Shape 91"/>
              <p:cNvSpPr/>
              <p:nvPr/>
            </p:nvSpPr>
            <p:spPr bwMode="auto">
              <a:xfrm>
                <a:off x="3122614" y="3836987"/>
                <a:ext cx="166688" cy="315913"/>
              </a:xfrm>
              <a:custGeom>
                <a:avLst/>
                <a:gdLst>
                  <a:gd name="T0" fmla="*/ 7 w 96"/>
                  <a:gd name="T1" fmla="*/ 75 h 183"/>
                  <a:gd name="T2" fmla="*/ 21 w 96"/>
                  <a:gd name="T3" fmla="*/ 5 h 183"/>
                  <a:gd name="T4" fmla="*/ 44 w 96"/>
                  <a:gd name="T5" fmla="*/ 28 h 183"/>
                  <a:gd name="T6" fmla="*/ 41 w 96"/>
                  <a:gd name="T7" fmla="*/ 66 h 183"/>
                  <a:gd name="T8" fmla="*/ 85 w 96"/>
                  <a:gd name="T9" fmla="*/ 71 h 183"/>
                  <a:gd name="T10" fmla="*/ 81 w 96"/>
                  <a:gd name="T11" fmla="*/ 93 h 183"/>
                  <a:gd name="T12" fmla="*/ 94 w 96"/>
                  <a:gd name="T13" fmla="*/ 108 h 183"/>
                  <a:gd name="T14" fmla="*/ 83 w 96"/>
                  <a:gd name="T15" fmla="*/ 123 h 183"/>
                  <a:gd name="T16" fmla="*/ 95 w 96"/>
                  <a:gd name="T17" fmla="*/ 138 h 183"/>
                  <a:gd name="T18" fmla="*/ 80 w 96"/>
                  <a:gd name="T19" fmla="*/ 152 h 183"/>
                  <a:gd name="T20" fmla="*/ 86 w 96"/>
                  <a:gd name="T21" fmla="*/ 172 h 183"/>
                  <a:gd name="T22" fmla="*/ 52 w 96"/>
                  <a:gd name="T23" fmla="*/ 181 h 183"/>
                  <a:gd name="T24" fmla="*/ 41 w 96"/>
                  <a:gd name="T25" fmla="*/ 122 h 183"/>
                  <a:gd name="T26" fmla="*/ 7 w 96"/>
                  <a:gd name="T27" fmla="*/ 75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183">
                    <a:moveTo>
                      <a:pt x="7" y="75"/>
                    </a:moveTo>
                    <a:cubicBezTo>
                      <a:pt x="7" y="75"/>
                      <a:pt x="8" y="10"/>
                      <a:pt x="21" y="5"/>
                    </a:cubicBezTo>
                    <a:cubicBezTo>
                      <a:pt x="33" y="0"/>
                      <a:pt x="44" y="12"/>
                      <a:pt x="44" y="28"/>
                    </a:cubicBezTo>
                    <a:cubicBezTo>
                      <a:pt x="45" y="39"/>
                      <a:pt x="35" y="60"/>
                      <a:pt x="41" y="66"/>
                    </a:cubicBezTo>
                    <a:cubicBezTo>
                      <a:pt x="46" y="73"/>
                      <a:pt x="80" y="61"/>
                      <a:pt x="85" y="71"/>
                    </a:cubicBezTo>
                    <a:cubicBezTo>
                      <a:pt x="90" y="81"/>
                      <a:pt x="87" y="90"/>
                      <a:pt x="81" y="93"/>
                    </a:cubicBezTo>
                    <a:cubicBezTo>
                      <a:pt x="81" y="93"/>
                      <a:pt x="92" y="97"/>
                      <a:pt x="94" y="108"/>
                    </a:cubicBezTo>
                    <a:cubicBezTo>
                      <a:pt x="95" y="119"/>
                      <a:pt x="83" y="123"/>
                      <a:pt x="83" y="123"/>
                    </a:cubicBezTo>
                    <a:cubicBezTo>
                      <a:pt x="83" y="123"/>
                      <a:pt x="96" y="128"/>
                      <a:pt x="95" y="138"/>
                    </a:cubicBezTo>
                    <a:cubicBezTo>
                      <a:pt x="95" y="147"/>
                      <a:pt x="80" y="152"/>
                      <a:pt x="80" y="152"/>
                    </a:cubicBezTo>
                    <a:cubicBezTo>
                      <a:pt x="80" y="152"/>
                      <a:pt x="93" y="166"/>
                      <a:pt x="86" y="172"/>
                    </a:cubicBezTo>
                    <a:cubicBezTo>
                      <a:pt x="78" y="178"/>
                      <a:pt x="56" y="183"/>
                      <a:pt x="52" y="181"/>
                    </a:cubicBezTo>
                    <a:cubicBezTo>
                      <a:pt x="49" y="179"/>
                      <a:pt x="52" y="148"/>
                      <a:pt x="41" y="122"/>
                    </a:cubicBezTo>
                    <a:cubicBezTo>
                      <a:pt x="30" y="96"/>
                      <a:pt x="0" y="76"/>
                      <a:pt x="7" y="75"/>
                    </a:cubicBezTo>
                    <a:close/>
                  </a:path>
                </a:pathLst>
              </a:custGeom>
              <a:solidFill>
                <a:srgbClr val="C8C8C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97" name="Freeform: Shape 92"/>
              <p:cNvSpPr/>
              <p:nvPr/>
            </p:nvSpPr>
            <p:spPr bwMode="auto">
              <a:xfrm>
                <a:off x="3140076" y="3844925"/>
                <a:ext cx="53975" cy="82550"/>
              </a:xfrm>
              <a:custGeom>
                <a:avLst/>
                <a:gdLst>
                  <a:gd name="T0" fmla="*/ 16 w 31"/>
                  <a:gd name="T1" fmla="*/ 14 h 48"/>
                  <a:gd name="T2" fmla="*/ 31 w 31"/>
                  <a:gd name="T3" fmla="*/ 18 h 48"/>
                  <a:gd name="T4" fmla="*/ 11 w 31"/>
                  <a:gd name="T5" fmla="*/ 4 h 48"/>
                  <a:gd name="T6" fmla="*/ 0 w 31"/>
                  <a:gd name="T7" fmla="*/ 48 h 48"/>
                  <a:gd name="T8" fmla="*/ 16 w 31"/>
                  <a:gd name="T9" fmla="*/ 14 h 48"/>
                </a:gdLst>
                <a:ahLst/>
                <a:cxnLst>
                  <a:cxn ang="0">
                    <a:pos x="T0" y="T1"/>
                  </a:cxn>
                  <a:cxn ang="0">
                    <a:pos x="T2" y="T3"/>
                  </a:cxn>
                  <a:cxn ang="0">
                    <a:pos x="T4" y="T5"/>
                  </a:cxn>
                  <a:cxn ang="0">
                    <a:pos x="T6" y="T7"/>
                  </a:cxn>
                  <a:cxn ang="0">
                    <a:pos x="T8" y="T9"/>
                  </a:cxn>
                </a:cxnLst>
                <a:rect l="0" t="0" r="r" b="b"/>
                <a:pathLst>
                  <a:path w="31" h="48">
                    <a:moveTo>
                      <a:pt x="16" y="14"/>
                    </a:moveTo>
                    <a:cubicBezTo>
                      <a:pt x="23" y="12"/>
                      <a:pt x="27" y="14"/>
                      <a:pt x="31" y="18"/>
                    </a:cubicBezTo>
                    <a:cubicBezTo>
                      <a:pt x="29" y="7"/>
                      <a:pt x="21" y="0"/>
                      <a:pt x="11" y="4"/>
                    </a:cubicBezTo>
                    <a:cubicBezTo>
                      <a:pt x="5" y="7"/>
                      <a:pt x="2" y="31"/>
                      <a:pt x="0" y="48"/>
                    </a:cubicBezTo>
                    <a:cubicBezTo>
                      <a:pt x="3" y="35"/>
                      <a:pt x="3" y="22"/>
                      <a:pt x="16" y="14"/>
                    </a:cubicBezTo>
                    <a:close/>
                  </a:path>
                </a:pathLst>
              </a:custGeom>
              <a:solidFill>
                <a:srgbClr val="D8D9D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98" name="Freeform: Shape 93"/>
              <p:cNvSpPr/>
              <p:nvPr/>
            </p:nvSpPr>
            <p:spPr bwMode="auto">
              <a:xfrm>
                <a:off x="3187701" y="3949700"/>
                <a:ext cx="79375" cy="30163"/>
              </a:xfrm>
              <a:custGeom>
                <a:avLst/>
                <a:gdLst>
                  <a:gd name="T0" fmla="*/ 0 w 46"/>
                  <a:gd name="T1" fmla="*/ 4 h 17"/>
                  <a:gd name="T2" fmla="*/ 46 w 46"/>
                  <a:gd name="T3" fmla="*/ 6 h 17"/>
                  <a:gd name="T4" fmla="*/ 6 w 46"/>
                  <a:gd name="T5" fmla="*/ 5 h 17"/>
                  <a:gd name="T6" fmla="*/ 0 w 46"/>
                  <a:gd name="T7" fmla="*/ 4 h 17"/>
                </a:gdLst>
                <a:ahLst/>
                <a:cxnLst>
                  <a:cxn ang="0">
                    <a:pos x="T0" y="T1"/>
                  </a:cxn>
                  <a:cxn ang="0">
                    <a:pos x="T2" y="T3"/>
                  </a:cxn>
                  <a:cxn ang="0">
                    <a:pos x="T4" y="T5"/>
                  </a:cxn>
                  <a:cxn ang="0">
                    <a:pos x="T6" y="T7"/>
                  </a:cxn>
                </a:cxnLst>
                <a:rect l="0" t="0" r="r" b="b"/>
                <a:pathLst>
                  <a:path w="46" h="17">
                    <a:moveTo>
                      <a:pt x="0" y="4"/>
                    </a:moveTo>
                    <a:cubicBezTo>
                      <a:pt x="13" y="17"/>
                      <a:pt x="33" y="15"/>
                      <a:pt x="46" y="6"/>
                    </a:cubicBezTo>
                    <a:cubicBezTo>
                      <a:pt x="38" y="0"/>
                      <a:pt x="14" y="7"/>
                      <a:pt x="6" y="5"/>
                    </a:cubicBezTo>
                    <a:cubicBezTo>
                      <a:pt x="4" y="5"/>
                      <a:pt x="3" y="5"/>
                      <a:pt x="0" y="4"/>
                    </a:cubicBezTo>
                    <a:close/>
                  </a:path>
                </a:pathLst>
              </a:custGeom>
              <a:solidFill>
                <a:srgbClr val="D8D9D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99" name="Freeform: Shape 94"/>
              <p:cNvSpPr/>
              <p:nvPr/>
            </p:nvSpPr>
            <p:spPr bwMode="auto">
              <a:xfrm>
                <a:off x="3195639" y="4002087"/>
                <a:ext cx="79375" cy="30163"/>
              </a:xfrm>
              <a:custGeom>
                <a:avLst/>
                <a:gdLst>
                  <a:gd name="T0" fmla="*/ 0 w 46"/>
                  <a:gd name="T1" fmla="*/ 4 h 17"/>
                  <a:gd name="T2" fmla="*/ 46 w 46"/>
                  <a:gd name="T3" fmla="*/ 6 h 17"/>
                  <a:gd name="T4" fmla="*/ 5 w 46"/>
                  <a:gd name="T5" fmla="*/ 5 h 17"/>
                  <a:gd name="T6" fmla="*/ 0 w 46"/>
                  <a:gd name="T7" fmla="*/ 4 h 17"/>
                </a:gdLst>
                <a:ahLst/>
                <a:cxnLst>
                  <a:cxn ang="0">
                    <a:pos x="T0" y="T1"/>
                  </a:cxn>
                  <a:cxn ang="0">
                    <a:pos x="T2" y="T3"/>
                  </a:cxn>
                  <a:cxn ang="0">
                    <a:pos x="T4" y="T5"/>
                  </a:cxn>
                  <a:cxn ang="0">
                    <a:pos x="T6" y="T7"/>
                  </a:cxn>
                </a:cxnLst>
                <a:rect l="0" t="0" r="r" b="b"/>
                <a:pathLst>
                  <a:path w="46" h="17">
                    <a:moveTo>
                      <a:pt x="0" y="4"/>
                    </a:moveTo>
                    <a:cubicBezTo>
                      <a:pt x="13" y="17"/>
                      <a:pt x="32" y="15"/>
                      <a:pt x="46" y="6"/>
                    </a:cubicBezTo>
                    <a:cubicBezTo>
                      <a:pt x="38" y="0"/>
                      <a:pt x="14" y="7"/>
                      <a:pt x="5" y="5"/>
                    </a:cubicBezTo>
                    <a:cubicBezTo>
                      <a:pt x="4" y="5"/>
                      <a:pt x="2" y="5"/>
                      <a:pt x="0" y="4"/>
                    </a:cubicBezTo>
                    <a:close/>
                  </a:path>
                </a:pathLst>
              </a:custGeom>
              <a:solidFill>
                <a:srgbClr val="D8D9D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00" name="Freeform: Shape 95"/>
              <p:cNvSpPr/>
              <p:nvPr/>
            </p:nvSpPr>
            <p:spPr bwMode="auto">
              <a:xfrm>
                <a:off x="3240089" y="4105275"/>
                <a:ext cx="33338" cy="28575"/>
              </a:xfrm>
              <a:custGeom>
                <a:avLst/>
                <a:gdLst>
                  <a:gd name="T0" fmla="*/ 13 w 19"/>
                  <a:gd name="T1" fmla="*/ 16 h 16"/>
                  <a:gd name="T2" fmla="*/ 15 w 19"/>
                  <a:gd name="T3" fmla="*/ 15 h 16"/>
                  <a:gd name="T4" fmla="*/ 12 w 19"/>
                  <a:gd name="T5" fmla="*/ 0 h 16"/>
                  <a:gd name="T6" fmla="*/ 0 w 19"/>
                  <a:gd name="T7" fmla="*/ 4 h 16"/>
                  <a:gd name="T8" fmla="*/ 13 w 19"/>
                  <a:gd name="T9" fmla="*/ 16 h 16"/>
                </a:gdLst>
                <a:ahLst/>
                <a:cxnLst>
                  <a:cxn ang="0">
                    <a:pos x="T0" y="T1"/>
                  </a:cxn>
                  <a:cxn ang="0">
                    <a:pos x="T2" y="T3"/>
                  </a:cxn>
                  <a:cxn ang="0">
                    <a:pos x="T4" y="T5"/>
                  </a:cxn>
                  <a:cxn ang="0">
                    <a:pos x="T6" y="T7"/>
                  </a:cxn>
                  <a:cxn ang="0">
                    <a:pos x="T8" y="T9"/>
                  </a:cxn>
                </a:cxnLst>
                <a:rect l="0" t="0" r="r" b="b"/>
                <a:pathLst>
                  <a:path w="19" h="16">
                    <a:moveTo>
                      <a:pt x="13" y="16"/>
                    </a:moveTo>
                    <a:cubicBezTo>
                      <a:pt x="14" y="15"/>
                      <a:pt x="14" y="15"/>
                      <a:pt x="15" y="15"/>
                    </a:cubicBezTo>
                    <a:cubicBezTo>
                      <a:pt x="19" y="11"/>
                      <a:pt x="15" y="4"/>
                      <a:pt x="12" y="0"/>
                    </a:cubicBezTo>
                    <a:cubicBezTo>
                      <a:pt x="8" y="1"/>
                      <a:pt x="4" y="0"/>
                      <a:pt x="0" y="4"/>
                    </a:cubicBezTo>
                    <a:cubicBezTo>
                      <a:pt x="8" y="2"/>
                      <a:pt x="16" y="9"/>
                      <a:pt x="13" y="16"/>
                    </a:cubicBezTo>
                    <a:close/>
                  </a:path>
                </a:pathLst>
              </a:custGeom>
              <a:solidFill>
                <a:srgbClr val="D8D9D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01" name="Freeform: Shape 96"/>
              <p:cNvSpPr/>
              <p:nvPr/>
            </p:nvSpPr>
            <p:spPr bwMode="auto">
              <a:xfrm>
                <a:off x="3240089" y="4057650"/>
                <a:ext cx="42863" cy="34925"/>
              </a:xfrm>
              <a:custGeom>
                <a:avLst/>
                <a:gdLst>
                  <a:gd name="T0" fmla="*/ 24 w 24"/>
                  <a:gd name="T1" fmla="*/ 10 h 20"/>
                  <a:gd name="T2" fmla="*/ 18 w 24"/>
                  <a:gd name="T3" fmla="*/ 0 h 20"/>
                  <a:gd name="T4" fmla="*/ 0 w 24"/>
                  <a:gd name="T5" fmla="*/ 4 h 20"/>
                  <a:gd name="T6" fmla="*/ 16 w 24"/>
                  <a:gd name="T7" fmla="*/ 20 h 20"/>
                  <a:gd name="T8" fmla="*/ 24 w 24"/>
                  <a:gd name="T9" fmla="*/ 10 h 20"/>
                </a:gdLst>
                <a:ahLst/>
                <a:cxnLst>
                  <a:cxn ang="0">
                    <a:pos x="T0" y="T1"/>
                  </a:cxn>
                  <a:cxn ang="0">
                    <a:pos x="T2" y="T3"/>
                  </a:cxn>
                  <a:cxn ang="0">
                    <a:pos x="T4" y="T5"/>
                  </a:cxn>
                  <a:cxn ang="0">
                    <a:pos x="T6" y="T7"/>
                  </a:cxn>
                  <a:cxn ang="0">
                    <a:pos x="T8" y="T9"/>
                  </a:cxn>
                </a:cxnLst>
                <a:rect l="0" t="0" r="r" b="b"/>
                <a:pathLst>
                  <a:path w="24" h="20">
                    <a:moveTo>
                      <a:pt x="24" y="10"/>
                    </a:moveTo>
                    <a:cubicBezTo>
                      <a:pt x="24" y="5"/>
                      <a:pt x="21" y="2"/>
                      <a:pt x="18" y="0"/>
                    </a:cubicBezTo>
                    <a:cubicBezTo>
                      <a:pt x="11" y="0"/>
                      <a:pt x="5" y="0"/>
                      <a:pt x="0" y="4"/>
                    </a:cubicBezTo>
                    <a:cubicBezTo>
                      <a:pt x="13" y="2"/>
                      <a:pt x="18" y="10"/>
                      <a:pt x="16" y="20"/>
                    </a:cubicBezTo>
                    <a:cubicBezTo>
                      <a:pt x="19" y="18"/>
                      <a:pt x="23" y="14"/>
                      <a:pt x="24" y="10"/>
                    </a:cubicBezTo>
                    <a:close/>
                  </a:path>
                </a:pathLst>
              </a:custGeom>
              <a:solidFill>
                <a:srgbClr val="D8D9D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02" name="Freeform: Shape 97"/>
              <p:cNvSpPr/>
              <p:nvPr/>
            </p:nvSpPr>
            <p:spPr bwMode="auto">
              <a:xfrm>
                <a:off x="3132139" y="3840162"/>
                <a:ext cx="158750" cy="315913"/>
              </a:xfrm>
              <a:custGeom>
                <a:avLst/>
                <a:gdLst>
                  <a:gd name="T0" fmla="*/ 15 w 92"/>
                  <a:gd name="T1" fmla="*/ 2 h 183"/>
                  <a:gd name="T2" fmla="*/ 1 w 92"/>
                  <a:gd name="T3" fmla="*/ 72 h 183"/>
                  <a:gd name="T4" fmla="*/ 0 w 92"/>
                  <a:gd name="T5" fmla="*/ 73 h 183"/>
                  <a:gd name="T6" fmla="*/ 0 w 92"/>
                  <a:gd name="T7" fmla="*/ 74 h 183"/>
                  <a:gd name="T8" fmla="*/ 8 w 92"/>
                  <a:gd name="T9" fmla="*/ 84 h 183"/>
                  <a:gd name="T10" fmla="*/ 35 w 92"/>
                  <a:gd name="T11" fmla="*/ 121 h 183"/>
                  <a:gd name="T12" fmla="*/ 44 w 92"/>
                  <a:gd name="T13" fmla="*/ 167 h 183"/>
                  <a:gd name="T14" fmla="*/ 47 w 92"/>
                  <a:gd name="T15" fmla="*/ 180 h 183"/>
                  <a:gd name="T16" fmla="*/ 81 w 92"/>
                  <a:gd name="T17" fmla="*/ 171 h 183"/>
                  <a:gd name="T18" fmla="*/ 84 w 92"/>
                  <a:gd name="T19" fmla="*/ 165 h 183"/>
                  <a:gd name="T20" fmla="*/ 84 w 92"/>
                  <a:gd name="T21" fmla="*/ 165 h 183"/>
                  <a:gd name="T22" fmla="*/ 77 w 92"/>
                  <a:gd name="T23" fmla="*/ 150 h 183"/>
                  <a:gd name="T24" fmla="*/ 92 w 92"/>
                  <a:gd name="T25" fmla="*/ 136 h 183"/>
                  <a:gd name="T26" fmla="*/ 92 w 92"/>
                  <a:gd name="T27" fmla="*/ 135 h 183"/>
                  <a:gd name="T28" fmla="*/ 81 w 92"/>
                  <a:gd name="T29" fmla="*/ 121 h 183"/>
                  <a:gd name="T30" fmla="*/ 90 w 92"/>
                  <a:gd name="T31" fmla="*/ 108 h 183"/>
                  <a:gd name="T32" fmla="*/ 90 w 92"/>
                  <a:gd name="T33" fmla="*/ 106 h 183"/>
                  <a:gd name="T34" fmla="*/ 78 w 92"/>
                  <a:gd name="T35" fmla="*/ 90 h 183"/>
                  <a:gd name="T36" fmla="*/ 83 w 92"/>
                  <a:gd name="T37" fmla="*/ 85 h 183"/>
                  <a:gd name="T38" fmla="*/ 84 w 92"/>
                  <a:gd name="T39" fmla="*/ 79 h 183"/>
                  <a:gd name="T40" fmla="*/ 81 w 92"/>
                  <a:gd name="T41" fmla="*/ 69 h 183"/>
                  <a:gd name="T42" fmla="*/ 55 w 92"/>
                  <a:gd name="T43" fmla="*/ 65 h 183"/>
                  <a:gd name="T44" fmla="*/ 36 w 92"/>
                  <a:gd name="T45" fmla="*/ 64 h 183"/>
                  <a:gd name="T46" fmla="*/ 38 w 92"/>
                  <a:gd name="T47" fmla="*/ 42 h 183"/>
                  <a:gd name="T48" fmla="*/ 41 w 92"/>
                  <a:gd name="T49" fmla="*/ 26 h 183"/>
                  <a:gd name="T50" fmla="*/ 30 w 92"/>
                  <a:gd name="T51" fmla="*/ 3 h 183"/>
                  <a:gd name="T52" fmla="*/ 15 w 92"/>
                  <a:gd name="T53" fmla="*/ 2 h 183"/>
                  <a:gd name="T54" fmla="*/ 48 w 92"/>
                  <a:gd name="T55" fmla="*/ 178 h 183"/>
                  <a:gd name="T56" fmla="*/ 46 w 92"/>
                  <a:gd name="T57" fmla="*/ 166 h 183"/>
                  <a:gd name="T58" fmla="*/ 37 w 92"/>
                  <a:gd name="T59" fmla="*/ 120 h 183"/>
                  <a:gd name="T60" fmla="*/ 10 w 92"/>
                  <a:gd name="T61" fmla="*/ 83 h 183"/>
                  <a:gd name="T62" fmla="*/ 2 w 92"/>
                  <a:gd name="T63" fmla="*/ 74 h 183"/>
                  <a:gd name="T64" fmla="*/ 3 w 92"/>
                  <a:gd name="T65" fmla="*/ 73 h 183"/>
                  <a:gd name="T66" fmla="*/ 16 w 92"/>
                  <a:gd name="T67" fmla="*/ 4 h 183"/>
                  <a:gd name="T68" fmla="*/ 29 w 92"/>
                  <a:gd name="T69" fmla="*/ 5 h 183"/>
                  <a:gd name="T70" fmla="*/ 38 w 92"/>
                  <a:gd name="T71" fmla="*/ 26 h 183"/>
                  <a:gd name="T72" fmla="*/ 36 w 92"/>
                  <a:gd name="T73" fmla="*/ 42 h 183"/>
                  <a:gd name="T74" fmla="*/ 35 w 92"/>
                  <a:gd name="T75" fmla="*/ 65 h 183"/>
                  <a:gd name="T76" fmla="*/ 55 w 92"/>
                  <a:gd name="T77" fmla="*/ 67 h 183"/>
                  <a:gd name="T78" fmla="*/ 79 w 92"/>
                  <a:gd name="T79" fmla="*/ 70 h 183"/>
                  <a:gd name="T80" fmla="*/ 81 w 92"/>
                  <a:gd name="T81" fmla="*/ 84 h 183"/>
                  <a:gd name="T82" fmla="*/ 75 w 92"/>
                  <a:gd name="T83" fmla="*/ 90 h 183"/>
                  <a:gd name="T84" fmla="*/ 75 w 92"/>
                  <a:gd name="T85" fmla="*/ 90 h 183"/>
                  <a:gd name="T86" fmla="*/ 75 w 92"/>
                  <a:gd name="T87" fmla="*/ 91 h 183"/>
                  <a:gd name="T88" fmla="*/ 88 w 92"/>
                  <a:gd name="T89" fmla="*/ 106 h 183"/>
                  <a:gd name="T90" fmla="*/ 78 w 92"/>
                  <a:gd name="T91" fmla="*/ 120 h 183"/>
                  <a:gd name="T92" fmla="*/ 77 w 92"/>
                  <a:gd name="T93" fmla="*/ 121 h 183"/>
                  <a:gd name="T94" fmla="*/ 78 w 92"/>
                  <a:gd name="T95" fmla="*/ 122 h 183"/>
                  <a:gd name="T96" fmla="*/ 89 w 92"/>
                  <a:gd name="T97" fmla="*/ 135 h 183"/>
                  <a:gd name="T98" fmla="*/ 75 w 92"/>
                  <a:gd name="T99" fmla="*/ 149 h 183"/>
                  <a:gd name="T100" fmla="*/ 74 w 92"/>
                  <a:gd name="T101" fmla="*/ 150 h 183"/>
                  <a:gd name="T102" fmla="*/ 74 w 92"/>
                  <a:gd name="T103" fmla="*/ 151 h 183"/>
                  <a:gd name="T104" fmla="*/ 82 w 92"/>
                  <a:gd name="T105" fmla="*/ 165 h 183"/>
                  <a:gd name="T106" fmla="*/ 80 w 92"/>
                  <a:gd name="T107" fmla="*/ 169 h 183"/>
                  <a:gd name="T108" fmla="*/ 48 w 92"/>
                  <a:gd name="T109" fmla="*/ 178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2" h="183">
                    <a:moveTo>
                      <a:pt x="15" y="2"/>
                    </a:moveTo>
                    <a:cubicBezTo>
                      <a:pt x="3" y="7"/>
                      <a:pt x="1" y="64"/>
                      <a:pt x="1" y="72"/>
                    </a:cubicBezTo>
                    <a:cubicBezTo>
                      <a:pt x="0" y="73"/>
                      <a:pt x="0" y="73"/>
                      <a:pt x="0" y="73"/>
                    </a:cubicBezTo>
                    <a:cubicBezTo>
                      <a:pt x="0" y="73"/>
                      <a:pt x="0" y="74"/>
                      <a:pt x="0" y="74"/>
                    </a:cubicBezTo>
                    <a:cubicBezTo>
                      <a:pt x="0" y="76"/>
                      <a:pt x="2" y="79"/>
                      <a:pt x="8" y="84"/>
                    </a:cubicBezTo>
                    <a:cubicBezTo>
                      <a:pt x="16" y="93"/>
                      <a:pt x="29" y="106"/>
                      <a:pt x="35" y="121"/>
                    </a:cubicBezTo>
                    <a:cubicBezTo>
                      <a:pt x="42" y="137"/>
                      <a:pt x="43" y="155"/>
                      <a:pt x="44" y="167"/>
                    </a:cubicBezTo>
                    <a:cubicBezTo>
                      <a:pt x="45" y="175"/>
                      <a:pt x="45" y="179"/>
                      <a:pt x="47" y="180"/>
                    </a:cubicBezTo>
                    <a:cubicBezTo>
                      <a:pt x="51" y="183"/>
                      <a:pt x="74" y="177"/>
                      <a:pt x="81" y="171"/>
                    </a:cubicBezTo>
                    <a:cubicBezTo>
                      <a:pt x="83" y="169"/>
                      <a:pt x="84" y="168"/>
                      <a:pt x="84" y="165"/>
                    </a:cubicBezTo>
                    <a:cubicBezTo>
                      <a:pt x="84" y="165"/>
                      <a:pt x="84" y="165"/>
                      <a:pt x="84" y="165"/>
                    </a:cubicBezTo>
                    <a:cubicBezTo>
                      <a:pt x="84" y="159"/>
                      <a:pt x="79" y="153"/>
                      <a:pt x="77" y="150"/>
                    </a:cubicBezTo>
                    <a:cubicBezTo>
                      <a:pt x="81" y="149"/>
                      <a:pt x="91" y="144"/>
                      <a:pt x="92" y="136"/>
                    </a:cubicBezTo>
                    <a:cubicBezTo>
                      <a:pt x="92" y="135"/>
                      <a:pt x="92" y="135"/>
                      <a:pt x="92" y="135"/>
                    </a:cubicBezTo>
                    <a:cubicBezTo>
                      <a:pt x="92" y="127"/>
                      <a:pt x="85" y="123"/>
                      <a:pt x="81" y="121"/>
                    </a:cubicBezTo>
                    <a:cubicBezTo>
                      <a:pt x="84" y="119"/>
                      <a:pt x="90" y="116"/>
                      <a:pt x="90" y="108"/>
                    </a:cubicBezTo>
                    <a:cubicBezTo>
                      <a:pt x="90" y="107"/>
                      <a:pt x="90" y="107"/>
                      <a:pt x="90" y="106"/>
                    </a:cubicBezTo>
                    <a:cubicBezTo>
                      <a:pt x="89" y="97"/>
                      <a:pt x="81" y="92"/>
                      <a:pt x="78" y="90"/>
                    </a:cubicBezTo>
                    <a:cubicBezTo>
                      <a:pt x="80" y="89"/>
                      <a:pt x="82" y="87"/>
                      <a:pt x="83" y="85"/>
                    </a:cubicBezTo>
                    <a:cubicBezTo>
                      <a:pt x="83" y="83"/>
                      <a:pt x="84" y="81"/>
                      <a:pt x="84" y="79"/>
                    </a:cubicBezTo>
                    <a:cubicBezTo>
                      <a:pt x="84" y="76"/>
                      <a:pt x="83" y="72"/>
                      <a:pt x="81" y="69"/>
                    </a:cubicBezTo>
                    <a:cubicBezTo>
                      <a:pt x="78" y="62"/>
                      <a:pt x="66" y="64"/>
                      <a:pt x="55" y="65"/>
                    </a:cubicBezTo>
                    <a:cubicBezTo>
                      <a:pt x="47" y="65"/>
                      <a:pt x="39" y="66"/>
                      <a:pt x="36" y="64"/>
                    </a:cubicBezTo>
                    <a:cubicBezTo>
                      <a:pt x="33" y="60"/>
                      <a:pt x="36" y="51"/>
                      <a:pt x="38" y="42"/>
                    </a:cubicBezTo>
                    <a:cubicBezTo>
                      <a:pt x="39" y="36"/>
                      <a:pt x="41" y="30"/>
                      <a:pt x="41" y="26"/>
                    </a:cubicBezTo>
                    <a:cubicBezTo>
                      <a:pt x="40" y="16"/>
                      <a:pt x="36" y="7"/>
                      <a:pt x="30" y="3"/>
                    </a:cubicBezTo>
                    <a:cubicBezTo>
                      <a:pt x="25" y="1"/>
                      <a:pt x="20" y="0"/>
                      <a:pt x="15" y="2"/>
                    </a:cubicBezTo>
                    <a:close/>
                    <a:moveTo>
                      <a:pt x="48" y="178"/>
                    </a:moveTo>
                    <a:cubicBezTo>
                      <a:pt x="47" y="178"/>
                      <a:pt x="47" y="172"/>
                      <a:pt x="46" y="166"/>
                    </a:cubicBezTo>
                    <a:cubicBezTo>
                      <a:pt x="45" y="154"/>
                      <a:pt x="44" y="136"/>
                      <a:pt x="37" y="120"/>
                    </a:cubicBezTo>
                    <a:cubicBezTo>
                      <a:pt x="30" y="105"/>
                      <a:pt x="18" y="92"/>
                      <a:pt x="10" y="83"/>
                    </a:cubicBezTo>
                    <a:cubicBezTo>
                      <a:pt x="6" y="79"/>
                      <a:pt x="2" y="75"/>
                      <a:pt x="2" y="74"/>
                    </a:cubicBezTo>
                    <a:cubicBezTo>
                      <a:pt x="2" y="74"/>
                      <a:pt x="3" y="73"/>
                      <a:pt x="3" y="73"/>
                    </a:cubicBezTo>
                    <a:cubicBezTo>
                      <a:pt x="3" y="55"/>
                      <a:pt x="6" y="8"/>
                      <a:pt x="16" y="4"/>
                    </a:cubicBezTo>
                    <a:cubicBezTo>
                      <a:pt x="21" y="2"/>
                      <a:pt x="25" y="3"/>
                      <a:pt x="29" y="5"/>
                    </a:cubicBezTo>
                    <a:cubicBezTo>
                      <a:pt x="34" y="9"/>
                      <a:pt x="38" y="17"/>
                      <a:pt x="38" y="26"/>
                    </a:cubicBezTo>
                    <a:cubicBezTo>
                      <a:pt x="39" y="30"/>
                      <a:pt x="37" y="36"/>
                      <a:pt x="36" y="42"/>
                    </a:cubicBezTo>
                    <a:cubicBezTo>
                      <a:pt x="33" y="52"/>
                      <a:pt x="31" y="61"/>
                      <a:pt x="35" y="65"/>
                    </a:cubicBezTo>
                    <a:cubicBezTo>
                      <a:pt x="38" y="68"/>
                      <a:pt x="46" y="68"/>
                      <a:pt x="55" y="67"/>
                    </a:cubicBezTo>
                    <a:cubicBezTo>
                      <a:pt x="65" y="66"/>
                      <a:pt x="77" y="65"/>
                      <a:pt x="79" y="70"/>
                    </a:cubicBezTo>
                    <a:cubicBezTo>
                      <a:pt x="82" y="75"/>
                      <a:pt x="82" y="80"/>
                      <a:pt x="81" y="84"/>
                    </a:cubicBezTo>
                    <a:cubicBezTo>
                      <a:pt x="80" y="87"/>
                      <a:pt x="78" y="89"/>
                      <a:pt x="75" y="90"/>
                    </a:cubicBezTo>
                    <a:cubicBezTo>
                      <a:pt x="75" y="90"/>
                      <a:pt x="75" y="90"/>
                      <a:pt x="75" y="90"/>
                    </a:cubicBezTo>
                    <a:cubicBezTo>
                      <a:pt x="75" y="91"/>
                      <a:pt x="75" y="91"/>
                      <a:pt x="75" y="91"/>
                    </a:cubicBezTo>
                    <a:cubicBezTo>
                      <a:pt x="75" y="92"/>
                      <a:pt x="86" y="96"/>
                      <a:pt x="88" y="106"/>
                    </a:cubicBezTo>
                    <a:cubicBezTo>
                      <a:pt x="89" y="117"/>
                      <a:pt x="79" y="120"/>
                      <a:pt x="78" y="120"/>
                    </a:cubicBezTo>
                    <a:cubicBezTo>
                      <a:pt x="78" y="120"/>
                      <a:pt x="77" y="121"/>
                      <a:pt x="77" y="121"/>
                    </a:cubicBezTo>
                    <a:cubicBezTo>
                      <a:pt x="77" y="122"/>
                      <a:pt x="78" y="122"/>
                      <a:pt x="78" y="122"/>
                    </a:cubicBezTo>
                    <a:cubicBezTo>
                      <a:pt x="78" y="122"/>
                      <a:pt x="90" y="127"/>
                      <a:pt x="89" y="135"/>
                    </a:cubicBezTo>
                    <a:cubicBezTo>
                      <a:pt x="89" y="144"/>
                      <a:pt x="75" y="149"/>
                      <a:pt x="75" y="149"/>
                    </a:cubicBezTo>
                    <a:cubicBezTo>
                      <a:pt x="74" y="149"/>
                      <a:pt x="74" y="149"/>
                      <a:pt x="74" y="150"/>
                    </a:cubicBezTo>
                    <a:cubicBezTo>
                      <a:pt x="74" y="150"/>
                      <a:pt x="74" y="150"/>
                      <a:pt x="74" y="151"/>
                    </a:cubicBezTo>
                    <a:cubicBezTo>
                      <a:pt x="74" y="151"/>
                      <a:pt x="82" y="159"/>
                      <a:pt x="82" y="165"/>
                    </a:cubicBezTo>
                    <a:cubicBezTo>
                      <a:pt x="82" y="167"/>
                      <a:pt x="81" y="168"/>
                      <a:pt x="80" y="169"/>
                    </a:cubicBezTo>
                    <a:cubicBezTo>
                      <a:pt x="72" y="176"/>
                      <a:pt x="50" y="180"/>
                      <a:pt x="48" y="178"/>
                    </a:cubicBezTo>
                    <a:close/>
                  </a:path>
                </a:pathLst>
              </a:custGeom>
              <a:solidFill>
                <a:srgbClr val="91959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03" name="Freeform: Shape 98"/>
              <p:cNvSpPr/>
              <p:nvPr/>
            </p:nvSpPr>
            <p:spPr bwMode="auto">
              <a:xfrm>
                <a:off x="3206751" y="3994150"/>
                <a:ext cx="60325" cy="11113"/>
              </a:xfrm>
              <a:custGeom>
                <a:avLst/>
                <a:gdLst>
                  <a:gd name="T0" fmla="*/ 33 w 35"/>
                  <a:gd name="T1" fmla="*/ 0 h 7"/>
                  <a:gd name="T2" fmla="*/ 1 w 35"/>
                  <a:gd name="T3" fmla="*/ 5 h 7"/>
                  <a:gd name="T4" fmla="*/ 0 w 35"/>
                  <a:gd name="T5" fmla="*/ 6 h 7"/>
                  <a:gd name="T6" fmla="*/ 1 w 35"/>
                  <a:gd name="T7" fmla="*/ 7 h 7"/>
                  <a:gd name="T8" fmla="*/ 34 w 35"/>
                  <a:gd name="T9" fmla="*/ 2 h 7"/>
                  <a:gd name="T10" fmla="*/ 35 w 35"/>
                  <a:gd name="T11" fmla="*/ 1 h 7"/>
                  <a:gd name="T12" fmla="*/ 33 w 35"/>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35" h="7">
                    <a:moveTo>
                      <a:pt x="33" y="0"/>
                    </a:moveTo>
                    <a:cubicBezTo>
                      <a:pt x="24" y="4"/>
                      <a:pt x="2" y="5"/>
                      <a:pt x="1" y="5"/>
                    </a:cubicBezTo>
                    <a:cubicBezTo>
                      <a:pt x="1" y="5"/>
                      <a:pt x="0" y="6"/>
                      <a:pt x="0" y="6"/>
                    </a:cubicBezTo>
                    <a:cubicBezTo>
                      <a:pt x="0" y="7"/>
                      <a:pt x="1" y="7"/>
                      <a:pt x="1" y="7"/>
                    </a:cubicBezTo>
                    <a:cubicBezTo>
                      <a:pt x="2" y="7"/>
                      <a:pt x="24" y="6"/>
                      <a:pt x="34" y="2"/>
                    </a:cubicBezTo>
                    <a:cubicBezTo>
                      <a:pt x="35" y="2"/>
                      <a:pt x="35" y="1"/>
                      <a:pt x="35" y="1"/>
                    </a:cubicBezTo>
                    <a:cubicBezTo>
                      <a:pt x="34" y="0"/>
                      <a:pt x="34" y="0"/>
                      <a:pt x="33" y="0"/>
                    </a:cubicBezTo>
                    <a:close/>
                  </a:path>
                </a:pathLst>
              </a:custGeom>
              <a:solidFill>
                <a:srgbClr val="91959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04" name="Freeform: Shape 99"/>
              <p:cNvSpPr/>
              <p:nvPr/>
            </p:nvSpPr>
            <p:spPr bwMode="auto">
              <a:xfrm>
                <a:off x="3211514" y="4046537"/>
                <a:ext cx="60325" cy="12700"/>
              </a:xfrm>
              <a:custGeom>
                <a:avLst/>
                <a:gdLst>
                  <a:gd name="T0" fmla="*/ 33 w 35"/>
                  <a:gd name="T1" fmla="*/ 0 h 7"/>
                  <a:gd name="T2" fmla="*/ 1 w 35"/>
                  <a:gd name="T3" fmla="*/ 5 h 7"/>
                  <a:gd name="T4" fmla="*/ 0 w 35"/>
                  <a:gd name="T5" fmla="*/ 6 h 7"/>
                  <a:gd name="T6" fmla="*/ 1 w 35"/>
                  <a:gd name="T7" fmla="*/ 7 h 7"/>
                  <a:gd name="T8" fmla="*/ 34 w 35"/>
                  <a:gd name="T9" fmla="*/ 2 h 7"/>
                  <a:gd name="T10" fmla="*/ 34 w 35"/>
                  <a:gd name="T11" fmla="*/ 0 h 7"/>
                  <a:gd name="T12" fmla="*/ 33 w 35"/>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35" h="7">
                    <a:moveTo>
                      <a:pt x="33" y="0"/>
                    </a:moveTo>
                    <a:cubicBezTo>
                      <a:pt x="24" y="4"/>
                      <a:pt x="1" y="5"/>
                      <a:pt x="1" y="5"/>
                    </a:cubicBezTo>
                    <a:cubicBezTo>
                      <a:pt x="1" y="5"/>
                      <a:pt x="0" y="5"/>
                      <a:pt x="0" y="6"/>
                    </a:cubicBezTo>
                    <a:cubicBezTo>
                      <a:pt x="0" y="6"/>
                      <a:pt x="1" y="7"/>
                      <a:pt x="1" y="7"/>
                    </a:cubicBezTo>
                    <a:cubicBezTo>
                      <a:pt x="2" y="7"/>
                      <a:pt x="24" y="6"/>
                      <a:pt x="34" y="2"/>
                    </a:cubicBezTo>
                    <a:cubicBezTo>
                      <a:pt x="34" y="2"/>
                      <a:pt x="35" y="1"/>
                      <a:pt x="34" y="0"/>
                    </a:cubicBezTo>
                    <a:cubicBezTo>
                      <a:pt x="34" y="0"/>
                      <a:pt x="34" y="0"/>
                      <a:pt x="33" y="0"/>
                    </a:cubicBezTo>
                    <a:close/>
                  </a:path>
                </a:pathLst>
              </a:custGeom>
              <a:solidFill>
                <a:srgbClr val="91959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05" name="Freeform: Shape 100"/>
              <p:cNvSpPr/>
              <p:nvPr/>
            </p:nvSpPr>
            <p:spPr bwMode="auto">
              <a:xfrm>
                <a:off x="3206751" y="4097337"/>
                <a:ext cx="58738" cy="9525"/>
              </a:xfrm>
              <a:custGeom>
                <a:avLst/>
                <a:gdLst>
                  <a:gd name="T0" fmla="*/ 33 w 34"/>
                  <a:gd name="T1" fmla="*/ 0 h 6"/>
                  <a:gd name="T2" fmla="*/ 1 w 34"/>
                  <a:gd name="T3" fmla="*/ 4 h 6"/>
                  <a:gd name="T4" fmla="*/ 0 w 34"/>
                  <a:gd name="T5" fmla="*/ 5 h 6"/>
                  <a:gd name="T6" fmla="*/ 1 w 34"/>
                  <a:gd name="T7" fmla="*/ 6 h 6"/>
                  <a:gd name="T8" fmla="*/ 34 w 34"/>
                  <a:gd name="T9" fmla="*/ 2 h 6"/>
                  <a:gd name="T10" fmla="*/ 34 w 34"/>
                  <a:gd name="T11" fmla="*/ 0 h 6"/>
                  <a:gd name="T12" fmla="*/ 33 w 34"/>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34" h="6">
                    <a:moveTo>
                      <a:pt x="33" y="0"/>
                    </a:moveTo>
                    <a:cubicBezTo>
                      <a:pt x="23" y="3"/>
                      <a:pt x="1" y="4"/>
                      <a:pt x="1" y="4"/>
                    </a:cubicBezTo>
                    <a:cubicBezTo>
                      <a:pt x="0" y="4"/>
                      <a:pt x="0" y="4"/>
                      <a:pt x="0" y="5"/>
                    </a:cubicBezTo>
                    <a:cubicBezTo>
                      <a:pt x="0" y="5"/>
                      <a:pt x="0" y="6"/>
                      <a:pt x="1" y="6"/>
                    </a:cubicBezTo>
                    <a:cubicBezTo>
                      <a:pt x="2" y="6"/>
                      <a:pt x="24" y="6"/>
                      <a:pt x="34" y="2"/>
                    </a:cubicBezTo>
                    <a:cubicBezTo>
                      <a:pt x="34" y="1"/>
                      <a:pt x="34" y="1"/>
                      <a:pt x="34" y="0"/>
                    </a:cubicBezTo>
                    <a:cubicBezTo>
                      <a:pt x="34" y="0"/>
                      <a:pt x="33" y="0"/>
                      <a:pt x="33" y="0"/>
                    </a:cubicBezTo>
                    <a:close/>
                  </a:path>
                </a:pathLst>
              </a:custGeom>
              <a:solidFill>
                <a:srgbClr val="91959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06" name="Freeform: Shape 101"/>
              <p:cNvSpPr/>
              <p:nvPr/>
            </p:nvSpPr>
            <p:spPr bwMode="auto">
              <a:xfrm>
                <a:off x="3089276" y="3946525"/>
                <a:ext cx="150813" cy="219075"/>
              </a:xfrm>
              <a:custGeom>
                <a:avLst/>
                <a:gdLst>
                  <a:gd name="T0" fmla="*/ 23 w 88"/>
                  <a:gd name="T1" fmla="*/ 103 h 127"/>
                  <a:gd name="T2" fmla="*/ 77 w 88"/>
                  <a:gd name="T3" fmla="*/ 118 h 127"/>
                  <a:gd name="T4" fmla="*/ 83 w 88"/>
                  <a:gd name="T5" fmla="*/ 65 h 127"/>
                  <a:gd name="T6" fmla="*/ 54 w 88"/>
                  <a:gd name="T7" fmla="*/ 1 h 127"/>
                  <a:gd name="T8" fmla="*/ 10 w 88"/>
                  <a:gd name="T9" fmla="*/ 16 h 127"/>
                  <a:gd name="T10" fmla="*/ 23 w 88"/>
                  <a:gd name="T11" fmla="*/ 103 h 127"/>
                </a:gdLst>
                <a:ahLst/>
                <a:cxnLst>
                  <a:cxn ang="0">
                    <a:pos x="T0" y="T1"/>
                  </a:cxn>
                  <a:cxn ang="0">
                    <a:pos x="T2" y="T3"/>
                  </a:cxn>
                  <a:cxn ang="0">
                    <a:pos x="T4" y="T5"/>
                  </a:cxn>
                  <a:cxn ang="0">
                    <a:pos x="T6" y="T7"/>
                  </a:cxn>
                  <a:cxn ang="0">
                    <a:pos x="T8" y="T9"/>
                  </a:cxn>
                  <a:cxn ang="0">
                    <a:pos x="T10" y="T11"/>
                  </a:cxn>
                </a:cxnLst>
                <a:rect l="0" t="0" r="r" b="b"/>
                <a:pathLst>
                  <a:path w="88" h="127">
                    <a:moveTo>
                      <a:pt x="23" y="103"/>
                    </a:moveTo>
                    <a:cubicBezTo>
                      <a:pt x="33" y="114"/>
                      <a:pt x="72" y="127"/>
                      <a:pt x="77" y="118"/>
                    </a:cubicBezTo>
                    <a:cubicBezTo>
                      <a:pt x="82" y="109"/>
                      <a:pt x="88" y="82"/>
                      <a:pt x="83" y="65"/>
                    </a:cubicBezTo>
                    <a:cubicBezTo>
                      <a:pt x="77" y="47"/>
                      <a:pt x="61" y="2"/>
                      <a:pt x="54" y="1"/>
                    </a:cubicBezTo>
                    <a:cubicBezTo>
                      <a:pt x="47" y="0"/>
                      <a:pt x="20" y="8"/>
                      <a:pt x="10" y="16"/>
                    </a:cubicBezTo>
                    <a:cubicBezTo>
                      <a:pt x="0" y="25"/>
                      <a:pt x="23" y="103"/>
                      <a:pt x="23" y="103"/>
                    </a:cubicBezTo>
                    <a:close/>
                  </a:path>
                </a:pathLst>
              </a:custGeom>
              <a:solidFill>
                <a:srgbClr val="91959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07" name="Freeform: Shape 102"/>
              <p:cNvSpPr/>
              <p:nvPr/>
            </p:nvSpPr>
            <p:spPr bwMode="auto">
              <a:xfrm>
                <a:off x="3136901" y="3995737"/>
                <a:ext cx="88900" cy="138113"/>
              </a:xfrm>
              <a:custGeom>
                <a:avLst/>
                <a:gdLst>
                  <a:gd name="T0" fmla="*/ 13 w 51"/>
                  <a:gd name="T1" fmla="*/ 71 h 80"/>
                  <a:gd name="T2" fmla="*/ 46 w 51"/>
                  <a:gd name="T3" fmla="*/ 74 h 80"/>
                  <a:gd name="T4" fmla="*/ 45 w 51"/>
                  <a:gd name="T5" fmla="*/ 22 h 80"/>
                  <a:gd name="T6" fmla="*/ 35 w 51"/>
                  <a:gd name="T7" fmla="*/ 0 h 80"/>
                  <a:gd name="T8" fmla="*/ 0 w 51"/>
                  <a:gd name="T9" fmla="*/ 2 h 80"/>
                  <a:gd name="T10" fmla="*/ 13 w 51"/>
                  <a:gd name="T11" fmla="*/ 71 h 80"/>
                </a:gdLst>
                <a:ahLst/>
                <a:cxnLst>
                  <a:cxn ang="0">
                    <a:pos x="T0" y="T1"/>
                  </a:cxn>
                  <a:cxn ang="0">
                    <a:pos x="T2" y="T3"/>
                  </a:cxn>
                  <a:cxn ang="0">
                    <a:pos x="T4" y="T5"/>
                  </a:cxn>
                  <a:cxn ang="0">
                    <a:pos x="T6" y="T7"/>
                  </a:cxn>
                  <a:cxn ang="0">
                    <a:pos x="T8" y="T9"/>
                  </a:cxn>
                  <a:cxn ang="0">
                    <a:pos x="T10" y="T11"/>
                  </a:cxn>
                </a:cxnLst>
                <a:rect l="0" t="0" r="r" b="b"/>
                <a:pathLst>
                  <a:path w="51" h="80">
                    <a:moveTo>
                      <a:pt x="13" y="71"/>
                    </a:moveTo>
                    <a:cubicBezTo>
                      <a:pt x="27" y="76"/>
                      <a:pt x="44" y="80"/>
                      <a:pt x="46" y="74"/>
                    </a:cubicBezTo>
                    <a:cubicBezTo>
                      <a:pt x="49" y="65"/>
                      <a:pt x="51" y="37"/>
                      <a:pt x="45" y="22"/>
                    </a:cubicBezTo>
                    <a:cubicBezTo>
                      <a:pt x="43" y="17"/>
                      <a:pt x="39" y="9"/>
                      <a:pt x="35" y="0"/>
                    </a:cubicBezTo>
                    <a:cubicBezTo>
                      <a:pt x="24" y="4"/>
                      <a:pt x="11" y="3"/>
                      <a:pt x="0" y="2"/>
                    </a:cubicBezTo>
                    <a:cubicBezTo>
                      <a:pt x="9" y="23"/>
                      <a:pt x="21" y="48"/>
                      <a:pt x="13" y="71"/>
                    </a:cubicBezTo>
                    <a:close/>
                  </a:path>
                </a:pathLst>
              </a:custGeom>
              <a:solidFill>
                <a:srgbClr val="AAADA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08" name="Freeform: Shape 103"/>
              <p:cNvSpPr/>
              <p:nvPr/>
            </p:nvSpPr>
            <p:spPr bwMode="auto">
              <a:xfrm>
                <a:off x="3079751" y="3960812"/>
                <a:ext cx="77788" cy="193675"/>
              </a:xfrm>
              <a:custGeom>
                <a:avLst/>
                <a:gdLst>
                  <a:gd name="T0" fmla="*/ 0 w 45"/>
                  <a:gd name="T1" fmla="*/ 53 h 112"/>
                  <a:gd name="T2" fmla="*/ 13 w 45"/>
                  <a:gd name="T3" fmla="*/ 106 h 112"/>
                  <a:gd name="T4" fmla="*/ 43 w 45"/>
                  <a:gd name="T5" fmla="*/ 92 h 112"/>
                  <a:gd name="T6" fmla="*/ 29 w 45"/>
                  <a:gd name="T7" fmla="*/ 21 h 112"/>
                  <a:gd name="T8" fmla="*/ 10 w 45"/>
                  <a:gd name="T9" fmla="*/ 7 h 112"/>
                  <a:gd name="T10" fmla="*/ 0 w 45"/>
                  <a:gd name="T11" fmla="*/ 53 h 112"/>
                </a:gdLst>
                <a:ahLst/>
                <a:cxnLst>
                  <a:cxn ang="0">
                    <a:pos x="T0" y="T1"/>
                  </a:cxn>
                  <a:cxn ang="0">
                    <a:pos x="T2" y="T3"/>
                  </a:cxn>
                  <a:cxn ang="0">
                    <a:pos x="T4" y="T5"/>
                  </a:cxn>
                  <a:cxn ang="0">
                    <a:pos x="T6" y="T7"/>
                  </a:cxn>
                  <a:cxn ang="0">
                    <a:pos x="T8" y="T9"/>
                  </a:cxn>
                  <a:cxn ang="0">
                    <a:pos x="T10" y="T11"/>
                  </a:cxn>
                </a:cxnLst>
                <a:rect l="0" t="0" r="r" b="b"/>
                <a:pathLst>
                  <a:path w="45" h="112">
                    <a:moveTo>
                      <a:pt x="0" y="53"/>
                    </a:moveTo>
                    <a:cubicBezTo>
                      <a:pt x="0" y="69"/>
                      <a:pt x="5" y="102"/>
                      <a:pt x="13" y="106"/>
                    </a:cubicBezTo>
                    <a:cubicBezTo>
                      <a:pt x="22" y="112"/>
                      <a:pt x="45" y="110"/>
                      <a:pt x="43" y="92"/>
                    </a:cubicBezTo>
                    <a:cubicBezTo>
                      <a:pt x="40" y="74"/>
                      <a:pt x="33" y="32"/>
                      <a:pt x="29" y="21"/>
                    </a:cubicBezTo>
                    <a:cubicBezTo>
                      <a:pt x="25" y="10"/>
                      <a:pt x="18" y="0"/>
                      <a:pt x="10" y="7"/>
                    </a:cubicBezTo>
                    <a:cubicBezTo>
                      <a:pt x="1" y="14"/>
                      <a:pt x="0" y="39"/>
                      <a:pt x="0" y="53"/>
                    </a:cubicBezTo>
                    <a:close/>
                  </a:path>
                </a:pathLst>
              </a:custGeom>
              <a:solidFill>
                <a:srgbClr val="787C7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09" name="Freeform: Shape 104"/>
              <p:cNvSpPr/>
              <p:nvPr/>
            </p:nvSpPr>
            <p:spPr bwMode="auto">
              <a:xfrm>
                <a:off x="3087689" y="4075112"/>
                <a:ext cx="69850" cy="79375"/>
              </a:xfrm>
              <a:custGeom>
                <a:avLst/>
                <a:gdLst>
                  <a:gd name="T0" fmla="*/ 39 w 41"/>
                  <a:gd name="T1" fmla="*/ 26 h 46"/>
                  <a:gd name="T2" fmla="*/ 34 w 41"/>
                  <a:gd name="T3" fmla="*/ 0 h 46"/>
                  <a:gd name="T4" fmla="*/ 0 w 41"/>
                  <a:gd name="T5" fmla="*/ 19 h 46"/>
                  <a:gd name="T6" fmla="*/ 9 w 41"/>
                  <a:gd name="T7" fmla="*/ 40 h 46"/>
                  <a:gd name="T8" fmla="*/ 39 w 41"/>
                  <a:gd name="T9" fmla="*/ 26 h 46"/>
                </a:gdLst>
                <a:ahLst/>
                <a:cxnLst>
                  <a:cxn ang="0">
                    <a:pos x="T0" y="T1"/>
                  </a:cxn>
                  <a:cxn ang="0">
                    <a:pos x="T2" y="T3"/>
                  </a:cxn>
                  <a:cxn ang="0">
                    <a:pos x="T4" y="T5"/>
                  </a:cxn>
                  <a:cxn ang="0">
                    <a:pos x="T6" y="T7"/>
                  </a:cxn>
                  <a:cxn ang="0">
                    <a:pos x="T8" y="T9"/>
                  </a:cxn>
                </a:cxnLst>
                <a:rect l="0" t="0" r="r" b="b"/>
                <a:pathLst>
                  <a:path w="41" h="46">
                    <a:moveTo>
                      <a:pt x="39" y="26"/>
                    </a:moveTo>
                    <a:cubicBezTo>
                      <a:pt x="38" y="20"/>
                      <a:pt x="36" y="10"/>
                      <a:pt x="34" y="0"/>
                    </a:cubicBezTo>
                    <a:cubicBezTo>
                      <a:pt x="27" y="13"/>
                      <a:pt x="15" y="20"/>
                      <a:pt x="0" y="19"/>
                    </a:cubicBezTo>
                    <a:cubicBezTo>
                      <a:pt x="2" y="29"/>
                      <a:pt x="5" y="38"/>
                      <a:pt x="9" y="40"/>
                    </a:cubicBezTo>
                    <a:cubicBezTo>
                      <a:pt x="18" y="46"/>
                      <a:pt x="41" y="44"/>
                      <a:pt x="39" y="26"/>
                    </a:cubicBezTo>
                    <a:close/>
                  </a:path>
                </a:pathLst>
              </a:custGeom>
              <a:solidFill>
                <a:srgbClr val="5E626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10" name="Freeform: Shape 105"/>
              <p:cNvSpPr/>
              <p:nvPr/>
            </p:nvSpPr>
            <p:spPr bwMode="auto">
              <a:xfrm>
                <a:off x="3082926" y="3967162"/>
                <a:ext cx="47625" cy="69850"/>
              </a:xfrm>
              <a:custGeom>
                <a:avLst/>
                <a:gdLst>
                  <a:gd name="T0" fmla="*/ 8 w 27"/>
                  <a:gd name="T1" fmla="*/ 6 h 40"/>
                  <a:gd name="T2" fmla="*/ 0 w 27"/>
                  <a:gd name="T3" fmla="*/ 40 h 40"/>
                  <a:gd name="T4" fmla="*/ 13 w 27"/>
                  <a:gd name="T5" fmla="*/ 23 h 40"/>
                  <a:gd name="T6" fmla="*/ 27 w 27"/>
                  <a:gd name="T7" fmla="*/ 27 h 40"/>
                  <a:gd name="T8" fmla="*/ 24 w 27"/>
                  <a:gd name="T9" fmla="*/ 18 h 40"/>
                  <a:gd name="T10" fmla="*/ 8 w 27"/>
                  <a:gd name="T11" fmla="*/ 6 h 40"/>
                </a:gdLst>
                <a:ahLst/>
                <a:cxnLst>
                  <a:cxn ang="0">
                    <a:pos x="T0" y="T1"/>
                  </a:cxn>
                  <a:cxn ang="0">
                    <a:pos x="T2" y="T3"/>
                  </a:cxn>
                  <a:cxn ang="0">
                    <a:pos x="T4" y="T5"/>
                  </a:cxn>
                  <a:cxn ang="0">
                    <a:pos x="T6" y="T7"/>
                  </a:cxn>
                  <a:cxn ang="0">
                    <a:pos x="T8" y="T9"/>
                  </a:cxn>
                  <a:cxn ang="0">
                    <a:pos x="T10" y="T11"/>
                  </a:cxn>
                </a:cxnLst>
                <a:rect l="0" t="0" r="r" b="b"/>
                <a:pathLst>
                  <a:path w="27" h="40">
                    <a:moveTo>
                      <a:pt x="8" y="6"/>
                    </a:moveTo>
                    <a:cubicBezTo>
                      <a:pt x="2" y="11"/>
                      <a:pt x="0" y="28"/>
                      <a:pt x="0" y="40"/>
                    </a:cubicBezTo>
                    <a:cubicBezTo>
                      <a:pt x="1" y="32"/>
                      <a:pt x="4" y="25"/>
                      <a:pt x="13" y="23"/>
                    </a:cubicBezTo>
                    <a:cubicBezTo>
                      <a:pt x="17" y="21"/>
                      <a:pt x="22" y="24"/>
                      <a:pt x="27" y="27"/>
                    </a:cubicBezTo>
                    <a:cubicBezTo>
                      <a:pt x="26" y="23"/>
                      <a:pt x="25" y="20"/>
                      <a:pt x="24" y="18"/>
                    </a:cubicBezTo>
                    <a:cubicBezTo>
                      <a:pt x="20" y="8"/>
                      <a:pt x="15" y="0"/>
                      <a:pt x="8" y="6"/>
                    </a:cubicBezTo>
                    <a:close/>
                  </a:path>
                </a:pathLst>
              </a:custGeom>
              <a:solidFill>
                <a:srgbClr val="AFAFA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11" name="Freeform: Shape 106"/>
              <p:cNvSpPr/>
              <p:nvPr/>
            </p:nvSpPr>
            <p:spPr bwMode="auto">
              <a:xfrm>
                <a:off x="3416301" y="4335462"/>
                <a:ext cx="363538" cy="760413"/>
              </a:xfrm>
              <a:custGeom>
                <a:avLst/>
                <a:gdLst>
                  <a:gd name="T0" fmla="*/ 150 w 210"/>
                  <a:gd name="T1" fmla="*/ 0 h 440"/>
                  <a:gd name="T2" fmla="*/ 160 w 210"/>
                  <a:gd name="T3" fmla="*/ 196 h 440"/>
                  <a:gd name="T4" fmla="*/ 172 w 210"/>
                  <a:gd name="T5" fmla="*/ 338 h 440"/>
                  <a:gd name="T6" fmla="*/ 199 w 210"/>
                  <a:gd name="T7" fmla="*/ 405 h 440"/>
                  <a:gd name="T8" fmla="*/ 48 w 210"/>
                  <a:gd name="T9" fmla="*/ 405 h 440"/>
                  <a:gd name="T10" fmla="*/ 47 w 210"/>
                  <a:gd name="T11" fmla="*/ 335 h 440"/>
                  <a:gd name="T12" fmla="*/ 0 w 210"/>
                  <a:gd name="T13" fmla="*/ 70 h 440"/>
                  <a:gd name="T14" fmla="*/ 150 w 210"/>
                  <a:gd name="T15" fmla="*/ 0 h 4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0" h="440">
                    <a:moveTo>
                      <a:pt x="150" y="0"/>
                    </a:moveTo>
                    <a:cubicBezTo>
                      <a:pt x="150" y="0"/>
                      <a:pt x="159" y="68"/>
                      <a:pt x="160" y="196"/>
                    </a:cubicBezTo>
                    <a:cubicBezTo>
                      <a:pt x="162" y="325"/>
                      <a:pt x="172" y="338"/>
                      <a:pt x="172" y="338"/>
                    </a:cubicBezTo>
                    <a:cubicBezTo>
                      <a:pt x="172" y="338"/>
                      <a:pt x="210" y="372"/>
                      <a:pt x="199" y="405"/>
                    </a:cubicBezTo>
                    <a:cubicBezTo>
                      <a:pt x="189" y="439"/>
                      <a:pt x="70" y="440"/>
                      <a:pt x="48" y="405"/>
                    </a:cubicBezTo>
                    <a:cubicBezTo>
                      <a:pt x="26" y="369"/>
                      <a:pt x="45" y="342"/>
                      <a:pt x="47" y="335"/>
                    </a:cubicBezTo>
                    <a:cubicBezTo>
                      <a:pt x="49" y="327"/>
                      <a:pt x="38" y="183"/>
                      <a:pt x="0" y="70"/>
                    </a:cubicBezTo>
                    <a:lnTo>
                      <a:pt x="150" y="0"/>
                    </a:lnTo>
                    <a:close/>
                  </a:path>
                </a:pathLst>
              </a:custGeom>
              <a:solidFill>
                <a:srgbClr val="C8C8C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12" name="Freeform: Shape 107"/>
              <p:cNvSpPr/>
              <p:nvPr/>
            </p:nvSpPr>
            <p:spPr bwMode="auto">
              <a:xfrm>
                <a:off x="3416301" y="4376737"/>
                <a:ext cx="171450" cy="695325"/>
              </a:xfrm>
              <a:custGeom>
                <a:avLst/>
                <a:gdLst>
                  <a:gd name="T0" fmla="*/ 92 w 99"/>
                  <a:gd name="T1" fmla="*/ 323 h 403"/>
                  <a:gd name="T2" fmla="*/ 67 w 99"/>
                  <a:gd name="T3" fmla="*/ 303 h 403"/>
                  <a:gd name="T4" fmla="*/ 79 w 99"/>
                  <a:gd name="T5" fmla="*/ 186 h 403"/>
                  <a:gd name="T6" fmla="*/ 54 w 99"/>
                  <a:gd name="T7" fmla="*/ 58 h 403"/>
                  <a:gd name="T8" fmla="*/ 99 w 99"/>
                  <a:gd name="T9" fmla="*/ 1 h 403"/>
                  <a:gd name="T10" fmla="*/ 99 w 99"/>
                  <a:gd name="T11" fmla="*/ 0 h 403"/>
                  <a:gd name="T12" fmla="*/ 0 w 99"/>
                  <a:gd name="T13" fmla="*/ 46 h 403"/>
                  <a:gd name="T14" fmla="*/ 47 w 99"/>
                  <a:gd name="T15" fmla="*/ 311 h 403"/>
                  <a:gd name="T16" fmla="*/ 48 w 99"/>
                  <a:gd name="T17" fmla="*/ 381 h 403"/>
                  <a:gd name="T18" fmla="*/ 92 w 99"/>
                  <a:gd name="T19" fmla="*/ 403 h 403"/>
                  <a:gd name="T20" fmla="*/ 64 w 99"/>
                  <a:gd name="T21" fmla="*/ 342 h 403"/>
                  <a:gd name="T22" fmla="*/ 92 w 99"/>
                  <a:gd name="T23" fmla="*/ 323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403">
                    <a:moveTo>
                      <a:pt x="92" y="323"/>
                    </a:moveTo>
                    <a:cubicBezTo>
                      <a:pt x="85" y="315"/>
                      <a:pt x="69" y="312"/>
                      <a:pt x="67" y="303"/>
                    </a:cubicBezTo>
                    <a:cubicBezTo>
                      <a:pt x="51" y="264"/>
                      <a:pt x="51" y="217"/>
                      <a:pt x="79" y="186"/>
                    </a:cubicBezTo>
                    <a:cubicBezTo>
                      <a:pt x="36" y="170"/>
                      <a:pt x="46" y="100"/>
                      <a:pt x="54" y="58"/>
                    </a:cubicBezTo>
                    <a:cubicBezTo>
                      <a:pt x="59" y="33"/>
                      <a:pt x="89" y="25"/>
                      <a:pt x="99" y="1"/>
                    </a:cubicBezTo>
                    <a:cubicBezTo>
                      <a:pt x="99" y="0"/>
                      <a:pt x="99" y="0"/>
                      <a:pt x="99" y="0"/>
                    </a:cubicBezTo>
                    <a:cubicBezTo>
                      <a:pt x="0" y="46"/>
                      <a:pt x="0" y="46"/>
                      <a:pt x="0" y="46"/>
                    </a:cubicBezTo>
                    <a:cubicBezTo>
                      <a:pt x="38" y="159"/>
                      <a:pt x="49" y="303"/>
                      <a:pt x="47" y="311"/>
                    </a:cubicBezTo>
                    <a:cubicBezTo>
                      <a:pt x="45" y="318"/>
                      <a:pt x="26" y="345"/>
                      <a:pt x="48" y="381"/>
                    </a:cubicBezTo>
                    <a:cubicBezTo>
                      <a:pt x="55" y="392"/>
                      <a:pt x="72" y="399"/>
                      <a:pt x="92" y="403"/>
                    </a:cubicBezTo>
                    <a:cubicBezTo>
                      <a:pt x="76" y="388"/>
                      <a:pt x="64" y="366"/>
                      <a:pt x="64" y="342"/>
                    </a:cubicBezTo>
                    <a:cubicBezTo>
                      <a:pt x="64" y="323"/>
                      <a:pt x="82" y="329"/>
                      <a:pt x="92" y="323"/>
                    </a:cubicBezTo>
                    <a:close/>
                  </a:path>
                </a:pathLst>
              </a:custGeom>
              <a:solidFill>
                <a:srgbClr val="BCBCB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13" name="Freeform: Shape 108"/>
              <p:cNvSpPr/>
              <p:nvPr/>
            </p:nvSpPr>
            <p:spPr bwMode="auto">
              <a:xfrm>
                <a:off x="3600451" y="4375150"/>
                <a:ext cx="1588" cy="3175"/>
              </a:xfrm>
              <a:custGeom>
                <a:avLst/>
                <a:gdLst>
                  <a:gd name="T0" fmla="*/ 1 w 1"/>
                  <a:gd name="T1" fmla="*/ 0 h 2"/>
                  <a:gd name="T2" fmla="*/ 0 w 1"/>
                  <a:gd name="T3" fmla="*/ 1 h 2"/>
                  <a:gd name="T4" fmla="*/ 1 w 1"/>
                  <a:gd name="T5" fmla="*/ 2 h 2"/>
                  <a:gd name="T6" fmla="*/ 1 w 1"/>
                  <a:gd name="T7" fmla="*/ 1 h 2"/>
                  <a:gd name="T8" fmla="*/ 1 w 1"/>
                  <a:gd name="T9" fmla="*/ 0 h 2"/>
                </a:gdLst>
                <a:ahLst/>
                <a:cxnLst>
                  <a:cxn ang="0">
                    <a:pos x="T0" y="T1"/>
                  </a:cxn>
                  <a:cxn ang="0">
                    <a:pos x="T2" y="T3"/>
                  </a:cxn>
                  <a:cxn ang="0">
                    <a:pos x="T4" y="T5"/>
                  </a:cxn>
                  <a:cxn ang="0">
                    <a:pos x="T6" y="T7"/>
                  </a:cxn>
                  <a:cxn ang="0">
                    <a:pos x="T8" y="T9"/>
                  </a:cxn>
                </a:cxnLst>
                <a:rect l="0" t="0" r="r" b="b"/>
                <a:pathLst>
                  <a:path w="1" h="2">
                    <a:moveTo>
                      <a:pt x="1" y="0"/>
                    </a:moveTo>
                    <a:cubicBezTo>
                      <a:pt x="0" y="1"/>
                      <a:pt x="0" y="1"/>
                      <a:pt x="0" y="1"/>
                    </a:cubicBezTo>
                    <a:cubicBezTo>
                      <a:pt x="0" y="1"/>
                      <a:pt x="0" y="1"/>
                      <a:pt x="1" y="2"/>
                    </a:cubicBezTo>
                    <a:cubicBezTo>
                      <a:pt x="1" y="1"/>
                      <a:pt x="1" y="1"/>
                      <a:pt x="1" y="1"/>
                    </a:cubicBezTo>
                    <a:cubicBezTo>
                      <a:pt x="1" y="0"/>
                      <a:pt x="1" y="0"/>
                      <a:pt x="1" y="0"/>
                    </a:cubicBezTo>
                    <a:close/>
                  </a:path>
                </a:pathLst>
              </a:custGeom>
              <a:solidFill>
                <a:srgbClr val="BCBCB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14" name="Freeform: Shape 109"/>
              <p:cNvSpPr/>
              <p:nvPr/>
            </p:nvSpPr>
            <p:spPr bwMode="auto">
              <a:xfrm>
                <a:off x="3575051" y="4340225"/>
                <a:ext cx="119063" cy="565150"/>
              </a:xfrm>
              <a:custGeom>
                <a:avLst/>
                <a:gdLst>
                  <a:gd name="T0" fmla="*/ 34 w 69"/>
                  <a:gd name="T1" fmla="*/ 283 h 327"/>
                  <a:gd name="T2" fmla="*/ 69 w 69"/>
                  <a:gd name="T3" fmla="*/ 327 h 327"/>
                  <a:gd name="T4" fmla="*/ 61 w 69"/>
                  <a:gd name="T5" fmla="*/ 197 h 327"/>
                  <a:gd name="T6" fmla="*/ 51 w 69"/>
                  <a:gd name="T7" fmla="*/ 0 h 327"/>
                  <a:gd name="T8" fmla="*/ 1 w 69"/>
                  <a:gd name="T9" fmla="*/ 23 h 327"/>
                  <a:gd name="T10" fmla="*/ 0 w 69"/>
                  <a:gd name="T11" fmla="*/ 24 h 327"/>
                  <a:gd name="T12" fmla="*/ 0 w 69"/>
                  <a:gd name="T13" fmla="*/ 25 h 327"/>
                  <a:gd name="T14" fmla="*/ 34 w 69"/>
                  <a:gd name="T15" fmla="*/ 283 h 3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327">
                    <a:moveTo>
                      <a:pt x="34" y="283"/>
                    </a:moveTo>
                    <a:cubicBezTo>
                      <a:pt x="40" y="302"/>
                      <a:pt x="52" y="321"/>
                      <a:pt x="69" y="327"/>
                    </a:cubicBezTo>
                    <a:cubicBezTo>
                      <a:pt x="66" y="313"/>
                      <a:pt x="62" y="277"/>
                      <a:pt x="61" y="197"/>
                    </a:cubicBezTo>
                    <a:cubicBezTo>
                      <a:pt x="59" y="69"/>
                      <a:pt x="51" y="0"/>
                      <a:pt x="51" y="0"/>
                    </a:cubicBezTo>
                    <a:cubicBezTo>
                      <a:pt x="1" y="23"/>
                      <a:pt x="1" y="23"/>
                      <a:pt x="1" y="23"/>
                    </a:cubicBezTo>
                    <a:cubicBezTo>
                      <a:pt x="0" y="24"/>
                      <a:pt x="0" y="24"/>
                      <a:pt x="0" y="24"/>
                    </a:cubicBezTo>
                    <a:cubicBezTo>
                      <a:pt x="0" y="24"/>
                      <a:pt x="0" y="25"/>
                      <a:pt x="0" y="25"/>
                    </a:cubicBezTo>
                    <a:cubicBezTo>
                      <a:pt x="49" y="95"/>
                      <a:pt x="9" y="202"/>
                      <a:pt x="34" y="283"/>
                    </a:cubicBezTo>
                    <a:close/>
                  </a:path>
                </a:pathLst>
              </a:custGeom>
              <a:solidFill>
                <a:srgbClr val="D8D9D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15" name="Freeform: Shape 110"/>
              <p:cNvSpPr/>
              <p:nvPr/>
            </p:nvSpPr>
            <p:spPr bwMode="auto">
              <a:xfrm>
                <a:off x="3582989" y="4954587"/>
                <a:ext cx="158750" cy="74613"/>
              </a:xfrm>
              <a:custGeom>
                <a:avLst/>
                <a:gdLst>
                  <a:gd name="T0" fmla="*/ 0 w 92"/>
                  <a:gd name="T1" fmla="*/ 13 h 43"/>
                  <a:gd name="T2" fmla="*/ 53 w 92"/>
                  <a:gd name="T3" fmla="*/ 40 h 43"/>
                  <a:gd name="T4" fmla="*/ 86 w 92"/>
                  <a:gd name="T5" fmla="*/ 23 h 43"/>
                  <a:gd name="T6" fmla="*/ 86 w 92"/>
                  <a:gd name="T7" fmla="*/ 0 h 43"/>
                  <a:gd name="T8" fmla="*/ 0 w 92"/>
                  <a:gd name="T9" fmla="*/ 13 h 43"/>
                </a:gdLst>
                <a:ahLst/>
                <a:cxnLst>
                  <a:cxn ang="0">
                    <a:pos x="T0" y="T1"/>
                  </a:cxn>
                  <a:cxn ang="0">
                    <a:pos x="T2" y="T3"/>
                  </a:cxn>
                  <a:cxn ang="0">
                    <a:pos x="T4" y="T5"/>
                  </a:cxn>
                  <a:cxn ang="0">
                    <a:pos x="T6" y="T7"/>
                  </a:cxn>
                  <a:cxn ang="0">
                    <a:pos x="T8" y="T9"/>
                  </a:cxn>
                </a:cxnLst>
                <a:rect l="0" t="0" r="r" b="b"/>
                <a:pathLst>
                  <a:path w="92" h="43">
                    <a:moveTo>
                      <a:pt x="0" y="13"/>
                    </a:moveTo>
                    <a:cubicBezTo>
                      <a:pt x="15" y="28"/>
                      <a:pt x="33" y="35"/>
                      <a:pt x="53" y="40"/>
                    </a:cubicBezTo>
                    <a:cubicBezTo>
                      <a:pt x="69" y="43"/>
                      <a:pt x="81" y="35"/>
                      <a:pt x="86" y="23"/>
                    </a:cubicBezTo>
                    <a:cubicBezTo>
                      <a:pt x="92" y="16"/>
                      <a:pt x="90" y="8"/>
                      <a:pt x="86" y="0"/>
                    </a:cubicBezTo>
                    <a:cubicBezTo>
                      <a:pt x="65" y="21"/>
                      <a:pt x="28" y="24"/>
                      <a:pt x="0" y="13"/>
                    </a:cubicBezTo>
                    <a:close/>
                  </a:path>
                </a:pathLst>
              </a:custGeom>
              <a:solidFill>
                <a:srgbClr val="D8D9D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16" name="Freeform: Shape 111"/>
              <p:cNvSpPr/>
              <p:nvPr/>
            </p:nvSpPr>
            <p:spPr bwMode="auto">
              <a:xfrm>
                <a:off x="3208339" y="4933950"/>
                <a:ext cx="114300" cy="168275"/>
              </a:xfrm>
              <a:custGeom>
                <a:avLst/>
                <a:gdLst>
                  <a:gd name="T0" fmla="*/ 45 w 66"/>
                  <a:gd name="T1" fmla="*/ 4 h 97"/>
                  <a:gd name="T2" fmla="*/ 44 w 66"/>
                  <a:gd name="T3" fmla="*/ 74 h 97"/>
                  <a:gd name="T4" fmla="*/ 0 w 66"/>
                  <a:gd name="T5" fmla="*/ 97 h 97"/>
                  <a:gd name="T6" fmla="*/ 28 w 66"/>
                  <a:gd name="T7" fmla="*/ 36 h 97"/>
                  <a:gd name="T8" fmla="*/ 0 w 66"/>
                  <a:gd name="T9" fmla="*/ 16 h 97"/>
                  <a:gd name="T10" fmla="*/ 14 w 66"/>
                  <a:gd name="T11" fmla="*/ 7 h 97"/>
                  <a:gd name="T12" fmla="*/ 45 w 66"/>
                  <a:gd name="T13" fmla="*/ 0 h 97"/>
                  <a:gd name="T14" fmla="*/ 45 w 66"/>
                  <a:gd name="T15" fmla="*/ 4 h 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97">
                    <a:moveTo>
                      <a:pt x="45" y="4"/>
                    </a:moveTo>
                    <a:cubicBezTo>
                      <a:pt x="47" y="12"/>
                      <a:pt x="66" y="39"/>
                      <a:pt x="44" y="74"/>
                    </a:cubicBezTo>
                    <a:cubicBezTo>
                      <a:pt x="37" y="85"/>
                      <a:pt x="20" y="93"/>
                      <a:pt x="0" y="97"/>
                    </a:cubicBezTo>
                    <a:cubicBezTo>
                      <a:pt x="17" y="82"/>
                      <a:pt x="28" y="59"/>
                      <a:pt x="28" y="36"/>
                    </a:cubicBezTo>
                    <a:cubicBezTo>
                      <a:pt x="28" y="16"/>
                      <a:pt x="10" y="22"/>
                      <a:pt x="0" y="16"/>
                    </a:cubicBezTo>
                    <a:cubicBezTo>
                      <a:pt x="4" y="12"/>
                      <a:pt x="9" y="10"/>
                      <a:pt x="14" y="7"/>
                    </a:cubicBezTo>
                    <a:cubicBezTo>
                      <a:pt x="25" y="5"/>
                      <a:pt x="35" y="2"/>
                      <a:pt x="45" y="0"/>
                    </a:cubicBezTo>
                    <a:cubicBezTo>
                      <a:pt x="45" y="2"/>
                      <a:pt x="45" y="4"/>
                      <a:pt x="45" y="4"/>
                    </a:cubicBezTo>
                    <a:close/>
                  </a:path>
                </a:pathLst>
              </a:custGeom>
              <a:solidFill>
                <a:srgbClr val="BCBCB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17" name="Freeform: Shape 112"/>
              <p:cNvSpPr/>
              <p:nvPr/>
            </p:nvSpPr>
            <p:spPr bwMode="auto">
              <a:xfrm>
                <a:off x="3043239" y="4984750"/>
                <a:ext cx="160338" cy="73025"/>
              </a:xfrm>
              <a:custGeom>
                <a:avLst/>
                <a:gdLst>
                  <a:gd name="T0" fmla="*/ 92 w 92"/>
                  <a:gd name="T1" fmla="*/ 12 h 42"/>
                  <a:gd name="T2" fmla="*/ 38 w 92"/>
                  <a:gd name="T3" fmla="*/ 39 h 42"/>
                  <a:gd name="T4" fmla="*/ 5 w 92"/>
                  <a:gd name="T5" fmla="*/ 22 h 42"/>
                  <a:gd name="T6" fmla="*/ 5 w 92"/>
                  <a:gd name="T7" fmla="*/ 0 h 42"/>
                  <a:gd name="T8" fmla="*/ 92 w 92"/>
                  <a:gd name="T9" fmla="*/ 12 h 42"/>
                </a:gdLst>
                <a:ahLst/>
                <a:cxnLst>
                  <a:cxn ang="0">
                    <a:pos x="T0" y="T1"/>
                  </a:cxn>
                  <a:cxn ang="0">
                    <a:pos x="T2" y="T3"/>
                  </a:cxn>
                  <a:cxn ang="0">
                    <a:pos x="T4" y="T5"/>
                  </a:cxn>
                  <a:cxn ang="0">
                    <a:pos x="T6" y="T7"/>
                  </a:cxn>
                  <a:cxn ang="0">
                    <a:pos x="T8" y="T9"/>
                  </a:cxn>
                </a:cxnLst>
                <a:rect l="0" t="0" r="r" b="b"/>
                <a:pathLst>
                  <a:path w="92" h="42">
                    <a:moveTo>
                      <a:pt x="92" y="12"/>
                    </a:moveTo>
                    <a:cubicBezTo>
                      <a:pt x="76" y="27"/>
                      <a:pt x="58" y="34"/>
                      <a:pt x="38" y="39"/>
                    </a:cubicBezTo>
                    <a:cubicBezTo>
                      <a:pt x="23" y="42"/>
                      <a:pt x="10" y="34"/>
                      <a:pt x="5" y="22"/>
                    </a:cubicBezTo>
                    <a:cubicBezTo>
                      <a:pt x="0" y="15"/>
                      <a:pt x="2" y="7"/>
                      <a:pt x="5" y="0"/>
                    </a:cubicBezTo>
                    <a:cubicBezTo>
                      <a:pt x="26" y="20"/>
                      <a:pt x="64" y="24"/>
                      <a:pt x="92" y="12"/>
                    </a:cubicBezTo>
                    <a:close/>
                  </a:path>
                </a:pathLst>
              </a:custGeom>
              <a:solidFill>
                <a:srgbClr val="D8D9D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18" name="Freeform: Shape 113"/>
              <p:cNvSpPr/>
              <p:nvPr/>
            </p:nvSpPr>
            <p:spPr bwMode="auto">
              <a:xfrm>
                <a:off x="3070226" y="4379912"/>
                <a:ext cx="342900" cy="595313"/>
              </a:xfrm>
              <a:custGeom>
                <a:avLst/>
                <a:gdLst>
                  <a:gd name="T0" fmla="*/ 199 w 199"/>
                  <a:gd name="T1" fmla="*/ 43 h 345"/>
                  <a:gd name="T2" fmla="*/ 25 w 199"/>
                  <a:gd name="T3" fmla="*/ 0 h 345"/>
                  <a:gd name="T4" fmla="*/ 0 w 199"/>
                  <a:gd name="T5" fmla="*/ 315 h 345"/>
                  <a:gd name="T6" fmla="*/ 136 w 199"/>
                  <a:gd name="T7" fmla="*/ 313 h 345"/>
                  <a:gd name="T8" fmla="*/ 199 w 199"/>
                  <a:gd name="T9" fmla="*/ 43 h 345"/>
                </a:gdLst>
                <a:ahLst/>
                <a:cxnLst>
                  <a:cxn ang="0">
                    <a:pos x="T0" y="T1"/>
                  </a:cxn>
                  <a:cxn ang="0">
                    <a:pos x="T2" y="T3"/>
                  </a:cxn>
                  <a:cxn ang="0">
                    <a:pos x="T4" y="T5"/>
                  </a:cxn>
                  <a:cxn ang="0">
                    <a:pos x="T6" y="T7"/>
                  </a:cxn>
                  <a:cxn ang="0">
                    <a:pos x="T8" y="T9"/>
                  </a:cxn>
                </a:cxnLst>
                <a:rect l="0" t="0" r="r" b="b"/>
                <a:pathLst>
                  <a:path w="199" h="345">
                    <a:moveTo>
                      <a:pt x="199" y="43"/>
                    </a:moveTo>
                    <a:cubicBezTo>
                      <a:pt x="25" y="0"/>
                      <a:pt x="25" y="0"/>
                      <a:pt x="25" y="0"/>
                    </a:cubicBezTo>
                    <a:cubicBezTo>
                      <a:pt x="25" y="0"/>
                      <a:pt x="29" y="162"/>
                      <a:pt x="0" y="315"/>
                    </a:cubicBezTo>
                    <a:cubicBezTo>
                      <a:pt x="39" y="345"/>
                      <a:pt x="95" y="339"/>
                      <a:pt x="136" y="313"/>
                    </a:cubicBezTo>
                    <a:cubicBezTo>
                      <a:pt x="132" y="259"/>
                      <a:pt x="179" y="109"/>
                      <a:pt x="199" y="43"/>
                    </a:cubicBezTo>
                    <a:close/>
                  </a:path>
                </a:pathLst>
              </a:custGeom>
              <a:solidFill>
                <a:srgbClr val="C8C8C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19" name="Freeform: Shape 114"/>
              <p:cNvSpPr/>
              <p:nvPr/>
            </p:nvSpPr>
            <p:spPr bwMode="auto">
              <a:xfrm>
                <a:off x="3074989" y="4383087"/>
                <a:ext cx="119063" cy="574675"/>
              </a:xfrm>
              <a:custGeom>
                <a:avLst/>
                <a:gdLst>
                  <a:gd name="T0" fmla="*/ 35 w 69"/>
                  <a:gd name="T1" fmla="*/ 265 h 332"/>
                  <a:gd name="T2" fmla="*/ 65 w 69"/>
                  <a:gd name="T3" fmla="*/ 14 h 332"/>
                  <a:gd name="T4" fmla="*/ 69 w 69"/>
                  <a:gd name="T5" fmla="*/ 9 h 332"/>
                  <a:gd name="T6" fmla="*/ 30 w 69"/>
                  <a:gd name="T7" fmla="*/ 0 h 332"/>
                  <a:gd name="T8" fmla="*/ 4 w 69"/>
                  <a:gd name="T9" fmla="*/ 321 h 332"/>
                  <a:gd name="T10" fmla="*/ 0 w 69"/>
                  <a:gd name="T11" fmla="*/ 332 h 332"/>
                  <a:gd name="T12" fmla="*/ 35 w 69"/>
                  <a:gd name="T13" fmla="*/ 265 h 332"/>
                </a:gdLst>
                <a:ahLst/>
                <a:cxnLst>
                  <a:cxn ang="0">
                    <a:pos x="T0" y="T1"/>
                  </a:cxn>
                  <a:cxn ang="0">
                    <a:pos x="T2" y="T3"/>
                  </a:cxn>
                  <a:cxn ang="0">
                    <a:pos x="T4" y="T5"/>
                  </a:cxn>
                  <a:cxn ang="0">
                    <a:pos x="T6" y="T7"/>
                  </a:cxn>
                  <a:cxn ang="0">
                    <a:pos x="T8" y="T9"/>
                  </a:cxn>
                  <a:cxn ang="0">
                    <a:pos x="T10" y="T11"/>
                  </a:cxn>
                  <a:cxn ang="0">
                    <a:pos x="T12" y="T13"/>
                  </a:cxn>
                </a:cxnLst>
                <a:rect l="0" t="0" r="r" b="b"/>
                <a:pathLst>
                  <a:path w="69" h="332">
                    <a:moveTo>
                      <a:pt x="35" y="265"/>
                    </a:moveTo>
                    <a:cubicBezTo>
                      <a:pt x="43" y="181"/>
                      <a:pt x="40" y="98"/>
                      <a:pt x="65" y="14"/>
                    </a:cubicBezTo>
                    <a:cubicBezTo>
                      <a:pt x="66" y="12"/>
                      <a:pt x="68" y="11"/>
                      <a:pt x="69" y="9"/>
                    </a:cubicBezTo>
                    <a:cubicBezTo>
                      <a:pt x="30" y="0"/>
                      <a:pt x="30" y="0"/>
                      <a:pt x="30" y="0"/>
                    </a:cubicBezTo>
                    <a:cubicBezTo>
                      <a:pt x="30" y="0"/>
                      <a:pt x="35" y="166"/>
                      <a:pt x="4" y="321"/>
                    </a:cubicBezTo>
                    <a:cubicBezTo>
                      <a:pt x="3" y="325"/>
                      <a:pt x="2" y="329"/>
                      <a:pt x="0" y="332"/>
                    </a:cubicBezTo>
                    <a:cubicBezTo>
                      <a:pt x="21" y="316"/>
                      <a:pt x="33" y="295"/>
                      <a:pt x="35" y="265"/>
                    </a:cubicBezTo>
                    <a:close/>
                  </a:path>
                </a:pathLst>
              </a:custGeom>
              <a:solidFill>
                <a:srgbClr val="D8D9D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20" name="Freeform: Shape 115"/>
              <p:cNvSpPr/>
              <p:nvPr/>
            </p:nvSpPr>
            <p:spPr bwMode="auto">
              <a:xfrm>
                <a:off x="3254376" y="4419600"/>
                <a:ext cx="158750" cy="515938"/>
              </a:xfrm>
              <a:custGeom>
                <a:avLst/>
                <a:gdLst>
                  <a:gd name="T0" fmla="*/ 92 w 92"/>
                  <a:gd name="T1" fmla="*/ 20 h 299"/>
                  <a:gd name="T2" fmla="*/ 11 w 92"/>
                  <a:gd name="T3" fmla="*/ 0 h 299"/>
                  <a:gd name="T4" fmla="*/ 20 w 92"/>
                  <a:gd name="T5" fmla="*/ 186 h 299"/>
                  <a:gd name="T6" fmla="*/ 0 w 92"/>
                  <a:gd name="T7" fmla="*/ 295 h 299"/>
                  <a:gd name="T8" fmla="*/ 13 w 92"/>
                  <a:gd name="T9" fmla="*/ 299 h 299"/>
                  <a:gd name="T10" fmla="*/ 29 w 92"/>
                  <a:gd name="T11" fmla="*/ 290 h 299"/>
                  <a:gd name="T12" fmla="*/ 92 w 92"/>
                  <a:gd name="T13" fmla="*/ 20 h 299"/>
                </a:gdLst>
                <a:ahLst/>
                <a:cxnLst>
                  <a:cxn ang="0">
                    <a:pos x="T0" y="T1"/>
                  </a:cxn>
                  <a:cxn ang="0">
                    <a:pos x="T2" y="T3"/>
                  </a:cxn>
                  <a:cxn ang="0">
                    <a:pos x="T4" y="T5"/>
                  </a:cxn>
                  <a:cxn ang="0">
                    <a:pos x="T6" y="T7"/>
                  </a:cxn>
                  <a:cxn ang="0">
                    <a:pos x="T8" y="T9"/>
                  </a:cxn>
                  <a:cxn ang="0">
                    <a:pos x="T10" y="T11"/>
                  </a:cxn>
                  <a:cxn ang="0">
                    <a:pos x="T12" y="T13"/>
                  </a:cxn>
                </a:cxnLst>
                <a:rect l="0" t="0" r="r" b="b"/>
                <a:pathLst>
                  <a:path w="92" h="299">
                    <a:moveTo>
                      <a:pt x="92" y="20"/>
                    </a:moveTo>
                    <a:cubicBezTo>
                      <a:pt x="11" y="0"/>
                      <a:pt x="11" y="0"/>
                      <a:pt x="11" y="0"/>
                    </a:cubicBezTo>
                    <a:cubicBezTo>
                      <a:pt x="62" y="46"/>
                      <a:pt x="38" y="129"/>
                      <a:pt x="20" y="186"/>
                    </a:cubicBezTo>
                    <a:cubicBezTo>
                      <a:pt x="12" y="217"/>
                      <a:pt x="14" y="262"/>
                      <a:pt x="0" y="295"/>
                    </a:cubicBezTo>
                    <a:cubicBezTo>
                      <a:pt x="5" y="296"/>
                      <a:pt x="9" y="297"/>
                      <a:pt x="13" y="299"/>
                    </a:cubicBezTo>
                    <a:cubicBezTo>
                      <a:pt x="19" y="296"/>
                      <a:pt x="24" y="293"/>
                      <a:pt x="29" y="290"/>
                    </a:cubicBezTo>
                    <a:cubicBezTo>
                      <a:pt x="25" y="236"/>
                      <a:pt x="72" y="86"/>
                      <a:pt x="92" y="20"/>
                    </a:cubicBezTo>
                    <a:close/>
                  </a:path>
                </a:pathLst>
              </a:custGeom>
              <a:solidFill>
                <a:srgbClr val="BCBCB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21" name="Freeform: Shape 116"/>
              <p:cNvSpPr/>
              <p:nvPr/>
            </p:nvSpPr>
            <p:spPr bwMode="auto">
              <a:xfrm>
                <a:off x="3408364" y="4308475"/>
                <a:ext cx="311150" cy="192088"/>
              </a:xfrm>
              <a:custGeom>
                <a:avLst/>
                <a:gdLst>
                  <a:gd name="T0" fmla="*/ 168 w 180"/>
                  <a:gd name="T1" fmla="*/ 0 h 112"/>
                  <a:gd name="T2" fmla="*/ 80 w 180"/>
                  <a:gd name="T3" fmla="*/ 51 h 112"/>
                  <a:gd name="T4" fmla="*/ 5 w 180"/>
                  <a:gd name="T5" fmla="*/ 81 h 112"/>
                  <a:gd name="T6" fmla="*/ 61 w 180"/>
                  <a:gd name="T7" fmla="*/ 97 h 112"/>
                  <a:gd name="T8" fmla="*/ 155 w 180"/>
                  <a:gd name="T9" fmla="*/ 54 h 112"/>
                  <a:gd name="T10" fmla="*/ 168 w 180"/>
                  <a:gd name="T11" fmla="*/ 0 h 112"/>
                </a:gdLst>
                <a:ahLst/>
                <a:cxnLst>
                  <a:cxn ang="0">
                    <a:pos x="T0" y="T1"/>
                  </a:cxn>
                  <a:cxn ang="0">
                    <a:pos x="T2" y="T3"/>
                  </a:cxn>
                  <a:cxn ang="0">
                    <a:pos x="T4" y="T5"/>
                  </a:cxn>
                  <a:cxn ang="0">
                    <a:pos x="T6" y="T7"/>
                  </a:cxn>
                  <a:cxn ang="0">
                    <a:pos x="T8" y="T9"/>
                  </a:cxn>
                  <a:cxn ang="0">
                    <a:pos x="T10" y="T11"/>
                  </a:cxn>
                </a:cxnLst>
                <a:rect l="0" t="0" r="r" b="b"/>
                <a:pathLst>
                  <a:path w="180" h="112">
                    <a:moveTo>
                      <a:pt x="168" y="0"/>
                    </a:moveTo>
                    <a:cubicBezTo>
                      <a:pt x="168" y="0"/>
                      <a:pt x="115" y="36"/>
                      <a:pt x="80" y="51"/>
                    </a:cubicBezTo>
                    <a:cubicBezTo>
                      <a:pt x="46" y="66"/>
                      <a:pt x="10" y="72"/>
                      <a:pt x="5" y="81"/>
                    </a:cubicBezTo>
                    <a:cubicBezTo>
                      <a:pt x="0" y="91"/>
                      <a:pt x="4" y="112"/>
                      <a:pt x="61" y="97"/>
                    </a:cubicBezTo>
                    <a:cubicBezTo>
                      <a:pt x="118" y="82"/>
                      <a:pt x="140" y="69"/>
                      <a:pt x="155" y="54"/>
                    </a:cubicBezTo>
                    <a:cubicBezTo>
                      <a:pt x="167" y="41"/>
                      <a:pt x="180" y="22"/>
                      <a:pt x="168" y="0"/>
                    </a:cubicBezTo>
                    <a:close/>
                  </a:path>
                </a:pathLst>
              </a:custGeom>
              <a:solidFill>
                <a:srgbClr val="787C7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22" name="Freeform: Shape 117"/>
              <p:cNvSpPr/>
              <p:nvPr/>
            </p:nvSpPr>
            <p:spPr bwMode="auto">
              <a:xfrm>
                <a:off x="3598864" y="4319587"/>
                <a:ext cx="104775" cy="66675"/>
              </a:xfrm>
              <a:custGeom>
                <a:avLst/>
                <a:gdLst>
                  <a:gd name="T0" fmla="*/ 55 w 61"/>
                  <a:gd name="T1" fmla="*/ 0 h 38"/>
                  <a:gd name="T2" fmla="*/ 0 w 61"/>
                  <a:gd name="T3" fmla="*/ 36 h 38"/>
                  <a:gd name="T4" fmla="*/ 32 w 61"/>
                  <a:gd name="T5" fmla="*/ 23 h 38"/>
                  <a:gd name="T6" fmla="*/ 47 w 61"/>
                  <a:gd name="T7" fmla="*/ 26 h 38"/>
                  <a:gd name="T8" fmla="*/ 51 w 61"/>
                  <a:gd name="T9" fmla="*/ 38 h 38"/>
                  <a:gd name="T10" fmla="*/ 55 w 61"/>
                  <a:gd name="T11" fmla="*/ 0 h 38"/>
                </a:gdLst>
                <a:ahLst/>
                <a:cxnLst>
                  <a:cxn ang="0">
                    <a:pos x="T0" y="T1"/>
                  </a:cxn>
                  <a:cxn ang="0">
                    <a:pos x="T2" y="T3"/>
                  </a:cxn>
                  <a:cxn ang="0">
                    <a:pos x="T4" y="T5"/>
                  </a:cxn>
                  <a:cxn ang="0">
                    <a:pos x="T6" y="T7"/>
                  </a:cxn>
                  <a:cxn ang="0">
                    <a:pos x="T8" y="T9"/>
                  </a:cxn>
                  <a:cxn ang="0">
                    <a:pos x="T10" y="T11"/>
                  </a:cxn>
                </a:cxnLst>
                <a:rect l="0" t="0" r="r" b="b"/>
                <a:pathLst>
                  <a:path w="61" h="38">
                    <a:moveTo>
                      <a:pt x="55" y="0"/>
                    </a:moveTo>
                    <a:cubicBezTo>
                      <a:pt x="55" y="0"/>
                      <a:pt x="25" y="23"/>
                      <a:pt x="0" y="36"/>
                    </a:cubicBezTo>
                    <a:cubicBezTo>
                      <a:pt x="11" y="31"/>
                      <a:pt x="21" y="27"/>
                      <a:pt x="32" y="23"/>
                    </a:cubicBezTo>
                    <a:cubicBezTo>
                      <a:pt x="38" y="23"/>
                      <a:pt x="43" y="22"/>
                      <a:pt x="47" y="26"/>
                    </a:cubicBezTo>
                    <a:cubicBezTo>
                      <a:pt x="51" y="30"/>
                      <a:pt x="51" y="34"/>
                      <a:pt x="51" y="38"/>
                    </a:cubicBezTo>
                    <a:cubicBezTo>
                      <a:pt x="58" y="28"/>
                      <a:pt x="61" y="14"/>
                      <a:pt x="55" y="0"/>
                    </a:cubicBezTo>
                    <a:close/>
                  </a:path>
                </a:pathLst>
              </a:custGeom>
              <a:solidFill>
                <a:srgbClr val="A1A1A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23" name="Freeform: Shape 118"/>
              <p:cNvSpPr/>
              <p:nvPr/>
            </p:nvSpPr>
            <p:spPr bwMode="auto">
              <a:xfrm>
                <a:off x="3086101" y="4352925"/>
                <a:ext cx="336550" cy="147638"/>
              </a:xfrm>
              <a:custGeom>
                <a:avLst/>
                <a:gdLst>
                  <a:gd name="T0" fmla="*/ 7 w 195"/>
                  <a:gd name="T1" fmla="*/ 0 h 86"/>
                  <a:gd name="T2" fmla="*/ 106 w 195"/>
                  <a:gd name="T3" fmla="*/ 38 h 86"/>
                  <a:gd name="T4" fmla="*/ 188 w 195"/>
                  <a:gd name="T5" fmla="*/ 57 h 86"/>
                  <a:gd name="T6" fmla="*/ 133 w 195"/>
                  <a:gd name="T7" fmla="*/ 80 h 86"/>
                  <a:gd name="T8" fmla="*/ 30 w 195"/>
                  <a:gd name="T9" fmla="*/ 52 h 86"/>
                  <a:gd name="T10" fmla="*/ 7 w 195"/>
                  <a:gd name="T11" fmla="*/ 0 h 86"/>
                </a:gdLst>
                <a:ahLst/>
                <a:cxnLst>
                  <a:cxn ang="0">
                    <a:pos x="T0" y="T1"/>
                  </a:cxn>
                  <a:cxn ang="0">
                    <a:pos x="T2" y="T3"/>
                  </a:cxn>
                  <a:cxn ang="0">
                    <a:pos x="T4" y="T5"/>
                  </a:cxn>
                  <a:cxn ang="0">
                    <a:pos x="T6" y="T7"/>
                  </a:cxn>
                  <a:cxn ang="0">
                    <a:pos x="T8" y="T9"/>
                  </a:cxn>
                  <a:cxn ang="0">
                    <a:pos x="T10" y="T11"/>
                  </a:cxn>
                </a:cxnLst>
                <a:rect l="0" t="0" r="r" b="b"/>
                <a:pathLst>
                  <a:path w="195" h="86">
                    <a:moveTo>
                      <a:pt x="7" y="0"/>
                    </a:moveTo>
                    <a:cubicBezTo>
                      <a:pt x="7" y="0"/>
                      <a:pt x="68" y="28"/>
                      <a:pt x="106" y="38"/>
                    </a:cubicBezTo>
                    <a:cubicBezTo>
                      <a:pt x="144" y="48"/>
                      <a:pt x="181" y="48"/>
                      <a:pt x="188" y="57"/>
                    </a:cubicBezTo>
                    <a:cubicBezTo>
                      <a:pt x="195" y="65"/>
                      <a:pt x="194" y="86"/>
                      <a:pt x="133" y="80"/>
                    </a:cubicBezTo>
                    <a:cubicBezTo>
                      <a:pt x="73" y="74"/>
                      <a:pt x="48" y="65"/>
                      <a:pt x="30" y="52"/>
                    </a:cubicBezTo>
                    <a:cubicBezTo>
                      <a:pt x="15" y="40"/>
                      <a:pt x="0" y="23"/>
                      <a:pt x="7" y="0"/>
                    </a:cubicBezTo>
                    <a:close/>
                  </a:path>
                </a:pathLst>
              </a:custGeom>
              <a:solidFill>
                <a:srgbClr val="787C7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24" name="Freeform: Shape 119"/>
              <p:cNvSpPr/>
              <p:nvPr/>
            </p:nvSpPr>
            <p:spPr bwMode="auto">
              <a:xfrm>
                <a:off x="3098801" y="4362450"/>
                <a:ext cx="114300" cy="65088"/>
              </a:xfrm>
              <a:custGeom>
                <a:avLst/>
                <a:gdLst>
                  <a:gd name="T0" fmla="*/ 4 w 66"/>
                  <a:gd name="T1" fmla="*/ 0 h 37"/>
                  <a:gd name="T2" fmla="*/ 66 w 66"/>
                  <a:gd name="T3" fmla="*/ 28 h 37"/>
                  <a:gd name="T4" fmla="*/ 31 w 66"/>
                  <a:gd name="T5" fmla="*/ 20 h 37"/>
                  <a:gd name="T6" fmla="*/ 16 w 66"/>
                  <a:gd name="T7" fmla="*/ 25 h 37"/>
                  <a:gd name="T8" fmla="*/ 15 w 66"/>
                  <a:gd name="T9" fmla="*/ 37 h 37"/>
                  <a:gd name="T10" fmla="*/ 4 w 66"/>
                  <a:gd name="T11" fmla="*/ 0 h 37"/>
                </a:gdLst>
                <a:ahLst/>
                <a:cxnLst>
                  <a:cxn ang="0">
                    <a:pos x="T0" y="T1"/>
                  </a:cxn>
                  <a:cxn ang="0">
                    <a:pos x="T2" y="T3"/>
                  </a:cxn>
                  <a:cxn ang="0">
                    <a:pos x="T4" y="T5"/>
                  </a:cxn>
                  <a:cxn ang="0">
                    <a:pos x="T6" y="T7"/>
                  </a:cxn>
                  <a:cxn ang="0">
                    <a:pos x="T8" y="T9"/>
                  </a:cxn>
                  <a:cxn ang="0">
                    <a:pos x="T10" y="T11"/>
                  </a:cxn>
                </a:cxnLst>
                <a:rect l="0" t="0" r="r" b="b"/>
                <a:pathLst>
                  <a:path w="66" h="37">
                    <a:moveTo>
                      <a:pt x="4" y="0"/>
                    </a:moveTo>
                    <a:cubicBezTo>
                      <a:pt x="4" y="0"/>
                      <a:pt x="38" y="19"/>
                      <a:pt x="66" y="28"/>
                    </a:cubicBezTo>
                    <a:cubicBezTo>
                      <a:pt x="54" y="25"/>
                      <a:pt x="43" y="22"/>
                      <a:pt x="31" y="20"/>
                    </a:cubicBezTo>
                    <a:cubicBezTo>
                      <a:pt x="26" y="20"/>
                      <a:pt x="20" y="21"/>
                      <a:pt x="16" y="25"/>
                    </a:cubicBezTo>
                    <a:cubicBezTo>
                      <a:pt x="14" y="29"/>
                      <a:pt x="14" y="33"/>
                      <a:pt x="15" y="37"/>
                    </a:cubicBezTo>
                    <a:cubicBezTo>
                      <a:pt x="6" y="29"/>
                      <a:pt x="0" y="15"/>
                      <a:pt x="4" y="0"/>
                    </a:cubicBezTo>
                    <a:close/>
                  </a:path>
                </a:pathLst>
              </a:custGeom>
              <a:solidFill>
                <a:srgbClr val="A1A1A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25" name="Freeform: Shape 120"/>
              <p:cNvSpPr/>
              <p:nvPr/>
            </p:nvSpPr>
            <p:spPr bwMode="auto">
              <a:xfrm>
                <a:off x="3478214" y="4879975"/>
                <a:ext cx="274638" cy="95250"/>
              </a:xfrm>
              <a:custGeom>
                <a:avLst/>
                <a:gdLst>
                  <a:gd name="T0" fmla="*/ 68 w 159"/>
                  <a:gd name="T1" fmla="*/ 21 h 56"/>
                  <a:gd name="T2" fmla="*/ 132 w 159"/>
                  <a:gd name="T3" fmla="*/ 0 h 56"/>
                  <a:gd name="T4" fmla="*/ 143 w 159"/>
                  <a:gd name="T5" fmla="*/ 34 h 56"/>
                  <a:gd name="T6" fmla="*/ 27 w 159"/>
                  <a:gd name="T7" fmla="*/ 40 h 56"/>
                  <a:gd name="T8" fmla="*/ 12 w 159"/>
                  <a:gd name="T9" fmla="*/ 2 h 56"/>
                  <a:gd name="T10" fmla="*/ 68 w 159"/>
                  <a:gd name="T11" fmla="*/ 21 h 56"/>
                </a:gdLst>
                <a:ahLst/>
                <a:cxnLst>
                  <a:cxn ang="0">
                    <a:pos x="T0" y="T1"/>
                  </a:cxn>
                  <a:cxn ang="0">
                    <a:pos x="T2" y="T3"/>
                  </a:cxn>
                  <a:cxn ang="0">
                    <a:pos x="T4" y="T5"/>
                  </a:cxn>
                  <a:cxn ang="0">
                    <a:pos x="T6" y="T7"/>
                  </a:cxn>
                  <a:cxn ang="0">
                    <a:pos x="T8" y="T9"/>
                  </a:cxn>
                  <a:cxn ang="0">
                    <a:pos x="T10" y="T11"/>
                  </a:cxn>
                </a:cxnLst>
                <a:rect l="0" t="0" r="r" b="b"/>
                <a:pathLst>
                  <a:path w="159" h="56">
                    <a:moveTo>
                      <a:pt x="68" y="21"/>
                    </a:moveTo>
                    <a:cubicBezTo>
                      <a:pt x="97" y="23"/>
                      <a:pt x="128" y="9"/>
                      <a:pt x="132" y="0"/>
                    </a:cubicBezTo>
                    <a:cubicBezTo>
                      <a:pt x="132" y="0"/>
                      <a:pt x="159" y="18"/>
                      <a:pt x="143" y="34"/>
                    </a:cubicBezTo>
                    <a:cubicBezTo>
                      <a:pt x="127" y="50"/>
                      <a:pt x="53" y="56"/>
                      <a:pt x="27" y="40"/>
                    </a:cubicBezTo>
                    <a:cubicBezTo>
                      <a:pt x="0" y="24"/>
                      <a:pt x="6" y="6"/>
                      <a:pt x="12" y="2"/>
                    </a:cubicBezTo>
                    <a:cubicBezTo>
                      <a:pt x="12" y="2"/>
                      <a:pt x="34" y="19"/>
                      <a:pt x="68" y="21"/>
                    </a:cubicBezTo>
                    <a:close/>
                  </a:path>
                </a:pathLst>
              </a:custGeom>
              <a:solidFill>
                <a:srgbClr val="787C7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26" name="Freeform: Shape 121"/>
              <p:cNvSpPr/>
              <p:nvPr/>
            </p:nvSpPr>
            <p:spPr bwMode="auto">
              <a:xfrm>
                <a:off x="3694114" y="4889500"/>
                <a:ext cx="44450" cy="42863"/>
              </a:xfrm>
              <a:custGeom>
                <a:avLst/>
                <a:gdLst>
                  <a:gd name="T0" fmla="*/ 8 w 26"/>
                  <a:gd name="T1" fmla="*/ 0 h 25"/>
                  <a:gd name="T2" fmla="*/ 0 w 26"/>
                  <a:gd name="T3" fmla="*/ 7 h 25"/>
                  <a:gd name="T4" fmla="*/ 12 w 26"/>
                  <a:gd name="T5" fmla="*/ 25 h 25"/>
                  <a:gd name="T6" fmla="*/ 15 w 26"/>
                  <a:gd name="T7" fmla="*/ 23 h 25"/>
                  <a:gd name="T8" fmla="*/ 8 w 26"/>
                  <a:gd name="T9" fmla="*/ 0 h 25"/>
                </a:gdLst>
                <a:ahLst/>
                <a:cxnLst>
                  <a:cxn ang="0">
                    <a:pos x="T0" y="T1"/>
                  </a:cxn>
                  <a:cxn ang="0">
                    <a:pos x="T2" y="T3"/>
                  </a:cxn>
                  <a:cxn ang="0">
                    <a:pos x="T4" y="T5"/>
                  </a:cxn>
                  <a:cxn ang="0">
                    <a:pos x="T6" y="T7"/>
                  </a:cxn>
                  <a:cxn ang="0">
                    <a:pos x="T8" y="T9"/>
                  </a:cxn>
                </a:cxnLst>
                <a:rect l="0" t="0" r="r" b="b"/>
                <a:pathLst>
                  <a:path w="26" h="25">
                    <a:moveTo>
                      <a:pt x="8" y="0"/>
                    </a:moveTo>
                    <a:cubicBezTo>
                      <a:pt x="7" y="2"/>
                      <a:pt x="4" y="4"/>
                      <a:pt x="0" y="7"/>
                    </a:cubicBezTo>
                    <a:cubicBezTo>
                      <a:pt x="7" y="10"/>
                      <a:pt x="12" y="17"/>
                      <a:pt x="12" y="25"/>
                    </a:cubicBezTo>
                    <a:cubicBezTo>
                      <a:pt x="13" y="25"/>
                      <a:pt x="14" y="24"/>
                      <a:pt x="15" y="23"/>
                    </a:cubicBezTo>
                    <a:cubicBezTo>
                      <a:pt x="26" y="12"/>
                      <a:pt x="8" y="0"/>
                      <a:pt x="8" y="0"/>
                    </a:cubicBezTo>
                    <a:close/>
                  </a:path>
                </a:pathLst>
              </a:custGeom>
              <a:solidFill>
                <a:srgbClr val="A1A1A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27" name="Freeform: Shape 122"/>
              <p:cNvSpPr/>
              <p:nvPr/>
            </p:nvSpPr>
            <p:spPr bwMode="auto">
              <a:xfrm>
                <a:off x="3027364" y="4892675"/>
                <a:ext cx="298450" cy="98425"/>
              </a:xfrm>
              <a:custGeom>
                <a:avLst/>
                <a:gdLst>
                  <a:gd name="T0" fmla="*/ 99 w 173"/>
                  <a:gd name="T1" fmla="*/ 22 h 57"/>
                  <a:gd name="T2" fmla="*/ 28 w 173"/>
                  <a:gd name="T3" fmla="*/ 0 h 57"/>
                  <a:gd name="T4" fmla="*/ 17 w 173"/>
                  <a:gd name="T5" fmla="*/ 34 h 57"/>
                  <a:gd name="T6" fmla="*/ 144 w 173"/>
                  <a:gd name="T7" fmla="*/ 41 h 57"/>
                  <a:gd name="T8" fmla="*/ 160 w 173"/>
                  <a:gd name="T9" fmla="*/ 4 h 57"/>
                  <a:gd name="T10" fmla="*/ 99 w 173"/>
                  <a:gd name="T11" fmla="*/ 22 h 57"/>
                </a:gdLst>
                <a:ahLst/>
                <a:cxnLst>
                  <a:cxn ang="0">
                    <a:pos x="T0" y="T1"/>
                  </a:cxn>
                  <a:cxn ang="0">
                    <a:pos x="T2" y="T3"/>
                  </a:cxn>
                  <a:cxn ang="0">
                    <a:pos x="T4" y="T5"/>
                  </a:cxn>
                  <a:cxn ang="0">
                    <a:pos x="T6" y="T7"/>
                  </a:cxn>
                  <a:cxn ang="0">
                    <a:pos x="T8" y="T9"/>
                  </a:cxn>
                  <a:cxn ang="0">
                    <a:pos x="T10" y="T11"/>
                  </a:cxn>
                </a:cxnLst>
                <a:rect l="0" t="0" r="r" b="b"/>
                <a:pathLst>
                  <a:path w="173" h="57">
                    <a:moveTo>
                      <a:pt x="99" y="22"/>
                    </a:moveTo>
                    <a:cubicBezTo>
                      <a:pt x="68" y="23"/>
                      <a:pt x="33" y="9"/>
                      <a:pt x="28" y="0"/>
                    </a:cubicBezTo>
                    <a:cubicBezTo>
                      <a:pt x="28" y="0"/>
                      <a:pt x="0" y="17"/>
                      <a:pt x="17" y="34"/>
                    </a:cubicBezTo>
                    <a:cubicBezTo>
                      <a:pt x="34" y="51"/>
                      <a:pt x="114" y="57"/>
                      <a:pt x="144" y="41"/>
                    </a:cubicBezTo>
                    <a:cubicBezTo>
                      <a:pt x="173" y="26"/>
                      <a:pt x="166" y="8"/>
                      <a:pt x="160" y="4"/>
                    </a:cubicBezTo>
                    <a:cubicBezTo>
                      <a:pt x="160" y="4"/>
                      <a:pt x="136" y="20"/>
                      <a:pt x="99" y="22"/>
                    </a:cubicBezTo>
                    <a:close/>
                  </a:path>
                </a:pathLst>
              </a:custGeom>
              <a:solidFill>
                <a:srgbClr val="787C7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28" name="Freeform: Shape 123"/>
              <p:cNvSpPr/>
              <p:nvPr/>
            </p:nvSpPr>
            <p:spPr bwMode="auto">
              <a:xfrm>
                <a:off x="3043239" y="4903787"/>
                <a:ext cx="49213" cy="42863"/>
              </a:xfrm>
              <a:custGeom>
                <a:avLst/>
                <a:gdLst>
                  <a:gd name="T0" fmla="*/ 20 w 28"/>
                  <a:gd name="T1" fmla="*/ 0 h 25"/>
                  <a:gd name="T2" fmla="*/ 28 w 28"/>
                  <a:gd name="T3" fmla="*/ 6 h 25"/>
                  <a:gd name="T4" fmla="*/ 14 w 28"/>
                  <a:gd name="T5" fmla="*/ 25 h 25"/>
                  <a:gd name="T6" fmla="*/ 11 w 28"/>
                  <a:gd name="T7" fmla="*/ 23 h 25"/>
                  <a:gd name="T8" fmla="*/ 20 w 28"/>
                  <a:gd name="T9" fmla="*/ 0 h 25"/>
                </a:gdLst>
                <a:ahLst/>
                <a:cxnLst>
                  <a:cxn ang="0">
                    <a:pos x="T0" y="T1"/>
                  </a:cxn>
                  <a:cxn ang="0">
                    <a:pos x="T2" y="T3"/>
                  </a:cxn>
                  <a:cxn ang="0">
                    <a:pos x="T4" y="T5"/>
                  </a:cxn>
                  <a:cxn ang="0">
                    <a:pos x="T6" y="T7"/>
                  </a:cxn>
                  <a:cxn ang="0">
                    <a:pos x="T8" y="T9"/>
                  </a:cxn>
                </a:cxnLst>
                <a:rect l="0" t="0" r="r" b="b"/>
                <a:pathLst>
                  <a:path w="28" h="25">
                    <a:moveTo>
                      <a:pt x="20" y="0"/>
                    </a:moveTo>
                    <a:cubicBezTo>
                      <a:pt x="21" y="2"/>
                      <a:pt x="24" y="4"/>
                      <a:pt x="28" y="6"/>
                    </a:cubicBezTo>
                    <a:cubicBezTo>
                      <a:pt x="20" y="10"/>
                      <a:pt x="14" y="17"/>
                      <a:pt x="14" y="25"/>
                    </a:cubicBezTo>
                    <a:cubicBezTo>
                      <a:pt x="13" y="24"/>
                      <a:pt x="12" y="24"/>
                      <a:pt x="11" y="23"/>
                    </a:cubicBezTo>
                    <a:cubicBezTo>
                      <a:pt x="0" y="12"/>
                      <a:pt x="20" y="0"/>
                      <a:pt x="20" y="0"/>
                    </a:cubicBezTo>
                    <a:close/>
                  </a:path>
                </a:pathLst>
              </a:custGeom>
              <a:solidFill>
                <a:srgbClr val="A1A1A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29" name="Freeform: Shape 124"/>
              <p:cNvSpPr/>
              <p:nvPr/>
            </p:nvSpPr>
            <p:spPr bwMode="auto">
              <a:xfrm>
                <a:off x="3752851" y="3865562"/>
                <a:ext cx="185738" cy="212725"/>
              </a:xfrm>
              <a:custGeom>
                <a:avLst/>
                <a:gdLst>
                  <a:gd name="T0" fmla="*/ 98 w 108"/>
                  <a:gd name="T1" fmla="*/ 45 h 123"/>
                  <a:gd name="T2" fmla="*/ 72 w 108"/>
                  <a:gd name="T3" fmla="*/ 114 h 123"/>
                  <a:gd name="T4" fmla="*/ 10 w 108"/>
                  <a:gd name="T5" fmla="*/ 78 h 123"/>
                  <a:gd name="T6" fmla="*/ 36 w 108"/>
                  <a:gd name="T7" fmla="*/ 9 h 123"/>
                  <a:gd name="T8" fmla="*/ 98 w 108"/>
                  <a:gd name="T9" fmla="*/ 45 h 123"/>
                </a:gdLst>
                <a:ahLst/>
                <a:cxnLst>
                  <a:cxn ang="0">
                    <a:pos x="T0" y="T1"/>
                  </a:cxn>
                  <a:cxn ang="0">
                    <a:pos x="T2" y="T3"/>
                  </a:cxn>
                  <a:cxn ang="0">
                    <a:pos x="T4" y="T5"/>
                  </a:cxn>
                  <a:cxn ang="0">
                    <a:pos x="T6" y="T7"/>
                  </a:cxn>
                  <a:cxn ang="0">
                    <a:pos x="T8" y="T9"/>
                  </a:cxn>
                </a:cxnLst>
                <a:rect l="0" t="0" r="r" b="b"/>
                <a:pathLst>
                  <a:path w="108" h="123">
                    <a:moveTo>
                      <a:pt x="98" y="45"/>
                    </a:moveTo>
                    <a:cubicBezTo>
                      <a:pt x="108" y="74"/>
                      <a:pt x="96" y="105"/>
                      <a:pt x="72" y="114"/>
                    </a:cubicBezTo>
                    <a:cubicBezTo>
                      <a:pt x="48" y="123"/>
                      <a:pt x="20" y="107"/>
                      <a:pt x="10" y="78"/>
                    </a:cubicBezTo>
                    <a:cubicBezTo>
                      <a:pt x="0" y="49"/>
                      <a:pt x="11" y="18"/>
                      <a:pt x="36" y="9"/>
                    </a:cubicBezTo>
                    <a:cubicBezTo>
                      <a:pt x="60" y="0"/>
                      <a:pt x="88" y="16"/>
                      <a:pt x="98" y="45"/>
                    </a:cubicBezTo>
                    <a:close/>
                  </a:path>
                </a:pathLst>
              </a:custGeom>
              <a:solidFill>
                <a:srgbClr val="787C7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30" name="Freeform: Shape 125"/>
              <p:cNvSpPr/>
              <p:nvPr/>
            </p:nvSpPr>
            <p:spPr bwMode="auto">
              <a:xfrm>
                <a:off x="3767139" y="3808412"/>
                <a:ext cx="180975" cy="217488"/>
              </a:xfrm>
              <a:custGeom>
                <a:avLst/>
                <a:gdLst>
                  <a:gd name="T0" fmla="*/ 100 w 104"/>
                  <a:gd name="T1" fmla="*/ 57 h 126"/>
                  <a:gd name="T2" fmla="*/ 59 w 104"/>
                  <a:gd name="T3" fmla="*/ 123 h 126"/>
                  <a:gd name="T4" fmla="*/ 4 w 104"/>
                  <a:gd name="T5" fmla="*/ 68 h 126"/>
                  <a:gd name="T6" fmla="*/ 45 w 104"/>
                  <a:gd name="T7" fmla="*/ 3 h 126"/>
                  <a:gd name="T8" fmla="*/ 100 w 104"/>
                  <a:gd name="T9" fmla="*/ 57 h 126"/>
                </a:gdLst>
                <a:ahLst/>
                <a:cxnLst>
                  <a:cxn ang="0">
                    <a:pos x="T0" y="T1"/>
                  </a:cxn>
                  <a:cxn ang="0">
                    <a:pos x="T2" y="T3"/>
                  </a:cxn>
                  <a:cxn ang="0">
                    <a:pos x="T4" y="T5"/>
                  </a:cxn>
                  <a:cxn ang="0">
                    <a:pos x="T6" y="T7"/>
                  </a:cxn>
                  <a:cxn ang="0">
                    <a:pos x="T8" y="T9"/>
                  </a:cxn>
                </a:cxnLst>
                <a:rect l="0" t="0" r="r" b="b"/>
                <a:pathLst>
                  <a:path w="104" h="126">
                    <a:moveTo>
                      <a:pt x="100" y="57"/>
                    </a:moveTo>
                    <a:cubicBezTo>
                      <a:pt x="104" y="91"/>
                      <a:pt x="85" y="120"/>
                      <a:pt x="59" y="123"/>
                    </a:cubicBezTo>
                    <a:cubicBezTo>
                      <a:pt x="32" y="126"/>
                      <a:pt x="8" y="101"/>
                      <a:pt x="4" y="68"/>
                    </a:cubicBezTo>
                    <a:cubicBezTo>
                      <a:pt x="0" y="35"/>
                      <a:pt x="19" y="6"/>
                      <a:pt x="45" y="3"/>
                    </a:cubicBezTo>
                    <a:cubicBezTo>
                      <a:pt x="72" y="0"/>
                      <a:pt x="96" y="24"/>
                      <a:pt x="100" y="57"/>
                    </a:cubicBezTo>
                    <a:close/>
                  </a:path>
                </a:pathLst>
              </a:custGeom>
              <a:solidFill>
                <a:srgbClr val="91959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31" name="Freeform: Shape 126"/>
              <p:cNvSpPr/>
              <p:nvPr/>
            </p:nvSpPr>
            <p:spPr bwMode="auto">
              <a:xfrm>
                <a:off x="3790951" y="3808412"/>
                <a:ext cx="157163" cy="214313"/>
              </a:xfrm>
              <a:custGeom>
                <a:avLst/>
                <a:gdLst>
                  <a:gd name="T0" fmla="*/ 87 w 91"/>
                  <a:gd name="T1" fmla="*/ 57 h 124"/>
                  <a:gd name="T2" fmla="*/ 32 w 91"/>
                  <a:gd name="T3" fmla="*/ 3 h 124"/>
                  <a:gd name="T4" fmla="*/ 0 w 91"/>
                  <a:gd name="T5" fmla="*/ 25 h 124"/>
                  <a:gd name="T6" fmla="*/ 26 w 91"/>
                  <a:gd name="T7" fmla="*/ 50 h 124"/>
                  <a:gd name="T8" fmla="*/ 20 w 91"/>
                  <a:gd name="T9" fmla="*/ 117 h 124"/>
                  <a:gd name="T10" fmla="*/ 46 w 91"/>
                  <a:gd name="T11" fmla="*/ 123 h 124"/>
                  <a:gd name="T12" fmla="*/ 87 w 91"/>
                  <a:gd name="T13" fmla="*/ 57 h 124"/>
                </a:gdLst>
                <a:ahLst/>
                <a:cxnLst>
                  <a:cxn ang="0">
                    <a:pos x="T0" y="T1"/>
                  </a:cxn>
                  <a:cxn ang="0">
                    <a:pos x="T2" y="T3"/>
                  </a:cxn>
                  <a:cxn ang="0">
                    <a:pos x="T4" y="T5"/>
                  </a:cxn>
                  <a:cxn ang="0">
                    <a:pos x="T6" y="T7"/>
                  </a:cxn>
                  <a:cxn ang="0">
                    <a:pos x="T8" y="T9"/>
                  </a:cxn>
                  <a:cxn ang="0">
                    <a:pos x="T10" y="T11"/>
                  </a:cxn>
                  <a:cxn ang="0">
                    <a:pos x="T12" y="T13"/>
                  </a:cxn>
                </a:cxnLst>
                <a:rect l="0" t="0" r="r" b="b"/>
                <a:pathLst>
                  <a:path w="91" h="124">
                    <a:moveTo>
                      <a:pt x="87" y="57"/>
                    </a:moveTo>
                    <a:cubicBezTo>
                      <a:pt x="83" y="24"/>
                      <a:pt x="59" y="0"/>
                      <a:pt x="32" y="3"/>
                    </a:cubicBezTo>
                    <a:cubicBezTo>
                      <a:pt x="19" y="4"/>
                      <a:pt x="7" y="13"/>
                      <a:pt x="0" y="25"/>
                    </a:cubicBezTo>
                    <a:cubicBezTo>
                      <a:pt x="4" y="36"/>
                      <a:pt x="14" y="46"/>
                      <a:pt x="26" y="50"/>
                    </a:cubicBezTo>
                    <a:cubicBezTo>
                      <a:pt x="12" y="72"/>
                      <a:pt x="27" y="95"/>
                      <a:pt x="20" y="117"/>
                    </a:cubicBezTo>
                    <a:cubicBezTo>
                      <a:pt x="28" y="122"/>
                      <a:pt x="37" y="124"/>
                      <a:pt x="46" y="123"/>
                    </a:cubicBezTo>
                    <a:cubicBezTo>
                      <a:pt x="72" y="120"/>
                      <a:pt x="91" y="91"/>
                      <a:pt x="87" y="57"/>
                    </a:cubicBezTo>
                    <a:close/>
                  </a:path>
                </a:pathLst>
              </a:custGeom>
              <a:solidFill>
                <a:srgbClr val="84888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32" name="Freeform: Shape 127"/>
              <p:cNvSpPr/>
              <p:nvPr/>
            </p:nvSpPr>
            <p:spPr bwMode="auto">
              <a:xfrm>
                <a:off x="3448051" y="4600575"/>
                <a:ext cx="265113" cy="141288"/>
              </a:xfrm>
              <a:custGeom>
                <a:avLst/>
                <a:gdLst>
                  <a:gd name="T0" fmla="*/ 12 w 153"/>
                  <a:gd name="T1" fmla="*/ 35 h 81"/>
                  <a:gd name="T2" fmla="*/ 101 w 153"/>
                  <a:gd name="T3" fmla="*/ 24 h 81"/>
                  <a:gd name="T4" fmla="*/ 150 w 153"/>
                  <a:gd name="T5" fmla="*/ 26 h 81"/>
                  <a:gd name="T6" fmla="*/ 129 w 153"/>
                  <a:gd name="T7" fmla="*/ 64 h 81"/>
                  <a:gd name="T8" fmla="*/ 28 w 153"/>
                  <a:gd name="T9" fmla="*/ 69 h 81"/>
                  <a:gd name="T10" fmla="*/ 12 w 153"/>
                  <a:gd name="T11" fmla="*/ 35 h 81"/>
                </a:gdLst>
                <a:ahLst/>
                <a:cxnLst>
                  <a:cxn ang="0">
                    <a:pos x="T0" y="T1"/>
                  </a:cxn>
                  <a:cxn ang="0">
                    <a:pos x="T2" y="T3"/>
                  </a:cxn>
                  <a:cxn ang="0">
                    <a:pos x="T4" y="T5"/>
                  </a:cxn>
                  <a:cxn ang="0">
                    <a:pos x="T6" y="T7"/>
                  </a:cxn>
                  <a:cxn ang="0">
                    <a:pos x="T8" y="T9"/>
                  </a:cxn>
                  <a:cxn ang="0">
                    <a:pos x="T10" y="T11"/>
                  </a:cxn>
                </a:cxnLst>
                <a:rect l="0" t="0" r="r" b="b"/>
                <a:pathLst>
                  <a:path w="153" h="81">
                    <a:moveTo>
                      <a:pt x="12" y="35"/>
                    </a:moveTo>
                    <a:cubicBezTo>
                      <a:pt x="25" y="42"/>
                      <a:pt x="63" y="39"/>
                      <a:pt x="101" y="24"/>
                    </a:cubicBezTo>
                    <a:cubicBezTo>
                      <a:pt x="138" y="9"/>
                      <a:pt x="146" y="0"/>
                      <a:pt x="150" y="26"/>
                    </a:cubicBezTo>
                    <a:cubicBezTo>
                      <a:pt x="153" y="42"/>
                      <a:pt x="148" y="59"/>
                      <a:pt x="129" y="64"/>
                    </a:cubicBezTo>
                    <a:cubicBezTo>
                      <a:pt x="110" y="69"/>
                      <a:pt x="56" y="81"/>
                      <a:pt x="28" y="69"/>
                    </a:cubicBezTo>
                    <a:cubicBezTo>
                      <a:pt x="0" y="56"/>
                      <a:pt x="12" y="35"/>
                      <a:pt x="12" y="35"/>
                    </a:cubicBezTo>
                    <a:close/>
                  </a:path>
                </a:pathLst>
              </a:custGeom>
              <a:solidFill>
                <a:srgbClr val="787C7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33" name="Freeform: Shape 128"/>
              <p:cNvSpPr/>
              <p:nvPr/>
            </p:nvSpPr>
            <p:spPr bwMode="auto">
              <a:xfrm>
                <a:off x="3670301" y="4624387"/>
                <a:ext cx="36513" cy="73025"/>
              </a:xfrm>
              <a:custGeom>
                <a:avLst/>
                <a:gdLst>
                  <a:gd name="T0" fmla="*/ 19 w 21"/>
                  <a:gd name="T1" fmla="*/ 15 h 43"/>
                  <a:gd name="T2" fmla="*/ 0 w 21"/>
                  <a:gd name="T3" fmla="*/ 5 h 43"/>
                  <a:gd name="T4" fmla="*/ 6 w 21"/>
                  <a:gd name="T5" fmla="*/ 43 h 43"/>
                  <a:gd name="T6" fmla="*/ 19 w 21"/>
                  <a:gd name="T7" fmla="*/ 15 h 43"/>
                </a:gdLst>
                <a:ahLst/>
                <a:cxnLst>
                  <a:cxn ang="0">
                    <a:pos x="T0" y="T1"/>
                  </a:cxn>
                  <a:cxn ang="0">
                    <a:pos x="T2" y="T3"/>
                  </a:cxn>
                  <a:cxn ang="0">
                    <a:pos x="T4" y="T5"/>
                  </a:cxn>
                  <a:cxn ang="0">
                    <a:pos x="T6" y="T7"/>
                  </a:cxn>
                </a:cxnLst>
                <a:rect l="0" t="0" r="r" b="b"/>
                <a:pathLst>
                  <a:path w="21" h="43">
                    <a:moveTo>
                      <a:pt x="19" y="15"/>
                    </a:moveTo>
                    <a:cubicBezTo>
                      <a:pt x="16" y="1"/>
                      <a:pt x="12" y="0"/>
                      <a:pt x="0" y="5"/>
                    </a:cubicBezTo>
                    <a:cubicBezTo>
                      <a:pt x="8" y="16"/>
                      <a:pt x="10" y="31"/>
                      <a:pt x="6" y="43"/>
                    </a:cubicBezTo>
                    <a:cubicBezTo>
                      <a:pt x="17" y="38"/>
                      <a:pt x="21" y="26"/>
                      <a:pt x="19" y="15"/>
                    </a:cubicBezTo>
                    <a:close/>
                  </a:path>
                </a:pathLst>
              </a:custGeom>
              <a:solidFill>
                <a:srgbClr val="A1A1A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34" name="Freeform: Shape 129"/>
              <p:cNvSpPr/>
              <p:nvPr/>
            </p:nvSpPr>
            <p:spPr bwMode="auto">
              <a:xfrm>
                <a:off x="3086101" y="4606925"/>
                <a:ext cx="282575" cy="144463"/>
              </a:xfrm>
              <a:custGeom>
                <a:avLst/>
                <a:gdLst>
                  <a:gd name="T0" fmla="*/ 152 w 164"/>
                  <a:gd name="T1" fmla="*/ 39 h 84"/>
                  <a:gd name="T2" fmla="*/ 56 w 164"/>
                  <a:gd name="T3" fmla="*/ 25 h 84"/>
                  <a:gd name="T4" fmla="*/ 3 w 164"/>
                  <a:gd name="T5" fmla="*/ 25 h 84"/>
                  <a:gd name="T6" fmla="*/ 25 w 164"/>
                  <a:gd name="T7" fmla="*/ 64 h 84"/>
                  <a:gd name="T8" fmla="*/ 133 w 164"/>
                  <a:gd name="T9" fmla="*/ 72 h 84"/>
                  <a:gd name="T10" fmla="*/ 152 w 164"/>
                  <a:gd name="T11" fmla="*/ 39 h 84"/>
                </a:gdLst>
                <a:ahLst/>
                <a:cxnLst>
                  <a:cxn ang="0">
                    <a:pos x="T0" y="T1"/>
                  </a:cxn>
                  <a:cxn ang="0">
                    <a:pos x="T2" y="T3"/>
                  </a:cxn>
                  <a:cxn ang="0">
                    <a:pos x="T4" y="T5"/>
                  </a:cxn>
                  <a:cxn ang="0">
                    <a:pos x="T6" y="T7"/>
                  </a:cxn>
                  <a:cxn ang="0">
                    <a:pos x="T8" y="T9"/>
                  </a:cxn>
                  <a:cxn ang="0">
                    <a:pos x="T10" y="T11"/>
                  </a:cxn>
                </a:cxnLst>
                <a:rect l="0" t="0" r="r" b="b"/>
                <a:pathLst>
                  <a:path w="164" h="84">
                    <a:moveTo>
                      <a:pt x="152" y="39"/>
                    </a:moveTo>
                    <a:cubicBezTo>
                      <a:pt x="137" y="46"/>
                      <a:pt x="96" y="41"/>
                      <a:pt x="56" y="25"/>
                    </a:cubicBezTo>
                    <a:cubicBezTo>
                      <a:pt x="17" y="9"/>
                      <a:pt x="8" y="0"/>
                      <a:pt x="3" y="25"/>
                    </a:cubicBezTo>
                    <a:cubicBezTo>
                      <a:pt x="0" y="41"/>
                      <a:pt x="5" y="58"/>
                      <a:pt x="25" y="64"/>
                    </a:cubicBezTo>
                    <a:cubicBezTo>
                      <a:pt x="45" y="69"/>
                      <a:pt x="103" y="84"/>
                      <a:pt x="133" y="72"/>
                    </a:cubicBezTo>
                    <a:cubicBezTo>
                      <a:pt x="164" y="61"/>
                      <a:pt x="152" y="39"/>
                      <a:pt x="152" y="39"/>
                    </a:cubicBezTo>
                    <a:close/>
                  </a:path>
                </a:pathLst>
              </a:custGeom>
              <a:solidFill>
                <a:srgbClr val="787C7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35" name="Freeform: Shape 130"/>
              <p:cNvSpPr/>
              <p:nvPr/>
            </p:nvSpPr>
            <p:spPr bwMode="auto">
              <a:xfrm>
                <a:off x="2597151" y="2125662"/>
                <a:ext cx="1257300" cy="1103313"/>
              </a:xfrm>
              <a:custGeom>
                <a:avLst/>
                <a:gdLst>
                  <a:gd name="T0" fmla="*/ 728 w 728"/>
                  <a:gd name="T1" fmla="*/ 483 h 639"/>
                  <a:gd name="T2" fmla="*/ 526 w 728"/>
                  <a:gd name="T3" fmla="*/ 479 h 639"/>
                  <a:gd name="T4" fmla="*/ 380 w 728"/>
                  <a:gd name="T5" fmla="*/ 495 h 639"/>
                  <a:gd name="T6" fmla="*/ 316 w 728"/>
                  <a:gd name="T7" fmla="*/ 548 h 639"/>
                  <a:gd name="T8" fmla="*/ 162 w 728"/>
                  <a:gd name="T9" fmla="*/ 545 h 639"/>
                  <a:gd name="T10" fmla="*/ 218 w 728"/>
                  <a:gd name="T11" fmla="*/ 610 h 639"/>
                  <a:gd name="T12" fmla="*/ 132 w 728"/>
                  <a:gd name="T13" fmla="*/ 639 h 639"/>
                  <a:gd name="T14" fmla="*/ 17 w 728"/>
                  <a:gd name="T15" fmla="*/ 350 h 639"/>
                  <a:gd name="T16" fmla="*/ 47 w 728"/>
                  <a:gd name="T17" fmla="*/ 342 h 639"/>
                  <a:gd name="T18" fmla="*/ 5 w 728"/>
                  <a:gd name="T19" fmla="*/ 288 h 639"/>
                  <a:gd name="T20" fmla="*/ 92 w 728"/>
                  <a:gd name="T21" fmla="*/ 249 h 639"/>
                  <a:gd name="T22" fmla="*/ 87 w 728"/>
                  <a:gd name="T23" fmla="*/ 149 h 639"/>
                  <a:gd name="T24" fmla="*/ 235 w 728"/>
                  <a:gd name="T25" fmla="*/ 112 h 639"/>
                  <a:gd name="T26" fmla="*/ 240 w 728"/>
                  <a:gd name="T27" fmla="*/ 25 h 639"/>
                  <a:gd name="T28" fmla="*/ 727 w 728"/>
                  <a:gd name="T29" fmla="*/ 24 h 639"/>
                  <a:gd name="T30" fmla="*/ 728 w 728"/>
                  <a:gd name="T31" fmla="*/ 483 h 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28" h="639">
                    <a:moveTo>
                      <a:pt x="728" y="483"/>
                    </a:moveTo>
                    <a:cubicBezTo>
                      <a:pt x="728" y="483"/>
                      <a:pt x="657" y="514"/>
                      <a:pt x="526" y="479"/>
                    </a:cubicBezTo>
                    <a:cubicBezTo>
                      <a:pt x="396" y="445"/>
                      <a:pt x="370" y="453"/>
                      <a:pt x="380" y="495"/>
                    </a:cubicBezTo>
                    <a:cubicBezTo>
                      <a:pt x="391" y="538"/>
                      <a:pt x="403" y="561"/>
                      <a:pt x="316" y="548"/>
                    </a:cubicBezTo>
                    <a:cubicBezTo>
                      <a:pt x="229" y="534"/>
                      <a:pt x="158" y="530"/>
                      <a:pt x="162" y="545"/>
                    </a:cubicBezTo>
                    <a:cubicBezTo>
                      <a:pt x="165" y="560"/>
                      <a:pt x="293" y="591"/>
                      <a:pt x="218" y="610"/>
                    </a:cubicBezTo>
                    <a:cubicBezTo>
                      <a:pt x="185" y="618"/>
                      <a:pt x="142" y="616"/>
                      <a:pt x="132" y="639"/>
                    </a:cubicBezTo>
                    <a:cubicBezTo>
                      <a:pt x="132" y="639"/>
                      <a:pt x="111" y="449"/>
                      <a:pt x="17" y="350"/>
                    </a:cubicBezTo>
                    <a:cubicBezTo>
                      <a:pt x="47" y="342"/>
                      <a:pt x="47" y="342"/>
                      <a:pt x="47" y="342"/>
                    </a:cubicBezTo>
                    <a:cubicBezTo>
                      <a:pt x="47" y="342"/>
                      <a:pt x="0" y="310"/>
                      <a:pt x="5" y="288"/>
                    </a:cubicBezTo>
                    <a:cubicBezTo>
                      <a:pt x="11" y="266"/>
                      <a:pt x="70" y="283"/>
                      <a:pt x="92" y="249"/>
                    </a:cubicBezTo>
                    <a:cubicBezTo>
                      <a:pt x="114" y="216"/>
                      <a:pt x="63" y="178"/>
                      <a:pt x="87" y="149"/>
                    </a:cubicBezTo>
                    <a:cubicBezTo>
                      <a:pt x="112" y="121"/>
                      <a:pt x="205" y="147"/>
                      <a:pt x="235" y="112"/>
                    </a:cubicBezTo>
                    <a:cubicBezTo>
                      <a:pt x="265" y="77"/>
                      <a:pt x="210" y="50"/>
                      <a:pt x="240" y="25"/>
                    </a:cubicBezTo>
                    <a:cubicBezTo>
                      <a:pt x="271" y="0"/>
                      <a:pt x="629" y="60"/>
                      <a:pt x="727" y="24"/>
                    </a:cubicBezTo>
                    <a:cubicBezTo>
                      <a:pt x="727" y="24"/>
                      <a:pt x="657" y="166"/>
                      <a:pt x="728" y="483"/>
                    </a:cubicBezTo>
                    <a:close/>
                  </a:path>
                </a:pathLst>
              </a:custGeom>
              <a:solidFill>
                <a:srgbClr val="909DC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36" name="Freeform: Shape 131"/>
              <p:cNvSpPr/>
              <p:nvPr/>
            </p:nvSpPr>
            <p:spPr bwMode="auto">
              <a:xfrm>
                <a:off x="2805114" y="2203450"/>
                <a:ext cx="1049338" cy="1025525"/>
              </a:xfrm>
              <a:custGeom>
                <a:avLst/>
                <a:gdLst>
                  <a:gd name="T0" fmla="*/ 34 w 607"/>
                  <a:gd name="T1" fmla="*/ 527 h 594"/>
                  <a:gd name="T2" fmla="*/ 21 w 607"/>
                  <a:gd name="T3" fmla="*/ 421 h 594"/>
                  <a:gd name="T4" fmla="*/ 16 w 607"/>
                  <a:gd name="T5" fmla="*/ 387 h 594"/>
                  <a:gd name="T6" fmla="*/ 55 w 607"/>
                  <a:gd name="T7" fmla="*/ 435 h 594"/>
                  <a:gd name="T8" fmla="*/ 67 w 607"/>
                  <a:gd name="T9" fmla="*/ 441 h 594"/>
                  <a:gd name="T10" fmla="*/ 99 w 607"/>
                  <a:gd name="T11" fmla="*/ 423 h 594"/>
                  <a:gd name="T12" fmla="*/ 129 w 607"/>
                  <a:gd name="T13" fmla="*/ 440 h 594"/>
                  <a:gd name="T14" fmla="*/ 176 w 607"/>
                  <a:gd name="T15" fmla="*/ 430 h 594"/>
                  <a:gd name="T16" fmla="*/ 179 w 607"/>
                  <a:gd name="T17" fmla="*/ 335 h 594"/>
                  <a:gd name="T18" fmla="*/ 174 w 607"/>
                  <a:gd name="T19" fmla="*/ 252 h 594"/>
                  <a:gd name="T20" fmla="*/ 269 w 607"/>
                  <a:gd name="T21" fmla="*/ 354 h 594"/>
                  <a:gd name="T22" fmla="*/ 360 w 607"/>
                  <a:gd name="T23" fmla="*/ 328 h 594"/>
                  <a:gd name="T24" fmla="*/ 449 w 607"/>
                  <a:gd name="T25" fmla="*/ 364 h 594"/>
                  <a:gd name="T26" fmla="*/ 530 w 607"/>
                  <a:gd name="T27" fmla="*/ 121 h 594"/>
                  <a:gd name="T28" fmla="*/ 598 w 607"/>
                  <a:gd name="T29" fmla="*/ 0 h 594"/>
                  <a:gd name="T30" fmla="*/ 607 w 607"/>
                  <a:gd name="T31" fmla="*/ 438 h 594"/>
                  <a:gd name="T32" fmla="*/ 405 w 607"/>
                  <a:gd name="T33" fmla="*/ 434 h 594"/>
                  <a:gd name="T34" fmla="*/ 259 w 607"/>
                  <a:gd name="T35" fmla="*/ 450 h 594"/>
                  <a:gd name="T36" fmla="*/ 195 w 607"/>
                  <a:gd name="T37" fmla="*/ 503 h 594"/>
                  <a:gd name="T38" fmla="*/ 41 w 607"/>
                  <a:gd name="T39" fmla="*/ 500 h 594"/>
                  <a:gd name="T40" fmla="*/ 97 w 607"/>
                  <a:gd name="T41" fmla="*/ 565 h 594"/>
                  <a:gd name="T42" fmla="*/ 11 w 607"/>
                  <a:gd name="T43" fmla="*/ 594 h 594"/>
                  <a:gd name="T44" fmla="*/ 5 w 607"/>
                  <a:gd name="T45" fmla="*/ 554 h 594"/>
                  <a:gd name="T46" fmla="*/ 34 w 607"/>
                  <a:gd name="T47" fmla="*/ 527 h 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07" h="594">
                    <a:moveTo>
                      <a:pt x="34" y="527"/>
                    </a:moveTo>
                    <a:cubicBezTo>
                      <a:pt x="38" y="497"/>
                      <a:pt x="0" y="462"/>
                      <a:pt x="21" y="421"/>
                    </a:cubicBezTo>
                    <a:cubicBezTo>
                      <a:pt x="26" y="413"/>
                      <a:pt x="19" y="400"/>
                      <a:pt x="16" y="387"/>
                    </a:cubicBezTo>
                    <a:cubicBezTo>
                      <a:pt x="30" y="402"/>
                      <a:pt x="46" y="415"/>
                      <a:pt x="55" y="435"/>
                    </a:cubicBezTo>
                    <a:cubicBezTo>
                      <a:pt x="55" y="437"/>
                      <a:pt x="59" y="447"/>
                      <a:pt x="67" y="441"/>
                    </a:cubicBezTo>
                    <a:cubicBezTo>
                      <a:pt x="77" y="430"/>
                      <a:pt x="85" y="417"/>
                      <a:pt x="99" y="423"/>
                    </a:cubicBezTo>
                    <a:cubicBezTo>
                      <a:pt x="108" y="425"/>
                      <a:pt x="120" y="429"/>
                      <a:pt x="129" y="440"/>
                    </a:cubicBezTo>
                    <a:cubicBezTo>
                      <a:pt x="143" y="454"/>
                      <a:pt x="164" y="443"/>
                      <a:pt x="176" y="430"/>
                    </a:cubicBezTo>
                    <a:cubicBezTo>
                      <a:pt x="196" y="402"/>
                      <a:pt x="181" y="366"/>
                      <a:pt x="179" y="335"/>
                    </a:cubicBezTo>
                    <a:cubicBezTo>
                      <a:pt x="179" y="307"/>
                      <a:pt x="180" y="279"/>
                      <a:pt x="174" y="252"/>
                    </a:cubicBezTo>
                    <a:cubicBezTo>
                      <a:pt x="184" y="301"/>
                      <a:pt x="215" y="353"/>
                      <a:pt x="269" y="354"/>
                    </a:cubicBezTo>
                    <a:cubicBezTo>
                      <a:pt x="303" y="353"/>
                      <a:pt x="328" y="311"/>
                      <a:pt x="360" y="328"/>
                    </a:cubicBezTo>
                    <a:cubicBezTo>
                      <a:pt x="390" y="347"/>
                      <a:pt x="419" y="373"/>
                      <a:pt x="449" y="364"/>
                    </a:cubicBezTo>
                    <a:cubicBezTo>
                      <a:pt x="548" y="342"/>
                      <a:pt x="527" y="207"/>
                      <a:pt x="530" y="121"/>
                    </a:cubicBezTo>
                    <a:cubicBezTo>
                      <a:pt x="529" y="71"/>
                      <a:pt x="549" y="23"/>
                      <a:pt x="598" y="0"/>
                    </a:cubicBezTo>
                    <a:cubicBezTo>
                      <a:pt x="582" y="50"/>
                      <a:pt x="552" y="190"/>
                      <a:pt x="607" y="438"/>
                    </a:cubicBezTo>
                    <a:cubicBezTo>
                      <a:pt x="607" y="438"/>
                      <a:pt x="536" y="469"/>
                      <a:pt x="405" y="434"/>
                    </a:cubicBezTo>
                    <a:cubicBezTo>
                      <a:pt x="275" y="400"/>
                      <a:pt x="249" y="408"/>
                      <a:pt x="259" y="450"/>
                    </a:cubicBezTo>
                    <a:cubicBezTo>
                      <a:pt x="270" y="493"/>
                      <a:pt x="282" y="516"/>
                      <a:pt x="195" y="503"/>
                    </a:cubicBezTo>
                    <a:cubicBezTo>
                      <a:pt x="108" y="489"/>
                      <a:pt x="37" y="485"/>
                      <a:pt x="41" y="500"/>
                    </a:cubicBezTo>
                    <a:cubicBezTo>
                      <a:pt x="44" y="515"/>
                      <a:pt x="172" y="546"/>
                      <a:pt x="97" y="565"/>
                    </a:cubicBezTo>
                    <a:cubicBezTo>
                      <a:pt x="64" y="573"/>
                      <a:pt x="21" y="571"/>
                      <a:pt x="11" y="594"/>
                    </a:cubicBezTo>
                    <a:cubicBezTo>
                      <a:pt x="11" y="594"/>
                      <a:pt x="10" y="579"/>
                      <a:pt x="5" y="554"/>
                    </a:cubicBezTo>
                    <a:cubicBezTo>
                      <a:pt x="20" y="547"/>
                      <a:pt x="33" y="539"/>
                      <a:pt x="34" y="527"/>
                    </a:cubicBezTo>
                    <a:close/>
                  </a:path>
                </a:pathLst>
              </a:custGeom>
              <a:solidFill>
                <a:srgbClr val="8390B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37" name="Freeform: Shape 132"/>
              <p:cNvSpPr/>
              <p:nvPr/>
            </p:nvSpPr>
            <p:spPr bwMode="auto">
              <a:xfrm>
                <a:off x="2619376" y="2606675"/>
                <a:ext cx="103188" cy="90488"/>
              </a:xfrm>
              <a:custGeom>
                <a:avLst/>
                <a:gdLst>
                  <a:gd name="T0" fmla="*/ 60 w 60"/>
                  <a:gd name="T1" fmla="*/ 52 h 52"/>
                  <a:gd name="T2" fmla="*/ 2 w 60"/>
                  <a:gd name="T3" fmla="*/ 16 h 52"/>
                  <a:gd name="T4" fmla="*/ 0 w 60"/>
                  <a:gd name="T5" fmla="*/ 13 h 52"/>
                  <a:gd name="T6" fmla="*/ 45 w 60"/>
                  <a:gd name="T7" fmla="*/ 0 h 52"/>
                  <a:gd name="T8" fmla="*/ 37 w 60"/>
                  <a:gd name="T9" fmla="*/ 8 h 52"/>
                  <a:gd name="T10" fmla="*/ 60 w 60"/>
                  <a:gd name="T11" fmla="*/ 52 h 52"/>
                </a:gdLst>
                <a:ahLst/>
                <a:cxnLst>
                  <a:cxn ang="0">
                    <a:pos x="T0" y="T1"/>
                  </a:cxn>
                  <a:cxn ang="0">
                    <a:pos x="T2" y="T3"/>
                  </a:cxn>
                  <a:cxn ang="0">
                    <a:pos x="T4" y="T5"/>
                  </a:cxn>
                  <a:cxn ang="0">
                    <a:pos x="T6" y="T7"/>
                  </a:cxn>
                  <a:cxn ang="0">
                    <a:pos x="T8" y="T9"/>
                  </a:cxn>
                  <a:cxn ang="0">
                    <a:pos x="T10" y="T11"/>
                  </a:cxn>
                </a:cxnLst>
                <a:rect l="0" t="0" r="r" b="b"/>
                <a:pathLst>
                  <a:path w="60" h="52">
                    <a:moveTo>
                      <a:pt x="60" y="52"/>
                    </a:moveTo>
                    <a:cubicBezTo>
                      <a:pt x="39" y="43"/>
                      <a:pt x="18" y="35"/>
                      <a:pt x="2" y="16"/>
                    </a:cubicBezTo>
                    <a:cubicBezTo>
                      <a:pt x="1" y="15"/>
                      <a:pt x="0" y="14"/>
                      <a:pt x="0" y="13"/>
                    </a:cubicBezTo>
                    <a:cubicBezTo>
                      <a:pt x="6" y="3"/>
                      <a:pt x="25" y="3"/>
                      <a:pt x="45" y="0"/>
                    </a:cubicBezTo>
                    <a:cubicBezTo>
                      <a:pt x="42" y="2"/>
                      <a:pt x="38" y="5"/>
                      <a:pt x="37" y="8"/>
                    </a:cubicBezTo>
                    <a:cubicBezTo>
                      <a:pt x="29" y="24"/>
                      <a:pt x="43" y="41"/>
                      <a:pt x="60" y="52"/>
                    </a:cubicBezTo>
                    <a:close/>
                  </a:path>
                </a:pathLst>
              </a:custGeom>
              <a:solidFill>
                <a:srgbClr val="9EAAC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38" name="Freeform: Shape 133"/>
              <p:cNvSpPr/>
              <p:nvPr/>
            </p:nvSpPr>
            <p:spPr bwMode="auto">
              <a:xfrm>
                <a:off x="2760664" y="2366962"/>
                <a:ext cx="180975" cy="195263"/>
              </a:xfrm>
              <a:custGeom>
                <a:avLst/>
                <a:gdLst>
                  <a:gd name="T0" fmla="*/ 37 w 105"/>
                  <a:gd name="T1" fmla="*/ 27 h 113"/>
                  <a:gd name="T2" fmla="*/ 54 w 105"/>
                  <a:gd name="T3" fmla="*/ 113 h 113"/>
                  <a:gd name="T4" fmla="*/ 14 w 105"/>
                  <a:gd name="T5" fmla="*/ 61 h 113"/>
                  <a:gd name="T6" fmla="*/ 0 w 105"/>
                  <a:gd name="T7" fmla="*/ 21 h 113"/>
                  <a:gd name="T8" fmla="*/ 2 w 105"/>
                  <a:gd name="T9" fmla="*/ 19 h 113"/>
                  <a:gd name="T10" fmla="*/ 105 w 105"/>
                  <a:gd name="T11" fmla="*/ 1 h 113"/>
                  <a:gd name="T12" fmla="*/ 37 w 105"/>
                  <a:gd name="T13" fmla="*/ 27 h 113"/>
                </a:gdLst>
                <a:ahLst/>
                <a:cxnLst>
                  <a:cxn ang="0">
                    <a:pos x="T0" y="T1"/>
                  </a:cxn>
                  <a:cxn ang="0">
                    <a:pos x="T2" y="T3"/>
                  </a:cxn>
                  <a:cxn ang="0">
                    <a:pos x="T4" y="T5"/>
                  </a:cxn>
                  <a:cxn ang="0">
                    <a:pos x="T6" y="T7"/>
                  </a:cxn>
                  <a:cxn ang="0">
                    <a:pos x="T8" y="T9"/>
                  </a:cxn>
                  <a:cxn ang="0">
                    <a:pos x="T10" y="T11"/>
                  </a:cxn>
                  <a:cxn ang="0">
                    <a:pos x="T12" y="T13"/>
                  </a:cxn>
                </a:cxnLst>
                <a:rect l="0" t="0" r="r" b="b"/>
                <a:pathLst>
                  <a:path w="105" h="113">
                    <a:moveTo>
                      <a:pt x="37" y="27"/>
                    </a:moveTo>
                    <a:cubicBezTo>
                      <a:pt x="21" y="52"/>
                      <a:pt x="44" y="83"/>
                      <a:pt x="54" y="113"/>
                    </a:cubicBezTo>
                    <a:cubicBezTo>
                      <a:pt x="36" y="100"/>
                      <a:pt x="21" y="84"/>
                      <a:pt x="14" y="61"/>
                    </a:cubicBezTo>
                    <a:cubicBezTo>
                      <a:pt x="10" y="49"/>
                      <a:pt x="2" y="35"/>
                      <a:pt x="0" y="21"/>
                    </a:cubicBezTo>
                    <a:cubicBezTo>
                      <a:pt x="1" y="21"/>
                      <a:pt x="1" y="20"/>
                      <a:pt x="2" y="19"/>
                    </a:cubicBezTo>
                    <a:cubicBezTo>
                      <a:pt x="18" y="0"/>
                      <a:pt x="66" y="6"/>
                      <a:pt x="105" y="1"/>
                    </a:cubicBezTo>
                    <a:cubicBezTo>
                      <a:pt x="82" y="10"/>
                      <a:pt x="52" y="7"/>
                      <a:pt x="37" y="27"/>
                    </a:cubicBezTo>
                    <a:close/>
                  </a:path>
                </a:pathLst>
              </a:custGeom>
              <a:solidFill>
                <a:srgbClr val="9EAAC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39" name="Freeform: Shape 134"/>
              <p:cNvSpPr/>
              <p:nvPr/>
            </p:nvSpPr>
            <p:spPr bwMode="auto">
              <a:xfrm>
                <a:off x="3013076" y="2154237"/>
                <a:ext cx="741363" cy="242888"/>
              </a:xfrm>
              <a:custGeom>
                <a:avLst/>
                <a:gdLst>
                  <a:gd name="T0" fmla="*/ 376 w 429"/>
                  <a:gd name="T1" fmla="*/ 40 h 140"/>
                  <a:gd name="T2" fmla="*/ 43 w 429"/>
                  <a:gd name="T3" fmla="*/ 33 h 140"/>
                  <a:gd name="T4" fmla="*/ 51 w 429"/>
                  <a:gd name="T5" fmla="*/ 140 h 140"/>
                  <a:gd name="T6" fmla="*/ 12 w 429"/>
                  <a:gd name="T7" fmla="*/ 80 h 140"/>
                  <a:gd name="T8" fmla="*/ 7 w 429"/>
                  <a:gd name="T9" fmla="*/ 62 h 140"/>
                  <a:gd name="T10" fmla="*/ 0 w 429"/>
                  <a:gd name="T11" fmla="*/ 34 h 140"/>
                  <a:gd name="T12" fmla="*/ 9 w 429"/>
                  <a:gd name="T13" fmla="*/ 20 h 140"/>
                  <a:gd name="T14" fmla="*/ 429 w 429"/>
                  <a:gd name="T15" fmla="*/ 30 h 140"/>
                  <a:gd name="T16" fmla="*/ 376 w 429"/>
                  <a:gd name="T17" fmla="*/ 4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9" h="140">
                    <a:moveTo>
                      <a:pt x="376" y="40"/>
                    </a:moveTo>
                    <a:cubicBezTo>
                      <a:pt x="263" y="43"/>
                      <a:pt x="154" y="18"/>
                      <a:pt x="43" y="33"/>
                    </a:cubicBezTo>
                    <a:cubicBezTo>
                      <a:pt x="24" y="68"/>
                      <a:pt x="44" y="105"/>
                      <a:pt x="51" y="140"/>
                    </a:cubicBezTo>
                    <a:cubicBezTo>
                      <a:pt x="32" y="124"/>
                      <a:pt x="21" y="103"/>
                      <a:pt x="12" y="80"/>
                    </a:cubicBezTo>
                    <a:cubicBezTo>
                      <a:pt x="12" y="73"/>
                      <a:pt x="9" y="67"/>
                      <a:pt x="7" y="62"/>
                    </a:cubicBezTo>
                    <a:cubicBezTo>
                      <a:pt x="4" y="53"/>
                      <a:pt x="2" y="43"/>
                      <a:pt x="0" y="34"/>
                    </a:cubicBezTo>
                    <a:cubicBezTo>
                      <a:pt x="0" y="30"/>
                      <a:pt x="3" y="25"/>
                      <a:pt x="9" y="20"/>
                    </a:cubicBezTo>
                    <a:cubicBezTo>
                      <a:pt x="34" y="0"/>
                      <a:pt x="289" y="38"/>
                      <a:pt x="429" y="30"/>
                    </a:cubicBezTo>
                    <a:cubicBezTo>
                      <a:pt x="416" y="44"/>
                      <a:pt x="392" y="41"/>
                      <a:pt x="376" y="40"/>
                    </a:cubicBezTo>
                    <a:close/>
                  </a:path>
                </a:pathLst>
              </a:custGeom>
              <a:solidFill>
                <a:srgbClr val="9EAAC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40" name="Freeform: Shape 135"/>
              <p:cNvSpPr/>
              <p:nvPr/>
            </p:nvSpPr>
            <p:spPr bwMode="auto">
              <a:xfrm>
                <a:off x="2943226" y="2281237"/>
                <a:ext cx="147638" cy="327025"/>
              </a:xfrm>
              <a:custGeom>
                <a:avLst/>
                <a:gdLst>
                  <a:gd name="T0" fmla="*/ 85 w 85"/>
                  <a:gd name="T1" fmla="*/ 190 h 190"/>
                  <a:gd name="T2" fmla="*/ 0 w 85"/>
                  <a:gd name="T3" fmla="*/ 39 h 190"/>
                  <a:gd name="T4" fmla="*/ 34 w 85"/>
                  <a:gd name="T5" fmla="*/ 22 h 190"/>
                  <a:gd name="T6" fmla="*/ 43 w 85"/>
                  <a:gd name="T7" fmla="*/ 0 h 190"/>
                  <a:gd name="T8" fmla="*/ 48 w 85"/>
                  <a:gd name="T9" fmla="*/ 12 h 190"/>
                  <a:gd name="T10" fmla="*/ 85 w 85"/>
                  <a:gd name="T11" fmla="*/ 190 h 190"/>
                </a:gdLst>
                <a:ahLst/>
                <a:cxnLst>
                  <a:cxn ang="0">
                    <a:pos x="T0" y="T1"/>
                  </a:cxn>
                  <a:cxn ang="0">
                    <a:pos x="T2" y="T3"/>
                  </a:cxn>
                  <a:cxn ang="0">
                    <a:pos x="T4" y="T5"/>
                  </a:cxn>
                  <a:cxn ang="0">
                    <a:pos x="T6" y="T7"/>
                  </a:cxn>
                  <a:cxn ang="0">
                    <a:pos x="T8" y="T9"/>
                  </a:cxn>
                  <a:cxn ang="0">
                    <a:pos x="T10" y="T11"/>
                  </a:cxn>
                </a:cxnLst>
                <a:rect l="0" t="0" r="r" b="b"/>
                <a:pathLst>
                  <a:path w="85" h="190">
                    <a:moveTo>
                      <a:pt x="85" y="190"/>
                    </a:moveTo>
                    <a:cubicBezTo>
                      <a:pt x="73" y="150"/>
                      <a:pt x="36" y="59"/>
                      <a:pt x="0" y="39"/>
                    </a:cubicBezTo>
                    <a:cubicBezTo>
                      <a:pt x="14" y="36"/>
                      <a:pt x="26" y="31"/>
                      <a:pt x="34" y="22"/>
                    </a:cubicBezTo>
                    <a:cubicBezTo>
                      <a:pt x="40" y="14"/>
                      <a:pt x="43" y="7"/>
                      <a:pt x="43" y="0"/>
                    </a:cubicBezTo>
                    <a:cubicBezTo>
                      <a:pt x="45" y="4"/>
                      <a:pt x="46" y="8"/>
                      <a:pt x="48" y="12"/>
                    </a:cubicBezTo>
                    <a:cubicBezTo>
                      <a:pt x="63" y="56"/>
                      <a:pt x="81" y="146"/>
                      <a:pt x="85" y="190"/>
                    </a:cubicBezTo>
                    <a:close/>
                  </a:path>
                </a:pathLst>
              </a:custGeom>
              <a:solidFill>
                <a:srgbClr val="8390B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41" name="Freeform: Shape 136"/>
              <p:cNvSpPr/>
              <p:nvPr/>
            </p:nvSpPr>
            <p:spPr bwMode="auto">
              <a:xfrm>
                <a:off x="2684464" y="2514600"/>
                <a:ext cx="139700" cy="196850"/>
              </a:xfrm>
              <a:custGeom>
                <a:avLst/>
                <a:gdLst>
                  <a:gd name="T0" fmla="*/ 81 w 81"/>
                  <a:gd name="T1" fmla="*/ 114 h 114"/>
                  <a:gd name="T2" fmla="*/ 0 w 81"/>
                  <a:gd name="T3" fmla="*/ 46 h 114"/>
                  <a:gd name="T4" fmla="*/ 41 w 81"/>
                  <a:gd name="T5" fmla="*/ 24 h 114"/>
                  <a:gd name="T6" fmla="*/ 46 w 81"/>
                  <a:gd name="T7" fmla="*/ 0 h 114"/>
                  <a:gd name="T8" fmla="*/ 81 w 81"/>
                  <a:gd name="T9" fmla="*/ 114 h 114"/>
                </a:gdLst>
                <a:ahLst/>
                <a:cxnLst>
                  <a:cxn ang="0">
                    <a:pos x="T0" y="T1"/>
                  </a:cxn>
                  <a:cxn ang="0">
                    <a:pos x="T2" y="T3"/>
                  </a:cxn>
                  <a:cxn ang="0">
                    <a:pos x="T4" y="T5"/>
                  </a:cxn>
                  <a:cxn ang="0">
                    <a:pos x="T6" y="T7"/>
                  </a:cxn>
                  <a:cxn ang="0">
                    <a:pos x="T8" y="T9"/>
                  </a:cxn>
                </a:cxnLst>
                <a:rect l="0" t="0" r="r" b="b"/>
                <a:pathLst>
                  <a:path w="81" h="114">
                    <a:moveTo>
                      <a:pt x="81" y="114"/>
                    </a:moveTo>
                    <a:cubicBezTo>
                      <a:pt x="54" y="45"/>
                      <a:pt x="28" y="47"/>
                      <a:pt x="0" y="46"/>
                    </a:cubicBezTo>
                    <a:cubicBezTo>
                      <a:pt x="16" y="43"/>
                      <a:pt x="32" y="38"/>
                      <a:pt x="41" y="24"/>
                    </a:cubicBezTo>
                    <a:cubicBezTo>
                      <a:pt x="46" y="16"/>
                      <a:pt x="47" y="8"/>
                      <a:pt x="46" y="0"/>
                    </a:cubicBezTo>
                    <a:cubicBezTo>
                      <a:pt x="58" y="24"/>
                      <a:pt x="79" y="90"/>
                      <a:pt x="81" y="114"/>
                    </a:cubicBezTo>
                    <a:close/>
                  </a:path>
                </a:pathLst>
              </a:custGeom>
              <a:solidFill>
                <a:srgbClr val="8390B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42" name="Freeform: Shape 137"/>
              <p:cNvSpPr/>
              <p:nvPr/>
            </p:nvSpPr>
            <p:spPr bwMode="auto">
              <a:xfrm>
                <a:off x="2651126" y="2717800"/>
                <a:ext cx="144463" cy="195263"/>
              </a:xfrm>
              <a:custGeom>
                <a:avLst/>
                <a:gdLst>
                  <a:gd name="T0" fmla="*/ 0 w 83"/>
                  <a:gd name="T1" fmla="*/ 3 h 113"/>
                  <a:gd name="T2" fmla="*/ 13 w 83"/>
                  <a:gd name="T3" fmla="*/ 0 h 113"/>
                  <a:gd name="T4" fmla="*/ 83 w 83"/>
                  <a:gd name="T5" fmla="*/ 113 h 113"/>
                  <a:gd name="T6" fmla="*/ 0 w 83"/>
                  <a:gd name="T7" fmla="*/ 3 h 113"/>
                </a:gdLst>
                <a:ahLst/>
                <a:cxnLst>
                  <a:cxn ang="0">
                    <a:pos x="T0" y="T1"/>
                  </a:cxn>
                  <a:cxn ang="0">
                    <a:pos x="T2" y="T3"/>
                  </a:cxn>
                  <a:cxn ang="0">
                    <a:pos x="T4" y="T5"/>
                  </a:cxn>
                  <a:cxn ang="0">
                    <a:pos x="T6" y="T7"/>
                  </a:cxn>
                </a:cxnLst>
                <a:rect l="0" t="0" r="r" b="b"/>
                <a:pathLst>
                  <a:path w="83" h="113">
                    <a:moveTo>
                      <a:pt x="0" y="3"/>
                    </a:moveTo>
                    <a:cubicBezTo>
                      <a:pt x="13" y="0"/>
                      <a:pt x="13" y="0"/>
                      <a:pt x="13" y="0"/>
                    </a:cubicBezTo>
                    <a:cubicBezTo>
                      <a:pt x="46" y="32"/>
                      <a:pt x="71" y="71"/>
                      <a:pt x="83" y="113"/>
                    </a:cubicBezTo>
                    <a:cubicBezTo>
                      <a:pt x="55" y="77"/>
                      <a:pt x="37" y="28"/>
                      <a:pt x="0" y="3"/>
                    </a:cubicBezTo>
                    <a:close/>
                  </a:path>
                </a:pathLst>
              </a:custGeom>
              <a:solidFill>
                <a:srgbClr val="8390B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43" name="Freeform: Shape 139"/>
              <p:cNvSpPr/>
              <p:nvPr/>
            </p:nvSpPr>
            <p:spPr bwMode="auto">
              <a:xfrm>
                <a:off x="2819401" y="2166937"/>
                <a:ext cx="1035050" cy="1062038"/>
              </a:xfrm>
              <a:custGeom>
                <a:avLst/>
                <a:gdLst>
                  <a:gd name="T0" fmla="*/ 58 w 599"/>
                  <a:gd name="T1" fmla="*/ 562 h 615"/>
                  <a:gd name="T2" fmla="*/ 9 w 599"/>
                  <a:gd name="T3" fmla="*/ 466 h 615"/>
                  <a:gd name="T4" fmla="*/ 19 w 599"/>
                  <a:gd name="T5" fmla="*/ 496 h 615"/>
                  <a:gd name="T6" fmla="*/ 170 w 599"/>
                  <a:gd name="T7" fmla="*/ 481 h 615"/>
                  <a:gd name="T8" fmla="*/ 205 w 599"/>
                  <a:gd name="T9" fmla="*/ 470 h 615"/>
                  <a:gd name="T10" fmla="*/ 184 w 599"/>
                  <a:gd name="T11" fmla="*/ 335 h 615"/>
                  <a:gd name="T12" fmla="*/ 252 w 599"/>
                  <a:gd name="T13" fmla="*/ 414 h 615"/>
                  <a:gd name="T14" fmla="*/ 332 w 599"/>
                  <a:gd name="T15" fmla="*/ 400 h 615"/>
                  <a:gd name="T16" fmla="*/ 533 w 599"/>
                  <a:gd name="T17" fmla="*/ 454 h 615"/>
                  <a:gd name="T18" fmla="*/ 552 w 599"/>
                  <a:gd name="T19" fmla="*/ 426 h 615"/>
                  <a:gd name="T20" fmla="*/ 533 w 599"/>
                  <a:gd name="T21" fmla="*/ 379 h 615"/>
                  <a:gd name="T22" fmla="*/ 568 w 599"/>
                  <a:gd name="T23" fmla="*/ 380 h 615"/>
                  <a:gd name="T24" fmla="*/ 576 w 599"/>
                  <a:gd name="T25" fmla="*/ 53 h 615"/>
                  <a:gd name="T26" fmla="*/ 573 w 599"/>
                  <a:gd name="T27" fmla="*/ 21 h 615"/>
                  <a:gd name="T28" fmla="*/ 543 w 599"/>
                  <a:gd name="T29" fmla="*/ 52 h 615"/>
                  <a:gd name="T30" fmla="*/ 534 w 599"/>
                  <a:gd name="T31" fmla="*/ 54 h 615"/>
                  <a:gd name="T32" fmla="*/ 563 w 599"/>
                  <a:gd name="T33" fmla="*/ 9 h 615"/>
                  <a:gd name="T34" fmla="*/ 552 w 599"/>
                  <a:gd name="T35" fmla="*/ 9 h 615"/>
                  <a:gd name="T36" fmla="*/ 598 w 599"/>
                  <a:gd name="T37" fmla="*/ 0 h 615"/>
                  <a:gd name="T38" fmla="*/ 599 w 599"/>
                  <a:gd name="T39" fmla="*/ 459 h 615"/>
                  <a:gd name="T40" fmla="*/ 397 w 599"/>
                  <a:gd name="T41" fmla="*/ 462 h 615"/>
                  <a:gd name="T42" fmla="*/ 256 w 599"/>
                  <a:gd name="T43" fmla="*/ 474 h 615"/>
                  <a:gd name="T44" fmla="*/ 189 w 599"/>
                  <a:gd name="T45" fmla="*/ 528 h 615"/>
                  <a:gd name="T46" fmla="*/ 40 w 599"/>
                  <a:gd name="T47" fmla="*/ 522 h 615"/>
                  <a:gd name="T48" fmla="*/ 92 w 599"/>
                  <a:gd name="T49" fmla="*/ 587 h 615"/>
                  <a:gd name="T50" fmla="*/ 3 w 599"/>
                  <a:gd name="T51" fmla="*/ 615 h 615"/>
                  <a:gd name="T52" fmla="*/ 0 w 599"/>
                  <a:gd name="T53" fmla="*/ 593 h 615"/>
                  <a:gd name="T54" fmla="*/ 58 w 599"/>
                  <a:gd name="T55" fmla="*/ 562 h 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99" h="615">
                    <a:moveTo>
                      <a:pt x="58" y="562"/>
                    </a:moveTo>
                    <a:cubicBezTo>
                      <a:pt x="35" y="532"/>
                      <a:pt x="5" y="507"/>
                      <a:pt x="9" y="466"/>
                    </a:cubicBezTo>
                    <a:cubicBezTo>
                      <a:pt x="14" y="476"/>
                      <a:pt x="17" y="485"/>
                      <a:pt x="19" y="496"/>
                    </a:cubicBezTo>
                    <a:cubicBezTo>
                      <a:pt x="48" y="452"/>
                      <a:pt x="124" y="473"/>
                      <a:pt x="170" y="481"/>
                    </a:cubicBezTo>
                    <a:cubicBezTo>
                      <a:pt x="182" y="483"/>
                      <a:pt x="201" y="483"/>
                      <a:pt x="205" y="470"/>
                    </a:cubicBezTo>
                    <a:cubicBezTo>
                      <a:pt x="219" y="425"/>
                      <a:pt x="190" y="380"/>
                      <a:pt x="184" y="335"/>
                    </a:cubicBezTo>
                    <a:cubicBezTo>
                      <a:pt x="206" y="362"/>
                      <a:pt x="212" y="412"/>
                      <a:pt x="252" y="414"/>
                    </a:cubicBezTo>
                    <a:cubicBezTo>
                      <a:pt x="280" y="415"/>
                      <a:pt x="306" y="397"/>
                      <a:pt x="332" y="400"/>
                    </a:cubicBezTo>
                    <a:cubicBezTo>
                      <a:pt x="400" y="409"/>
                      <a:pt x="458" y="456"/>
                      <a:pt x="533" y="454"/>
                    </a:cubicBezTo>
                    <a:cubicBezTo>
                      <a:pt x="551" y="454"/>
                      <a:pt x="563" y="444"/>
                      <a:pt x="552" y="426"/>
                    </a:cubicBezTo>
                    <a:cubicBezTo>
                      <a:pt x="541" y="412"/>
                      <a:pt x="537" y="397"/>
                      <a:pt x="533" y="379"/>
                    </a:cubicBezTo>
                    <a:cubicBezTo>
                      <a:pt x="546" y="383"/>
                      <a:pt x="573" y="400"/>
                      <a:pt x="568" y="380"/>
                    </a:cubicBezTo>
                    <a:cubicBezTo>
                      <a:pt x="542" y="272"/>
                      <a:pt x="515" y="159"/>
                      <a:pt x="576" y="53"/>
                    </a:cubicBezTo>
                    <a:cubicBezTo>
                      <a:pt x="580" y="43"/>
                      <a:pt x="576" y="32"/>
                      <a:pt x="573" y="21"/>
                    </a:cubicBezTo>
                    <a:cubicBezTo>
                      <a:pt x="557" y="25"/>
                      <a:pt x="546" y="37"/>
                      <a:pt x="543" y="52"/>
                    </a:cubicBezTo>
                    <a:cubicBezTo>
                      <a:pt x="541" y="52"/>
                      <a:pt x="536" y="53"/>
                      <a:pt x="534" y="54"/>
                    </a:cubicBezTo>
                    <a:cubicBezTo>
                      <a:pt x="529" y="32"/>
                      <a:pt x="556" y="28"/>
                      <a:pt x="563" y="9"/>
                    </a:cubicBezTo>
                    <a:cubicBezTo>
                      <a:pt x="559" y="9"/>
                      <a:pt x="556" y="9"/>
                      <a:pt x="552" y="9"/>
                    </a:cubicBezTo>
                    <a:cubicBezTo>
                      <a:pt x="571" y="7"/>
                      <a:pt x="586" y="5"/>
                      <a:pt x="598" y="0"/>
                    </a:cubicBezTo>
                    <a:cubicBezTo>
                      <a:pt x="598" y="0"/>
                      <a:pt x="528" y="142"/>
                      <a:pt x="599" y="459"/>
                    </a:cubicBezTo>
                    <a:cubicBezTo>
                      <a:pt x="599" y="459"/>
                      <a:pt x="528" y="496"/>
                      <a:pt x="397" y="462"/>
                    </a:cubicBezTo>
                    <a:cubicBezTo>
                      <a:pt x="267" y="427"/>
                      <a:pt x="245" y="431"/>
                      <a:pt x="256" y="474"/>
                    </a:cubicBezTo>
                    <a:cubicBezTo>
                      <a:pt x="266" y="517"/>
                      <a:pt x="276" y="541"/>
                      <a:pt x="189" y="528"/>
                    </a:cubicBezTo>
                    <a:cubicBezTo>
                      <a:pt x="102" y="514"/>
                      <a:pt x="37" y="507"/>
                      <a:pt x="40" y="522"/>
                    </a:cubicBezTo>
                    <a:cubicBezTo>
                      <a:pt x="44" y="537"/>
                      <a:pt x="168" y="568"/>
                      <a:pt x="92" y="587"/>
                    </a:cubicBezTo>
                    <a:cubicBezTo>
                      <a:pt x="59" y="595"/>
                      <a:pt x="13" y="592"/>
                      <a:pt x="3" y="615"/>
                    </a:cubicBezTo>
                    <a:cubicBezTo>
                      <a:pt x="3" y="615"/>
                      <a:pt x="2" y="607"/>
                      <a:pt x="0" y="593"/>
                    </a:cubicBezTo>
                    <a:cubicBezTo>
                      <a:pt x="15" y="579"/>
                      <a:pt x="38" y="569"/>
                      <a:pt x="58" y="562"/>
                    </a:cubicBezTo>
                    <a:close/>
                  </a:path>
                </a:pathLst>
              </a:custGeom>
              <a:solidFill>
                <a:srgbClr val="7784A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44" name="Freeform: Shape 140"/>
              <p:cNvSpPr/>
              <p:nvPr/>
            </p:nvSpPr>
            <p:spPr bwMode="auto">
              <a:xfrm>
                <a:off x="3830639" y="2125662"/>
                <a:ext cx="63500" cy="2978150"/>
              </a:xfrm>
              <a:custGeom>
                <a:avLst/>
                <a:gdLst>
                  <a:gd name="T0" fmla="*/ 20 w 37"/>
                  <a:gd name="T1" fmla="*/ 1714 h 1725"/>
                  <a:gd name="T2" fmla="*/ 29 w 37"/>
                  <a:gd name="T3" fmla="*/ 1725 h 1725"/>
                  <a:gd name="T4" fmla="*/ 29 w 37"/>
                  <a:gd name="T5" fmla="*/ 1725 h 1725"/>
                  <a:gd name="T6" fmla="*/ 37 w 37"/>
                  <a:gd name="T7" fmla="*/ 1713 h 1725"/>
                  <a:gd name="T8" fmla="*/ 18 w 37"/>
                  <a:gd name="T9" fmla="*/ 11 h 1725"/>
                  <a:gd name="T10" fmla="*/ 9 w 37"/>
                  <a:gd name="T11" fmla="*/ 0 h 1725"/>
                  <a:gd name="T12" fmla="*/ 9 w 37"/>
                  <a:gd name="T13" fmla="*/ 0 h 1725"/>
                  <a:gd name="T14" fmla="*/ 1 w 37"/>
                  <a:gd name="T15" fmla="*/ 11 h 1725"/>
                  <a:gd name="T16" fmla="*/ 20 w 37"/>
                  <a:gd name="T17" fmla="*/ 1714 h 1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1725">
                    <a:moveTo>
                      <a:pt x="20" y="1714"/>
                    </a:moveTo>
                    <a:cubicBezTo>
                      <a:pt x="20" y="1720"/>
                      <a:pt x="24" y="1725"/>
                      <a:pt x="29" y="1725"/>
                    </a:cubicBezTo>
                    <a:cubicBezTo>
                      <a:pt x="29" y="1725"/>
                      <a:pt x="29" y="1725"/>
                      <a:pt x="29" y="1725"/>
                    </a:cubicBezTo>
                    <a:cubicBezTo>
                      <a:pt x="33" y="1724"/>
                      <a:pt x="37" y="1719"/>
                      <a:pt x="37" y="1713"/>
                    </a:cubicBezTo>
                    <a:cubicBezTo>
                      <a:pt x="18" y="11"/>
                      <a:pt x="18" y="11"/>
                      <a:pt x="18" y="11"/>
                    </a:cubicBezTo>
                    <a:cubicBezTo>
                      <a:pt x="17" y="5"/>
                      <a:pt x="14" y="0"/>
                      <a:pt x="9" y="0"/>
                    </a:cubicBezTo>
                    <a:cubicBezTo>
                      <a:pt x="9" y="0"/>
                      <a:pt x="9" y="0"/>
                      <a:pt x="9" y="0"/>
                    </a:cubicBezTo>
                    <a:cubicBezTo>
                      <a:pt x="4" y="0"/>
                      <a:pt x="0" y="5"/>
                      <a:pt x="1" y="11"/>
                    </a:cubicBezTo>
                    <a:lnTo>
                      <a:pt x="20" y="1714"/>
                    </a:lnTo>
                    <a:close/>
                  </a:path>
                </a:pathLst>
              </a:custGeom>
              <a:solidFill>
                <a:srgbClr val="51555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45" name="Freeform: Shape 141"/>
              <p:cNvSpPr/>
              <p:nvPr/>
            </p:nvSpPr>
            <p:spPr bwMode="auto">
              <a:xfrm>
                <a:off x="3840164" y="2146300"/>
                <a:ext cx="34925" cy="2938463"/>
              </a:xfrm>
              <a:custGeom>
                <a:avLst/>
                <a:gdLst>
                  <a:gd name="T0" fmla="*/ 20 w 20"/>
                  <a:gd name="T1" fmla="*/ 1702 h 1702"/>
                  <a:gd name="T2" fmla="*/ 5 w 20"/>
                  <a:gd name="T3" fmla="*/ 599 h 1702"/>
                  <a:gd name="T4" fmla="*/ 0 w 20"/>
                  <a:gd name="T5" fmla="*/ 0 h 1702"/>
                  <a:gd name="T6" fmla="*/ 9 w 20"/>
                  <a:gd name="T7" fmla="*/ 599 h 1702"/>
                  <a:gd name="T8" fmla="*/ 20 w 20"/>
                  <a:gd name="T9" fmla="*/ 1702 h 1702"/>
                </a:gdLst>
                <a:ahLst/>
                <a:cxnLst>
                  <a:cxn ang="0">
                    <a:pos x="T0" y="T1"/>
                  </a:cxn>
                  <a:cxn ang="0">
                    <a:pos x="T2" y="T3"/>
                  </a:cxn>
                  <a:cxn ang="0">
                    <a:pos x="T4" y="T5"/>
                  </a:cxn>
                  <a:cxn ang="0">
                    <a:pos x="T6" y="T7"/>
                  </a:cxn>
                  <a:cxn ang="0">
                    <a:pos x="T8" y="T9"/>
                  </a:cxn>
                </a:cxnLst>
                <a:rect l="0" t="0" r="r" b="b"/>
                <a:pathLst>
                  <a:path w="20" h="1702">
                    <a:moveTo>
                      <a:pt x="20" y="1702"/>
                    </a:moveTo>
                    <a:cubicBezTo>
                      <a:pt x="19" y="1702"/>
                      <a:pt x="8" y="930"/>
                      <a:pt x="5" y="599"/>
                    </a:cubicBezTo>
                    <a:cubicBezTo>
                      <a:pt x="1" y="268"/>
                      <a:pt x="0" y="0"/>
                      <a:pt x="0" y="0"/>
                    </a:cubicBezTo>
                    <a:cubicBezTo>
                      <a:pt x="1" y="0"/>
                      <a:pt x="5" y="268"/>
                      <a:pt x="9" y="599"/>
                    </a:cubicBezTo>
                    <a:cubicBezTo>
                      <a:pt x="13" y="930"/>
                      <a:pt x="20" y="1702"/>
                      <a:pt x="20" y="1702"/>
                    </a:cubicBezTo>
                    <a:close/>
                  </a:path>
                </a:pathLst>
              </a:custGeom>
              <a:solidFill>
                <a:srgbClr val="97979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46" name="Freeform: Shape 142"/>
              <p:cNvSpPr/>
              <p:nvPr/>
            </p:nvSpPr>
            <p:spPr bwMode="auto">
              <a:xfrm>
                <a:off x="3830639" y="2166937"/>
                <a:ext cx="31750" cy="46038"/>
              </a:xfrm>
              <a:custGeom>
                <a:avLst/>
                <a:gdLst>
                  <a:gd name="T0" fmla="*/ 0 w 19"/>
                  <a:gd name="T1" fmla="*/ 1 h 27"/>
                  <a:gd name="T2" fmla="*/ 18 w 19"/>
                  <a:gd name="T3" fmla="*/ 0 h 27"/>
                  <a:gd name="T4" fmla="*/ 19 w 19"/>
                  <a:gd name="T5" fmla="*/ 27 h 27"/>
                  <a:gd name="T6" fmla="*/ 0 w 19"/>
                  <a:gd name="T7" fmla="*/ 27 h 27"/>
                  <a:gd name="T8" fmla="*/ 0 w 19"/>
                  <a:gd name="T9" fmla="*/ 1 h 27"/>
                </a:gdLst>
                <a:ahLst/>
                <a:cxnLst>
                  <a:cxn ang="0">
                    <a:pos x="T0" y="T1"/>
                  </a:cxn>
                  <a:cxn ang="0">
                    <a:pos x="T2" y="T3"/>
                  </a:cxn>
                  <a:cxn ang="0">
                    <a:pos x="T4" y="T5"/>
                  </a:cxn>
                  <a:cxn ang="0">
                    <a:pos x="T6" y="T7"/>
                  </a:cxn>
                  <a:cxn ang="0">
                    <a:pos x="T8" y="T9"/>
                  </a:cxn>
                </a:cxnLst>
                <a:rect l="0" t="0" r="r" b="b"/>
                <a:pathLst>
                  <a:path w="19" h="27">
                    <a:moveTo>
                      <a:pt x="0" y="1"/>
                    </a:moveTo>
                    <a:cubicBezTo>
                      <a:pt x="6" y="1"/>
                      <a:pt x="13" y="0"/>
                      <a:pt x="18" y="0"/>
                    </a:cubicBezTo>
                    <a:cubicBezTo>
                      <a:pt x="19" y="27"/>
                      <a:pt x="19" y="27"/>
                      <a:pt x="19" y="27"/>
                    </a:cubicBezTo>
                    <a:cubicBezTo>
                      <a:pt x="13" y="25"/>
                      <a:pt x="7" y="26"/>
                      <a:pt x="0" y="27"/>
                    </a:cubicBezTo>
                    <a:lnTo>
                      <a:pt x="0" y="1"/>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47" name="Freeform: Shape 143"/>
              <p:cNvSpPr/>
              <p:nvPr/>
            </p:nvSpPr>
            <p:spPr bwMode="auto">
              <a:xfrm>
                <a:off x="3836989" y="2916237"/>
                <a:ext cx="34925" cy="58738"/>
              </a:xfrm>
              <a:custGeom>
                <a:avLst/>
                <a:gdLst>
                  <a:gd name="T0" fmla="*/ 0 w 20"/>
                  <a:gd name="T1" fmla="*/ 5 h 34"/>
                  <a:gd name="T2" fmla="*/ 20 w 20"/>
                  <a:gd name="T3" fmla="*/ 3 h 34"/>
                  <a:gd name="T4" fmla="*/ 20 w 20"/>
                  <a:gd name="T5" fmla="*/ 33 h 34"/>
                  <a:gd name="T6" fmla="*/ 1 w 20"/>
                  <a:gd name="T7" fmla="*/ 31 h 34"/>
                  <a:gd name="T8" fmla="*/ 0 w 20"/>
                  <a:gd name="T9" fmla="*/ 5 h 34"/>
                </a:gdLst>
                <a:ahLst/>
                <a:cxnLst>
                  <a:cxn ang="0">
                    <a:pos x="T0" y="T1"/>
                  </a:cxn>
                  <a:cxn ang="0">
                    <a:pos x="T2" y="T3"/>
                  </a:cxn>
                  <a:cxn ang="0">
                    <a:pos x="T4" y="T5"/>
                  </a:cxn>
                  <a:cxn ang="0">
                    <a:pos x="T6" y="T7"/>
                  </a:cxn>
                  <a:cxn ang="0">
                    <a:pos x="T8" y="T9"/>
                  </a:cxn>
                </a:cxnLst>
                <a:rect l="0" t="0" r="r" b="b"/>
                <a:pathLst>
                  <a:path w="20" h="34">
                    <a:moveTo>
                      <a:pt x="0" y="5"/>
                    </a:moveTo>
                    <a:cubicBezTo>
                      <a:pt x="7" y="2"/>
                      <a:pt x="13" y="0"/>
                      <a:pt x="20" y="3"/>
                    </a:cubicBezTo>
                    <a:cubicBezTo>
                      <a:pt x="20" y="33"/>
                      <a:pt x="20" y="33"/>
                      <a:pt x="20" y="33"/>
                    </a:cubicBezTo>
                    <a:cubicBezTo>
                      <a:pt x="14" y="34"/>
                      <a:pt x="7" y="33"/>
                      <a:pt x="1" y="31"/>
                    </a:cubicBezTo>
                    <a:lnTo>
                      <a:pt x="0" y="5"/>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48" name="Freeform: Shape 144"/>
              <p:cNvSpPr/>
              <p:nvPr/>
            </p:nvSpPr>
            <p:spPr bwMode="auto">
              <a:xfrm>
                <a:off x="3092451" y="4627562"/>
                <a:ext cx="38100" cy="76200"/>
              </a:xfrm>
              <a:custGeom>
                <a:avLst/>
                <a:gdLst>
                  <a:gd name="T0" fmla="*/ 2 w 22"/>
                  <a:gd name="T1" fmla="*/ 15 h 44"/>
                  <a:gd name="T2" fmla="*/ 22 w 22"/>
                  <a:gd name="T3" fmla="*/ 6 h 44"/>
                  <a:gd name="T4" fmla="*/ 15 w 22"/>
                  <a:gd name="T5" fmla="*/ 44 h 44"/>
                  <a:gd name="T6" fmla="*/ 2 w 22"/>
                  <a:gd name="T7" fmla="*/ 15 h 44"/>
                </a:gdLst>
                <a:ahLst/>
                <a:cxnLst>
                  <a:cxn ang="0">
                    <a:pos x="T0" y="T1"/>
                  </a:cxn>
                  <a:cxn ang="0">
                    <a:pos x="T2" y="T3"/>
                  </a:cxn>
                  <a:cxn ang="0">
                    <a:pos x="T4" y="T5"/>
                  </a:cxn>
                  <a:cxn ang="0">
                    <a:pos x="T6" y="T7"/>
                  </a:cxn>
                </a:cxnLst>
                <a:rect l="0" t="0" r="r" b="b"/>
                <a:pathLst>
                  <a:path w="22" h="44">
                    <a:moveTo>
                      <a:pt x="2" y="15"/>
                    </a:moveTo>
                    <a:cubicBezTo>
                      <a:pt x="4" y="1"/>
                      <a:pt x="9" y="0"/>
                      <a:pt x="22" y="6"/>
                    </a:cubicBezTo>
                    <a:cubicBezTo>
                      <a:pt x="13" y="17"/>
                      <a:pt x="11" y="31"/>
                      <a:pt x="15" y="44"/>
                    </a:cubicBezTo>
                    <a:cubicBezTo>
                      <a:pt x="3" y="39"/>
                      <a:pt x="0" y="27"/>
                      <a:pt x="2" y="15"/>
                    </a:cubicBezTo>
                    <a:close/>
                  </a:path>
                </a:pathLst>
              </a:custGeom>
              <a:solidFill>
                <a:srgbClr val="A1A1A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49" name="Freeform: Shape 145"/>
              <p:cNvSpPr/>
              <p:nvPr/>
            </p:nvSpPr>
            <p:spPr bwMode="auto">
              <a:xfrm>
                <a:off x="3835401" y="3914775"/>
                <a:ext cx="114300" cy="66675"/>
              </a:xfrm>
              <a:custGeom>
                <a:avLst/>
                <a:gdLst>
                  <a:gd name="T0" fmla="*/ 33 w 66"/>
                  <a:gd name="T1" fmla="*/ 1 h 39"/>
                  <a:gd name="T2" fmla="*/ 2 w 66"/>
                  <a:gd name="T3" fmla="*/ 16 h 39"/>
                  <a:gd name="T4" fmla="*/ 15 w 66"/>
                  <a:gd name="T5" fmla="*/ 34 h 39"/>
                  <a:gd name="T6" fmla="*/ 38 w 66"/>
                  <a:gd name="T7" fmla="*/ 37 h 39"/>
                  <a:gd name="T8" fmla="*/ 59 w 66"/>
                  <a:gd name="T9" fmla="*/ 30 h 39"/>
                  <a:gd name="T10" fmla="*/ 57 w 66"/>
                  <a:gd name="T11" fmla="*/ 6 h 39"/>
                  <a:gd name="T12" fmla="*/ 33 w 66"/>
                  <a:gd name="T13" fmla="*/ 1 h 39"/>
                </a:gdLst>
                <a:ahLst/>
                <a:cxnLst>
                  <a:cxn ang="0">
                    <a:pos x="T0" y="T1"/>
                  </a:cxn>
                  <a:cxn ang="0">
                    <a:pos x="T2" y="T3"/>
                  </a:cxn>
                  <a:cxn ang="0">
                    <a:pos x="T4" y="T5"/>
                  </a:cxn>
                  <a:cxn ang="0">
                    <a:pos x="T6" y="T7"/>
                  </a:cxn>
                  <a:cxn ang="0">
                    <a:pos x="T8" y="T9"/>
                  </a:cxn>
                  <a:cxn ang="0">
                    <a:pos x="T10" y="T11"/>
                  </a:cxn>
                  <a:cxn ang="0">
                    <a:pos x="T12" y="T13"/>
                  </a:cxn>
                </a:cxnLst>
                <a:rect l="0" t="0" r="r" b="b"/>
                <a:pathLst>
                  <a:path w="66" h="39">
                    <a:moveTo>
                      <a:pt x="33" y="1"/>
                    </a:moveTo>
                    <a:cubicBezTo>
                      <a:pt x="24" y="1"/>
                      <a:pt x="4" y="6"/>
                      <a:pt x="2" y="16"/>
                    </a:cubicBezTo>
                    <a:cubicBezTo>
                      <a:pt x="0" y="27"/>
                      <a:pt x="7" y="33"/>
                      <a:pt x="15" y="34"/>
                    </a:cubicBezTo>
                    <a:cubicBezTo>
                      <a:pt x="24" y="34"/>
                      <a:pt x="31" y="36"/>
                      <a:pt x="38" y="37"/>
                    </a:cubicBezTo>
                    <a:cubicBezTo>
                      <a:pt x="46" y="39"/>
                      <a:pt x="56" y="38"/>
                      <a:pt x="59" y="30"/>
                    </a:cubicBezTo>
                    <a:cubicBezTo>
                      <a:pt x="62" y="23"/>
                      <a:pt x="66" y="10"/>
                      <a:pt x="57" y="6"/>
                    </a:cubicBezTo>
                    <a:cubicBezTo>
                      <a:pt x="48" y="2"/>
                      <a:pt x="41" y="0"/>
                      <a:pt x="33" y="1"/>
                    </a:cubicBezTo>
                    <a:close/>
                  </a:path>
                </a:pathLst>
              </a:custGeom>
              <a:solidFill>
                <a:srgbClr val="C8C8C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50" name="Freeform: Shape 146"/>
              <p:cNvSpPr/>
              <p:nvPr/>
            </p:nvSpPr>
            <p:spPr bwMode="auto">
              <a:xfrm>
                <a:off x="3835401" y="3914775"/>
                <a:ext cx="112713" cy="68263"/>
              </a:xfrm>
              <a:custGeom>
                <a:avLst/>
                <a:gdLst>
                  <a:gd name="T0" fmla="*/ 33 w 65"/>
                  <a:gd name="T1" fmla="*/ 0 h 40"/>
                  <a:gd name="T2" fmla="*/ 1 w 65"/>
                  <a:gd name="T3" fmla="*/ 16 h 40"/>
                  <a:gd name="T4" fmla="*/ 1 w 65"/>
                  <a:gd name="T5" fmla="*/ 16 h 40"/>
                  <a:gd name="T6" fmla="*/ 4 w 65"/>
                  <a:gd name="T7" fmla="*/ 29 h 40"/>
                  <a:gd name="T8" fmla="*/ 15 w 65"/>
                  <a:gd name="T9" fmla="*/ 34 h 40"/>
                  <a:gd name="T10" fmla="*/ 32 w 65"/>
                  <a:gd name="T11" fmla="*/ 37 h 40"/>
                  <a:gd name="T12" fmla="*/ 38 w 65"/>
                  <a:gd name="T13" fmla="*/ 38 h 40"/>
                  <a:gd name="T14" fmla="*/ 60 w 65"/>
                  <a:gd name="T15" fmla="*/ 30 h 40"/>
                  <a:gd name="T16" fmla="*/ 62 w 65"/>
                  <a:gd name="T17" fmla="*/ 11 h 40"/>
                  <a:gd name="T18" fmla="*/ 57 w 65"/>
                  <a:gd name="T19" fmla="*/ 5 h 40"/>
                  <a:gd name="T20" fmla="*/ 33 w 65"/>
                  <a:gd name="T21" fmla="*/ 0 h 40"/>
                  <a:gd name="T22" fmla="*/ 5 w 65"/>
                  <a:gd name="T23" fmla="*/ 28 h 40"/>
                  <a:gd name="T24" fmla="*/ 3 w 65"/>
                  <a:gd name="T25" fmla="*/ 16 h 40"/>
                  <a:gd name="T26" fmla="*/ 33 w 65"/>
                  <a:gd name="T27" fmla="*/ 1 h 40"/>
                  <a:gd name="T28" fmla="*/ 33 w 65"/>
                  <a:gd name="T29" fmla="*/ 1 h 40"/>
                  <a:gd name="T30" fmla="*/ 56 w 65"/>
                  <a:gd name="T31" fmla="*/ 7 h 40"/>
                  <a:gd name="T32" fmla="*/ 61 w 65"/>
                  <a:gd name="T33" fmla="*/ 11 h 40"/>
                  <a:gd name="T34" fmla="*/ 58 w 65"/>
                  <a:gd name="T35" fmla="*/ 30 h 40"/>
                  <a:gd name="T36" fmla="*/ 38 w 65"/>
                  <a:gd name="T37" fmla="*/ 36 h 40"/>
                  <a:gd name="T38" fmla="*/ 33 w 65"/>
                  <a:gd name="T39" fmla="*/ 35 h 40"/>
                  <a:gd name="T40" fmla="*/ 15 w 65"/>
                  <a:gd name="T41" fmla="*/ 33 h 40"/>
                  <a:gd name="T42" fmla="*/ 5 w 65"/>
                  <a:gd name="T43" fmla="*/ 28 h 40"/>
                  <a:gd name="T44" fmla="*/ 33 w 65"/>
                  <a:gd name="T45" fmla="*/ 0 h 40"/>
                  <a:gd name="T46" fmla="*/ 33 w 65"/>
                  <a:gd name="T4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5" h="40">
                    <a:moveTo>
                      <a:pt x="33" y="0"/>
                    </a:moveTo>
                    <a:cubicBezTo>
                      <a:pt x="25" y="0"/>
                      <a:pt x="3" y="5"/>
                      <a:pt x="1" y="16"/>
                    </a:cubicBezTo>
                    <a:cubicBezTo>
                      <a:pt x="1" y="16"/>
                      <a:pt x="1" y="16"/>
                      <a:pt x="1" y="16"/>
                    </a:cubicBezTo>
                    <a:cubicBezTo>
                      <a:pt x="0" y="22"/>
                      <a:pt x="2" y="26"/>
                      <a:pt x="4" y="29"/>
                    </a:cubicBezTo>
                    <a:cubicBezTo>
                      <a:pt x="6" y="32"/>
                      <a:pt x="11" y="34"/>
                      <a:pt x="15" y="34"/>
                    </a:cubicBezTo>
                    <a:cubicBezTo>
                      <a:pt x="21" y="35"/>
                      <a:pt x="27" y="36"/>
                      <a:pt x="32" y="37"/>
                    </a:cubicBezTo>
                    <a:cubicBezTo>
                      <a:pt x="38" y="38"/>
                      <a:pt x="38" y="38"/>
                      <a:pt x="38" y="38"/>
                    </a:cubicBezTo>
                    <a:cubicBezTo>
                      <a:pt x="46" y="40"/>
                      <a:pt x="56" y="38"/>
                      <a:pt x="60" y="30"/>
                    </a:cubicBezTo>
                    <a:cubicBezTo>
                      <a:pt x="61" y="28"/>
                      <a:pt x="65" y="18"/>
                      <a:pt x="62" y="11"/>
                    </a:cubicBezTo>
                    <a:cubicBezTo>
                      <a:pt x="61" y="8"/>
                      <a:pt x="60" y="6"/>
                      <a:pt x="57" y="5"/>
                    </a:cubicBezTo>
                    <a:cubicBezTo>
                      <a:pt x="48" y="1"/>
                      <a:pt x="41" y="0"/>
                      <a:pt x="33" y="0"/>
                    </a:cubicBezTo>
                    <a:close/>
                    <a:moveTo>
                      <a:pt x="5" y="28"/>
                    </a:moveTo>
                    <a:cubicBezTo>
                      <a:pt x="3" y="25"/>
                      <a:pt x="2" y="21"/>
                      <a:pt x="3" y="16"/>
                    </a:cubicBezTo>
                    <a:cubicBezTo>
                      <a:pt x="5" y="7"/>
                      <a:pt x="24" y="2"/>
                      <a:pt x="33" y="1"/>
                    </a:cubicBezTo>
                    <a:cubicBezTo>
                      <a:pt x="33" y="1"/>
                      <a:pt x="33" y="1"/>
                      <a:pt x="33" y="1"/>
                    </a:cubicBezTo>
                    <a:cubicBezTo>
                      <a:pt x="40" y="1"/>
                      <a:pt x="47" y="3"/>
                      <a:pt x="56" y="7"/>
                    </a:cubicBezTo>
                    <a:cubicBezTo>
                      <a:pt x="58" y="8"/>
                      <a:pt x="60" y="9"/>
                      <a:pt x="61" y="11"/>
                    </a:cubicBezTo>
                    <a:cubicBezTo>
                      <a:pt x="63" y="18"/>
                      <a:pt x="60" y="27"/>
                      <a:pt x="58" y="30"/>
                    </a:cubicBezTo>
                    <a:cubicBezTo>
                      <a:pt x="55" y="37"/>
                      <a:pt x="46" y="38"/>
                      <a:pt x="38" y="36"/>
                    </a:cubicBezTo>
                    <a:cubicBezTo>
                      <a:pt x="33" y="35"/>
                      <a:pt x="33" y="35"/>
                      <a:pt x="33" y="35"/>
                    </a:cubicBezTo>
                    <a:cubicBezTo>
                      <a:pt x="27" y="34"/>
                      <a:pt x="22" y="33"/>
                      <a:pt x="15" y="33"/>
                    </a:cubicBezTo>
                    <a:cubicBezTo>
                      <a:pt x="11" y="33"/>
                      <a:pt x="7" y="31"/>
                      <a:pt x="5" y="28"/>
                    </a:cubicBezTo>
                    <a:close/>
                    <a:moveTo>
                      <a:pt x="33" y="0"/>
                    </a:moveTo>
                    <a:cubicBezTo>
                      <a:pt x="33" y="0"/>
                      <a:pt x="33" y="0"/>
                      <a:pt x="33" y="0"/>
                    </a:cubicBezTo>
                    <a:close/>
                  </a:path>
                </a:pathLst>
              </a:custGeom>
              <a:solidFill>
                <a:srgbClr val="91959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51" name="Freeform: Shape 147"/>
              <p:cNvSpPr/>
              <p:nvPr/>
            </p:nvSpPr>
            <p:spPr bwMode="auto">
              <a:xfrm>
                <a:off x="3838576" y="3787775"/>
                <a:ext cx="98425" cy="76200"/>
              </a:xfrm>
              <a:custGeom>
                <a:avLst/>
                <a:gdLst>
                  <a:gd name="T0" fmla="*/ 30 w 57"/>
                  <a:gd name="T1" fmla="*/ 1 h 44"/>
                  <a:gd name="T2" fmla="*/ 3 w 57"/>
                  <a:gd name="T3" fmla="*/ 25 h 44"/>
                  <a:gd name="T4" fmla="*/ 32 w 57"/>
                  <a:gd name="T5" fmla="*/ 32 h 44"/>
                  <a:gd name="T6" fmla="*/ 56 w 57"/>
                  <a:gd name="T7" fmla="*/ 23 h 44"/>
                  <a:gd name="T8" fmla="*/ 30 w 57"/>
                  <a:gd name="T9" fmla="*/ 1 h 44"/>
                </a:gdLst>
                <a:ahLst/>
                <a:cxnLst>
                  <a:cxn ang="0">
                    <a:pos x="T0" y="T1"/>
                  </a:cxn>
                  <a:cxn ang="0">
                    <a:pos x="T2" y="T3"/>
                  </a:cxn>
                  <a:cxn ang="0">
                    <a:pos x="T4" y="T5"/>
                  </a:cxn>
                  <a:cxn ang="0">
                    <a:pos x="T6" y="T7"/>
                  </a:cxn>
                  <a:cxn ang="0">
                    <a:pos x="T8" y="T9"/>
                  </a:cxn>
                </a:cxnLst>
                <a:rect l="0" t="0" r="r" b="b"/>
                <a:pathLst>
                  <a:path w="57" h="44">
                    <a:moveTo>
                      <a:pt x="30" y="1"/>
                    </a:moveTo>
                    <a:cubicBezTo>
                      <a:pt x="21" y="2"/>
                      <a:pt x="6" y="5"/>
                      <a:pt x="3" y="25"/>
                    </a:cubicBezTo>
                    <a:cubicBezTo>
                      <a:pt x="0" y="44"/>
                      <a:pt x="21" y="35"/>
                      <a:pt x="32" y="32"/>
                    </a:cubicBezTo>
                    <a:cubicBezTo>
                      <a:pt x="44" y="29"/>
                      <a:pt x="55" y="31"/>
                      <a:pt x="56" y="23"/>
                    </a:cubicBezTo>
                    <a:cubicBezTo>
                      <a:pt x="57" y="15"/>
                      <a:pt x="47" y="0"/>
                      <a:pt x="30" y="1"/>
                    </a:cubicBezTo>
                    <a:close/>
                  </a:path>
                </a:pathLst>
              </a:custGeom>
              <a:solidFill>
                <a:srgbClr val="C8C8C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52" name="Freeform: Shape 148"/>
              <p:cNvSpPr/>
              <p:nvPr/>
            </p:nvSpPr>
            <p:spPr bwMode="auto">
              <a:xfrm>
                <a:off x="3840164" y="3787775"/>
                <a:ext cx="96838" cy="69850"/>
              </a:xfrm>
              <a:custGeom>
                <a:avLst/>
                <a:gdLst>
                  <a:gd name="T0" fmla="*/ 29 w 56"/>
                  <a:gd name="T1" fmla="*/ 1 h 40"/>
                  <a:gd name="T2" fmla="*/ 29 w 56"/>
                  <a:gd name="T3" fmla="*/ 1 h 40"/>
                  <a:gd name="T4" fmla="*/ 1 w 56"/>
                  <a:gd name="T5" fmla="*/ 25 h 40"/>
                  <a:gd name="T6" fmla="*/ 3 w 56"/>
                  <a:gd name="T7" fmla="*/ 36 h 40"/>
                  <a:gd name="T8" fmla="*/ 25 w 56"/>
                  <a:gd name="T9" fmla="*/ 35 h 40"/>
                  <a:gd name="T10" fmla="*/ 32 w 56"/>
                  <a:gd name="T11" fmla="*/ 33 h 40"/>
                  <a:gd name="T12" fmla="*/ 41 w 56"/>
                  <a:gd name="T13" fmla="*/ 31 h 40"/>
                  <a:gd name="T14" fmla="*/ 56 w 56"/>
                  <a:gd name="T15" fmla="*/ 23 h 40"/>
                  <a:gd name="T16" fmla="*/ 49 w 56"/>
                  <a:gd name="T17" fmla="*/ 9 h 40"/>
                  <a:gd name="T18" fmla="*/ 29 w 56"/>
                  <a:gd name="T19" fmla="*/ 1 h 40"/>
                  <a:gd name="T20" fmla="*/ 48 w 56"/>
                  <a:gd name="T21" fmla="*/ 10 h 40"/>
                  <a:gd name="T22" fmla="*/ 54 w 56"/>
                  <a:gd name="T23" fmla="*/ 23 h 40"/>
                  <a:gd name="T24" fmla="*/ 40 w 56"/>
                  <a:gd name="T25" fmla="*/ 30 h 40"/>
                  <a:gd name="T26" fmla="*/ 31 w 56"/>
                  <a:gd name="T27" fmla="*/ 31 h 40"/>
                  <a:gd name="T28" fmla="*/ 25 w 56"/>
                  <a:gd name="T29" fmla="*/ 33 h 40"/>
                  <a:gd name="T30" fmla="*/ 5 w 56"/>
                  <a:gd name="T31" fmla="*/ 34 h 40"/>
                  <a:gd name="T32" fmla="*/ 3 w 56"/>
                  <a:gd name="T33" fmla="*/ 25 h 40"/>
                  <a:gd name="T34" fmla="*/ 3 w 56"/>
                  <a:gd name="T35" fmla="*/ 23 h 40"/>
                  <a:gd name="T36" fmla="*/ 29 w 56"/>
                  <a:gd name="T37" fmla="*/ 2 h 40"/>
                  <a:gd name="T38" fmla="*/ 48 w 56"/>
                  <a:gd name="T39" fmla="*/ 1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6" h="40">
                    <a:moveTo>
                      <a:pt x="29" y="1"/>
                    </a:moveTo>
                    <a:cubicBezTo>
                      <a:pt x="29" y="1"/>
                      <a:pt x="29" y="1"/>
                      <a:pt x="29" y="1"/>
                    </a:cubicBezTo>
                    <a:cubicBezTo>
                      <a:pt x="12" y="2"/>
                      <a:pt x="3" y="10"/>
                      <a:pt x="1" y="25"/>
                    </a:cubicBezTo>
                    <a:cubicBezTo>
                      <a:pt x="0" y="30"/>
                      <a:pt x="1" y="33"/>
                      <a:pt x="3" y="36"/>
                    </a:cubicBezTo>
                    <a:cubicBezTo>
                      <a:pt x="8" y="40"/>
                      <a:pt x="17" y="37"/>
                      <a:pt x="25" y="35"/>
                    </a:cubicBezTo>
                    <a:cubicBezTo>
                      <a:pt x="32" y="33"/>
                      <a:pt x="32" y="33"/>
                      <a:pt x="32" y="33"/>
                    </a:cubicBezTo>
                    <a:cubicBezTo>
                      <a:pt x="41" y="31"/>
                      <a:pt x="41" y="31"/>
                      <a:pt x="41" y="31"/>
                    </a:cubicBezTo>
                    <a:cubicBezTo>
                      <a:pt x="48" y="30"/>
                      <a:pt x="55" y="30"/>
                      <a:pt x="56" y="23"/>
                    </a:cubicBezTo>
                    <a:cubicBezTo>
                      <a:pt x="56" y="19"/>
                      <a:pt x="54" y="13"/>
                      <a:pt x="49" y="9"/>
                    </a:cubicBezTo>
                    <a:cubicBezTo>
                      <a:pt x="46" y="5"/>
                      <a:pt x="39" y="0"/>
                      <a:pt x="29" y="1"/>
                    </a:cubicBezTo>
                    <a:close/>
                    <a:moveTo>
                      <a:pt x="48" y="10"/>
                    </a:moveTo>
                    <a:cubicBezTo>
                      <a:pt x="52" y="14"/>
                      <a:pt x="54" y="19"/>
                      <a:pt x="54" y="23"/>
                    </a:cubicBezTo>
                    <a:cubicBezTo>
                      <a:pt x="53" y="28"/>
                      <a:pt x="49" y="29"/>
                      <a:pt x="40" y="30"/>
                    </a:cubicBezTo>
                    <a:cubicBezTo>
                      <a:pt x="31" y="31"/>
                      <a:pt x="31" y="31"/>
                      <a:pt x="31" y="31"/>
                    </a:cubicBezTo>
                    <a:cubicBezTo>
                      <a:pt x="25" y="33"/>
                      <a:pt x="25" y="33"/>
                      <a:pt x="25" y="33"/>
                    </a:cubicBezTo>
                    <a:cubicBezTo>
                      <a:pt x="18" y="35"/>
                      <a:pt x="8" y="38"/>
                      <a:pt x="5" y="34"/>
                    </a:cubicBezTo>
                    <a:cubicBezTo>
                      <a:pt x="3" y="33"/>
                      <a:pt x="2" y="29"/>
                      <a:pt x="3" y="25"/>
                    </a:cubicBezTo>
                    <a:cubicBezTo>
                      <a:pt x="3" y="24"/>
                      <a:pt x="3" y="24"/>
                      <a:pt x="3" y="23"/>
                    </a:cubicBezTo>
                    <a:cubicBezTo>
                      <a:pt x="5" y="10"/>
                      <a:pt x="14" y="4"/>
                      <a:pt x="29" y="2"/>
                    </a:cubicBezTo>
                    <a:cubicBezTo>
                      <a:pt x="39" y="2"/>
                      <a:pt x="45" y="7"/>
                      <a:pt x="48" y="10"/>
                    </a:cubicBezTo>
                    <a:close/>
                  </a:path>
                </a:pathLst>
              </a:custGeom>
              <a:solidFill>
                <a:srgbClr val="91959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53" name="Freeform: Shape 149"/>
              <p:cNvSpPr/>
              <p:nvPr/>
            </p:nvSpPr>
            <p:spPr bwMode="auto">
              <a:xfrm>
                <a:off x="3843339" y="3832225"/>
                <a:ext cx="104775" cy="65088"/>
              </a:xfrm>
              <a:custGeom>
                <a:avLst/>
                <a:gdLst>
                  <a:gd name="T0" fmla="*/ 50 w 60"/>
                  <a:gd name="T1" fmla="*/ 6 h 37"/>
                  <a:gd name="T2" fmla="*/ 23 w 60"/>
                  <a:gd name="T3" fmla="*/ 3 h 37"/>
                  <a:gd name="T4" fmla="*/ 0 w 60"/>
                  <a:gd name="T5" fmla="*/ 20 h 37"/>
                  <a:gd name="T6" fmla="*/ 29 w 60"/>
                  <a:gd name="T7" fmla="*/ 30 h 37"/>
                  <a:gd name="T8" fmla="*/ 53 w 60"/>
                  <a:gd name="T9" fmla="*/ 36 h 37"/>
                  <a:gd name="T10" fmla="*/ 50 w 60"/>
                  <a:gd name="T11" fmla="*/ 6 h 37"/>
                </a:gdLst>
                <a:ahLst/>
                <a:cxnLst>
                  <a:cxn ang="0">
                    <a:pos x="T0" y="T1"/>
                  </a:cxn>
                  <a:cxn ang="0">
                    <a:pos x="T2" y="T3"/>
                  </a:cxn>
                  <a:cxn ang="0">
                    <a:pos x="T4" y="T5"/>
                  </a:cxn>
                  <a:cxn ang="0">
                    <a:pos x="T6" y="T7"/>
                  </a:cxn>
                  <a:cxn ang="0">
                    <a:pos x="T8" y="T9"/>
                  </a:cxn>
                  <a:cxn ang="0">
                    <a:pos x="T10" y="T11"/>
                  </a:cxn>
                </a:cxnLst>
                <a:rect l="0" t="0" r="r" b="b"/>
                <a:pathLst>
                  <a:path w="60" h="37">
                    <a:moveTo>
                      <a:pt x="50" y="6"/>
                    </a:moveTo>
                    <a:cubicBezTo>
                      <a:pt x="45" y="3"/>
                      <a:pt x="32" y="0"/>
                      <a:pt x="23" y="3"/>
                    </a:cubicBezTo>
                    <a:cubicBezTo>
                      <a:pt x="14" y="6"/>
                      <a:pt x="0" y="10"/>
                      <a:pt x="0" y="20"/>
                    </a:cubicBezTo>
                    <a:cubicBezTo>
                      <a:pt x="0" y="36"/>
                      <a:pt x="19" y="31"/>
                      <a:pt x="29" y="30"/>
                    </a:cubicBezTo>
                    <a:cubicBezTo>
                      <a:pt x="39" y="28"/>
                      <a:pt x="48" y="37"/>
                      <a:pt x="53" y="36"/>
                    </a:cubicBezTo>
                    <a:cubicBezTo>
                      <a:pt x="57" y="34"/>
                      <a:pt x="60" y="14"/>
                      <a:pt x="50" y="6"/>
                    </a:cubicBezTo>
                    <a:close/>
                  </a:path>
                </a:pathLst>
              </a:custGeom>
              <a:solidFill>
                <a:srgbClr val="C8C8C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54" name="Freeform: Shape 150"/>
              <p:cNvSpPr/>
              <p:nvPr/>
            </p:nvSpPr>
            <p:spPr bwMode="auto">
              <a:xfrm>
                <a:off x="3841751" y="3830637"/>
                <a:ext cx="101600" cy="66675"/>
              </a:xfrm>
              <a:custGeom>
                <a:avLst/>
                <a:gdLst>
                  <a:gd name="T0" fmla="*/ 24 w 59"/>
                  <a:gd name="T1" fmla="*/ 3 h 38"/>
                  <a:gd name="T2" fmla="*/ 23 w 59"/>
                  <a:gd name="T3" fmla="*/ 3 h 38"/>
                  <a:gd name="T4" fmla="*/ 0 w 59"/>
                  <a:gd name="T5" fmla="*/ 21 h 38"/>
                  <a:gd name="T6" fmla="*/ 4 w 59"/>
                  <a:gd name="T7" fmla="*/ 30 h 38"/>
                  <a:gd name="T8" fmla="*/ 26 w 59"/>
                  <a:gd name="T9" fmla="*/ 32 h 38"/>
                  <a:gd name="T10" fmla="*/ 30 w 59"/>
                  <a:gd name="T11" fmla="*/ 32 h 38"/>
                  <a:gd name="T12" fmla="*/ 45 w 59"/>
                  <a:gd name="T13" fmla="*/ 35 h 38"/>
                  <a:gd name="T14" fmla="*/ 54 w 59"/>
                  <a:gd name="T15" fmla="*/ 37 h 38"/>
                  <a:gd name="T16" fmla="*/ 58 w 59"/>
                  <a:gd name="T17" fmla="*/ 29 h 38"/>
                  <a:gd name="T18" fmla="*/ 51 w 59"/>
                  <a:gd name="T19" fmla="*/ 6 h 38"/>
                  <a:gd name="T20" fmla="*/ 51 w 59"/>
                  <a:gd name="T21" fmla="*/ 6 h 38"/>
                  <a:gd name="T22" fmla="*/ 24 w 59"/>
                  <a:gd name="T23" fmla="*/ 3 h 38"/>
                  <a:gd name="T24" fmla="*/ 5 w 59"/>
                  <a:gd name="T25" fmla="*/ 29 h 38"/>
                  <a:gd name="T26" fmla="*/ 2 w 59"/>
                  <a:gd name="T27" fmla="*/ 21 h 38"/>
                  <a:gd name="T28" fmla="*/ 24 w 59"/>
                  <a:gd name="T29" fmla="*/ 5 h 38"/>
                  <a:gd name="T30" fmla="*/ 24 w 59"/>
                  <a:gd name="T31" fmla="*/ 5 h 38"/>
                  <a:gd name="T32" fmla="*/ 50 w 59"/>
                  <a:gd name="T33" fmla="*/ 8 h 38"/>
                  <a:gd name="T34" fmla="*/ 57 w 59"/>
                  <a:gd name="T35" fmla="*/ 28 h 38"/>
                  <a:gd name="T36" fmla="*/ 56 w 59"/>
                  <a:gd name="T37" fmla="*/ 29 h 38"/>
                  <a:gd name="T38" fmla="*/ 53 w 59"/>
                  <a:gd name="T39" fmla="*/ 36 h 38"/>
                  <a:gd name="T40" fmla="*/ 46 w 59"/>
                  <a:gd name="T41" fmla="*/ 34 h 38"/>
                  <a:gd name="T42" fmla="*/ 30 w 59"/>
                  <a:gd name="T43" fmla="*/ 30 h 38"/>
                  <a:gd name="T44" fmla="*/ 26 w 59"/>
                  <a:gd name="T45" fmla="*/ 30 h 38"/>
                  <a:gd name="T46" fmla="*/ 5 w 59"/>
                  <a:gd name="T47" fmla="*/ 2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9" h="38">
                    <a:moveTo>
                      <a:pt x="24" y="3"/>
                    </a:moveTo>
                    <a:cubicBezTo>
                      <a:pt x="23" y="3"/>
                      <a:pt x="23" y="3"/>
                      <a:pt x="23" y="3"/>
                    </a:cubicBezTo>
                    <a:cubicBezTo>
                      <a:pt x="14" y="6"/>
                      <a:pt x="1" y="10"/>
                      <a:pt x="0" y="21"/>
                    </a:cubicBezTo>
                    <a:cubicBezTo>
                      <a:pt x="0" y="25"/>
                      <a:pt x="1" y="28"/>
                      <a:pt x="4" y="30"/>
                    </a:cubicBezTo>
                    <a:cubicBezTo>
                      <a:pt x="9" y="35"/>
                      <a:pt x="19" y="33"/>
                      <a:pt x="26" y="32"/>
                    </a:cubicBezTo>
                    <a:cubicBezTo>
                      <a:pt x="30" y="32"/>
                      <a:pt x="30" y="32"/>
                      <a:pt x="30" y="32"/>
                    </a:cubicBezTo>
                    <a:cubicBezTo>
                      <a:pt x="36" y="31"/>
                      <a:pt x="41" y="33"/>
                      <a:pt x="45" y="35"/>
                    </a:cubicBezTo>
                    <a:cubicBezTo>
                      <a:pt x="48" y="37"/>
                      <a:pt x="51" y="38"/>
                      <a:pt x="54" y="37"/>
                    </a:cubicBezTo>
                    <a:cubicBezTo>
                      <a:pt x="56" y="36"/>
                      <a:pt x="58" y="32"/>
                      <a:pt x="58" y="29"/>
                    </a:cubicBezTo>
                    <a:cubicBezTo>
                      <a:pt x="59" y="22"/>
                      <a:pt x="58" y="12"/>
                      <a:pt x="51" y="6"/>
                    </a:cubicBezTo>
                    <a:cubicBezTo>
                      <a:pt x="51" y="6"/>
                      <a:pt x="51" y="6"/>
                      <a:pt x="51" y="6"/>
                    </a:cubicBezTo>
                    <a:cubicBezTo>
                      <a:pt x="47" y="3"/>
                      <a:pt x="33" y="0"/>
                      <a:pt x="24" y="3"/>
                    </a:cubicBezTo>
                    <a:close/>
                    <a:moveTo>
                      <a:pt x="5" y="29"/>
                    </a:moveTo>
                    <a:cubicBezTo>
                      <a:pt x="3" y="27"/>
                      <a:pt x="2" y="25"/>
                      <a:pt x="2" y="21"/>
                    </a:cubicBezTo>
                    <a:cubicBezTo>
                      <a:pt x="2" y="12"/>
                      <a:pt x="15" y="8"/>
                      <a:pt x="24" y="5"/>
                    </a:cubicBezTo>
                    <a:cubicBezTo>
                      <a:pt x="24" y="5"/>
                      <a:pt x="24" y="5"/>
                      <a:pt x="24" y="5"/>
                    </a:cubicBezTo>
                    <a:cubicBezTo>
                      <a:pt x="33" y="2"/>
                      <a:pt x="46" y="5"/>
                      <a:pt x="50" y="8"/>
                    </a:cubicBezTo>
                    <a:cubicBezTo>
                      <a:pt x="57" y="13"/>
                      <a:pt x="58" y="22"/>
                      <a:pt x="57" y="28"/>
                    </a:cubicBezTo>
                    <a:cubicBezTo>
                      <a:pt x="57" y="29"/>
                      <a:pt x="57" y="29"/>
                      <a:pt x="56" y="29"/>
                    </a:cubicBezTo>
                    <a:cubicBezTo>
                      <a:pt x="56" y="33"/>
                      <a:pt x="54" y="35"/>
                      <a:pt x="53" y="36"/>
                    </a:cubicBezTo>
                    <a:cubicBezTo>
                      <a:pt x="52" y="36"/>
                      <a:pt x="49" y="35"/>
                      <a:pt x="46" y="34"/>
                    </a:cubicBezTo>
                    <a:cubicBezTo>
                      <a:pt x="41" y="32"/>
                      <a:pt x="36" y="29"/>
                      <a:pt x="30" y="30"/>
                    </a:cubicBezTo>
                    <a:cubicBezTo>
                      <a:pt x="26" y="30"/>
                      <a:pt x="26" y="30"/>
                      <a:pt x="26" y="30"/>
                    </a:cubicBezTo>
                    <a:cubicBezTo>
                      <a:pt x="19" y="32"/>
                      <a:pt x="9" y="33"/>
                      <a:pt x="5" y="29"/>
                    </a:cubicBezTo>
                    <a:close/>
                  </a:path>
                </a:pathLst>
              </a:custGeom>
              <a:solidFill>
                <a:srgbClr val="91959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55" name="Freeform: Shape 151"/>
              <p:cNvSpPr/>
              <p:nvPr/>
            </p:nvSpPr>
            <p:spPr bwMode="auto">
              <a:xfrm>
                <a:off x="3835401" y="3878262"/>
                <a:ext cx="112713" cy="58738"/>
              </a:xfrm>
              <a:custGeom>
                <a:avLst/>
                <a:gdLst>
                  <a:gd name="T0" fmla="*/ 34 w 65"/>
                  <a:gd name="T1" fmla="*/ 1 h 34"/>
                  <a:gd name="T2" fmla="*/ 5 w 65"/>
                  <a:gd name="T3" fmla="*/ 12 h 34"/>
                  <a:gd name="T4" fmla="*/ 8 w 65"/>
                  <a:gd name="T5" fmla="*/ 33 h 34"/>
                  <a:gd name="T6" fmla="*/ 37 w 65"/>
                  <a:gd name="T7" fmla="*/ 28 h 34"/>
                  <a:gd name="T8" fmla="*/ 63 w 65"/>
                  <a:gd name="T9" fmla="*/ 30 h 34"/>
                  <a:gd name="T10" fmla="*/ 55 w 65"/>
                  <a:gd name="T11" fmla="*/ 4 h 34"/>
                  <a:gd name="T12" fmla="*/ 34 w 65"/>
                  <a:gd name="T13" fmla="*/ 1 h 34"/>
                </a:gdLst>
                <a:ahLst/>
                <a:cxnLst>
                  <a:cxn ang="0">
                    <a:pos x="T0" y="T1"/>
                  </a:cxn>
                  <a:cxn ang="0">
                    <a:pos x="T2" y="T3"/>
                  </a:cxn>
                  <a:cxn ang="0">
                    <a:pos x="T4" y="T5"/>
                  </a:cxn>
                  <a:cxn ang="0">
                    <a:pos x="T6" y="T7"/>
                  </a:cxn>
                  <a:cxn ang="0">
                    <a:pos x="T8" y="T9"/>
                  </a:cxn>
                  <a:cxn ang="0">
                    <a:pos x="T10" y="T11"/>
                  </a:cxn>
                  <a:cxn ang="0">
                    <a:pos x="T12" y="T13"/>
                  </a:cxn>
                </a:cxnLst>
                <a:rect l="0" t="0" r="r" b="b"/>
                <a:pathLst>
                  <a:path w="65" h="34">
                    <a:moveTo>
                      <a:pt x="34" y="1"/>
                    </a:moveTo>
                    <a:cubicBezTo>
                      <a:pt x="30" y="0"/>
                      <a:pt x="13" y="3"/>
                      <a:pt x="5" y="12"/>
                    </a:cubicBezTo>
                    <a:cubicBezTo>
                      <a:pt x="1" y="18"/>
                      <a:pt x="0" y="33"/>
                      <a:pt x="8" y="33"/>
                    </a:cubicBezTo>
                    <a:cubicBezTo>
                      <a:pt x="16" y="34"/>
                      <a:pt x="29" y="28"/>
                      <a:pt x="37" y="28"/>
                    </a:cubicBezTo>
                    <a:cubicBezTo>
                      <a:pt x="45" y="28"/>
                      <a:pt x="61" y="34"/>
                      <a:pt x="63" y="30"/>
                    </a:cubicBezTo>
                    <a:cubicBezTo>
                      <a:pt x="64" y="26"/>
                      <a:pt x="65" y="8"/>
                      <a:pt x="55" y="4"/>
                    </a:cubicBezTo>
                    <a:cubicBezTo>
                      <a:pt x="46" y="1"/>
                      <a:pt x="41" y="1"/>
                      <a:pt x="34" y="1"/>
                    </a:cubicBezTo>
                    <a:close/>
                  </a:path>
                </a:pathLst>
              </a:custGeom>
              <a:solidFill>
                <a:srgbClr val="C8C8C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56" name="Freeform: Shape 152"/>
              <p:cNvSpPr/>
              <p:nvPr/>
            </p:nvSpPr>
            <p:spPr bwMode="auto">
              <a:xfrm>
                <a:off x="3835401" y="3876675"/>
                <a:ext cx="112713" cy="60325"/>
              </a:xfrm>
              <a:custGeom>
                <a:avLst/>
                <a:gdLst>
                  <a:gd name="T0" fmla="*/ 38 w 65"/>
                  <a:gd name="T1" fmla="*/ 1 h 35"/>
                  <a:gd name="T2" fmla="*/ 35 w 65"/>
                  <a:gd name="T3" fmla="*/ 1 h 35"/>
                  <a:gd name="T4" fmla="*/ 35 w 65"/>
                  <a:gd name="T5" fmla="*/ 1 h 35"/>
                  <a:gd name="T6" fmla="*/ 5 w 65"/>
                  <a:gd name="T7" fmla="*/ 13 h 35"/>
                  <a:gd name="T8" fmla="*/ 3 w 65"/>
                  <a:gd name="T9" fmla="*/ 31 h 35"/>
                  <a:gd name="T10" fmla="*/ 8 w 65"/>
                  <a:gd name="T11" fmla="*/ 35 h 35"/>
                  <a:gd name="T12" fmla="*/ 23 w 65"/>
                  <a:gd name="T13" fmla="*/ 33 h 35"/>
                  <a:gd name="T14" fmla="*/ 37 w 65"/>
                  <a:gd name="T15" fmla="*/ 30 h 35"/>
                  <a:gd name="T16" fmla="*/ 48 w 65"/>
                  <a:gd name="T17" fmla="*/ 32 h 35"/>
                  <a:gd name="T18" fmla="*/ 63 w 65"/>
                  <a:gd name="T19" fmla="*/ 31 h 35"/>
                  <a:gd name="T20" fmla="*/ 56 w 65"/>
                  <a:gd name="T21" fmla="*/ 4 h 35"/>
                  <a:gd name="T22" fmla="*/ 38 w 65"/>
                  <a:gd name="T23" fmla="*/ 1 h 35"/>
                  <a:gd name="T24" fmla="*/ 38 w 65"/>
                  <a:gd name="T25" fmla="*/ 3 h 35"/>
                  <a:gd name="T26" fmla="*/ 55 w 65"/>
                  <a:gd name="T27" fmla="*/ 6 h 35"/>
                  <a:gd name="T28" fmla="*/ 62 w 65"/>
                  <a:gd name="T29" fmla="*/ 31 h 35"/>
                  <a:gd name="T30" fmla="*/ 49 w 65"/>
                  <a:gd name="T31" fmla="*/ 30 h 35"/>
                  <a:gd name="T32" fmla="*/ 37 w 65"/>
                  <a:gd name="T33" fmla="*/ 28 h 35"/>
                  <a:gd name="T34" fmla="*/ 23 w 65"/>
                  <a:gd name="T35" fmla="*/ 31 h 35"/>
                  <a:gd name="T36" fmla="*/ 8 w 65"/>
                  <a:gd name="T37" fmla="*/ 33 h 35"/>
                  <a:gd name="T38" fmla="*/ 4 w 65"/>
                  <a:gd name="T39" fmla="*/ 30 h 35"/>
                  <a:gd name="T40" fmla="*/ 3 w 65"/>
                  <a:gd name="T41" fmla="*/ 21 h 35"/>
                  <a:gd name="T42" fmla="*/ 6 w 65"/>
                  <a:gd name="T43" fmla="*/ 14 h 35"/>
                  <a:gd name="T44" fmla="*/ 34 w 65"/>
                  <a:gd name="T45" fmla="*/ 2 h 35"/>
                  <a:gd name="T46" fmla="*/ 34 w 65"/>
                  <a:gd name="T47" fmla="*/ 2 h 35"/>
                  <a:gd name="T48" fmla="*/ 38 w 65"/>
                  <a:gd name="T49" fmla="*/ 3 h 35"/>
                  <a:gd name="T50" fmla="*/ 34 w 65"/>
                  <a:gd name="T51" fmla="*/ 2 h 35"/>
                  <a:gd name="T52" fmla="*/ 34 w 65"/>
                  <a:gd name="T53" fmla="*/ 2 h 35"/>
                  <a:gd name="T54" fmla="*/ 34 w 65"/>
                  <a:gd name="T55"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35">
                    <a:moveTo>
                      <a:pt x="38" y="1"/>
                    </a:moveTo>
                    <a:cubicBezTo>
                      <a:pt x="35" y="1"/>
                      <a:pt x="35" y="1"/>
                      <a:pt x="35" y="1"/>
                    </a:cubicBezTo>
                    <a:cubicBezTo>
                      <a:pt x="35" y="1"/>
                      <a:pt x="35" y="1"/>
                      <a:pt x="35" y="1"/>
                    </a:cubicBezTo>
                    <a:cubicBezTo>
                      <a:pt x="30" y="0"/>
                      <a:pt x="12" y="4"/>
                      <a:pt x="5" y="13"/>
                    </a:cubicBezTo>
                    <a:cubicBezTo>
                      <a:pt x="1" y="17"/>
                      <a:pt x="0" y="26"/>
                      <a:pt x="3" y="31"/>
                    </a:cubicBezTo>
                    <a:cubicBezTo>
                      <a:pt x="4" y="34"/>
                      <a:pt x="6" y="35"/>
                      <a:pt x="8" y="35"/>
                    </a:cubicBezTo>
                    <a:cubicBezTo>
                      <a:pt x="12" y="35"/>
                      <a:pt x="18" y="34"/>
                      <a:pt x="23" y="33"/>
                    </a:cubicBezTo>
                    <a:cubicBezTo>
                      <a:pt x="28" y="31"/>
                      <a:pt x="33" y="30"/>
                      <a:pt x="37" y="30"/>
                    </a:cubicBezTo>
                    <a:cubicBezTo>
                      <a:pt x="40" y="30"/>
                      <a:pt x="44" y="31"/>
                      <a:pt x="48" y="32"/>
                    </a:cubicBezTo>
                    <a:cubicBezTo>
                      <a:pt x="56" y="33"/>
                      <a:pt x="62" y="34"/>
                      <a:pt x="63" y="31"/>
                    </a:cubicBezTo>
                    <a:cubicBezTo>
                      <a:pt x="65" y="27"/>
                      <a:pt x="65" y="8"/>
                      <a:pt x="56" y="4"/>
                    </a:cubicBezTo>
                    <a:cubicBezTo>
                      <a:pt x="48" y="2"/>
                      <a:pt x="43" y="1"/>
                      <a:pt x="38" y="1"/>
                    </a:cubicBezTo>
                    <a:close/>
                    <a:moveTo>
                      <a:pt x="38" y="3"/>
                    </a:moveTo>
                    <a:cubicBezTo>
                      <a:pt x="43" y="3"/>
                      <a:pt x="48" y="3"/>
                      <a:pt x="55" y="6"/>
                    </a:cubicBezTo>
                    <a:cubicBezTo>
                      <a:pt x="63" y="9"/>
                      <a:pt x="63" y="26"/>
                      <a:pt x="62" y="31"/>
                    </a:cubicBezTo>
                    <a:cubicBezTo>
                      <a:pt x="61" y="32"/>
                      <a:pt x="54" y="31"/>
                      <a:pt x="49" y="30"/>
                    </a:cubicBezTo>
                    <a:cubicBezTo>
                      <a:pt x="44" y="29"/>
                      <a:pt x="40" y="28"/>
                      <a:pt x="37" y="28"/>
                    </a:cubicBezTo>
                    <a:cubicBezTo>
                      <a:pt x="33" y="28"/>
                      <a:pt x="28" y="30"/>
                      <a:pt x="23" y="31"/>
                    </a:cubicBezTo>
                    <a:cubicBezTo>
                      <a:pt x="17" y="32"/>
                      <a:pt x="12" y="34"/>
                      <a:pt x="8" y="33"/>
                    </a:cubicBezTo>
                    <a:cubicBezTo>
                      <a:pt x="6" y="33"/>
                      <a:pt x="5" y="32"/>
                      <a:pt x="4" y="30"/>
                    </a:cubicBezTo>
                    <a:cubicBezTo>
                      <a:pt x="3" y="28"/>
                      <a:pt x="3" y="24"/>
                      <a:pt x="3" y="21"/>
                    </a:cubicBezTo>
                    <a:cubicBezTo>
                      <a:pt x="4" y="18"/>
                      <a:pt x="5" y="15"/>
                      <a:pt x="6" y="14"/>
                    </a:cubicBezTo>
                    <a:cubicBezTo>
                      <a:pt x="13" y="5"/>
                      <a:pt x="30" y="2"/>
                      <a:pt x="34" y="2"/>
                    </a:cubicBezTo>
                    <a:cubicBezTo>
                      <a:pt x="34" y="2"/>
                      <a:pt x="34" y="2"/>
                      <a:pt x="34" y="2"/>
                    </a:cubicBezTo>
                    <a:lnTo>
                      <a:pt x="38" y="3"/>
                    </a:lnTo>
                    <a:close/>
                    <a:moveTo>
                      <a:pt x="34" y="2"/>
                    </a:moveTo>
                    <a:cubicBezTo>
                      <a:pt x="34" y="2"/>
                      <a:pt x="34" y="2"/>
                      <a:pt x="34" y="2"/>
                    </a:cubicBezTo>
                    <a:cubicBezTo>
                      <a:pt x="34" y="2"/>
                      <a:pt x="34" y="2"/>
                      <a:pt x="34" y="2"/>
                    </a:cubicBezTo>
                    <a:close/>
                  </a:path>
                </a:pathLst>
              </a:custGeom>
              <a:solidFill>
                <a:srgbClr val="91959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57" name="Freeform: Shape 153"/>
              <p:cNvSpPr/>
              <p:nvPr/>
            </p:nvSpPr>
            <p:spPr bwMode="auto">
              <a:xfrm>
                <a:off x="3790951" y="3786187"/>
                <a:ext cx="77788" cy="101600"/>
              </a:xfrm>
              <a:custGeom>
                <a:avLst/>
                <a:gdLst>
                  <a:gd name="T0" fmla="*/ 16 w 45"/>
                  <a:gd name="T1" fmla="*/ 3 h 59"/>
                  <a:gd name="T2" fmla="*/ 10 w 45"/>
                  <a:gd name="T3" fmla="*/ 35 h 59"/>
                  <a:gd name="T4" fmla="*/ 37 w 45"/>
                  <a:gd name="T5" fmla="*/ 55 h 59"/>
                  <a:gd name="T6" fmla="*/ 35 w 45"/>
                  <a:gd name="T7" fmla="*/ 20 h 59"/>
                  <a:gd name="T8" fmla="*/ 16 w 45"/>
                  <a:gd name="T9" fmla="*/ 3 h 59"/>
                </a:gdLst>
                <a:ahLst/>
                <a:cxnLst>
                  <a:cxn ang="0">
                    <a:pos x="T0" y="T1"/>
                  </a:cxn>
                  <a:cxn ang="0">
                    <a:pos x="T2" y="T3"/>
                  </a:cxn>
                  <a:cxn ang="0">
                    <a:pos x="T4" y="T5"/>
                  </a:cxn>
                  <a:cxn ang="0">
                    <a:pos x="T6" y="T7"/>
                  </a:cxn>
                  <a:cxn ang="0">
                    <a:pos x="T8" y="T9"/>
                  </a:cxn>
                </a:cxnLst>
                <a:rect l="0" t="0" r="r" b="b"/>
                <a:pathLst>
                  <a:path w="45" h="59">
                    <a:moveTo>
                      <a:pt x="16" y="3"/>
                    </a:moveTo>
                    <a:cubicBezTo>
                      <a:pt x="9" y="4"/>
                      <a:pt x="0" y="16"/>
                      <a:pt x="10" y="35"/>
                    </a:cubicBezTo>
                    <a:cubicBezTo>
                      <a:pt x="21" y="54"/>
                      <a:pt x="29" y="59"/>
                      <a:pt x="37" y="55"/>
                    </a:cubicBezTo>
                    <a:cubicBezTo>
                      <a:pt x="45" y="50"/>
                      <a:pt x="39" y="31"/>
                      <a:pt x="35" y="20"/>
                    </a:cubicBezTo>
                    <a:cubicBezTo>
                      <a:pt x="31" y="9"/>
                      <a:pt x="29" y="0"/>
                      <a:pt x="16" y="3"/>
                    </a:cubicBezTo>
                    <a:close/>
                  </a:path>
                </a:pathLst>
              </a:custGeom>
              <a:solidFill>
                <a:srgbClr val="C8C8C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58" name="Freeform: Shape 154"/>
              <p:cNvSpPr/>
              <p:nvPr/>
            </p:nvSpPr>
            <p:spPr bwMode="auto">
              <a:xfrm>
                <a:off x="3795714" y="3784600"/>
                <a:ext cx="74613" cy="104775"/>
              </a:xfrm>
              <a:custGeom>
                <a:avLst/>
                <a:gdLst>
                  <a:gd name="T0" fmla="*/ 13 w 43"/>
                  <a:gd name="T1" fmla="*/ 3 h 61"/>
                  <a:gd name="T2" fmla="*/ 13 w 43"/>
                  <a:gd name="T3" fmla="*/ 3 h 61"/>
                  <a:gd name="T4" fmla="*/ 4 w 43"/>
                  <a:gd name="T5" fmla="*/ 11 h 61"/>
                  <a:gd name="T6" fmla="*/ 7 w 43"/>
                  <a:gd name="T7" fmla="*/ 37 h 61"/>
                  <a:gd name="T8" fmla="*/ 35 w 43"/>
                  <a:gd name="T9" fmla="*/ 56 h 61"/>
                  <a:gd name="T10" fmla="*/ 33 w 43"/>
                  <a:gd name="T11" fmla="*/ 21 h 61"/>
                  <a:gd name="T12" fmla="*/ 32 w 43"/>
                  <a:gd name="T13" fmla="*/ 18 h 61"/>
                  <a:gd name="T14" fmla="*/ 13 w 43"/>
                  <a:gd name="T15" fmla="*/ 3 h 61"/>
                  <a:gd name="T16" fmla="*/ 30 w 43"/>
                  <a:gd name="T17" fmla="*/ 18 h 61"/>
                  <a:gd name="T18" fmla="*/ 31 w 43"/>
                  <a:gd name="T19" fmla="*/ 22 h 61"/>
                  <a:gd name="T20" fmla="*/ 34 w 43"/>
                  <a:gd name="T21" fmla="*/ 55 h 61"/>
                  <a:gd name="T22" fmla="*/ 8 w 43"/>
                  <a:gd name="T23" fmla="*/ 36 h 61"/>
                  <a:gd name="T24" fmla="*/ 4 w 43"/>
                  <a:gd name="T25" fmla="*/ 16 h 61"/>
                  <a:gd name="T26" fmla="*/ 5 w 43"/>
                  <a:gd name="T27" fmla="*/ 12 h 61"/>
                  <a:gd name="T28" fmla="*/ 13 w 43"/>
                  <a:gd name="T29" fmla="*/ 5 h 61"/>
                  <a:gd name="T30" fmla="*/ 30 w 43"/>
                  <a:gd name="T31" fmla="*/ 1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3" h="61">
                    <a:moveTo>
                      <a:pt x="13" y="3"/>
                    </a:moveTo>
                    <a:cubicBezTo>
                      <a:pt x="13" y="3"/>
                      <a:pt x="13" y="3"/>
                      <a:pt x="13" y="3"/>
                    </a:cubicBezTo>
                    <a:cubicBezTo>
                      <a:pt x="9" y="4"/>
                      <a:pt x="6" y="7"/>
                      <a:pt x="4" y="11"/>
                    </a:cubicBezTo>
                    <a:cubicBezTo>
                      <a:pt x="2" y="15"/>
                      <a:pt x="0" y="24"/>
                      <a:pt x="7" y="37"/>
                    </a:cubicBezTo>
                    <a:cubicBezTo>
                      <a:pt x="17" y="55"/>
                      <a:pt x="25" y="61"/>
                      <a:pt x="35" y="56"/>
                    </a:cubicBezTo>
                    <a:cubicBezTo>
                      <a:pt x="43" y="52"/>
                      <a:pt x="37" y="32"/>
                      <a:pt x="33" y="21"/>
                    </a:cubicBezTo>
                    <a:cubicBezTo>
                      <a:pt x="32" y="18"/>
                      <a:pt x="32" y="18"/>
                      <a:pt x="32" y="18"/>
                    </a:cubicBezTo>
                    <a:cubicBezTo>
                      <a:pt x="28" y="8"/>
                      <a:pt x="25" y="0"/>
                      <a:pt x="13" y="3"/>
                    </a:cubicBezTo>
                    <a:close/>
                    <a:moveTo>
                      <a:pt x="30" y="18"/>
                    </a:moveTo>
                    <a:cubicBezTo>
                      <a:pt x="31" y="22"/>
                      <a:pt x="31" y="22"/>
                      <a:pt x="31" y="22"/>
                    </a:cubicBezTo>
                    <a:cubicBezTo>
                      <a:pt x="35" y="30"/>
                      <a:pt x="42" y="51"/>
                      <a:pt x="34" y="55"/>
                    </a:cubicBezTo>
                    <a:cubicBezTo>
                      <a:pt x="26" y="59"/>
                      <a:pt x="18" y="53"/>
                      <a:pt x="8" y="36"/>
                    </a:cubicBezTo>
                    <a:cubicBezTo>
                      <a:pt x="3" y="27"/>
                      <a:pt x="3" y="21"/>
                      <a:pt x="4" y="16"/>
                    </a:cubicBezTo>
                    <a:cubicBezTo>
                      <a:pt x="4" y="15"/>
                      <a:pt x="5" y="13"/>
                      <a:pt x="5" y="12"/>
                    </a:cubicBezTo>
                    <a:cubicBezTo>
                      <a:pt x="7" y="7"/>
                      <a:pt x="11" y="5"/>
                      <a:pt x="13" y="5"/>
                    </a:cubicBezTo>
                    <a:cubicBezTo>
                      <a:pt x="24" y="2"/>
                      <a:pt x="27" y="9"/>
                      <a:pt x="30" y="18"/>
                    </a:cubicBezTo>
                    <a:close/>
                  </a:path>
                </a:pathLst>
              </a:custGeom>
              <a:solidFill>
                <a:srgbClr val="91959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sp>
          <p:nvSpPr>
            <p:cNvPr id="29" name="TextBox 24"/>
            <p:cNvSpPr txBox="1"/>
            <p:nvPr/>
          </p:nvSpPr>
          <p:spPr>
            <a:xfrm>
              <a:off x="9565932" y="1648939"/>
              <a:ext cx="1534219" cy="721882"/>
            </a:xfrm>
            <a:prstGeom prst="rect">
              <a:avLst/>
            </a:prstGeom>
            <a:noFill/>
          </p:spPr>
          <p:txBody>
            <a:bodyPr wrap="none">
              <a:normAutofit/>
            </a:bodyPr>
            <a:lstStyle/>
            <a:p>
              <a:r>
                <a:rPr lang="zh-CN" altLang="en-US" sz="1600" b="1">
                  <a:solidFill>
                    <a:schemeClr val="bg2"/>
                  </a:solidFill>
                  <a:latin typeface="Arial" panose="020B0604020202020204" pitchFamily="34" charset="0"/>
                  <a:ea typeface="微软雅黑" panose="020B0503020204020204" pitchFamily="34" charset="-122"/>
                  <a:sym typeface="Arial" panose="020B0604020202020204" pitchFamily="34" charset="0"/>
                </a:rPr>
                <a:t>标题文本</a:t>
              </a:r>
              <a:endParaRPr lang="zh-CN" altLang="en-US" sz="1600" b="1">
                <a:solidFill>
                  <a:schemeClr val="bg2"/>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59" name="Rectangle 155"/>
          <p:cNvSpPr/>
          <p:nvPr/>
        </p:nvSpPr>
        <p:spPr>
          <a:xfrm>
            <a:off x="3383355" y="3360157"/>
            <a:ext cx="3123028" cy="455894"/>
          </a:xfrm>
          <a:prstGeom prst="rect">
            <a:avLst/>
          </a:prstGeom>
        </p:spPr>
        <p:txBody>
          <a:bodyPr wrap="square" lIns="0" tIns="0" rIns="0" bIns="0">
            <a:normAutofit fontScale="92500" lnSpcReduction="10000"/>
          </a:bodyPr>
          <a:lstStyle/>
          <a:p>
            <a:pPr algn="ct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此部分内容作为文字排版占位显示</a:t>
            </a:r>
            <a:br>
              <a:rPr lang="zh-CN" altLang="en-US"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br>
            <a:endParaRPr lang="zh-CN" altLang="en-US"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0" name="矩形 159"/>
          <p:cNvSpPr/>
          <p:nvPr/>
        </p:nvSpPr>
        <p:spPr>
          <a:xfrm>
            <a:off x="410466"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1000"/>
                                        <p:tgtEl>
                                          <p:spTgt spid="27"/>
                                        </p:tgtEl>
                                      </p:cBhvr>
                                    </p:animEffect>
                                    <p:anim calcmode="lin" valueType="num">
                                      <p:cBhvr>
                                        <p:cTn id="14" dur="1000" fill="hold"/>
                                        <p:tgtEl>
                                          <p:spTgt spid="27"/>
                                        </p:tgtEl>
                                        <p:attrNameLst>
                                          <p:attrName>ppt_x</p:attrName>
                                        </p:attrNameLst>
                                      </p:cBhvr>
                                      <p:tavLst>
                                        <p:tav tm="0">
                                          <p:val>
                                            <p:strVal val="#ppt_x"/>
                                          </p:val>
                                        </p:tav>
                                        <p:tav tm="100000">
                                          <p:val>
                                            <p:strVal val="#ppt_x"/>
                                          </p:val>
                                        </p:tav>
                                      </p:tavLst>
                                    </p:anim>
                                    <p:anim calcmode="lin" valueType="num">
                                      <p:cBhvr>
                                        <p:cTn id="15"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159"/>
                                        </p:tgtEl>
                                        <p:attrNameLst>
                                          <p:attrName>style.visibility</p:attrName>
                                        </p:attrNameLst>
                                      </p:cBhvr>
                                      <p:to>
                                        <p:strVal val="visible"/>
                                      </p:to>
                                    </p:set>
                                    <p:anim calcmode="lin" valueType="num">
                                      <p:cBhvr>
                                        <p:cTn id="20" dur="500" fill="hold"/>
                                        <p:tgtEl>
                                          <p:spTgt spid="159"/>
                                        </p:tgtEl>
                                        <p:attrNameLst>
                                          <p:attrName>ppt_w</p:attrName>
                                        </p:attrNameLst>
                                      </p:cBhvr>
                                      <p:tavLst>
                                        <p:tav tm="0">
                                          <p:val>
                                            <p:fltVal val="0"/>
                                          </p:val>
                                        </p:tav>
                                        <p:tav tm="100000">
                                          <p:val>
                                            <p:strVal val="#ppt_w"/>
                                          </p:val>
                                        </p:tav>
                                      </p:tavLst>
                                    </p:anim>
                                    <p:anim calcmode="lin" valueType="num">
                                      <p:cBhvr>
                                        <p:cTn id="21" dur="500" fill="hold"/>
                                        <p:tgtEl>
                                          <p:spTgt spid="159"/>
                                        </p:tgtEl>
                                        <p:attrNameLst>
                                          <p:attrName>ppt_h</p:attrName>
                                        </p:attrNameLst>
                                      </p:cBhvr>
                                      <p:tavLst>
                                        <p:tav tm="0">
                                          <p:val>
                                            <p:fltVal val="0"/>
                                          </p:val>
                                        </p:tav>
                                        <p:tav tm="100000">
                                          <p:val>
                                            <p:strVal val="#ppt_h"/>
                                          </p:val>
                                        </p:tav>
                                      </p:tavLst>
                                    </p:anim>
                                    <p:animEffect transition="in" filter="fade">
                                      <p:cBhvr>
                                        <p:cTn id="22" dur="500"/>
                                        <p:tgtEl>
                                          <p:spTgt spid="1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custDataLst>
              <p:tags r:id="rId1"/>
            </p:custDataLst>
          </p:nvPr>
        </p:nvSpPr>
        <p:spPr>
          <a:xfrm>
            <a:off x="521545" y="459719"/>
            <a:ext cx="8622455" cy="22245"/>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1"/>
          </a:solidFill>
          <a:ln>
            <a:solidFill>
              <a:srgbClr val="88D27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420">
              <a:latin typeface="Arial" panose="020B0604020202020204" pitchFamily="34" charset="0"/>
              <a:ea typeface="微软雅黑" panose="020B0503020204020204" pitchFamily="34" charset="-122"/>
              <a:sym typeface="Arial" panose="020B0604020202020204" pitchFamily="34" charset="0"/>
            </a:endParaRPr>
          </a:p>
        </p:txBody>
      </p:sp>
      <p:sp>
        <p:nvSpPr>
          <p:cNvPr id="5" name="任意多边形 4"/>
          <p:cNvSpPr/>
          <p:nvPr>
            <p:custDataLst>
              <p:tags r:id="rId2"/>
            </p:custDataLst>
          </p:nvPr>
        </p:nvSpPr>
        <p:spPr>
          <a:xfrm>
            <a:off x="1" y="100217"/>
            <a:ext cx="410465" cy="381747"/>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42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Content Placeholder 2"/>
          <p:cNvSpPr txBox="1"/>
          <p:nvPr/>
        </p:nvSpPr>
        <p:spPr>
          <a:xfrm>
            <a:off x="699345" y="161315"/>
            <a:ext cx="2181013" cy="246221"/>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600" dirty="0" smtClean="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具体工作明细</a:t>
            </a:r>
            <a:endParaRPr lang="en-US" sz="1600"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Shape 4"/>
          <p:cNvSpPr/>
          <p:nvPr/>
        </p:nvSpPr>
        <p:spPr bwMode="auto">
          <a:xfrm>
            <a:off x="3247872" y="1456262"/>
            <a:ext cx="872596" cy="684705"/>
          </a:xfrm>
          <a:custGeom>
            <a:avLst/>
            <a:gdLst>
              <a:gd name="T0" fmla="*/ 721 w 917"/>
              <a:gd name="T1" fmla="*/ 0 h 719"/>
              <a:gd name="T2" fmla="*/ 667 w 917"/>
              <a:gd name="T3" fmla="*/ 0 h 719"/>
              <a:gd name="T4" fmla="*/ 563 w 917"/>
              <a:gd name="T5" fmla="*/ 0 h 719"/>
              <a:gd name="T6" fmla="*/ 563 w 917"/>
              <a:gd name="T7" fmla="*/ 0 h 719"/>
              <a:gd name="T8" fmla="*/ 455 w 917"/>
              <a:gd name="T9" fmla="*/ 0 h 719"/>
              <a:gd name="T10" fmla="*/ 256 w 917"/>
              <a:gd name="T11" fmla="*/ 0 h 719"/>
              <a:gd name="T12" fmla="*/ 257 w 917"/>
              <a:gd name="T13" fmla="*/ 0 h 719"/>
              <a:gd name="T14" fmla="*/ 256 w 917"/>
              <a:gd name="T15" fmla="*/ 0 h 719"/>
              <a:gd name="T16" fmla="*/ 250 w 917"/>
              <a:gd name="T17" fmla="*/ 0 h 719"/>
              <a:gd name="T18" fmla="*/ 45 w 917"/>
              <a:gd name="T19" fmla="*/ 0 h 719"/>
              <a:gd name="T20" fmla="*/ 2 w 917"/>
              <a:gd name="T21" fmla="*/ 0 h 719"/>
              <a:gd name="T22" fmla="*/ 2 w 917"/>
              <a:gd name="T23" fmla="*/ 267 h 719"/>
              <a:gd name="T24" fmla="*/ 2 w 917"/>
              <a:gd name="T25" fmla="*/ 271 h 719"/>
              <a:gd name="T26" fmla="*/ 2 w 917"/>
              <a:gd name="T27" fmla="*/ 271 h 719"/>
              <a:gd name="T28" fmla="*/ 2 w 917"/>
              <a:gd name="T29" fmla="*/ 471 h 719"/>
              <a:gd name="T30" fmla="*/ 2 w 917"/>
              <a:gd name="T31" fmla="*/ 719 h 719"/>
              <a:gd name="T32" fmla="*/ 160 w 917"/>
              <a:gd name="T33" fmla="*/ 719 h 719"/>
              <a:gd name="T34" fmla="*/ 249 w 917"/>
              <a:gd name="T35" fmla="*/ 719 h 719"/>
              <a:gd name="T36" fmla="*/ 254 w 917"/>
              <a:gd name="T37" fmla="*/ 719 h 719"/>
              <a:gd name="T38" fmla="*/ 256 w 917"/>
              <a:gd name="T39" fmla="*/ 719 h 719"/>
              <a:gd name="T40" fmla="*/ 286 w 917"/>
              <a:gd name="T41" fmla="*/ 670 h 719"/>
              <a:gd name="T42" fmla="*/ 264 w 917"/>
              <a:gd name="T43" fmla="*/ 602 h 719"/>
              <a:gd name="T44" fmla="*/ 352 w 917"/>
              <a:gd name="T45" fmla="*/ 523 h 719"/>
              <a:gd name="T46" fmla="*/ 440 w 917"/>
              <a:gd name="T47" fmla="*/ 602 h 719"/>
              <a:gd name="T48" fmla="*/ 418 w 917"/>
              <a:gd name="T49" fmla="*/ 670 h 719"/>
              <a:gd name="T50" fmla="*/ 449 w 917"/>
              <a:gd name="T51" fmla="*/ 719 h 719"/>
              <a:gd name="T52" fmla="*/ 450 w 917"/>
              <a:gd name="T53" fmla="*/ 719 h 719"/>
              <a:gd name="T54" fmla="*/ 447 w 917"/>
              <a:gd name="T55" fmla="*/ 719 h 719"/>
              <a:gd name="T56" fmla="*/ 449 w 917"/>
              <a:gd name="T57" fmla="*/ 719 h 719"/>
              <a:gd name="T58" fmla="*/ 447 w 917"/>
              <a:gd name="T59" fmla="*/ 719 h 719"/>
              <a:gd name="T60" fmla="*/ 454 w 917"/>
              <a:gd name="T61" fmla="*/ 719 h 719"/>
              <a:gd name="T62" fmla="*/ 674 w 917"/>
              <a:gd name="T63" fmla="*/ 719 h 719"/>
              <a:gd name="T64" fmla="*/ 674 w 917"/>
              <a:gd name="T65" fmla="*/ 719 h 719"/>
              <a:gd name="T66" fmla="*/ 721 w 917"/>
              <a:gd name="T67" fmla="*/ 719 h 719"/>
              <a:gd name="T68" fmla="*/ 721 w 917"/>
              <a:gd name="T69" fmla="*/ 471 h 719"/>
              <a:gd name="T70" fmla="*/ 721 w 917"/>
              <a:gd name="T71" fmla="*/ 466 h 719"/>
              <a:gd name="T72" fmla="*/ 721 w 917"/>
              <a:gd name="T73" fmla="*/ 466 h 719"/>
              <a:gd name="T74" fmla="*/ 753 w 917"/>
              <a:gd name="T75" fmla="*/ 430 h 719"/>
              <a:gd name="T76" fmla="*/ 771 w 917"/>
              <a:gd name="T77" fmla="*/ 434 h 719"/>
              <a:gd name="T78" fmla="*/ 839 w 917"/>
              <a:gd name="T79" fmla="*/ 457 h 719"/>
              <a:gd name="T80" fmla="*/ 917 w 917"/>
              <a:gd name="T81" fmla="*/ 368 h 719"/>
              <a:gd name="T82" fmla="*/ 839 w 917"/>
              <a:gd name="T83" fmla="*/ 280 h 719"/>
              <a:gd name="T84" fmla="*/ 771 w 917"/>
              <a:gd name="T85" fmla="*/ 302 h 719"/>
              <a:gd name="T86" fmla="*/ 753 w 917"/>
              <a:gd name="T87" fmla="*/ 307 h 719"/>
              <a:gd name="T88" fmla="*/ 721 w 917"/>
              <a:gd name="T89" fmla="*/ 273 h 719"/>
              <a:gd name="T90" fmla="*/ 722 w 917"/>
              <a:gd name="T91" fmla="*/ 273 h 719"/>
              <a:gd name="T92" fmla="*/ 721 w 917"/>
              <a:gd name="T93" fmla="*/ 273 h 719"/>
              <a:gd name="T94" fmla="*/ 721 w 917"/>
              <a:gd name="T95" fmla="*/ 271 h 719"/>
              <a:gd name="T96" fmla="*/ 721 w 917"/>
              <a:gd name="T97" fmla="*/ 273 h 719"/>
              <a:gd name="T98" fmla="*/ 721 w 917"/>
              <a:gd name="T99" fmla="*/ 273 h 719"/>
              <a:gd name="T100" fmla="*/ 721 w 917"/>
              <a:gd name="T101" fmla="*/ 273 h 719"/>
              <a:gd name="T102" fmla="*/ 721 w 917"/>
              <a:gd name="T103" fmla="*/ 267 h 719"/>
              <a:gd name="T104" fmla="*/ 721 w 917"/>
              <a:gd name="T105" fmla="*/ 0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17" h="719">
                <a:moveTo>
                  <a:pt x="721" y="0"/>
                </a:moveTo>
                <a:cubicBezTo>
                  <a:pt x="717" y="0"/>
                  <a:pt x="671" y="0"/>
                  <a:pt x="667" y="0"/>
                </a:cubicBezTo>
                <a:cubicBezTo>
                  <a:pt x="563" y="0"/>
                  <a:pt x="563" y="0"/>
                  <a:pt x="563" y="0"/>
                </a:cubicBezTo>
                <a:cubicBezTo>
                  <a:pt x="563" y="0"/>
                  <a:pt x="563" y="0"/>
                  <a:pt x="563" y="0"/>
                </a:cubicBezTo>
                <a:cubicBezTo>
                  <a:pt x="455" y="0"/>
                  <a:pt x="455" y="0"/>
                  <a:pt x="455" y="0"/>
                </a:cubicBezTo>
                <a:cubicBezTo>
                  <a:pt x="455" y="0"/>
                  <a:pt x="289" y="0"/>
                  <a:pt x="256" y="0"/>
                </a:cubicBezTo>
                <a:cubicBezTo>
                  <a:pt x="257" y="0"/>
                  <a:pt x="257" y="0"/>
                  <a:pt x="257" y="0"/>
                </a:cubicBezTo>
                <a:cubicBezTo>
                  <a:pt x="257" y="0"/>
                  <a:pt x="256" y="0"/>
                  <a:pt x="256" y="0"/>
                </a:cubicBezTo>
                <a:cubicBezTo>
                  <a:pt x="253" y="0"/>
                  <a:pt x="251" y="0"/>
                  <a:pt x="250" y="0"/>
                </a:cubicBezTo>
                <a:cubicBezTo>
                  <a:pt x="45" y="0"/>
                  <a:pt x="45" y="0"/>
                  <a:pt x="45" y="0"/>
                </a:cubicBezTo>
                <a:cubicBezTo>
                  <a:pt x="29" y="0"/>
                  <a:pt x="2" y="0"/>
                  <a:pt x="2" y="0"/>
                </a:cubicBezTo>
                <a:cubicBezTo>
                  <a:pt x="2" y="267"/>
                  <a:pt x="2" y="267"/>
                  <a:pt x="2" y="267"/>
                </a:cubicBezTo>
                <a:cubicBezTo>
                  <a:pt x="2" y="269"/>
                  <a:pt x="2" y="271"/>
                  <a:pt x="2" y="271"/>
                </a:cubicBezTo>
                <a:cubicBezTo>
                  <a:pt x="2" y="271"/>
                  <a:pt x="2" y="271"/>
                  <a:pt x="2" y="271"/>
                </a:cubicBezTo>
                <a:cubicBezTo>
                  <a:pt x="0" y="301"/>
                  <a:pt x="2" y="471"/>
                  <a:pt x="2" y="471"/>
                </a:cubicBezTo>
                <a:cubicBezTo>
                  <a:pt x="2" y="719"/>
                  <a:pt x="2" y="719"/>
                  <a:pt x="2" y="719"/>
                </a:cubicBezTo>
                <a:cubicBezTo>
                  <a:pt x="160" y="719"/>
                  <a:pt x="160" y="719"/>
                  <a:pt x="160" y="719"/>
                </a:cubicBezTo>
                <a:cubicBezTo>
                  <a:pt x="249" y="719"/>
                  <a:pt x="249" y="719"/>
                  <a:pt x="249" y="719"/>
                </a:cubicBezTo>
                <a:cubicBezTo>
                  <a:pt x="254" y="719"/>
                  <a:pt x="254" y="719"/>
                  <a:pt x="254" y="719"/>
                </a:cubicBezTo>
                <a:cubicBezTo>
                  <a:pt x="255" y="719"/>
                  <a:pt x="255" y="719"/>
                  <a:pt x="256" y="719"/>
                </a:cubicBezTo>
                <a:cubicBezTo>
                  <a:pt x="285" y="717"/>
                  <a:pt x="299" y="695"/>
                  <a:pt x="286" y="670"/>
                </a:cubicBezTo>
                <a:cubicBezTo>
                  <a:pt x="286" y="670"/>
                  <a:pt x="264" y="625"/>
                  <a:pt x="264" y="602"/>
                </a:cubicBezTo>
                <a:cubicBezTo>
                  <a:pt x="264" y="559"/>
                  <a:pt x="304" y="523"/>
                  <a:pt x="352" y="523"/>
                </a:cubicBezTo>
                <a:cubicBezTo>
                  <a:pt x="401" y="523"/>
                  <a:pt x="440" y="559"/>
                  <a:pt x="440" y="602"/>
                </a:cubicBezTo>
                <a:cubicBezTo>
                  <a:pt x="440" y="625"/>
                  <a:pt x="418" y="670"/>
                  <a:pt x="418" y="670"/>
                </a:cubicBezTo>
                <a:cubicBezTo>
                  <a:pt x="406" y="695"/>
                  <a:pt x="419" y="717"/>
                  <a:pt x="449" y="719"/>
                </a:cubicBezTo>
                <a:cubicBezTo>
                  <a:pt x="450" y="719"/>
                  <a:pt x="450" y="719"/>
                  <a:pt x="450" y="719"/>
                </a:cubicBezTo>
                <a:cubicBezTo>
                  <a:pt x="449" y="719"/>
                  <a:pt x="448" y="719"/>
                  <a:pt x="447" y="719"/>
                </a:cubicBezTo>
                <a:cubicBezTo>
                  <a:pt x="448" y="719"/>
                  <a:pt x="448" y="719"/>
                  <a:pt x="449" y="719"/>
                </a:cubicBezTo>
                <a:cubicBezTo>
                  <a:pt x="448" y="719"/>
                  <a:pt x="447" y="719"/>
                  <a:pt x="447" y="719"/>
                </a:cubicBezTo>
                <a:cubicBezTo>
                  <a:pt x="448" y="719"/>
                  <a:pt x="450" y="719"/>
                  <a:pt x="454" y="719"/>
                </a:cubicBezTo>
                <a:cubicBezTo>
                  <a:pt x="674" y="719"/>
                  <a:pt x="674" y="719"/>
                  <a:pt x="674" y="719"/>
                </a:cubicBezTo>
                <a:cubicBezTo>
                  <a:pt x="674" y="719"/>
                  <a:pt x="674" y="719"/>
                  <a:pt x="674" y="719"/>
                </a:cubicBezTo>
                <a:cubicBezTo>
                  <a:pt x="721" y="719"/>
                  <a:pt x="721" y="719"/>
                  <a:pt x="721" y="719"/>
                </a:cubicBezTo>
                <a:cubicBezTo>
                  <a:pt x="721" y="471"/>
                  <a:pt x="721" y="471"/>
                  <a:pt x="721" y="471"/>
                </a:cubicBezTo>
                <a:cubicBezTo>
                  <a:pt x="721" y="466"/>
                  <a:pt x="721" y="466"/>
                  <a:pt x="721" y="466"/>
                </a:cubicBezTo>
                <a:cubicBezTo>
                  <a:pt x="721" y="466"/>
                  <a:pt x="721" y="466"/>
                  <a:pt x="721" y="466"/>
                </a:cubicBezTo>
                <a:cubicBezTo>
                  <a:pt x="723" y="443"/>
                  <a:pt x="735" y="430"/>
                  <a:pt x="753" y="430"/>
                </a:cubicBezTo>
                <a:cubicBezTo>
                  <a:pt x="758" y="430"/>
                  <a:pt x="764" y="431"/>
                  <a:pt x="771" y="434"/>
                </a:cubicBezTo>
                <a:cubicBezTo>
                  <a:pt x="771" y="434"/>
                  <a:pt x="816" y="457"/>
                  <a:pt x="839" y="457"/>
                </a:cubicBezTo>
                <a:cubicBezTo>
                  <a:pt x="882" y="457"/>
                  <a:pt x="917" y="417"/>
                  <a:pt x="917" y="368"/>
                </a:cubicBezTo>
                <a:cubicBezTo>
                  <a:pt x="917" y="320"/>
                  <a:pt x="882" y="280"/>
                  <a:pt x="839" y="280"/>
                </a:cubicBezTo>
                <a:cubicBezTo>
                  <a:pt x="816" y="280"/>
                  <a:pt x="771" y="302"/>
                  <a:pt x="771" y="302"/>
                </a:cubicBezTo>
                <a:cubicBezTo>
                  <a:pt x="764" y="306"/>
                  <a:pt x="758" y="307"/>
                  <a:pt x="753" y="307"/>
                </a:cubicBezTo>
                <a:cubicBezTo>
                  <a:pt x="736" y="307"/>
                  <a:pt x="724" y="294"/>
                  <a:pt x="721" y="273"/>
                </a:cubicBezTo>
                <a:cubicBezTo>
                  <a:pt x="722" y="273"/>
                  <a:pt x="722" y="273"/>
                  <a:pt x="722" y="273"/>
                </a:cubicBezTo>
                <a:cubicBezTo>
                  <a:pt x="721" y="273"/>
                  <a:pt x="721" y="273"/>
                  <a:pt x="721" y="273"/>
                </a:cubicBezTo>
                <a:cubicBezTo>
                  <a:pt x="721" y="272"/>
                  <a:pt x="721" y="272"/>
                  <a:pt x="721" y="271"/>
                </a:cubicBezTo>
                <a:cubicBezTo>
                  <a:pt x="721" y="272"/>
                  <a:pt x="721" y="272"/>
                  <a:pt x="721" y="273"/>
                </a:cubicBezTo>
                <a:cubicBezTo>
                  <a:pt x="721" y="273"/>
                  <a:pt x="721" y="273"/>
                  <a:pt x="721" y="273"/>
                </a:cubicBezTo>
                <a:cubicBezTo>
                  <a:pt x="721" y="273"/>
                  <a:pt x="721" y="273"/>
                  <a:pt x="721" y="273"/>
                </a:cubicBezTo>
                <a:cubicBezTo>
                  <a:pt x="721" y="272"/>
                  <a:pt x="721" y="269"/>
                  <a:pt x="721" y="267"/>
                </a:cubicBezTo>
                <a:cubicBezTo>
                  <a:pt x="721" y="0"/>
                  <a:pt x="721" y="0"/>
                  <a:pt x="721" y="0"/>
                </a:cubicBezTo>
              </a:path>
            </a:pathLst>
          </a:custGeom>
          <a:solidFill>
            <a:schemeClr val="accent1"/>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Shape 5"/>
          <p:cNvSpPr/>
          <p:nvPr/>
        </p:nvSpPr>
        <p:spPr bwMode="auto">
          <a:xfrm>
            <a:off x="5030304" y="1458802"/>
            <a:ext cx="872596" cy="684705"/>
          </a:xfrm>
          <a:custGeom>
            <a:avLst/>
            <a:gdLst>
              <a:gd name="T0" fmla="*/ 196 w 917"/>
              <a:gd name="T1" fmla="*/ 0 h 719"/>
              <a:gd name="T2" fmla="*/ 196 w 917"/>
              <a:gd name="T3" fmla="*/ 267 h 719"/>
              <a:gd name="T4" fmla="*/ 196 w 917"/>
              <a:gd name="T5" fmla="*/ 273 h 719"/>
              <a:gd name="T6" fmla="*/ 196 w 917"/>
              <a:gd name="T7" fmla="*/ 274 h 719"/>
              <a:gd name="T8" fmla="*/ 196 w 917"/>
              <a:gd name="T9" fmla="*/ 273 h 719"/>
              <a:gd name="T10" fmla="*/ 196 w 917"/>
              <a:gd name="T11" fmla="*/ 271 h 719"/>
              <a:gd name="T12" fmla="*/ 196 w 917"/>
              <a:gd name="T13" fmla="*/ 273 h 719"/>
              <a:gd name="T14" fmla="*/ 196 w 917"/>
              <a:gd name="T15" fmla="*/ 273 h 719"/>
              <a:gd name="T16" fmla="*/ 164 w 917"/>
              <a:gd name="T17" fmla="*/ 307 h 719"/>
              <a:gd name="T18" fmla="*/ 146 w 917"/>
              <a:gd name="T19" fmla="*/ 303 h 719"/>
              <a:gd name="T20" fmla="*/ 78 w 917"/>
              <a:gd name="T21" fmla="*/ 280 h 719"/>
              <a:gd name="T22" fmla="*/ 0 w 917"/>
              <a:gd name="T23" fmla="*/ 369 h 719"/>
              <a:gd name="T24" fmla="*/ 78 w 917"/>
              <a:gd name="T25" fmla="*/ 457 h 719"/>
              <a:gd name="T26" fmla="*/ 146 w 917"/>
              <a:gd name="T27" fmla="*/ 435 h 719"/>
              <a:gd name="T28" fmla="*/ 165 w 917"/>
              <a:gd name="T29" fmla="*/ 430 h 719"/>
              <a:gd name="T30" fmla="*/ 196 w 917"/>
              <a:gd name="T31" fmla="*/ 466 h 719"/>
              <a:gd name="T32" fmla="*/ 196 w 917"/>
              <a:gd name="T33" fmla="*/ 466 h 719"/>
              <a:gd name="T34" fmla="*/ 196 w 917"/>
              <a:gd name="T35" fmla="*/ 471 h 719"/>
              <a:gd name="T36" fmla="*/ 196 w 917"/>
              <a:gd name="T37" fmla="*/ 719 h 719"/>
              <a:gd name="T38" fmla="*/ 243 w 917"/>
              <a:gd name="T39" fmla="*/ 719 h 719"/>
              <a:gd name="T40" fmla="*/ 243 w 917"/>
              <a:gd name="T41" fmla="*/ 719 h 719"/>
              <a:gd name="T42" fmla="*/ 463 w 917"/>
              <a:gd name="T43" fmla="*/ 719 h 719"/>
              <a:gd name="T44" fmla="*/ 470 w 917"/>
              <a:gd name="T45" fmla="*/ 719 h 719"/>
              <a:gd name="T46" fmla="*/ 468 w 917"/>
              <a:gd name="T47" fmla="*/ 719 h 719"/>
              <a:gd name="T48" fmla="*/ 470 w 917"/>
              <a:gd name="T49" fmla="*/ 719 h 719"/>
              <a:gd name="T50" fmla="*/ 467 w 917"/>
              <a:gd name="T51" fmla="*/ 719 h 719"/>
              <a:gd name="T52" fmla="*/ 468 w 917"/>
              <a:gd name="T53" fmla="*/ 719 h 719"/>
              <a:gd name="T54" fmla="*/ 499 w 917"/>
              <a:gd name="T55" fmla="*/ 670 h 719"/>
              <a:gd name="T56" fmla="*/ 477 w 917"/>
              <a:gd name="T57" fmla="*/ 602 h 719"/>
              <a:gd name="T58" fmla="*/ 565 w 917"/>
              <a:gd name="T59" fmla="*/ 524 h 719"/>
              <a:gd name="T60" fmla="*/ 653 w 917"/>
              <a:gd name="T61" fmla="*/ 602 h 719"/>
              <a:gd name="T62" fmla="*/ 631 w 917"/>
              <a:gd name="T63" fmla="*/ 670 h 719"/>
              <a:gd name="T64" fmla="*/ 661 w 917"/>
              <a:gd name="T65" fmla="*/ 719 h 719"/>
              <a:gd name="T66" fmla="*/ 663 w 917"/>
              <a:gd name="T67" fmla="*/ 719 h 719"/>
              <a:gd name="T68" fmla="*/ 668 w 917"/>
              <a:gd name="T69" fmla="*/ 719 h 719"/>
              <a:gd name="T70" fmla="*/ 757 w 917"/>
              <a:gd name="T71" fmla="*/ 719 h 719"/>
              <a:gd name="T72" fmla="*/ 915 w 917"/>
              <a:gd name="T73" fmla="*/ 719 h 719"/>
              <a:gd name="T74" fmla="*/ 915 w 917"/>
              <a:gd name="T75" fmla="*/ 471 h 719"/>
              <a:gd name="T76" fmla="*/ 915 w 917"/>
              <a:gd name="T77" fmla="*/ 271 h 719"/>
              <a:gd name="T78" fmla="*/ 915 w 917"/>
              <a:gd name="T79" fmla="*/ 271 h 719"/>
              <a:gd name="T80" fmla="*/ 915 w 917"/>
              <a:gd name="T81" fmla="*/ 267 h 719"/>
              <a:gd name="T82" fmla="*/ 915 w 917"/>
              <a:gd name="T83" fmla="*/ 0 h 719"/>
              <a:gd name="T84" fmla="*/ 872 w 917"/>
              <a:gd name="T85" fmla="*/ 0 h 719"/>
              <a:gd name="T86" fmla="*/ 667 w 917"/>
              <a:gd name="T87" fmla="*/ 0 h 719"/>
              <a:gd name="T88" fmla="*/ 661 w 917"/>
              <a:gd name="T89" fmla="*/ 0 h 719"/>
              <a:gd name="T90" fmla="*/ 660 w 917"/>
              <a:gd name="T91" fmla="*/ 0 h 719"/>
              <a:gd name="T92" fmla="*/ 661 w 917"/>
              <a:gd name="T93" fmla="*/ 0 h 719"/>
              <a:gd name="T94" fmla="*/ 462 w 917"/>
              <a:gd name="T95" fmla="*/ 0 h 719"/>
              <a:gd name="T96" fmla="*/ 354 w 917"/>
              <a:gd name="T97" fmla="*/ 0 h 719"/>
              <a:gd name="T98" fmla="*/ 354 w 917"/>
              <a:gd name="T99" fmla="*/ 0 h 719"/>
              <a:gd name="T100" fmla="*/ 250 w 917"/>
              <a:gd name="T101" fmla="*/ 0 h 719"/>
              <a:gd name="T102" fmla="*/ 196 w 917"/>
              <a:gd name="T103" fmla="*/ 0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17" h="719">
                <a:moveTo>
                  <a:pt x="196" y="0"/>
                </a:moveTo>
                <a:cubicBezTo>
                  <a:pt x="196" y="267"/>
                  <a:pt x="196" y="267"/>
                  <a:pt x="196" y="267"/>
                </a:cubicBezTo>
                <a:cubicBezTo>
                  <a:pt x="196" y="270"/>
                  <a:pt x="196" y="272"/>
                  <a:pt x="196" y="273"/>
                </a:cubicBezTo>
                <a:cubicBezTo>
                  <a:pt x="196" y="274"/>
                  <a:pt x="196" y="274"/>
                  <a:pt x="196" y="274"/>
                </a:cubicBezTo>
                <a:cubicBezTo>
                  <a:pt x="196" y="273"/>
                  <a:pt x="196" y="273"/>
                  <a:pt x="196" y="273"/>
                </a:cubicBezTo>
                <a:cubicBezTo>
                  <a:pt x="196" y="272"/>
                  <a:pt x="196" y="272"/>
                  <a:pt x="196" y="271"/>
                </a:cubicBezTo>
                <a:cubicBezTo>
                  <a:pt x="196" y="272"/>
                  <a:pt x="196" y="272"/>
                  <a:pt x="196" y="273"/>
                </a:cubicBezTo>
                <a:cubicBezTo>
                  <a:pt x="196" y="273"/>
                  <a:pt x="196" y="273"/>
                  <a:pt x="196" y="273"/>
                </a:cubicBezTo>
                <a:cubicBezTo>
                  <a:pt x="193" y="294"/>
                  <a:pt x="181" y="307"/>
                  <a:pt x="164" y="307"/>
                </a:cubicBezTo>
                <a:cubicBezTo>
                  <a:pt x="159" y="307"/>
                  <a:pt x="153" y="306"/>
                  <a:pt x="146" y="303"/>
                </a:cubicBezTo>
                <a:cubicBezTo>
                  <a:pt x="146" y="303"/>
                  <a:pt x="101" y="280"/>
                  <a:pt x="78" y="280"/>
                </a:cubicBezTo>
                <a:cubicBezTo>
                  <a:pt x="35" y="280"/>
                  <a:pt x="0" y="320"/>
                  <a:pt x="0" y="369"/>
                </a:cubicBezTo>
                <a:cubicBezTo>
                  <a:pt x="0" y="417"/>
                  <a:pt x="35" y="457"/>
                  <a:pt x="78" y="457"/>
                </a:cubicBezTo>
                <a:cubicBezTo>
                  <a:pt x="101" y="457"/>
                  <a:pt x="146" y="435"/>
                  <a:pt x="146" y="435"/>
                </a:cubicBezTo>
                <a:cubicBezTo>
                  <a:pt x="153" y="431"/>
                  <a:pt x="159" y="430"/>
                  <a:pt x="165" y="430"/>
                </a:cubicBezTo>
                <a:cubicBezTo>
                  <a:pt x="182" y="430"/>
                  <a:pt x="194" y="443"/>
                  <a:pt x="196" y="466"/>
                </a:cubicBezTo>
                <a:cubicBezTo>
                  <a:pt x="196" y="466"/>
                  <a:pt x="196" y="466"/>
                  <a:pt x="196" y="466"/>
                </a:cubicBezTo>
                <a:cubicBezTo>
                  <a:pt x="196" y="471"/>
                  <a:pt x="196" y="471"/>
                  <a:pt x="196" y="471"/>
                </a:cubicBezTo>
                <a:cubicBezTo>
                  <a:pt x="196" y="719"/>
                  <a:pt x="196" y="719"/>
                  <a:pt x="196" y="719"/>
                </a:cubicBezTo>
                <a:cubicBezTo>
                  <a:pt x="243" y="719"/>
                  <a:pt x="243" y="719"/>
                  <a:pt x="243" y="719"/>
                </a:cubicBezTo>
                <a:cubicBezTo>
                  <a:pt x="243" y="719"/>
                  <a:pt x="243" y="719"/>
                  <a:pt x="243" y="719"/>
                </a:cubicBezTo>
                <a:cubicBezTo>
                  <a:pt x="463" y="719"/>
                  <a:pt x="463" y="719"/>
                  <a:pt x="463" y="719"/>
                </a:cubicBezTo>
                <a:cubicBezTo>
                  <a:pt x="467" y="719"/>
                  <a:pt x="469" y="719"/>
                  <a:pt x="470" y="719"/>
                </a:cubicBezTo>
                <a:cubicBezTo>
                  <a:pt x="470" y="719"/>
                  <a:pt x="469" y="719"/>
                  <a:pt x="468" y="719"/>
                </a:cubicBezTo>
                <a:cubicBezTo>
                  <a:pt x="469" y="719"/>
                  <a:pt x="469" y="719"/>
                  <a:pt x="470" y="719"/>
                </a:cubicBezTo>
                <a:cubicBezTo>
                  <a:pt x="469" y="719"/>
                  <a:pt x="468" y="719"/>
                  <a:pt x="467" y="719"/>
                </a:cubicBezTo>
                <a:cubicBezTo>
                  <a:pt x="468" y="719"/>
                  <a:pt x="468" y="719"/>
                  <a:pt x="468" y="719"/>
                </a:cubicBezTo>
                <a:cubicBezTo>
                  <a:pt x="498" y="717"/>
                  <a:pt x="511" y="695"/>
                  <a:pt x="499" y="670"/>
                </a:cubicBezTo>
                <a:cubicBezTo>
                  <a:pt x="499" y="670"/>
                  <a:pt x="477" y="625"/>
                  <a:pt x="477" y="602"/>
                </a:cubicBezTo>
                <a:cubicBezTo>
                  <a:pt x="477" y="559"/>
                  <a:pt x="516" y="524"/>
                  <a:pt x="565" y="524"/>
                </a:cubicBezTo>
                <a:cubicBezTo>
                  <a:pt x="613" y="524"/>
                  <a:pt x="653" y="559"/>
                  <a:pt x="653" y="602"/>
                </a:cubicBezTo>
                <a:cubicBezTo>
                  <a:pt x="653" y="625"/>
                  <a:pt x="631" y="670"/>
                  <a:pt x="631" y="670"/>
                </a:cubicBezTo>
                <a:cubicBezTo>
                  <a:pt x="618" y="696"/>
                  <a:pt x="632" y="717"/>
                  <a:pt x="661" y="719"/>
                </a:cubicBezTo>
                <a:cubicBezTo>
                  <a:pt x="662" y="719"/>
                  <a:pt x="662" y="719"/>
                  <a:pt x="663" y="719"/>
                </a:cubicBezTo>
                <a:cubicBezTo>
                  <a:pt x="668" y="719"/>
                  <a:pt x="668" y="719"/>
                  <a:pt x="668" y="719"/>
                </a:cubicBezTo>
                <a:cubicBezTo>
                  <a:pt x="757" y="719"/>
                  <a:pt x="757" y="719"/>
                  <a:pt x="757" y="719"/>
                </a:cubicBezTo>
                <a:cubicBezTo>
                  <a:pt x="915" y="719"/>
                  <a:pt x="915" y="719"/>
                  <a:pt x="915" y="719"/>
                </a:cubicBezTo>
                <a:cubicBezTo>
                  <a:pt x="915" y="471"/>
                  <a:pt x="915" y="471"/>
                  <a:pt x="915" y="471"/>
                </a:cubicBezTo>
                <a:cubicBezTo>
                  <a:pt x="915" y="471"/>
                  <a:pt x="917" y="301"/>
                  <a:pt x="915" y="271"/>
                </a:cubicBezTo>
                <a:cubicBezTo>
                  <a:pt x="915" y="271"/>
                  <a:pt x="915" y="271"/>
                  <a:pt x="915" y="271"/>
                </a:cubicBezTo>
                <a:cubicBezTo>
                  <a:pt x="915" y="271"/>
                  <a:pt x="915" y="270"/>
                  <a:pt x="915" y="267"/>
                </a:cubicBezTo>
                <a:cubicBezTo>
                  <a:pt x="915" y="0"/>
                  <a:pt x="915" y="0"/>
                  <a:pt x="915" y="0"/>
                </a:cubicBezTo>
                <a:cubicBezTo>
                  <a:pt x="915" y="0"/>
                  <a:pt x="888" y="0"/>
                  <a:pt x="872" y="0"/>
                </a:cubicBezTo>
                <a:cubicBezTo>
                  <a:pt x="667" y="0"/>
                  <a:pt x="667" y="0"/>
                  <a:pt x="667" y="0"/>
                </a:cubicBezTo>
                <a:cubicBezTo>
                  <a:pt x="666" y="0"/>
                  <a:pt x="664" y="0"/>
                  <a:pt x="661" y="0"/>
                </a:cubicBezTo>
                <a:cubicBezTo>
                  <a:pt x="661" y="0"/>
                  <a:pt x="660" y="0"/>
                  <a:pt x="660" y="0"/>
                </a:cubicBezTo>
                <a:cubicBezTo>
                  <a:pt x="661" y="0"/>
                  <a:pt x="661" y="0"/>
                  <a:pt x="661" y="0"/>
                </a:cubicBezTo>
                <a:cubicBezTo>
                  <a:pt x="628" y="0"/>
                  <a:pt x="462" y="0"/>
                  <a:pt x="462" y="0"/>
                </a:cubicBezTo>
                <a:cubicBezTo>
                  <a:pt x="354" y="0"/>
                  <a:pt x="354" y="0"/>
                  <a:pt x="354" y="0"/>
                </a:cubicBezTo>
                <a:cubicBezTo>
                  <a:pt x="354" y="0"/>
                  <a:pt x="354" y="0"/>
                  <a:pt x="354" y="0"/>
                </a:cubicBezTo>
                <a:cubicBezTo>
                  <a:pt x="250" y="0"/>
                  <a:pt x="250" y="0"/>
                  <a:pt x="250" y="0"/>
                </a:cubicBezTo>
                <a:cubicBezTo>
                  <a:pt x="246" y="0"/>
                  <a:pt x="200" y="0"/>
                  <a:pt x="196" y="0"/>
                </a:cubicBezTo>
              </a:path>
            </a:pathLst>
          </a:custGeom>
          <a:solidFill>
            <a:schemeClr val="accent3"/>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Shape 6"/>
          <p:cNvSpPr/>
          <p:nvPr/>
        </p:nvSpPr>
        <p:spPr bwMode="auto">
          <a:xfrm>
            <a:off x="5209733" y="2232374"/>
            <a:ext cx="699093" cy="1080801"/>
          </a:xfrm>
          <a:custGeom>
            <a:avLst/>
            <a:gdLst>
              <a:gd name="T0" fmla="*/ 0 w 734"/>
              <a:gd name="T1" fmla="*/ 674 h 1135"/>
              <a:gd name="T2" fmla="*/ 0 w 734"/>
              <a:gd name="T3" fmla="*/ 674 h 1135"/>
              <a:gd name="T4" fmla="*/ 0 w 734"/>
              <a:gd name="T5" fmla="*/ 674 h 1135"/>
              <a:gd name="T6" fmla="*/ 371 w 734"/>
              <a:gd name="T7" fmla="*/ 0 h 1135"/>
              <a:gd name="T8" fmla="*/ 281 w 734"/>
              <a:gd name="T9" fmla="*/ 81 h 1135"/>
              <a:gd name="T10" fmla="*/ 303 w 734"/>
              <a:gd name="T11" fmla="*/ 150 h 1135"/>
              <a:gd name="T12" fmla="*/ 271 w 734"/>
              <a:gd name="T13" fmla="*/ 200 h 1135"/>
              <a:gd name="T14" fmla="*/ 266 w 734"/>
              <a:gd name="T15" fmla="*/ 201 h 1135"/>
              <a:gd name="T16" fmla="*/ 0 w 734"/>
              <a:gd name="T17" fmla="*/ 201 h 1135"/>
              <a:gd name="T18" fmla="*/ 0 w 734"/>
              <a:gd name="T19" fmla="*/ 256 h 1135"/>
              <a:gd name="T20" fmla="*/ 0 w 734"/>
              <a:gd name="T21" fmla="*/ 362 h 1135"/>
              <a:gd name="T22" fmla="*/ 0 w 734"/>
              <a:gd name="T23" fmla="*/ 362 h 1135"/>
              <a:gd name="T24" fmla="*/ 0 w 734"/>
              <a:gd name="T25" fmla="*/ 432 h 1135"/>
              <a:gd name="T26" fmla="*/ 0 w 734"/>
              <a:gd name="T27" fmla="*/ 473 h 1135"/>
              <a:gd name="T28" fmla="*/ 0 w 734"/>
              <a:gd name="T29" fmla="*/ 478 h 1135"/>
              <a:gd name="T30" fmla="*/ 32 w 734"/>
              <a:gd name="T31" fmla="*/ 515 h 1135"/>
              <a:gd name="T32" fmla="*/ 51 w 734"/>
              <a:gd name="T33" fmla="*/ 510 h 1135"/>
              <a:gd name="T34" fmla="*/ 120 w 734"/>
              <a:gd name="T35" fmla="*/ 487 h 1135"/>
              <a:gd name="T36" fmla="*/ 200 w 734"/>
              <a:gd name="T37" fmla="*/ 577 h 1135"/>
              <a:gd name="T38" fmla="*/ 120 w 734"/>
              <a:gd name="T39" fmla="*/ 667 h 1135"/>
              <a:gd name="T40" fmla="*/ 51 w 734"/>
              <a:gd name="T41" fmla="*/ 645 h 1135"/>
              <a:gd name="T42" fmla="*/ 32 w 734"/>
              <a:gd name="T43" fmla="*/ 640 h 1135"/>
              <a:gd name="T44" fmla="*/ 0 w 734"/>
              <a:gd name="T45" fmla="*/ 677 h 1135"/>
              <a:gd name="T46" fmla="*/ 0 w 734"/>
              <a:gd name="T47" fmla="*/ 674 h 1135"/>
              <a:gd name="T48" fmla="*/ 0 w 734"/>
              <a:gd name="T49" fmla="*/ 677 h 1135"/>
              <a:gd name="T50" fmla="*/ 0 w 734"/>
              <a:gd name="T51" fmla="*/ 677 h 1135"/>
              <a:gd name="T52" fmla="*/ 0 w 734"/>
              <a:gd name="T53" fmla="*/ 682 h 1135"/>
              <a:gd name="T54" fmla="*/ 0 w 734"/>
              <a:gd name="T55" fmla="*/ 757 h 1135"/>
              <a:gd name="T56" fmla="*/ 0 w 734"/>
              <a:gd name="T57" fmla="*/ 891 h 1135"/>
              <a:gd name="T58" fmla="*/ 0 w 734"/>
              <a:gd name="T59" fmla="*/ 935 h 1135"/>
              <a:gd name="T60" fmla="*/ 266 w 734"/>
              <a:gd name="T61" fmla="*/ 935 h 1135"/>
              <a:gd name="T62" fmla="*/ 271 w 734"/>
              <a:gd name="T63" fmla="*/ 935 h 1135"/>
              <a:gd name="T64" fmla="*/ 303 w 734"/>
              <a:gd name="T65" fmla="*/ 986 h 1135"/>
              <a:gd name="T66" fmla="*/ 281 w 734"/>
              <a:gd name="T67" fmla="*/ 1055 h 1135"/>
              <a:gd name="T68" fmla="*/ 370 w 734"/>
              <a:gd name="T69" fmla="*/ 1135 h 1135"/>
              <a:gd name="T70" fmla="*/ 460 w 734"/>
              <a:gd name="T71" fmla="*/ 1055 h 1135"/>
              <a:gd name="T72" fmla="*/ 438 w 734"/>
              <a:gd name="T73" fmla="*/ 986 h 1135"/>
              <a:gd name="T74" fmla="*/ 470 w 734"/>
              <a:gd name="T75" fmla="*/ 935 h 1135"/>
              <a:gd name="T76" fmla="*/ 468 w 734"/>
              <a:gd name="T77" fmla="*/ 935 h 1135"/>
              <a:gd name="T78" fmla="*/ 474 w 734"/>
              <a:gd name="T79" fmla="*/ 935 h 1135"/>
              <a:gd name="T80" fmla="*/ 734 w 734"/>
              <a:gd name="T81" fmla="*/ 935 h 1135"/>
              <a:gd name="T82" fmla="*/ 734 w 734"/>
              <a:gd name="T83" fmla="*/ 774 h 1135"/>
              <a:gd name="T84" fmla="*/ 734 w 734"/>
              <a:gd name="T85" fmla="*/ 681 h 1135"/>
              <a:gd name="T86" fmla="*/ 734 w 734"/>
              <a:gd name="T87" fmla="*/ 480 h 1135"/>
              <a:gd name="T88" fmla="*/ 734 w 734"/>
              <a:gd name="T89" fmla="*/ 480 h 1135"/>
              <a:gd name="T90" fmla="*/ 734 w 734"/>
              <a:gd name="T91" fmla="*/ 478 h 1135"/>
              <a:gd name="T92" fmla="*/ 734 w 734"/>
              <a:gd name="T93" fmla="*/ 477 h 1135"/>
              <a:gd name="T94" fmla="*/ 734 w 734"/>
              <a:gd name="T95" fmla="*/ 472 h 1135"/>
              <a:gd name="T96" fmla="*/ 734 w 734"/>
              <a:gd name="T97" fmla="*/ 422 h 1135"/>
              <a:gd name="T98" fmla="*/ 734 w 734"/>
              <a:gd name="T99" fmla="*/ 249 h 1135"/>
              <a:gd name="T100" fmla="*/ 734 w 734"/>
              <a:gd name="T101" fmla="*/ 249 h 1135"/>
              <a:gd name="T102" fmla="*/ 734 w 734"/>
              <a:gd name="T103" fmla="*/ 201 h 1135"/>
              <a:gd name="T104" fmla="*/ 734 w 734"/>
              <a:gd name="T105" fmla="*/ 201 h 1135"/>
              <a:gd name="T106" fmla="*/ 475 w 734"/>
              <a:gd name="T107" fmla="*/ 201 h 1135"/>
              <a:gd name="T108" fmla="*/ 468 w 734"/>
              <a:gd name="T109" fmla="*/ 201 h 1135"/>
              <a:gd name="T110" fmla="*/ 470 w 734"/>
              <a:gd name="T111" fmla="*/ 200 h 1135"/>
              <a:gd name="T112" fmla="*/ 438 w 734"/>
              <a:gd name="T113" fmla="*/ 150 h 1135"/>
              <a:gd name="T114" fmla="*/ 460 w 734"/>
              <a:gd name="T115" fmla="*/ 81 h 1135"/>
              <a:gd name="T116" fmla="*/ 371 w 734"/>
              <a:gd name="T117" fmla="*/ 0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34" h="1135">
                <a:moveTo>
                  <a:pt x="0" y="674"/>
                </a:moveTo>
                <a:cubicBezTo>
                  <a:pt x="0" y="674"/>
                  <a:pt x="0" y="674"/>
                  <a:pt x="0" y="674"/>
                </a:cubicBezTo>
                <a:cubicBezTo>
                  <a:pt x="0" y="674"/>
                  <a:pt x="0" y="674"/>
                  <a:pt x="0" y="674"/>
                </a:cubicBezTo>
                <a:moveTo>
                  <a:pt x="371" y="0"/>
                </a:moveTo>
                <a:cubicBezTo>
                  <a:pt x="321" y="0"/>
                  <a:pt x="281" y="36"/>
                  <a:pt x="281" y="81"/>
                </a:cubicBezTo>
                <a:cubicBezTo>
                  <a:pt x="281" y="104"/>
                  <a:pt x="303" y="150"/>
                  <a:pt x="303" y="150"/>
                </a:cubicBezTo>
                <a:cubicBezTo>
                  <a:pt x="316" y="176"/>
                  <a:pt x="302" y="198"/>
                  <a:pt x="271" y="200"/>
                </a:cubicBezTo>
                <a:cubicBezTo>
                  <a:pt x="266" y="201"/>
                  <a:pt x="266" y="201"/>
                  <a:pt x="266" y="201"/>
                </a:cubicBezTo>
                <a:cubicBezTo>
                  <a:pt x="0" y="201"/>
                  <a:pt x="0" y="201"/>
                  <a:pt x="0" y="201"/>
                </a:cubicBezTo>
                <a:cubicBezTo>
                  <a:pt x="0" y="201"/>
                  <a:pt x="0" y="252"/>
                  <a:pt x="0" y="256"/>
                </a:cubicBezTo>
                <a:cubicBezTo>
                  <a:pt x="0" y="362"/>
                  <a:pt x="0" y="362"/>
                  <a:pt x="0" y="362"/>
                </a:cubicBezTo>
                <a:cubicBezTo>
                  <a:pt x="0" y="362"/>
                  <a:pt x="0" y="362"/>
                  <a:pt x="0" y="362"/>
                </a:cubicBezTo>
                <a:cubicBezTo>
                  <a:pt x="0" y="432"/>
                  <a:pt x="0" y="432"/>
                  <a:pt x="0" y="432"/>
                </a:cubicBezTo>
                <a:cubicBezTo>
                  <a:pt x="0" y="473"/>
                  <a:pt x="0" y="473"/>
                  <a:pt x="0" y="473"/>
                </a:cubicBezTo>
                <a:cubicBezTo>
                  <a:pt x="0" y="475"/>
                  <a:pt x="0" y="476"/>
                  <a:pt x="0" y="478"/>
                </a:cubicBezTo>
                <a:cubicBezTo>
                  <a:pt x="2" y="501"/>
                  <a:pt x="14" y="515"/>
                  <a:pt x="32" y="515"/>
                </a:cubicBezTo>
                <a:cubicBezTo>
                  <a:pt x="38" y="515"/>
                  <a:pt x="44" y="513"/>
                  <a:pt x="51" y="510"/>
                </a:cubicBezTo>
                <a:cubicBezTo>
                  <a:pt x="51" y="510"/>
                  <a:pt x="97" y="487"/>
                  <a:pt x="120" y="487"/>
                </a:cubicBezTo>
                <a:cubicBezTo>
                  <a:pt x="164" y="487"/>
                  <a:pt x="200" y="528"/>
                  <a:pt x="200" y="577"/>
                </a:cubicBezTo>
                <a:cubicBezTo>
                  <a:pt x="200" y="627"/>
                  <a:pt x="164" y="667"/>
                  <a:pt x="120" y="667"/>
                </a:cubicBezTo>
                <a:cubicBezTo>
                  <a:pt x="97" y="667"/>
                  <a:pt x="51" y="645"/>
                  <a:pt x="51" y="645"/>
                </a:cubicBezTo>
                <a:cubicBezTo>
                  <a:pt x="44" y="641"/>
                  <a:pt x="38" y="640"/>
                  <a:pt x="32" y="640"/>
                </a:cubicBezTo>
                <a:cubicBezTo>
                  <a:pt x="14" y="640"/>
                  <a:pt x="1" y="654"/>
                  <a:pt x="0" y="677"/>
                </a:cubicBezTo>
                <a:cubicBezTo>
                  <a:pt x="0" y="676"/>
                  <a:pt x="0" y="675"/>
                  <a:pt x="0" y="674"/>
                </a:cubicBezTo>
                <a:cubicBezTo>
                  <a:pt x="0" y="675"/>
                  <a:pt x="0" y="676"/>
                  <a:pt x="0" y="677"/>
                </a:cubicBezTo>
                <a:cubicBezTo>
                  <a:pt x="0" y="677"/>
                  <a:pt x="0" y="677"/>
                  <a:pt x="0" y="677"/>
                </a:cubicBezTo>
                <a:cubicBezTo>
                  <a:pt x="0" y="682"/>
                  <a:pt x="0" y="682"/>
                  <a:pt x="0" y="682"/>
                </a:cubicBezTo>
                <a:cubicBezTo>
                  <a:pt x="0" y="757"/>
                  <a:pt x="0" y="757"/>
                  <a:pt x="0" y="757"/>
                </a:cubicBezTo>
                <a:cubicBezTo>
                  <a:pt x="0" y="891"/>
                  <a:pt x="0" y="891"/>
                  <a:pt x="0" y="891"/>
                </a:cubicBezTo>
                <a:cubicBezTo>
                  <a:pt x="0" y="907"/>
                  <a:pt x="0" y="935"/>
                  <a:pt x="0" y="935"/>
                </a:cubicBezTo>
                <a:cubicBezTo>
                  <a:pt x="266" y="935"/>
                  <a:pt x="266" y="935"/>
                  <a:pt x="266" y="935"/>
                </a:cubicBezTo>
                <a:cubicBezTo>
                  <a:pt x="271" y="935"/>
                  <a:pt x="271" y="935"/>
                  <a:pt x="271" y="935"/>
                </a:cubicBezTo>
                <a:cubicBezTo>
                  <a:pt x="302" y="937"/>
                  <a:pt x="316" y="959"/>
                  <a:pt x="303" y="986"/>
                </a:cubicBezTo>
                <a:cubicBezTo>
                  <a:pt x="303" y="986"/>
                  <a:pt x="281" y="1032"/>
                  <a:pt x="281" y="1055"/>
                </a:cubicBezTo>
                <a:cubicBezTo>
                  <a:pt x="281" y="1099"/>
                  <a:pt x="321" y="1135"/>
                  <a:pt x="370" y="1135"/>
                </a:cubicBezTo>
                <a:cubicBezTo>
                  <a:pt x="420" y="1135"/>
                  <a:pt x="460" y="1099"/>
                  <a:pt x="460" y="1055"/>
                </a:cubicBezTo>
                <a:cubicBezTo>
                  <a:pt x="460" y="1032"/>
                  <a:pt x="438" y="986"/>
                  <a:pt x="438" y="986"/>
                </a:cubicBezTo>
                <a:cubicBezTo>
                  <a:pt x="425" y="959"/>
                  <a:pt x="439" y="937"/>
                  <a:pt x="470" y="935"/>
                </a:cubicBezTo>
                <a:cubicBezTo>
                  <a:pt x="470" y="935"/>
                  <a:pt x="469" y="935"/>
                  <a:pt x="468" y="935"/>
                </a:cubicBezTo>
                <a:cubicBezTo>
                  <a:pt x="470" y="935"/>
                  <a:pt x="472" y="935"/>
                  <a:pt x="474" y="935"/>
                </a:cubicBezTo>
                <a:cubicBezTo>
                  <a:pt x="734" y="935"/>
                  <a:pt x="734" y="935"/>
                  <a:pt x="734" y="935"/>
                </a:cubicBezTo>
                <a:cubicBezTo>
                  <a:pt x="734" y="774"/>
                  <a:pt x="734" y="774"/>
                  <a:pt x="734" y="774"/>
                </a:cubicBezTo>
                <a:cubicBezTo>
                  <a:pt x="734" y="681"/>
                  <a:pt x="734" y="681"/>
                  <a:pt x="734" y="681"/>
                </a:cubicBezTo>
                <a:cubicBezTo>
                  <a:pt x="734" y="680"/>
                  <a:pt x="734" y="480"/>
                  <a:pt x="734" y="480"/>
                </a:cubicBezTo>
                <a:cubicBezTo>
                  <a:pt x="734" y="480"/>
                  <a:pt x="734" y="480"/>
                  <a:pt x="734" y="480"/>
                </a:cubicBezTo>
                <a:cubicBezTo>
                  <a:pt x="734" y="480"/>
                  <a:pt x="734" y="479"/>
                  <a:pt x="734" y="478"/>
                </a:cubicBezTo>
                <a:cubicBezTo>
                  <a:pt x="734" y="477"/>
                  <a:pt x="734" y="477"/>
                  <a:pt x="734" y="477"/>
                </a:cubicBezTo>
                <a:cubicBezTo>
                  <a:pt x="734" y="472"/>
                  <a:pt x="734" y="472"/>
                  <a:pt x="734" y="472"/>
                </a:cubicBezTo>
                <a:cubicBezTo>
                  <a:pt x="734" y="422"/>
                  <a:pt x="734" y="422"/>
                  <a:pt x="734" y="422"/>
                </a:cubicBezTo>
                <a:cubicBezTo>
                  <a:pt x="734" y="249"/>
                  <a:pt x="734" y="249"/>
                  <a:pt x="734" y="249"/>
                </a:cubicBezTo>
                <a:cubicBezTo>
                  <a:pt x="734" y="249"/>
                  <a:pt x="734" y="249"/>
                  <a:pt x="734" y="249"/>
                </a:cubicBezTo>
                <a:cubicBezTo>
                  <a:pt x="734" y="201"/>
                  <a:pt x="734" y="201"/>
                  <a:pt x="734" y="201"/>
                </a:cubicBezTo>
                <a:cubicBezTo>
                  <a:pt x="734" y="201"/>
                  <a:pt x="734" y="201"/>
                  <a:pt x="734" y="201"/>
                </a:cubicBezTo>
                <a:cubicBezTo>
                  <a:pt x="475" y="201"/>
                  <a:pt x="475" y="201"/>
                  <a:pt x="475" y="201"/>
                </a:cubicBezTo>
                <a:cubicBezTo>
                  <a:pt x="471" y="201"/>
                  <a:pt x="469" y="201"/>
                  <a:pt x="468" y="201"/>
                </a:cubicBezTo>
                <a:cubicBezTo>
                  <a:pt x="468" y="201"/>
                  <a:pt x="469" y="201"/>
                  <a:pt x="470" y="200"/>
                </a:cubicBezTo>
                <a:cubicBezTo>
                  <a:pt x="439" y="198"/>
                  <a:pt x="425" y="176"/>
                  <a:pt x="438" y="150"/>
                </a:cubicBezTo>
                <a:cubicBezTo>
                  <a:pt x="438" y="150"/>
                  <a:pt x="460" y="104"/>
                  <a:pt x="460" y="81"/>
                </a:cubicBezTo>
                <a:cubicBezTo>
                  <a:pt x="460" y="36"/>
                  <a:pt x="420" y="0"/>
                  <a:pt x="371" y="0"/>
                </a:cubicBezTo>
              </a:path>
            </a:pathLst>
          </a:custGeom>
          <a:solidFill>
            <a:schemeClr val="accent4"/>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Shape 7"/>
          <p:cNvSpPr/>
          <p:nvPr/>
        </p:nvSpPr>
        <p:spPr bwMode="auto">
          <a:xfrm>
            <a:off x="3244486" y="2234913"/>
            <a:ext cx="705017" cy="1089265"/>
          </a:xfrm>
          <a:custGeom>
            <a:avLst/>
            <a:gdLst>
              <a:gd name="T0" fmla="*/ 0 w 740"/>
              <a:gd name="T1" fmla="*/ 660 h 1144"/>
              <a:gd name="T2" fmla="*/ 0 w 740"/>
              <a:gd name="T3" fmla="*/ 660 h 1144"/>
              <a:gd name="T4" fmla="*/ 0 w 740"/>
              <a:gd name="T5" fmla="*/ 660 h 1144"/>
              <a:gd name="T6" fmla="*/ 740 w 740"/>
              <a:gd name="T7" fmla="*/ 465 h 1144"/>
              <a:gd name="T8" fmla="*/ 740 w 740"/>
              <a:gd name="T9" fmla="*/ 465 h 1144"/>
              <a:gd name="T10" fmla="*/ 740 w 740"/>
              <a:gd name="T11" fmla="*/ 465 h 1144"/>
              <a:gd name="T12" fmla="*/ 367 w 740"/>
              <a:gd name="T13" fmla="*/ 0 h 1144"/>
              <a:gd name="T14" fmla="*/ 276 w 740"/>
              <a:gd name="T15" fmla="*/ 81 h 1144"/>
              <a:gd name="T16" fmla="*/ 299 w 740"/>
              <a:gd name="T17" fmla="*/ 151 h 1144"/>
              <a:gd name="T18" fmla="*/ 266 w 740"/>
              <a:gd name="T19" fmla="*/ 202 h 1144"/>
              <a:gd name="T20" fmla="*/ 268 w 740"/>
              <a:gd name="T21" fmla="*/ 202 h 1144"/>
              <a:gd name="T22" fmla="*/ 262 w 740"/>
              <a:gd name="T23" fmla="*/ 202 h 1144"/>
              <a:gd name="T24" fmla="*/ 0 w 740"/>
              <a:gd name="T25" fmla="*/ 202 h 1144"/>
              <a:gd name="T26" fmla="*/ 0 w 740"/>
              <a:gd name="T27" fmla="*/ 365 h 1144"/>
              <a:gd name="T28" fmla="*/ 0 w 740"/>
              <a:gd name="T29" fmla="*/ 458 h 1144"/>
              <a:gd name="T30" fmla="*/ 0 w 740"/>
              <a:gd name="T31" fmla="*/ 660 h 1144"/>
              <a:gd name="T32" fmla="*/ 0 w 740"/>
              <a:gd name="T33" fmla="*/ 660 h 1144"/>
              <a:gd name="T34" fmla="*/ 0 w 740"/>
              <a:gd name="T35" fmla="*/ 663 h 1144"/>
              <a:gd name="T36" fmla="*/ 0 w 740"/>
              <a:gd name="T37" fmla="*/ 663 h 1144"/>
              <a:gd name="T38" fmla="*/ 0 w 740"/>
              <a:gd name="T39" fmla="*/ 668 h 1144"/>
              <a:gd name="T40" fmla="*/ 0 w 740"/>
              <a:gd name="T41" fmla="*/ 719 h 1144"/>
              <a:gd name="T42" fmla="*/ 0 w 740"/>
              <a:gd name="T43" fmla="*/ 894 h 1144"/>
              <a:gd name="T44" fmla="*/ 0 w 740"/>
              <a:gd name="T45" fmla="*/ 894 h 1144"/>
              <a:gd name="T46" fmla="*/ 0 w 740"/>
              <a:gd name="T47" fmla="*/ 942 h 1144"/>
              <a:gd name="T48" fmla="*/ 0 w 740"/>
              <a:gd name="T49" fmla="*/ 942 h 1144"/>
              <a:gd name="T50" fmla="*/ 0 w 740"/>
              <a:gd name="T51" fmla="*/ 942 h 1144"/>
              <a:gd name="T52" fmla="*/ 262 w 740"/>
              <a:gd name="T53" fmla="*/ 942 h 1144"/>
              <a:gd name="T54" fmla="*/ 269 w 740"/>
              <a:gd name="T55" fmla="*/ 942 h 1144"/>
              <a:gd name="T56" fmla="*/ 266 w 740"/>
              <a:gd name="T57" fmla="*/ 942 h 1144"/>
              <a:gd name="T58" fmla="*/ 299 w 740"/>
              <a:gd name="T59" fmla="*/ 993 h 1144"/>
              <a:gd name="T60" fmla="*/ 276 w 740"/>
              <a:gd name="T61" fmla="*/ 1063 h 1144"/>
              <a:gd name="T62" fmla="*/ 366 w 740"/>
              <a:gd name="T63" fmla="*/ 1144 h 1144"/>
              <a:gd name="T64" fmla="*/ 457 w 740"/>
              <a:gd name="T65" fmla="*/ 1063 h 1144"/>
              <a:gd name="T66" fmla="*/ 434 w 740"/>
              <a:gd name="T67" fmla="*/ 993 h 1144"/>
              <a:gd name="T68" fmla="*/ 467 w 740"/>
              <a:gd name="T69" fmla="*/ 942 h 1144"/>
              <a:gd name="T70" fmla="*/ 472 w 740"/>
              <a:gd name="T71" fmla="*/ 942 h 1144"/>
              <a:gd name="T72" fmla="*/ 739 w 740"/>
              <a:gd name="T73" fmla="*/ 942 h 1144"/>
              <a:gd name="T74" fmla="*/ 740 w 740"/>
              <a:gd name="T75" fmla="*/ 886 h 1144"/>
              <a:gd name="T76" fmla="*/ 740 w 740"/>
              <a:gd name="T77" fmla="*/ 779 h 1144"/>
              <a:gd name="T78" fmla="*/ 740 w 740"/>
              <a:gd name="T79" fmla="*/ 779 h 1144"/>
              <a:gd name="T80" fmla="*/ 740 w 740"/>
              <a:gd name="T81" fmla="*/ 709 h 1144"/>
              <a:gd name="T82" fmla="*/ 740 w 740"/>
              <a:gd name="T83" fmla="*/ 667 h 1144"/>
              <a:gd name="T84" fmla="*/ 740 w 740"/>
              <a:gd name="T85" fmla="*/ 663 h 1144"/>
              <a:gd name="T86" fmla="*/ 708 w 740"/>
              <a:gd name="T87" fmla="*/ 626 h 1144"/>
              <a:gd name="T88" fmla="*/ 689 w 740"/>
              <a:gd name="T89" fmla="*/ 631 h 1144"/>
              <a:gd name="T90" fmla="*/ 619 w 740"/>
              <a:gd name="T91" fmla="*/ 653 h 1144"/>
              <a:gd name="T92" fmla="*/ 538 w 740"/>
              <a:gd name="T93" fmla="*/ 563 h 1144"/>
              <a:gd name="T94" fmla="*/ 619 w 740"/>
              <a:gd name="T95" fmla="*/ 472 h 1144"/>
              <a:gd name="T96" fmla="*/ 689 w 740"/>
              <a:gd name="T97" fmla="*/ 495 h 1144"/>
              <a:gd name="T98" fmla="*/ 708 w 740"/>
              <a:gd name="T99" fmla="*/ 500 h 1144"/>
              <a:gd name="T100" fmla="*/ 740 w 740"/>
              <a:gd name="T101" fmla="*/ 462 h 1144"/>
              <a:gd name="T102" fmla="*/ 740 w 740"/>
              <a:gd name="T103" fmla="*/ 465 h 1144"/>
              <a:gd name="T104" fmla="*/ 740 w 740"/>
              <a:gd name="T105" fmla="*/ 462 h 1144"/>
              <a:gd name="T106" fmla="*/ 740 w 740"/>
              <a:gd name="T107" fmla="*/ 462 h 1144"/>
              <a:gd name="T108" fmla="*/ 740 w 740"/>
              <a:gd name="T109" fmla="*/ 457 h 1144"/>
              <a:gd name="T110" fmla="*/ 740 w 740"/>
              <a:gd name="T111" fmla="*/ 381 h 1144"/>
              <a:gd name="T112" fmla="*/ 740 w 740"/>
              <a:gd name="T113" fmla="*/ 247 h 1144"/>
              <a:gd name="T114" fmla="*/ 740 w 740"/>
              <a:gd name="T115" fmla="*/ 202 h 1144"/>
              <a:gd name="T116" fmla="*/ 472 w 740"/>
              <a:gd name="T117" fmla="*/ 202 h 1144"/>
              <a:gd name="T118" fmla="*/ 467 w 740"/>
              <a:gd name="T119" fmla="*/ 202 h 1144"/>
              <a:gd name="T120" fmla="*/ 434 w 740"/>
              <a:gd name="T121" fmla="*/ 151 h 1144"/>
              <a:gd name="T122" fmla="*/ 457 w 740"/>
              <a:gd name="T123" fmla="*/ 81 h 1144"/>
              <a:gd name="T124" fmla="*/ 367 w 740"/>
              <a:gd name="T125"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40" h="1144">
                <a:moveTo>
                  <a:pt x="0" y="660"/>
                </a:moveTo>
                <a:cubicBezTo>
                  <a:pt x="0" y="660"/>
                  <a:pt x="0" y="660"/>
                  <a:pt x="0" y="660"/>
                </a:cubicBezTo>
                <a:cubicBezTo>
                  <a:pt x="0" y="660"/>
                  <a:pt x="0" y="660"/>
                  <a:pt x="0" y="660"/>
                </a:cubicBezTo>
                <a:moveTo>
                  <a:pt x="740" y="465"/>
                </a:moveTo>
                <a:cubicBezTo>
                  <a:pt x="740" y="465"/>
                  <a:pt x="740" y="465"/>
                  <a:pt x="740" y="465"/>
                </a:cubicBezTo>
                <a:cubicBezTo>
                  <a:pt x="740" y="465"/>
                  <a:pt x="740" y="465"/>
                  <a:pt x="740" y="465"/>
                </a:cubicBezTo>
                <a:moveTo>
                  <a:pt x="367" y="0"/>
                </a:moveTo>
                <a:cubicBezTo>
                  <a:pt x="317" y="0"/>
                  <a:pt x="276" y="37"/>
                  <a:pt x="276" y="81"/>
                </a:cubicBezTo>
                <a:cubicBezTo>
                  <a:pt x="276" y="104"/>
                  <a:pt x="299" y="151"/>
                  <a:pt x="299" y="151"/>
                </a:cubicBezTo>
                <a:cubicBezTo>
                  <a:pt x="312" y="178"/>
                  <a:pt x="297" y="200"/>
                  <a:pt x="266" y="202"/>
                </a:cubicBezTo>
                <a:cubicBezTo>
                  <a:pt x="267" y="202"/>
                  <a:pt x="268" y="202"/>
                  <a:pt x="268" y="202"/>
                </a:cubicBezTo>
                <a:cubicBezTo>
                  <a:pt x="267" y="202"/>
                  <a:pt x="265" y="202"/>
                  <a:pt x="262" y="202"/>
                </a:cubicBezTo>
                <a:cubicBezTo>
                  <a:pt x="0" y="202"/>
                  <a:pt x="0" y="202"/>
                  <a:pt x="0" y="202"/>
                </a:cubicBezTo>
                <a:cubicBezTo>
                  <a:pt x="0" y="365"/>
                  <a:pt x="0" y="365"/>
                  <a:pt x="0" y="365"/>
                </a:cubicBezTo>
                <a:cubicBezTo>
                  <a:pt x="0" y="458"/>
                  <a:pt x="0" y="458"/>
                  <a:pt x="0" y="458"/>
                </a:cubicBezTo>
                <a:cubicBezTo>
                  <a:pt x="0" y="460"/>
                  <a:pt x="0" y="660"/>
                  <a:pt x="0" y="660"/>
                </a:cubicBezTo>
                <a:cubicBezTo>
                  <a:pt x="0" y="660"/>
                  <a:pt x="0" y="660"/>
                  <a:pt x="0" y="660"/>
                </a:cubicBezTo>
                <a:cubicBezTo>
                  <a:pt x="0" y="661"/>
                  <a:pt x="0" y="662"/>
                  <a:pt x="0" y="663"/>
                </a:cubicBezTo>
                <a:cubicBezTo>
                  <a:pt x="0" y="663"/>
                  <a:pt x="0" y="663"/>
                  <a:pt x="0" y="663"/>
                </a:cubicBezTo>
                <a:cubicBezTo>
                  <a:pt x="0" y="668"/>
                  <a:pt x="0" y="668"/>
                  <a:pt x="0" y="668"/>
                </a:cubicBezTo>
                <a:cubicBezTo>
                  <a:pt x="0" y="719"/>
                  <a:pt x="0" y="719"/>
                  <a:pt x="0" y="719"/>
                </a:cubicBezTo>
                <a:cubicBezTo>
                  <a:pt x="0" y="894"/>
                  <a:pt x="0" y="894"/>
                  <a:pt x="0" y="894"/>
                </a:cubicBezTo>
                <a:cubicBezTo>
                  <a:pt x="0" y="894"/>
                  <a:pt x="0" y="894"/>
                  <a:pt x="0" y="894"/>
                </a:cubicBezTo>
                <a:cubicBezTo>
                  <a:pt x="0" y="942"/>
                  <a:pt x="0" y="942"/>
                  <a:pt x="0" y="942"/>
                </a:cubicBezTo>
                <a:cubicBezTo>
                  <a:pt x="0" y="942"/>
                  <a:pt x="0" y="942"/>
                  <a:pt x="0" y="942"/>
                </a:cubicBezTo>
                <a:cubicBezTo>
                  <a:pt x="0" y="942"/>
                  <a:pt x="0" y="942"/>
                  <a:pt x="0" y="942"/>
                </a:cubicBezTo>
                <a:cubicBezTo>
                  <a:pt x="262" y="942"/>
                  <a:pt x="262" y="942"/>
                  <a:pt x="262" y="942"/>
                </a:cubicBezTo>
                <a:cubicBezTo>
                  <a:pt x="265" y="942"/>
                  <a:pt x="268" y="942"/>
                  <a:pt x="269" y="942"/>
                </a:cubicBezTo>
                <a:cubicBezTo>
                  <a:pt x="268" y="942"/>
                  <a:pt x="267" y="942"/>
                  <a:pt x="266" y="942"/>
                </a:cubicBezTo>
                <a:cubicBezTo>
                  <a:pt x="297" y="944"/>
                  <a:pt x="312" y="967"/>
                  <a:pt x="299" y="993"/>
                </a:cubicBezTo>
                <a:cubicBezTo>
                  <a:pt x="299" y="993"/>
                  <a:pt x="276" y="1040"/>
                  <a:pt x="276" y="1063"/>
                </a:cubicBezTo>
                <a:cubicBezTo>
                  <a:pt x="276" y="1108"/>
                  <a:pt x="316" y="1144"/>
                  <a:pt x="366" y="1144"/>
                </a:cubicBezTo>
                <a:cubicBezTo>
                  <a:pt x="416" y="1144"/>
                  <a:pt x="457" y="1108"/>
                  <a:pt x="457" y="1063"/>
                </a:cubicBezTo>
                <a:cubicBezTo>
                  <a:pt x="457" y="1040"/>
                  <a:pt x="434" y="993"/>
                  <a:pt x="434" y="993"/>
                </a:cubicBezTo>
                <a:cubicBezTo>
                  <a:pt x="421" y="967"/>
                  <a:pt x="436" y="944"/>
                  <a:pt x="467" y="942"/>
                </a:cubicBezTo>
                <a:cubicBezTo>
                  <a:pt x="472" y="942"/>
                  <a:pt x="472" y="942"/>
                  <a:pt x="472" y="942"/>
                </a:cubicBezTo>
                <a:cubicBezTo>
                  <a:pt x="739" y="942"/>
                  <a:pt x="739" y="942"/>
                  <a:pt x="739" y="942"/>
                </a:cubicBezTo>
                <a:cubicBezTo>
                  <a:pt x="739" y="942"/>
                  <a:pt x="740" y="890"/>
                  <a:pt x="740" y="886"/>
                </a:cubicBezTo>
                <a:cubicBezTo>
                  <a:pt x="740" y="779"/>
                  <a:pt x="740" y="779"/>
                  <a:pt x="740" y="779"/>
                </a:cubicBezTo>
                <a:cubicBezTo>
                  <a:pt x="740" y="779"/>
                  <a:pt x="740" y="779"/>
                  <a:pt x="740" y="779"/>
                </a:cubicBezTo>
                <a:cubicBezTo>
                  <a:pt x="740" y="709"/>
                  <a:pt x="740" y="709"/>
                  <a:pt x="740" y="709"/>
                </a:cubicBezTo>
                <a:cubicBezTo>
                  <a:pt x="740" y="667"/>
                  <a:pt x="740" y="667"/>
                  <a:pt x="740" y="667"/>
                </a:cubicBezTo>
                <a:cubicBezTo>
                  <a:pt x="740" y="666"/>
                  <a:pt x="740" y="664"/>
                  <a:pt x="740" y="663"/>
                </a:cubicBezTo>
                <a:cubicBezTo>
                  <a:pt x="738" y="640"/>
                  <a:pt x="725" y="626"/>
                  <a:pt x="708" y="626"/>
                </a:cubicBezTo>
                <a:cubicBezTo>
                  <a:pt x="702" y="626"/>
                  <a:pt x="695" y="627"/>
                  <a:pt x="689" y="631"/>
                </a:cubicBezTo>
                <a:cubicBezTo>
                  <a:pt x="689" y="631"/>
                  <a:pt x="642" y="653"/>
                  <a:pt x="619" y="653"/>
                </a:cubicBezTo>
                <a:cubicBezTo>
                  <a:pt x="574" y="653"/>
                  <a:pt x="538" y="613"/>
                  <a:pt x="538" y="563"/>
                </a:cubicBezTo>
                <a:cubicBezTo>
                  <a:pt x="538" y="513"/>
                  <a:pt x="574" y="472"/>
                  <a:pt x="619" y="472"/>
                </a:cubicBezTo>
                <a:cubicBezTo>
                  <a:pt x="642" y="472"/>
                  <a:pt x="689" y="495"/>
                  <a:pt x="689" y="495"/>
                </a:cubicBezTo>
                <a:cubicBezTo>
                  <a:pt x="695" y="498"/>
                  <a:pt x="702" y="500"/>
                  <a:pt x="708" y="500"/>
                </a:cubicBezTo>
                <a:cubicBezTo>
                  <a:pt x="725" y="500"/>
                  <a:pt x="738" y="486"/>
                  <a:pt x="740" y="462"/>
                </a:cubicBezTo>
                <a:cubicBezTo>
                  <a:pt x="740" y="463"/>
                  <a:pt x="740" y="464"/>
                  <a:pt x="740" y="465"/>
                </a:cubicBezTo>
                <a:cubicBezTo>
                  <a:pt x="740" y="464"/>
                  <a:pt x="740" y="463"/>
                  <a:pt x="740" y="462"/>
                </a:cubicBezTo>
                <a:cubicBezTo>
                  <a:pt x="740" y="462"/>
                  <a:pt x="740" y="462"/>
                  <a:pt x="740" y="462"/>
                </a:cubicBezTo>
                <a:cubicBezTo>
                  <a:pt x="740" y="457"/>
                  <a:pt x="740" y="457"/>
                  <a:pt x="740" y="457"/>
                </a:cubicBezTo>
                <a:cubicBezTo>
                  <a:pt x="740" y="381"/>
                  <a:pt x="740" y="381"/>
                  <a:pt x="740" y="381"/>
                </a:cubicBezTo>
                <a:cubicBezTo>
                  <a:pt x="740" y="247"/>
                  <a:pt x="740" y="247"/>
                  <a:pt x="740" y="247"/>
                </a:cubicBezTo>
                <a:cubicBezTo>
                  <a:pt x="740" y="230"/>
                  <a:pt x="740" y="202"/>
                  <a:pt x="740" y="202"/>
                </a:cubicBezTo>
                <a:cubicBezTo>
                  <a:pt x="472" y="202"/>
                  <a:pt x="472" y="202"/>
                  <a:pt x="472" y="202"/>
                </a:cubicBezTo>
                <a:cubicBezTo>
                  <a:pt x="467" y="202"/>
                  <a:pt x="467" y="202"/>
                  <a:pt x="467" y="202"/>
                </a:cubicBezTo>
                <a:cubicBezTo>
                  <a:pt x="436" y="200"/>
                  <a:pt x="421" y="178"/>
                  <a:pt x="434" y="151"/>
                </a:cubicBezTo>
                <a:cubicBezTo>
                  <a:pt x="434" y="151"/>
                  <a:pt x="457" y="104"/>
                  <a:pt x="457" y="81"/>
                </a:cubicBezTo>
                <a:cubicBezTo>
                  <a:pt x="457" y="37"/>
                  <a:pt x="417" y="0"/>
                  <a:pt x="367" y="0"/>
                </a:cubicBezTo>
              </a:path>
            </a:pathLst>
          </a:custGeom>
          <a:solidFill>
            <a:schemeClr val="accent6">
              <a:lumMod val="60000"/>
              <a:lumOff val="40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Shape 8"/>
          <p:cNvSpPr/>
          <p:nvPr/>
        </p:nvSpPr>
        <p:spPr bwMode="auto">
          <a:xfrm>
            <a:off x="4049374" y="2234067"/>
            <a:ext cx="1081647" cy="1080801"/>
          </a:xfrm>
          <a:custGeom>
            <a:avLst/>
            <a:gdLst>
              <a:gd name="T0" fmla="*/ 559 w 1136"/>
              <a:gd name="T1" fmla="*/ 0 h 1135"/>
              <a:gd name="T2" fmla="*/ 459 w 1136"/>
              <a:gd name="T3" fmla="*/ 90 h 1135"/>
              <a:gd name="T4" fmla="*/ 482 w 1136"/>
              <a:gd name="T5" fmla="*/ 163 h 1135"/>
              <a:gd name="T6" fmla="*/ 484 w 1136"/>
              <a:gd name="T7" fmla="*/ 185 h 1135"/>
              <a:gd name="T8" fmla="*/ 460 w 1136"/>
              <a:gd name="T9" fmla="*/ 196 h 1135"/>
              <a:gd name="T10" fmla="*/ 456 w 1136"/>
              <a:gd name="T11" fmla="*/ 196 h 1135"/>
              <a:gd name="T12" fmla="*/ 196 w 1136"/>
              <a:gd name="T13" fmla="*/ 196 h 1135"/>
              <a:gd name="T14" fmla="*/ 196 w 1136"/>
              <a:gd name="T15" fmla="*/ 455 h 1135"/>
              <a:gd name="T16" fmla="*/ 196 w 1136"/>
              <a:gd name="T17" fmla="*/ 460 h 1135"/>
              <a:gd name="T18" fmla="*/ 177 w 1136"/>
              <a:gd name="T19" fmla="*/ 485 h 1135"/>
              <a:gd name="T20" fmla="*/ 163 w 1136"/>
              <a:gd name="T21" fmla="*/ 482 h 1135"/>
              <a:gd name="T22" fmla="*/ 91 w 1136"/>
              <a:gd name="T23" fmla="*/ 458 h 1135"/>
              <a:gd name="T24" fmla="*/ 0 w 1136"/>
              <a:gd name="T25" fmla="*/ 558 h 1135"/>
              <a:gd name="T26" fmla="*/ 91 w 1136"/>
              <a:gd name="T27" fmla="*/ 658 h 1135"/>
              <a:gd name="T28" fmla="*/ 163 w 1136"/>
              <a:gd name="T29" fmla="*/ 635 h 1135"/>
              <a:gd name="T30" fmla="*/ 177 w 1136"/>
              <a:gd name="T31" fmla="*/ 631 h 1135"/>
              <a:gd name="T32" fmla="*/ 196 w 1136"/>
              <a:gd name="T33" fmla="*/ 657 h 1135"/>
              <a:gd name="T34" fmla="*/ 196 w 1136"/>
              <a:gd name="T35" fmla="*/ 657 h 1135"/>
              <a:gd name="T36" fmla="*/ 196 w 1136"/>
              <a:gd name="T37" fmla="*/ 660 h 1135"/>
              <a:gd name="T38" fmla="*/ 196 w 1136"/>
              <a:gd name="T39" fmla="*/ 939 h 1135"/>
              <a:gd name="T40" fmla="*/ 252 w 1136"/>
              <a:gd name="T41" fmla="*/ 939 h 1135"/>
              <a:gd name="T42" fmla="*/ 460 w 1136"/>
              <a:gd name="T43" fmla="*/ 939 h 1135"/>
              <a:gd name="T44" fmla="*/ 460 w 1136"/>
              <a:gd name="T45" fmla="*/ 939 h 1135"/>
              <a:gd name="T46" fmla="*/ 484 w 1136"/>
              <a:gd name="T47" fmla="*/ 950 h 1135"/>
              <a:gd name="T48" fmla="*/ 482 w 1136"/>
              <a:gd name="T49" fmla="*/ 972 h 1135"/>
              <a:gd name="T50" fmla="*/ 459 w 1136"/>
              <a:gd name="T51" fmla="*/ 1044 h 1135"/>
              <a:gd name="T52" fmla="*/ 559 w 1136"/>
              <a:gd name="T53" fmla="*/ 1135 h 1135"/>
              <a:gd name="T54" fmla="*/ 659 w 1136"/>
              <a:gd name="T55" fmla="*/ 1044 h 1135"/>
              <a:gd name="T56" fmla="*/ 635 w 1136"/>
              <a:gd name="T57" fmla="*/ 972 h 1135"/>
              <a:gd name="T58" fmla="*/ 634 w 1136"/>
              <a:gd name="T59" fmla="*/ 950 h 1135"/>
              <a:gd name="T60" fmla="*/ 657 w 1136"/>
              <a:gd name="T61" fmla="*/ 939 h 1135"/>
              <a:gd name="T62" fmla="*/ 661 w 1136"/>
              <a:gd name="T63" fmla="*/ 939 h 1135"/>
              <a:gd name="T64" fmla="*/ 758 w 1136"/>
              <a:gd name="T65" fmla="*/ 939 h 1135"/>
              <a:gd name="T66" fmla="*/ 758 w 1136"/>
              <a:gd name="T67" fmla="*/ 939 h 1135"/>
              <a:gd name="T68" fmla="*/ 873 w 1136"/>
              <a:gd name="T69" fmla="*/ 939 h 1135"/>
              <a:gd name="T70" fmla="*/ 940 w 1136"/>
              <a:gd name="T71" fmla="*/ 939 h 1135"/>
              <a:gd name="T72" fmla="*/ 940 w 1136"/>
              <a:gd name="T73" fmla="*/ 657 h 1135"/>
              <a:gd name="T74" fmla="*/ 940 w 1136"/>
              <a:gd name="T75" fmla="*/ 657 h 1135"/>
              <a:gd name="T76" fmla="*/ 959 w 1136"/>
              <a:gd name="T77" fmla="*/ 632 h 1135"/>
              <a:gd name="T78" fmla="*/ 973 w 1136"/>
              <a:gd name="T79" fmla="*/ 635 h 1135"/>
              <a:gd name="T80" fmla="*/ 1045 w 1136"/>
              <a:gd name="T81" fmla="*/ 658 h 1135"/>
              <a:gd name="T82" fmla="*/ 1136 w 1136"/>
              <a:gd name="T83" fmla="*/ 558 h 1135"/>
              <a:gd name="T84" fmla="*/ 1045 w 1136"/>
              <a:gd name="T85" fmla="*/ 459 h 1135"/>
              <a:gd name="T86" fmla="*/ 973 w 1136"/>
              <a:gd name="T87" fmla="*/ 482 h 1135"/>
              <a:gd name="T88" fmla="*/ 959 w 1136"/>
              <a:gd name="T89" fmla="*/ 485 h 1135"/>
              <a:gd name="T90" fmla="*/ 940 w 1136"/>
              <a:gd name="T91" fmla="*/ 460 h 1135"/>
              <a:gd name="T92" fmla="*/ 940 w 1136"/>
              <a:gd name="T93" fmla="*/ 456 h 1135"/>
              <a:gd name="T94" fmla="*/ 940 w 1136"/>
              <a:gd name="T95" fmla="*/ 196 h 1135"/>
              <a:gd name="T96" fmla="*/ 892 w 1136"/>
              <a:gd name="T97" fmla="*/ 196 h 1135"/>
              <a:gd name="T98" fmla="*/ 892 w 1136"/>
              <a:gd name="T99" fmla="*/ 196 h 1135"/>
              <a:gd name="T100" fmla="*/ 661 w 1136"/>
              <a:gd name="T101" fmla="*/ 196 h 1135"/>
              <a:gd name="T102" fmla="*/ 657 w 1136"/>
              <a:gd name="T103" fmla="*/ 196 h 1135"/>
              <a:gd name="T104" fmla="*/ 657 w 1136"/>
              <a:gd name="T105" fmla="*/ 196 h 1135"/>
              <a:gd name="T106" fmla="*/ 634 w 1136"/>
              <a:gd name="T107" fmla="*/ 185 h 1135"/>
              <a:gd name="T108" fmla="*/ 635 w 1136"/>
              <a:gd name="T109" fmla="*/ 163 h 1135"/>
              <a:gd name="T110" fmla="*/ 659 w 1136"/>
              <a:gd name="T111" fmla="*/ 90 h 1135"/>
              <a:gd name="T112" fmla="*/ 559 w 1136"/>
              <a:gd name="T113" fmla="*/ 0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36" h="1135">
                <a:moveTo>
                  <a:pt x="559" y="0"/>
                </a:moveTo>
                <a:cubicBezTo>
                  <a:pt x="504" y="0"/>
                  <a:pt x="459" y="41"/>
                  <a:pt x="459" y="90"/>
                </a:cubicBezTo>
                <a:cubicBezTo>
                  <a:pt x="459" y="115"/>
                  <a:pt x="480" y="158"/>
                  <a:pt x="482" y="163"/>
                </a:cubicBezTo>
                <a:cubicBezTo>
                  <a:pt x="486" y="172"/>
                  <a:pt x="487" y="179"/>
                  <a:pt x="484" y="185"/>
                </a:cubicBezTo>
                <a:cubicBezTo>
                  <a:pt x="480" y="191"/>
                  <a:pt x="471" y="195"/>
                  <a:pt x="460" y="196"/>
                </a:cubicBezTo>
                <a:cubicBezTo>
                  <a:pt x="456" y="196"/>
                  <a:pt x="456" y="196"/>
                  <a:pt x="456" y="196"/>
                </a:cubicBezTo>
                <a:cubicBezTo>
                  <a:pt x="196" y="196"/>
                  <a:pt x="196" y="196"/>
                  <a:pt x="196" y="196"/>
                </a:cubicBezTo>
                <a:cubicBezTo>
                  <a:pt x="196" y="455"/>
                  <a:pt x="196" y="455"/>
                  <a:pt x="196" y="455"/>
                </a:cubicBezTo>
                <a:cubicBezTo>
                  <a:pt x="196" y="460"/>
                  <a:pt x="196" y="460"/>
                  <a:pt x="196" y="460"/>
                </a:cubicBezTo>
                <a:cubicBezTo>
                  <a:pt x="196" y="466"/>
                  <a:pt x="193" y="485"/>
                  <a:pt x="177" y="485"/>
                </a:cubicBezTo>
                <a:cubicBezTo>
                  <a:pt x="173" y="485"/>
                  <a:pt x="168" y="484"/>
                  <a:pt x="163" y="482"/>
                </a:cubicBezTo>
                <a:cubicBezTo>
                  <a:pt x="158" y="479"/>
                  <a:pt x="115" y="458"/>
                  <a:pt x="91" y="458"/>
                </a:cubicBezTo>
                <a:cubicBezTo>
                  <a:pt x="41" y="458"/>
                  <a:pt x="0" y="503"/>
                  <a:pt x="0" y="558"/>
                </a:cubicBezTo>
                <a:cubicBezTo>
                  <a:pt x="0" y="613"/>
                  <a:pt x="41" y="658"/>
                  <a:pt x="91" y="658"/>
                </a:cubicBezTo>
                <a:cubicBezTo>
                  <a:pt x="115" y="658"/>
                  <a:pt x="158" y="637"/>
                  <a:pt x="163" y="635"/>
                </a:cubicBezTo>
                <a:cubicBezTo>
                  <a:pt x="168" y="633"/>
                  <a:pt x="172" y="631"/>
                  <a:pt x="177" y="631"/>
                </a:cubicBezTo>
                <a:cubicBezTo>
                  <a:pt x="193" y="631"/>
                  <a:pt x="196" y="651"/>
                  <a:pt x="196" y="657"/>
                </a:cubicBezTo>
                <a:cubicBezTo>
                  <a:pt x="196" y="657"/>
                  <a:pt x="196" y="657"/>
                  <a:pt x="196" y="657"/>
                </a:cubicBezTo>
                <a:cubicBezTo>
                  <a:pt x="196" y="658"/>
                  <a:pt x="196" y="659"/>
                  <a:pt x="196" y="660"/>
                </a:cubicBezTo>
                <a:cubicBezTo>
                  <a:pt x="196" y="939"/>
                  <a:pt x="196" y="939"/>
                  <a:pt x="196" y="939"/>
                </a:cubicBezTo>
                <a:cubicBezTo>
                  <a:pt x="252" y="939"/>
                  <a:pt x="252" y="939"/>
                  <a:pt x="252" y="939"/>
                </a:cubicBezTo>
                <a:cubicBezTo>
                  <a:pt x="252" y="939"/>
                  <a:pt x="459" y="939"/>
                  <a:pt x="460" y="939"/>
                </a:cubicBezTo>
                <a:cubicBezTo>
                  <a:pt x="460" y="939"/>
                  <a:pt x="460" y="939"/>
                  <a:pt x="460" y="939"/>
                </a:cubicBezTo>
                <a:cubicBezTo>
                  <a:pt x="471" y="940"/>
                  <a:pt x="480" y="944"/>
                  <a:pt x="484" y="950"/>
                </a:cubicBezTo>
                <a:cubicBezTo>
                  <a:pt x="487" y="956"/>
                  <a:pt x="486" y="963"/>
                  <a:pt x="482" y="972"/>
                </a:cubicBezTo>
                <a:cubicBezTo>
                  <a:pt x="480" y="977"/>
                  <a:pt x="459" y="1020"/>
                  <a:pt x="459" y="1044"/>
                </a:cubicBezTo>
                <a:cubicBezTo>
                  <a:pt x="459" y="1094"/>
                  <a:pt x="504" y="1135"/>
                  <a:pt x="559" y="1135"/>
                </a:cubicBezTo>
                <a:cubicBezTo>
                  <a:pt x="614" y="1135"/>
                  <a:pt x="659" y="1094"/>
                  <a:pt x="659" y="1044"/>
                </a:cubicBezTo>
                <a:cubicBezTo>
                  <a:pt x="659" y="1020"/>
                  <a:pt x="638" y="977"/>
                  <a:pt x="635" y="972"/>
                </a:cubicBezTo>
                <a:cubicBezTo>
                  <a:pt x="631" y="963"/>
                  <a:pt x="631" y="956"/>
                  <a:pt x="634" y="950"/>
                </a:cubicBezTo>
                <a:cubicBezTo>
                  <a:pt x="638" y="944"/>
                  <a:pt x="646" y="940"/>
                  <a:pt x="657" y="939"/>
                </a:cubicBezTo>
                <a:cubicBezTo>
                  <a:pt x="661" y="939"/>
                  <a:pt x="661" y="939"/>
                  <a:pt x="661" y="939"/>
                </a:cubicBezTo>
                <a:cubicBezTo>
                  <a:pt x="758" y="939"/>
                  <a:pt x="758" y="939"/>
                  <a:pt x="758" y="939"/>
                </a:cubicBezTo>
                <a:cubicBezTo>
                  <a:pt x="758" y="939"/>
                  <a:pt x="758" y="939"/>
                  <a:pt x="758" y="939"/>
                </a:cubicBezTo>
                <a:cubicBezTo>
                  <a:pt x="873" y="939"/>
                  <a:pt x="873" y="939"/>
                  <a:pt x="873" y="939"/>
                </a:cubicBezTo>
                <a:cubicBezTo>
                  <a:pt x="877" y="939"/>
                  <a:pt x="940" y="939"/>
                  <a:pt x="940" y="939"/>
                </a:cubicBezTo>
                <a:cubicBezTo>
                  <a:pt x="940" y="939"/>
                  <a:pt x="940" y="658"/>
                  <a:pt x="940" y="657"/>
                </a:cubicBezTo>
                <a:cubicBezTo>
                  <a:pt x="940" y="657"/>
                  <a:pt x="940" y="657"/>
                  <a:pt x="940" y="657"/>
                </a:cubicBezTo>
                <a:cubicBezTo>
                  <a:pt x="940" y="651"/>
                  <a:pt x="943" y="632"/>
                  <a:pt x="959" y="632"/>
                </a:cubicBezTo>
                <a:cubicBezTo>
                  <a:pt x="963" y="632"/>
                  <a:pt x="968" y="633"/>
                  <a:pt x="973" y="635"/>
                </a:cubicBezTo>
                <a:cubicBezTo>
                  <a:pt x="977" y="637"/>
                  <a:pt x="1021" y="658"/>
                  <a:pt x="1045" y="658"/>
                </a:cubicBezTo>
                <a:cubicBezTo>
                  <a:pt x="1095" y="658"/>
                  <a:pt x="1136" y="613"/>
                  <a:pt x="1136" y="558"/>
                </a:cubicBezTo>
                <a:cubicBezTo>
                  <a:pt x="1136" y="503"/>
                  <a:pt x="1095" y="459"/>
                  <a:pt x="1045" y="459"/>
                </a:cubicBezTo>
                <a:cubicBezTo>
                  <a:pt x="1021" y="459"/>
                  <a:pt x="977" y="479"/>
                  <a:pt x="973" y="482"/>
                </a:cubicBezTo>
                <a:cubicBezTo>
                  <a:pt x="968" y="484"/>
                  <a:pt x="963" y="485"/>
                  <a:pt x="959" y="485"/>
                </a:cubicBezTo>
                <a:cubicBezTo>
                  <a:pt x="943" y="485"/>
                  <a:pt x="940" y="466"/>
                  <a:pt x="940" y="460"/>
                </a:cubicBezTo>
                <a:cubicBezTo>
                  <a:pt x="940" y="456"/>
                  <a:pt x="940" y="456"/>
                  <a:pt x="940" y="456"/>
                </a:cubicBezTo>
                <a:cubicBezTo>
                  <a:pt x="940" y="196"/>
                  <a:pt x="940" y="196"/>
                  <a:pt x="940" y="196"/>
                </a:cubicBezTo>
                <a:cubicBezTo>
                  <a:pt x="892" y="196"/>
                  <a:pt x="892" y="196"/>
                  <a:pt x="892" y="196"/>
                </a:cubicBezTo>
                <a:cubicBezTo>
                  <a:pt x="892" y="196"/>
                  <a:pt x="892" y="196"/>
                  <a:pt x="892" y="196"/>
                </a:cubicBezTo>
                <a:cubicBezTo>
                  <a:pt x="661" y="196"/>
                  <a:pt x="661" y="196"/>
                  <a:pt x="661" y="196"/>
                </a:cubicBezTo>
                <a:cubicBezTo>
                  <a:pt x="659" y="196"/>
                  <a:pt x="658" y="196"/>
                  <a:pt x="657" y="196"/>
                </a:cubicBezTo>
                <a:cubicBezTo>
                  <a:pt x="657" y="196"/>
                  <a:pt x="657" y="196"/>
                  <a:pt x="657" y="196"/>
                </a:cubicBezTo>
                <a:cubicBezTo>
                  <a:pt x="646" y="195"/>
                  <a:pt x="638" y="191"/>
                  <a:pt x="634" y="185"/>
                </a:cubicBezTo>
                <a:cubicBezTo>
                  <a:pt x="631" y="179"/>
                  <a:pt x="631" y="172"/>
                  <a:pt x="635" y="163"/>
                </a:cubicBezTo>
                <a:cubicBezTo>
                  <a:pt x="638" y="158"/>
                  <a:pt x="659" y="115"/>
                  <a:pt x="659" y="90"/>
                </a:cubicBezTo>
                <a:cubicBezTo>
                  <a:pt x="659" y="41"/>
                  <a:pt x="614" y="0"/>
                  <a:pt x="559" y="0"/>
                </a:cubicBezTo>
              </a:path>
            </a:pathLst>
          </a:custGeom>
          <a:solidFill>
            <a:schemeClr val="tx2"/>
          </a:solidFill>
          <a:ln>
            <a:noFill/>
          </a:ln>
        </p:spPr>
        <p:txBody>
          <a:bodyPr vert="horz" wrap="none" lIns="91440" tIns="45720" rIns="91440" bIns="288000" anchor="b" anchorCtr="1" compatLnSpc="1">
            <a:normAutofit/>
          </a:bodyPr>
          <a:lstStyle/>
          <a:p>
            <a:pPr algn="ctr"/>
            <a:r>
              <a:rPr lang="zh-CN" altLang="en-US" sz="1100" b="1">
                <a:solidFill>
                  <a:schemeClr val="bg1"/>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11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Shape 9"/>
          <p:cNvSpPr/>
          <p:nvPr/>
        </p:nvSpPr>
        <p:spPr bwMode="auto">
          <a:xfrm>
            <a:off x="4231341" y="3473137"/>
            <a:ext cx="726177" cy="685552"/>
          </a:xfrm>
          <a:custGeom>
            <a:avLst/>
            <a:gdLst>
              <a:gd name="connsiteX0" fmla="*/ 0 w 1362075"/>
              <a:gd name="connsiteY0" fmla="*/ 0 h 1285875"/>
              <a:gd name="connsiteX1" fmla="*/ 174946 w 1362075"/>
              <a:gd name="connsiteY1" fmla="*/ 0 h 1285875"/>
              <a:gd name="connsiteX2" fmla="*/ 176340 w 1362075"/>
              <a:gd name="connsiteY2" fmla="*/ 0 h 1285875"/>
              <a:gd name="connsiteX3" fmla="*/ 176731 w 1362075"/>
              <a:gd name="connsiteY3" fmla="*/ 0 h 1285875"/>
              <a:gd name="connsiteX4" fmla="*/ 178628 w 1362075"/>
              <a:gd name="connsiteY4" fmla="*/ 0 h 1285875"/>
              <a:gd name="connsiteX5" fmla="*/ 186103 w 1362075"/>
              <a:gd name="connsiteY5" fmla="*/ 0 h 1285875"/>
              <a:gd name="connsiteX6" fmla="*/ 191905 w 1362075"/>
              <a:gd name="connsiteY6" fmla="*/ 0 h 1285875"/>
              <a:gd name="connsiteX7" fmla="*/ 206193 w 1362075"/>
              <a:gd name="connsiteY7" fmla="*/ 0 h 1285875"/>
              <a:gd name="connsiteX8" fmla="*/ 206367 w 1362075"/>
              <a:gd name="connsiteY8" fmla="*/ 0 h 1285875"/>
              <a:gd name="connsiteX9" fmla="*/ 212601 w 1362075"/>
              <a:gd name="connsiteY9" fmla="*/ 0 h 1285875"/>
              <a:gd name="connsiteX10" fmla="*/ 227942 w 1362075"/>
              <a:gd name="connsiteY10" fmla="*/ 0 h 1285875"/>
              <a:gd name="connsiteX11" fmla="*/ 228333 w 1362075"/>
              <a:gd name="connsiteY11" fmla="*/ 0 h 1285875"/>
              <a:gd name="connsiteX12" fmla="*/ 234742 w 1362075"/>
              <a:gd name="connsiteY12" fmla="*/ 0 h 1285875"/>
              <a:gd name="connsiteX13" fmla="*/ 254832 w 1362075"/>
              <a:gd name="connsiteY13" fmla="*/ 0 h 1285875"/>
              <a:gd name="connsiteX14" fmla="*/ 258053 w 1362075"/>
              <a:gd name="connsiteY14" fmla="*/ 0 h 1285875"/>
              <a:gd name="connsiteX15" fmla="*/ 264204 w 1362075"/>
              <a:gd name="connsiteY15" fmla="*/ 0 h 1285875"/>
              <a:gd name="connsiteX16" fmla="*/ 264594 w 1362075"/>
              <a:gd name="connsiteY16" fmla="*/ 0 h 1285875"/>
              <a:gd name="connsiteX17" fmla="*/ 265989 w 1362075"/>
              <a:gd name="connsiteY17" fmla="*/ 0 h 1285875"/>
              <a:gd name="connsiteX18" fmla="*/ 298121 w 1362075"/>
              <a:gd name="connsiteY18" fmla="*/ 0 h 1285875"/>
              <a:gd name="connsiteX19" fmla="*/ 467711 w 1362075"/>
              <a:gd name="connsiteY19" fmla="*/ 0 h 1285875"/>
              <a:gd name="connsiteX20" fmla="*/ 478422 w 1362075"/>
              <a:gd name="connsiteY20" fmla="*/ 0 h 1285875"/>
              <a:gd name="connsiteX21" fmla="*/ 480208 w 1362075"/>
              <a:gd name="connsiteY21" fmla="*/ 0 h 1285875"/>
              <a:gd name="connsiteX22" fmla="*/ 539118 w 1362075"/>
              <a:gd name="connsiteY22" fmla="*/ 87511 h 1285875"/>
              <a:gd name="connsiteX23" fmla="*/ 498059 w 1362075"/>
              <a:gd name="connsiteY23" fmla="*/ 208955 h 1285875"/>
              <a:gd name="connsiteX24" fmla="*/ 664079 w 1362075"/>
              <a:gd name="connsiteY24" fmla="*/ 350044 h 1285875"/>
              <a:gd name="connsiteX25" fmla="*/ 830098 w 1362075"/>
              <a:gd name="connsiteY25" fmla="*/ 208955 h 1285875"/>
              <a:gd name="connsiteX26" fmla="*/ 789040 w 1362075"/>
              <a:gd name="connsiteY26" fmla="*/ 87511 h 1285875"/>
              <a:gd name="connsiteX27" fmla="*/ 846165 w 1362075"/>
              <a:gd name="connsiteY27" fmla="*/ 0 h 1285875"/>
              <a:gd name="connsiteX28" fmla="*/ 847950 w 1362075"/>
              <a:gd name="connsiteY28" fmla="*/ 0 h 1285875"/>
              <a:gd name="connsiteX29" fmla="*/ 855091 w 1362075"/>
              <a:gd name="connsiteY29" fmla="*/ 0 h 1285875"/>
              <a:gd name="connsiteX30" fmla="*/ 1271032 w 1362075"/>
              <a:gd name="connsiteY30" fmla="*/ 0 h 1285875"/>
              <a:gd name="connsiteX31" fmla="*/ 1362075 w 1362075"/>
              <a:gd name="connsiteY31" fmla="*/ 0 h 1285875"/>
              <a:gd name="connsiteX32" fmla="*/ 1362075 w 1362075"/>
              <a:gd name="connsiteY32" fmla="*/ 442913 h 1285875"/>
              <a:gd name="connsiteX33" fmla="*/ 1362075 w 1362075"/>
              <a:gd name="connsiteY33" fmla="*/ 451842 h 1285875"/>
              <a:gd name="connsiteX34" fmla="*/ 1303165 w 1362075"/>
              <a:gd name="connsiteY34" fmla="*/ 516136 h 1285875"/>
              <a:gd name="connsiteX35" fmla="*/ 1267462 w 1362075"/>
              <a:gd name="connsiteY35" fmla="*/ 508992 h 1285875"/>
              <a:gd name="connsiteX36" fmla="*/ 1138931 w 1362075"/>
              <a:gd name="connsiteY36" fmla="*/ 469702 h 1285875"/>
              <a:gd name="connsiteX37" fmla="*/ 990763 w 1362075"/>
              <a:gd name="connsiteY37" fmla="*/ 626864 h 1285875"/>
              <a:gd name="connsiteX38" fmla="*/ 1138931 w 1362075"/>
              <a:gd name="connsiteY38" fmla="*/ 784027 h 1285875"/>
              <a:gd name="connsiteX39" fmla="*/ 1267462 w 1362075"/>
              <a:gd name="connsiteY39" fmla="*/ 744736 h 1285875"/>
              <a:gd name="connsiteX40" fmla="*/ 1303165 w 1362075"/>
              <a:gd name="connsiteY40" fmla="*/ 735806 h 1285875"/>
              <a:gd name="connsiteX41" fmla="*/ 1360290 w 1362075"/>
              <a:gd name="connsiteY41" fmla="*/ 796528 h 1285875"/>
              <a:gd name="connsiteX42" fmla="*/ 1362075 w 1362075"/>
              <a:gd name="connsiteY42" fmla="*/ 809030 h 1285875"/>
              <a:gd name="connsiteX43" fmla="*/ 1362075 w 1362075"/>
              <a:gd name="connsiteY43" fmla="*/ 1285875 h 1285875"/>
              <a:gd name="connsiteX44" fmla="*/ 1258536 w 1362075"/>
              <a:gd name="connsiteY44" fmla="*/ 1284089 h 1285875"/>
              <a:gd name="connsiteX45" fmla="*/ 1062169 w 1362075"/>
              <a:gd name="connsiteY45" fmla="*/ 1284089 h 1285875"/>
              <a:gd name="connsiteX46" fmla="*/ 858661 w 1362075"/>
              <a:gd name="connsiteY46" fmla="*/ 1284089 h 1285875"/>
              <a:gd name="connsiteX47" fmla="*/ 481993 w 1362075"/>
              <a:gd name="connsiteY47" fmla="*/ 1284089 h 1285875"/>
              <a:gd name="connsiteX48" fmla="*/ 480208 w 1362075"/>
              <a:gd name="connsiteY48" fmla="*/ 1284089 h 1285875"/>
              <a:gd name="connsiteX49" fmla="*/ 471282 w 1362075"/>
              <a:gd name="connsiteY49" fmla="*/ 1284089 h 1285875"/>
              <a:gd name="connsiteX50" fmla="*/ 332556 w 1362075"/>
              <a:gd name="connsiteY50" fmla="*/ 1284089 h 1285875"/>
              <a:gd name="connsiteX51" fmla="*/ 273050 w 1362075"/>
              <a:gd name="connsiteY51" fmla="*/ 1284089 h 1285875"/>
              <a:gd name="connsiteX52" fmla="*/ 273050 w 1362075"/>
              <a:gd name="connsiteY52" fmla="*/ 1285875 h 1285875"/>
              <a:gd name="connsiteX53" fmla="*/ 257175 w 1362075"/>
              <a:gd name="connsiteY53" fmla="*/ 1285875 h 1285875"/>
              <a:gd name="connsiteX54" fmla="*/ 257175 w 1362075"/>
              <a:gd name="connsiteY54" fmla="*/ 1284089 h 1285875"/>
              <a:gd name="connsiteX55" fmla="*/ 254602 w 1362075"/>
              <a:gd name="connsiteY55" fmla="*/ 1284089 h 1285875"/>
              <a:gd name="connsiteX56" fmla="*/ 82117 w 1362075"/>
              <a:gd name="connsiteY56" fmla="*/ 1284089 h 1285875"/>
              <a:gd name="connsiteX57" fmla="*/ 0 w 1362075"/>
              <a:gd name="connsiteY57" fmla="*/ 1284089 h 1285875"/>
              <a:gd name="connsiteX58" fmla="*/ 0 w 1362075"/>
              <a:gd name="connsiteY58" fmla="*/ 807244 h 1285875"/>
              <a:gd name="connsiteX59" fmla="*/ 0 w 1362075"/>
              <a:gd name="connsiteY59" fmla="*/ 803672 h 1285875"/>
              <a:gd name="connsiteX60" fmla="*/ 0 w 1362075"/>
              <a:gd name="connsiteY60" fmla="*/ 800100 h 1285875"/>
              <a:gd name="connsiteX61" fmla="*/ 0 w 1362075"/>
              <a:gd name="connsiteY61" fmla="*/ 796528 h 1285875"/>
              <a:gd name="connsiteX62" fmla="*/ 58910 w 1362075"/>
              <a:gd name="connsiteY62" fmla="*/ 735806 h 1285875"/>
              <a:gd name="connsiteX63" fmla="*/ 94614 w 1362075"/>
              <a:gd name="connsiteY63" fmla="*/ 742950 h 1285875"/>
              <a:gd name="connsiteX64" fmla="*/ 221360 w 1362075"/>
              <a:gd name="connsiteY64" fmla="*/ 784027 h 1285875"/>
              <a:gd name="connsiteX65" fmla="*/ 371313 w 1362075"/>
              <a:gd name="connsiteY65" fmla="*/ 626864 h 1285875"/>
              <a:gd name="connsiteX66" fmla="*/ 221360 w 1362075"/>
              <a:gd name="connsiteY66" fmla="*/ 467916 h 1285875"/>
              <a:gd name="connsiteX67" fmla="*/ 94614 w 1362075"/>
              <a:gd name="connsiteY67" fmla="*/ 507206 h 1285875"/>
              <a:gd name="connsiteX68" fmla="*/ 58910 w 1362075"/>
              <a:gd name="connsiteY68" fmla="*/ 516136 h 1285875"/>
              <a:gd name="connsiteX69" fmla="*/ 0 w 1362075"/>
              <a:gd name="connsiteY69" fmla="*/ 451842 h 1285875"/>
              <a:gd name="connsiteX70" fmla="*/ 0 w 1362075"/>
              <a:gd name="connsiteY70" fmla="*/ 442913 h 1285875"/>
              <a:gd name="connsiteX71" fmla="*/ 0 w 1362075"/>
              <a:gd name="connsiteY71" fmla="*/ 0 h 128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1362075" h="1285875">
                <a:moveTo>
                  <a:pt x="0" y="0"/>
                </a:moveTo>
                <a:cubicBezTo>
                  <a:pt x="0" y="0"/>
                  <a:pt x="0" y="0"/>
                  <a:pt x="174946" y="0"/>
                </a:cubicBezTo>
                <a:cubicBezTo>
                  <a:pt x="174946" y="0"/>
                  <a:pt x="174946" y="0"/>
                  <a:pt x="176340" y="0"/>
                </a:cubicBezTo>
                <a:lnTo>
                  <a:pt x="176731" y="0"/>
                </a:lnTo>
                <a:cubicBezTo>
                  <a:pt x="176731" y="0"/>
                  <a:pt x="176731" y="0"/>
                  <a:pt x="178628" y="0"/>
                </a:cubicBezTo>
                <a:lnTo>
                  <a:pt x="186103" y="0"/>
                </a:lnTo>
                <a:lnTo>
                  <a:pt x="191905" y="0"/>
                </a:lnTo>
                <a:lnTo>
                  <a:pt x="206193" y="0"/>
                </a:lnTo>
                <a:lnTo>
                  <a:pt x="206367" y="0"/>
                </a:lnTo>
                <a:lnTo>
                  <a:pt x="212601" y="0"/>
                </a:lnTo>
                <a:lnTo>
                  <a:pt x="227942" y="0"/>
                </a:lnTo>
                <a:lnTo>
                  <a:pt x="228333" y="0"/>
                </a:lnTo>
                <a:lnTo>
                  <a:pt x="234742" y="0"/>
                </a:lnTo>
                <a:lnTo>
                  <a:pt x="254832" y="0"/>
                </a:lnTo>
                <a:lnTo>
                  <a:pt x="258053" y="0"/>
                </a:lnTo>
                <a:lnTo>
                  <a:pt x="264204" y="0"/>
                </a:lnTo>
                <a:lnTo>
                  <a:pt x="264594" y="0"/>
                </a:lnTo>
                <a:lnTo>
                  <a:pt x="265989" y="0"/>
                </a:lnTo>
                <a:lnTo>
                  <a:pt x="298121" y="0"/>
                </a:lnTo>
                <a:cubicBezTo>
                  <a:pt x="298121" y="0"/>
                  <a:pt x="298121" y="0"/>
                  <a:pt x="467711" y="0"/>
                </a:cubicBezTo>
                <a:cubicBezTo>
                  <a:pt x="467711" y="0"/>
                  <a:pt x="467711" y="0"/>
                  <a:pt x="478422" y="0"/>
                </a:cubicBezTo>
                <a:cubicBezTo>
                  <a:pt x="478422" y="0"/>
                  <a:pt x="480208" y="0"/>
                  <a:pt x="480208" y="0"/>
                </a:cubicBezTo>
                <a:cubicBezTo>
                  <a:pt x="537333" y="3572"/>
                  <a:pt x="562325" y="42863"/>
                  <a:pt x="539118" y="87511"/>
                </a:cubicBezTo>
                <a:cubicBezTo>
                  <a:pt x="539118" y="87511"/>
                  <a:pt x="498059" y="167878"/>
                  <a:pt x="498059" y="208955"/>
                </a:cubicBezTo>
                <a:cubicBezTo>
                  <a:pt x="498059" y="285750"/>
                  <a:pt x="571251" y="350044"/>
                  <a:pt x="664079" y="350044"/>
                </a:cubicBezTo>
                <a:cubicBezTo>
                  <a:pt x="755122" y="350044"/>
                  <a:pt x="830098" y="285750"/>
                  <a:pt x="830098" y="208955"/>
                </a:cubicBezTo>
                <a:cubicBezTo>
                  <a:pt x="830098" y="167878"/>
                  <a:pt x="789040" y="87511"/>
                  <a:pt x="789040" y="87511"/>
                </a:cubicBezTo>
                <a:cubicBezTo>
                  <a:pt x="764048" y="42863"/>
                  <a:pt x="790825" y="3572"/>
                  <a:pt x="846165" y="0"/>
                </a:cubicBezTo>
                <a:lnTo>
                  <a:pt x="847950" y="0"/>
                </a:lnTo>
                <a:lnTo>
                  <a:pt x="855091" y="0"/>
                </a:lnTo>
                <a:cubicBezTo>
                  <a:pt x="855091" y="0"/>
                  <a:pt x="855091" y="0"/>
                  <a:pt x="1271032" y="0"/>
                </a:cubicBezTo>
                <a:cubicBezTo>
                  <a:pt x="1271032" y="0"/>
                  <a:pt x="1271032" y="0"/>
                  <a:pt x="1362075" y="0"/>
                </a:cubicBezTo>
                <a:cubicBezTo>
                  <a:pt x="1362075" y="0"/>
                  <a:pt x="1362075" y="0"/>
                  <a:pt x="1362075" y="442913"/>
                </a:cubicBezTo>
                <a:cubicBezTo>
                  <a:pt x="1362075" y="442913"/>
                  <a:pt x="1362075" y="442913"/>
                  <a:pt x="1362075" y="451842"/>
                </a:cubicBezTo>
                <a:cubicBezTo>
                  <a:pt x="1358505" y="492919"/>
                  <a:pt x="1335298" y="516136"/>
                  <a:pt x="1303165" y="516136"/>
                </a:cubicBezTo>
                <a:cubicBezTo>
                  <a:pt x="1290669" y="516136"/>
                  <a:pt x="1279958" y="514350"/>
                  <a:pt x="1267462" y="508992"/>
                </a:cubicBezTo>
                <a:cubicBezTo>
                  <a:pt x="1267462" y="508992"/>
                  <a:pt x="1181774" y="469702"/>
                  <a:pt x="1138931" y="469702"/>
                </a:cubicBezTo>
                <a:cubicBezTo>
                  <a:pt x="1056813" y="469702"/>
                  <a:pt x="990763" y="539353"/>
                  <a:pt x="990763" y="626864"/>
                </a:cubicBezTo>
                <a:cubicBezTo>
                  <a:pt x="990763" y="712589"/>
                  <a:pt x="1056813" y="784027"/>
                  <a:pt x="1138931" y="784027"/>
                </a:cubicBezTo>
                <a:cubicBezTo>
                  <a:pt x="1181774" y="784027"/>
                  <a:pt x="1267462" y="744736"/>
                  <a:pt x="1267462" y="744736"/>
                </a:cubicBezTo>
                <a:cubicBezTo>
                  <a:pt x="1279958" y="737592"/>
                  <a:pt x="1290669" y="735806"/>
                  <a:pt x="1303165" y="735806"/>
                </a:cubicBezTo>
                <a:cubicBezTo>
                  <a:pt x="1333513" y="735806"/>
                  <a:pt x="1356720" y="759024"/>
                  <a:pt x="1360290" y="796528"/>
                </a:cubicBezTo>
                <a:cubicBezTo>
                  <a:pt x="1360290" y="800100"/>
                  <a:pt x="1362075" y="803672"/>
                  <a:pt x="1362075" y="809030"/>
                </a:cubicBezTo>
                <a:cubicBezTo>
                  <a:pt x="1362075" y="809030"/>
                  <a:pt x="1362075" y="809030"/>
                  <a:pt x="1362075" y="1285875"/>
                </a:cubicBezTo>
                <a:cubicBezTo>
                  <a:pt x="1354935" y="1285875"/>
                  <a:pt x="1265677" y="1284089"/>
                  <a:pt x="1258536" y="1284089"/>
                </a:cubicBezTo>
                <a:cubicBezTo>
                  <a:pt x="1258536" y="1284089"/>
                  <a:pt x="1258536" y="1284089"/>
                  <a:pt x="1062169" y="1284089"/>
                </a:cubicBezTo>
                <a:cubicBezTo>
                  <a:pt x="1062169" y="1284089"/>
                  <a:pt x="1062169" y="1284089"/>
                  <a:pt x="858661" y="1284089"/>
                </a:cubicBezTo>
                <a:cubicBezTo>
                  <a:pt x="858661" y="1284089"/>
                  <a:pt x="544473" y="1284089"/>
                  <a:pt x="481993" y="1284089"/>
                </a:cubicBezTo>
                <a:cubicBezTo>
                  <a:pt x="481993" y="1284089"/>
                  <a:pt x="481993" y="1284089"/>
                  <a:pt x="480208" y="1284089"/>
                </a:cubicBezTo>
                <a:cubicBezTo>
                  <a:pt x="474852" y="1284089"/>
                  <a:pt x="471282" y="1284089"/>
                  <a:pt x="471282" y="1284089"/>
                </a:cubicBezTo>
                <a:cubicBezTo>
                  <a:pt x="471282" y="1284089"/>
                  <a:pt x="471282" y="1284089"/>
                  <a:pt x="332556" y="1284089"/>
                </a:cubicBezTo>
                <a:lnTo>
                  <a:pt x="273050" y="1284089"/>
                </a:lnTo>
                <a:lnTo>
                  <a:pt x="273050" y="1285875"/>
                </a:lnTo>
                <a:lnTo>
                  <a:pt x="257175" y="1285875"/>
                </a:lnTo>
                <a:lnTo>
                  <a:pt x="257175" y="1284089"/>
                </a:lnTo>
                <a:lnTo>
                  <a:pt x="254602" y="1284089"/>
                </a:lnTo>
                <a:cubicBezTo>
                  <a:pt x="238598" y="1284089"/>
                  <a:pt x="195921" y="1284089"/>
                  <a:pt x="82117" y="1284089"/>
                </a:cubicBezTo>
                <a:cubicBezTo>
                  <a:pt x="53555" y="1284089"/>
                  <a:pt x="0" y="1284089"/>
                  <a:pt x="0" y="1284089"/>
                </a:cubicBezTo>
                <a:cubicBezTo>
                  <a:pt x="0" y="1284089"/>
                  <a:pt x="0" y="1284089"/>
                  <a:pt x="0" y="807244"/>
                </a:cubicBezTo>
                <a:cubicBezTo>
                  <a:pt x="0" y="807244"/>
                  <a:pt x="0" y="805458"/>
                  <a:pt x="0" y="803672"/>
                </a:cubicBezTo>
                <a:cubicBezTo>
                  <a:pt x="0" y="801886"/>
                  <a:pt x="0" y="800100"/>
                  <a:pt x="0" y="800100"/>
                </a:cubicBezTo>
                <a:cubicBezTo>
                  <a:pt x="0" y="798314"/>
                  <a:pt x="0" y="798314"/>
                  <a:pt x="0" y="796528"/>
                </a:cubicBezTo>
                <a:cubicBezTo>
                  <a:pt x="5356" y="759024"/>
                  <a:pt x="28563" y="735806"/>
                  <a:pt x="58910" y="735806"/>
                </a:cubicBezTo>
                <a:cubicBezTo>
                  <a:pt x="69621" y="735806"/>
                  <a:pt x="82117" y="737592"/>
                  <a:pt x="94614" y="742950"/>
                </a:cubicBezTo>
                <a:cubicBezTo>
                  <a:pt x="94614" y="742950"/>
                  <a:pt x="180301" y="784027"/>
                  <a:pt x="221360" y="784027"/>
                </a:cubicBezTo>
                <a:cubicBezTo>
                  <a:pt x="305262" y="784027"/>
                  <a:pt x="371313" y="712589"/>
                  <a:pt x="371313" y="626864"/>
                </a:cubicBezTo>
                <a:cubicBezTo>
                  <a:pt x="371313" y="539353"/>
                  <a:pt x="305262" y="467916"/>
                  <a:pt x="221360" y="467916"/>
                </a:cubicBezTo>
                <a:cubicBezTo>
                  <a:pt x="180301" y="467916"/>
                  <a:pt x="94614" y="507206"/>
                  <a:pt x="94614" y="507206"/>
                </a:cubicBezTo>
                <a:cubicBezTo>
                  <a:pt x="82117" y="514350"/>
                  <a:pt x="69621" y="516136"/>
                  <a:pt x="58910" y="516136"/>
                </a:cubicBezTo>
                <a:cubicBezTo>
                  <a:pt x="26778" y="516136"/>
                  <a:pt x="3571" y="492919"/>
                  <a:pt x="0" y="451842"/>
                </a:cubicBezTo>
                <a:cubicBezTo>
                  <a:pt x="0" y="451842"/>
                  <a:pt x="0" y="451842"/>
                  <a:pt x="0" y="442913"/>
                </a:cubicBezTo>
                <a:cubicBezTo>
                  <a:pt x="0" y="442913"/>
                  <a:pt x="0" y="442913"/>
                  <a:pt x="0" y="0"/>
                </a:cubicBezTo>
                <a:close/>
              </a:path>
            </a:pathLst>
          </a:custGeom>
          <a:solidFill>
            <a:schemeClr val="accent5"/>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Shape 10"/>
          <p:cNvSpPr/>
          <p:nvPr/>
        </p:nvSpPr>
        <p:spPr bwMode="auto">
          <a:xfrm>
            <a:off x="4227956" y="1450338"/>
            <a:ext cx="719406" cy="684705"/>
          </a:xfrm>
          <a:custGeom>
            <a:avLst/>
            <a:gdLst>
              <a:gd name="connsiteX0" fmla="*/ 0 w 1349375"/>
              <a:gd name="connsiteY0" fmla="*/ 0 h 1284288"/>
              <a:gd name="connsiteX1" fmla="*/ 82214 w 1349375"/>
              <a:gd name="connsiteY1" fmla="*/ 0 h 1284288"/>
              <a:gd name="connsiteX2" fmla="*/ 260939 w 1349375"/>
              <a:gd name="connsiteY2" fmla="*/ 0 h 1284288"/>
              <a:gd name="connsiteX3" fmla="*/ 260939 w 1349375"/>
              <a:gd name="connsiteY3" fmla="*/ 932 h 1284288"/>
              <a:gd name="connsiteX4" fmla="*/ 260939 w 1349375"/>
              <a:gd name="connsiteY4" fmla="*/ 1587 h 1284288"/>
              <a:gd name="connsiteX5" fmla="*/ 262726 w 1349375"/>
              <a:gd name="connsiteY5" fmla="*/ 1587 h 1284288"/>
              <a:gd name="connsiteX6" fmla="*/ 262726 w 1349375"/>
              <a:gd name="connsiteY6" fmla="*/ 0 h 1284288"/>
              <a:gd name="connsiteX7" fmla="*/ 466473 w 1349375"/>
              <a:gd name="connsiteY7" fmla="*/ 0 h 1284288"/>
              <a:gd name="connsiteX8" fmla="*/ 475409 w 1349375"/>
              <a:gd name="connsiteY8" fmla="*/ 0 h 1284288"/>
              <a:gd name="connsiteX9" fmla="*/ 477196 w 1349375"/>
              <a:gd name="connsiteY9" fmla="*/ 0 h 1284288"/>
              <a:gd name="connsiteX10" fmla="*/ 478984 w 1349375"/>
              <a:gd name="connsiteY10" fmla="*/ 0 h 1284288"/>
              <a:gd name="connsiteX11" fmla="*/ 511206 w 1349375"/>
              <a:gd name="connsiteY11" fmla="*/ 0 h 1284288"/>
              <a:gd name="connsiteX12" fmla="*/ 850732 w 1349375"/>
              <a:gd name="connsiteY12" fmla="*/ 0 h 1284288"/>
              <a:gd name="connsiteX13" fmla="*/ 1052691 w 1349375"/>
              <a:gd name="connsiteY13" fmla="*/ 0 h 1284288"/>
              <a:gd name="connsiteX14" fmla="*/ 1247502 w 1349375"/>
              <a:gd name="connsiteY14" fmla="*/ 0 h 1284288"/>
              <a:gd name="connsiteX15" fmla="*/ 1349375 w 1349375"/>
              <a:gd name="connsiteY15" fmla="*/ 0 h 1284288"/>
              <a:gd name="connsiteX16" fmla="*/ 1349375 w 1349375"/>
              <a:gd name="connsiteY16" fmla="*/ 476919 h 1284288"/>
              <a:gd name="connsiteX17" fmla="*/ 1347588 w 1349375"/>
              <a:gd name="connsiteY17" fmla="*/ 487637 h 1284288"/>
              <a:gd name="connsiteX18" fmla="*/ 1290396 w 1349375"/>
              <a:gd name="connsiteY18" fmla="*/ 548368 h 1284288"/>
              <a:gd name="connsiteX19" fmla="*/ 1256438 w 1349375"/>
              <a:gd name="connsiteY19" fmla="*/ 539437 h 1284288"/>
              <a:gd name="connsiteX20" fmla="*/ 1129543 w 1349375"/>
              <a:gd name="connsiteY20" fmla="*/ 500140 h 1284288"/>
              <a:gd name="connsiteX21" fmla="*/ 981201 w 1349375"/>
              <a:gd name="connsiteY21" fmla="*/ 657327 h 1284288"/>
              <a:gd name="connsiteX22" fmla="*/ 1129543 w 1349375"/>
              <a:gd name="connsiteY22" fmla="*/ 816300 h 1284288"/>
              <a:gd name="connsiteX23" fmla="*/ 1256438 w 1349375"/>
              <a:gd name="connsiteY23" fmla="*/ 775217 h 1284288"/>
              <a:gd name="connsiteX24" fmla="*/ 1290396 w 1349375"/>
              <a:gd name="connsiteY24" fmla="*/ 768072 h 1284288"/>
              <a:gd name="connsiteX25" fmla="*/ 1349375 w 1349375"/>
              <a:gd name="connsiteY25" fmla="*/ 832376 h 1284288"/>
              <a:gd name="connsiteX26" fmla="*/ 1349375 w 1349375"/>
              <a:gd name="connsiteY26" fmla="*/ 841307 h 1284288"/>
              <a:gd name="connsiteX27" fmla="*/ 1349375 w 1349375"/>
              <a:gd name="connsiteY27" fmla="*/ 1284288 h 1284288"/>
              <a:gd name="connsiteX28" fmla="*/ 1260013 w 1349375"/>
              <a:gd name="connsiteY28" fmla="*/ 1284288 h 1284288"/>
              <a:gd name="connsiteX29" fmla="*/ 847158 w 1349375"/>
              <a:gd name="connsiteY29" fmla="*/ 1284288 h 1284288"/>
              <a:gd name="connsiteX30" fmla="*/ 840008 w 1349375"/>
              <a:gd name="connsiteY30" fmla="*/ 1284288 h 1284288"/>
              <a:gd name="connsiteX31" fmla="*/ 838221 w 1349375"/>
              <a:gd name="connsiteY31" fmla="*/ 1284288 h 1284288"/>
              <a:gd name="connsiteX32" fmla="*/ 781029 w 1349375"/>
              <a:gd name="connsiteY32" fmla="*/ 1196764 h 1284288"/>
              <a:gd name="connsiteX33" fmla="*/ 822136 w 1349375"/>
              <a:gd name="connsiteY33" fmla="*/ 1075301 h 1284288"/>
              <a:gd name="connsiteX34" fmla="*/ 657709 w 1349375"/>
              <a:gd name="connsiteY34" fmla="*/ 935976 h 1284288"/>
              <a:gd name="connsiteX35" fmla="*/ 491494 w 1349375"/>
              <a:gd name="connsiteY35" fmla="*/ 1075301 h 1284288"/>
              <a:gd name="connsiteX36" fmla="*/ 534388 w 1349375"/>
              <a:gd name="connsiteY36" fmla="*/ 1196764 h 1284288"/>
              <a:gd name="connsiteX37" fmla="*/ 477196 w 1349375"/>
              <a:gd name="connsiteY37" fmla="*/ 1284288 h 1284288"/>
              <a:gd name="connsiteX38" fmla="*/ 473622 w 1349375"/>
              <a:gd name="connsiteY38" fmla="*/ 1284288 h 1284288"/>
              <a:gd name="connsiteX39" fmla="*/ 464686 w 1349375"/>
              <a:gd name="connsiteY39" fmla="*/ 1284288 h 1284288"/>
              <a:gd name="connsiteX40" fmla="*/ 294897 w 1349375"/>
              <a:gd name="connsiteY40" fmla="*/ 1284288 h 1284288"/>
              <a:gd name="connsiteX41" fmla="*/ 0 w 1349375"/>
              <a:gd name="connsiteY41" fmla="*/ 1284288 h 1284288"/>
              <a:gd name="connsiteX42" fmla="*/ 0 w 1349375"/>
              <a:gd name="connsiteY42" fmla="*/ 841307 h 1284288"/>
              <a:gd name="connsiteX43" fmla="*/ 0 w 1349375"/>
              <a:gd name="connsiteY43" fmla="*/ 832376 h 1284288"/>
              <a:gd name="connsiteX44" fmla="*/ 58980 w 1349375"/>
              <a:gd name="connsiteY44" fmla="*/ 768072 h 1284288"/>
              <a:gd name="connsiteX45" fmla="*/ 92937 w 1349375"/>
              <a:gd name="connsiteY45" fmla="*/ 777003 h 1284288"/>
              <a:gd name="connsiteX46" fmla="*/ 219832 w 1349375"/>
              <a:gd name="connsiteY46" fmla="*/ 816300 h 1284288"/>
              <a:gd name="connsiteX47" fmla="*/ 366387 w 1349375"/>
              <a:gd name="connsiteY47" fmla="*/ 659113 h 1284288"/>
              <a:gd name="connsiteX48" fmla="*/ 219832 w 1349375"/>
              <a:gd name="connsiteY48" fmla="*/ 501926 h 1284288"/>
              <a:gd name="connsiteX49" fmla="*/ 92937 w 1349375"/>
              <a:gd name="connsiteY49" fmla="*/ 541223 h 1284288"/>
              <a:gd name="connsiteX50" fmla="*/ 58980 w 1349375"/>
              <a:gd name="connsiteY50" fmla="*/ 548368 h 1284288"/>
              <a:gd name="connsiteX51" fmla="*/ 0 w 1349375"/>
              <a:gd name="connsiteY51" fmla="*/ 487637 h 1284288"/>
              <a:gd name="connsiteX52" fmla="*/ 0 w 1349375"/>
              <a:gd name="connsiteY52" fmla="*/ 484064 h 1284288"/>
              <a:gd name="connsiteX53" fmla="*/ 0 w 1349375"/>
              <a:gd name="connsiteY53" fmla="*/ 480492 h 1284288"/>
              <a:gd name="connsiteX54" fmla="*/ 0 w 1349375"/>
              <a:gd name="connsiteY54" fmla="*/ 476919 h 1284288"/>
              <a:gd name="connsiteX55" fmla="*/ 0 w 1349375"/>
              <a:gd name="connsiteY55" fmla="*/ 0 h 1284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349375" h="1284288">
                <a:moveTo>
                  <a:pt x="0" y="0"/>
                </a:moveTo>
                <a:cubicBezTo>
                  <a:pt x="0" y="0"/>
                  <a:pt x="51831" y="0"/>
                  <a:pt x="82214" y="0"/>
                </a:cubicBezTo>
                <a:cubicBezTo>
                  <a:pt x="82214" y="0"/>
                  <a:pt x="82214" y="0"/>
                  <a:pt x="260939" y="0"/>
                </a:cubicBezTo>
                <a:cubicBezTo>
                  <a:pt x="260939" y="0"/>
                  <a:pt x="260939" y="0"/>
                  <a:pt x="260939" y="932"/>
                </a:cubicBezTo>
                <a:lnTo>
                  <a:pt x="260939" y="1587"/>
                </a:lnTo>
                <a:lnTo>
                  <a:pt x="262726" y="1587"/>
                </a:lnTo>
                <a:lnTo>
                  <a:pt x="262726" y="0"/>
                </a:lnTo>
                <a:cubicBezTo>
                  <a:pt x="262726" y="0"/>
                  <a:pt x="262726" y="0"/>
                  <a:pt x="466473" y="0"/>
                </a:cubicBezTo>
                <a:cubicBezTo>
                  <a:pt x="466473" y="0"/>
                  <a:pt x="470047" y="0"/>
                  <a:pt x="475409" y="0"/>
                </a:cubicBezTo>
                <a:lnTo>
                  <a:pt x="477196" y="0"/>
                </a:lnTo>
                <a:cubicBezTo>
                  <a:pt x="478984" y="0"/>
                  <a:pt x="478984" y="0"/>
                  <a:pt x="478984" y="0"/>
                </a:cubicBezTo>
                <a:lnTo>
                  <a:pt x="511206" y="0"/>
                </a:lnTo>
                <a:cubicBezTo>
                  <a:pt x="612637" y="0"/>
                  <a:pt x="850732" y="0"/>
                  <a:pt x="850732" y="0"/>
                </a:cubicBezTo>
                <a:cubicBezTo>
                  <a:pt x="850732" y="0"/>
                  <a:pt x="850732" y="0"/>
                  <a:pt x="1052691" y="0"/>
                </a:cubicBezTo>
                <a:cubicBezTo>
                  <a:pt x="1052691" y="0"/>
                  <a:pt x="1052691" y="0"/>
                  <a:pt x="1247502" y="0"/>
                </a:cubicBezTo>
                <a:cubicBezTo>
                  <a:pt x="1254651" y="0"/>
                  <a:pt x="1342226" y="0"/>
                  <a:pt x="1349375" y="0"/>
                </a:cubicBezTo>
                <a:cubicBezTo>
                  <a:pt x="1349375" y="0"/>
                  <a:pt x="1349375" y="0"/>
                  <a:pt x="1349375" y="476919"/>
                </a:cubicBezTo>
                <a:cubicBezTo>
                  <a:pt x="1349375" y="480492"/>
                  <a:pt x="1347588" y="485850"/>
                  <a:pt x="1347588" y="487637"/>
                </a:cubicBezTo>
                <a:cubicBezTo>
                  <a:pt x="1344013" y="525147"/>
                  <a:pt x="1320779" y="548368"/>
                  <a:pt x="1290396" y="548368"/>
                </a:cubicBezTo>
                <a:cubicBezTo>
                  <a:pt x="1279672" y="548368"/>
                  <a:pt x="1267162" y="546582"/>
                  <a:pt x="1256438" y="539437"/>
                </a:cubicBezTo>
                <a:cubicBezTo>
                  <a:pt x="1256438" y="539437"/>
                  <a:pt x="1170650" y="500140"/>
                  <a:pt x="1129543" y="500140"/>
                </a:cubicBezTo>
                <a:cubicBezTo>
                  <a:pt x="1047330" y="500140"/>
                  <a:pt x="981201" y="571589"/>
                  <a:pt x="981201" y="657327"/>
                </a:cubicBezTo>
                <a:cubicBezTo>
                  <a:pt x="981201" y="744851"/>
                  <a:pt x="1047330" y="816300"/>
                  <a:pt x="1129543" y="816300"/>
                </a:cubicBezTo>
                <a:cubicBezTo>
                  <a:pt x="1170650" y="816300"/>
                  <a:pt x="1256438" y="775217"/>
                  <a:pt x="1256438" y="775217"/>
                </a:cubicBezTo>
                <a:cubicBezTo>
                  <a:pt x="1267162" y="769858"/>
                  <a:pt x="1279672" y="768072"/>
                  <a:pt x="1290396" y="768072"/>
                </a:cubicBezTo>
                <a:cubicBezTo>
                  <a:pt x="1322566" y="768072"/>
                  <a:pt x="1345801" y="791293"/>
                  <a:pt x="1349375" y="832376"/>
                </a:cubicBezTo>
                <a:cubicBezTo>
                  <a:pt x="1349375" y="832376"/>
                  <a:pt x="1349375" y="832376"/>
                  <a:pt x="1349375" y="841307"/>
                </a:cubicBezTo>
                <a:cubicBezTo>
                  <a:pt x="1349375" y="841307"/>
                  <a:pt x="1349375" y="841307"/>
                  <a:pt x="1349375" y="1284288"/>
                </a:cubicBezTo>
                <a:cubicBezTo>
                  <a:pt x="1349375" y="1284288"/>
                  <a:pt x="1349375" y="1284288"/>
                  <a:pt x="1260013" y="1284288"/>
                </a:cubicBezTo>
                <a:cubicBezTo>
                  <a:pt x="1260013" y="1284288"/>
                  <a:pt x="1260013" y="1284288"/>
                  <a:pt x="847158" y="1284288"/>
                </a:cubicBezTo>
                <a:lnTo>
                  <a:pt x="840008" y="1284288"/>
                </a:lnTo>
                <a:cubicBezTo>
                  <a:pt x="838221" y="1284288"/>
                  <a:pt x="838221" y="1284288"/>
                  <a:pt x="838221" y="1284288"/>
                </a:cubicBezTo>
                <a:cubicBezTo>
                  <a:pt x="782816" y="1280716"/>
                  <a:pt x="757795" y="1241419"/>
                  <a:pt x="781029" y="1196764"/>
                </a:cubicBezTo>
                <a:cubicBezTo>
                  <a:pt x="781029" y="1196764"/>
                  <a:pt x="822136" y="1116384"/>
                  <a:pt x="822136" y="1075301"/>
                </a:cubicBezTo>
                <a:cubicBezTo>
                  <a:pt x="822136" y="998494"/>
                  <a:pt x="748859" y="935976"/>
                  <a:pt x="657709" y="935976"/>
                </a:cubicBezTo>
                <a:cubicBezTo>
                  <a:pt x="566559" y="935976"/>
                  <a:pt x="491494" y="998494"/>
                  <a:pt x="491494" y="1075301"/>
                </a:cubicBezTo>
                <a:cubicBezTo>
                  <a:pt x="491494" y="1116384"/>
                  <a:pt x="534388" y="1196764"/>
                  <a:pt x="534388" y="1196764"/>
                </a:cubicBezTo>
                <a:cubicBezTo>
                  <a:pt x="557623" y="1243205"/>
                  <a:pt x="530814" y="1280716"/>
                  <a:pt x="477196" y="1284288"/>
                </a:cubicBezTo>
                <a:cubicBezTo>
                  <a:pt x="475409" y="1284288"/>
                  <a:pt x="473622" y="1284288"/>
                  <a:pt x="473622" y="1284288"/>
                </a:cubicBezTo>
                <a:cubicBezTo>
                  <a:pt x="473622" y="1284288"/>
                  <a:pt x="473622" y="1284288"/>
                  <a:pt x="464686" y="1284288"/>
                </a:cubicBezTo>
                <a:cubicBezTo>
                  <a:pt x="464686" y="1284288"/>
                  <a:pt x="464686" y="1284288"/>
                  <a:pt x="294897" y="1284288"/>
                </a:cubicBezTo>
                <a:cubicBezTo>
                  <a:pt x="294897" y="1284288"/>
                  <a:pt x="294897" y="1284288"/>
                  <a:pt x="0" y="1284288"/>
                </a:cubicBezTo>
                <a:cubicBezTo>
                  <a:pt x="0" y="1284288"/>
                  <a:pt x="0" y="1284288"/>
                  <a:pt x="0" y="841307"/>
                </a:cubicBezTo>
                <a:cubicBezTo>
                  <a:pt x="0" y="841307"/>
                  <a:pt x="0" y="841307"/>
                  <a:pt x="0" y="832376"/>
                </a:cubicBezTo>
                <a:cubicBezTo>
                  <a:pt x="3575" y="791293"/>
                  <a:pt x="26809" y="768072"/>
                  <a:pt x="58980" y="768072"/>
                </a:cubicBezTo>
                <a:cubicBezTo>
                  <a:pt x="69703" y="768072"/>
                  <a:pt x="80427" y="769858"/>
                  <a:pt x="92937" y="777003"/>
                </a:cubicBezTo>
                <a:cubicBezTo>
                  <a:pt x="92937" y="777003"/>
                  <a:pt x="176938" y="816300"/>
                  <a:pt x="219832" y="816300"/>
                </a:cubicBezTo>
                <a:cubicBezTo>
                  <a:pt x="302046" y="816300"/>
                  <a:pt x="366387" y="744851"/>
                  <a:pt x="366387" y="659113"/>
                </a:cubicBezTo>
                <a:cubicBezTo>
                  <a:pt x="366387" y="571589"/>
                  <a:pt x="302046" y="501926"/>
                  <a:pt x="219832" y="501926"/>
                </a:cubicBezTo>
                <a:cubicBezTo>
                  <a:pt x="176938" y="501926"/>
                  <a:pt x="92937" y="541223"/>
                  <a:pt x="92937" y="541223"/>
                </a:cubicBezTo>
                <a:cubicBezTo>
                  <a:pt x="80427" y="546582"/>
                  <a:pt x="69703" y="548368"/>
                  <a:pt x="58980" y="548368"/>
                </a:cubicBezTo>
                <a:cubicBezTo>
                  <a:pt x="26809" y="548368"/>
                  <a:pt x="3575" y="525147"/>
                  <a:pt x="0" y="487637"/>
                </a:cubicBezTo>
                <a:cubicBezTo>
                  <a:pt x="0" y="485850"/>
                  <a:pt x="0" y="485850"/>
                  <a:pt x="0" y="484064"/>
                </a:cubicBezTo>
                <a:cubicBezTo>
                  <a:pt x="0" y="484064"/>
                  <a:pt x="0" y="482278"/>
                  <a:pt x="0" y="480492"/>
                </a:cubicBezTo>
                <a:cubicBezTo>
                  <a:pt x="0" y="478705"/>
                  <a:pt x="0" y="476919"/>
                  <a:pt x="0" y="476919"/>
                </a:cubicBezTo>
                <a:cubicBezTo>
                  <a:pt x="0" y="476919"/>
                  <a:pt x="0" y="476919"/>
                  <a:pt x="0" y="0"/>
                </a:cubicBezTo>
                <a:close/>
              </a:path>
            </a:pathLst>
          </a:custGeom>
          <a:solidFill>
            <a:schemeClr val="accent2"/>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Shape 11"/>
          <p:cNvSpPr/>
          <p:nvPr/>
        </p:nvSpPr>
        <p:spPr bwMode="auto">
          <a:xfrm>
            <a:off x="5033690" y="3473137"/>
            <a:ext cx="874289" cy="685552"/>
          </a:xfrm>
          <a:custGeom>
            <a:avLst/>
            <a:gdLst>
              <a:gd name="T0" fmla="*/ 661 w 918"/>
              <a:gd name="T1" fmla="*/ 0 h 720"/>
              <a:gd name="T2" fmla="*/ 631 w 918"/>
              <a:gd name="T3" fmla="*/ 49 h 720"/>
              <a:gd name="T4" fmla="*/ 653 w 918"/>
              <a:gd name="T5" fmla="*/ 117 h 720"/>
              <a:gd name="T6" fmla="*/ 565 w 918"/>
              <a:gd name="T7" fmla="*/ 196 h 720"/>
              <a:gd name="T8" fmla="*/ 477 w 918"/>
              <a:gd name="T9" fmla="*/ 117 h 720"/>
              <a:gd name="T10" fmla="*/ 499 w 918"/>
              <a:gd name="T11" fmla="*/ 49 h 720"/>
              <a:gd name="T12" fmla="*/ 469 w 918"/>
              <a:gd name="T13" fmla="*/ 0 h 720"/>
              <a:gd name="T14" fmla="*/ 467 w 918"/>
              <a:gd name="T15" fmla="*/ 0 h 720"/>
              <a:gd name="T16" fmla="*/ 469 w 918"/>
              <a:gd name="T17" fmla="*/ 0 h 720"/>
              <a:gd name="T18" fmla="*/ 468 w 918"/>
              <a:gd name="T19" fmla="*/ 0 h 720"/>
              <a:gd name="T20" fmla="*/ 470 w 918"/>
              <a:gd name="T21" fmla="*/ 0 h 720"/>
              <a:gd name="T22" fmla="*/ 463 w 918"/>
              <a:gd name="T23" fmla="*/ 0 h 720"/>
              <a:gd name="T24" fmla="*/ 243 w 918"/>
              <a:gd name="T25" fmla="*/ 0 h 720"/>
              <a:gd name="T26" fmla="*/ 243 w 918"/>
              <a:gd name="T27" fmla="*/ 0 h 720"/>
              <a:gd name="T28" fmla="*/ 196 w 918"/>
              <a:gd name="T29" fmla="*/ 0 h 720"/>
              <a:gd name="T30" fmla="*/ 196 w 918"/>
              <a:gd name="T31" fmla="*/ 248 h 720"/>
              <a:gd name="T32" fmla="*/ 196 w 918"/>
              <a:gd name="T33" fmla="*/ 253 h 720"/>
              <a:gd name="T34" fmla="*/ 196 w 918"/>
              <a:gd name="T35" fmla="*/ 253 h 720"/>
              <a:gd name="T36" fmla="*/ 165 w 918"/>
              <a:gd name="T37" fmla="*/ 289 h 720"/>
              <a:gd name="T38" fmla="*/ 146 w 918"/>
              <a:gd name="T39" fmla="*/ 285 h 720"/>
              <a:gd name="T40" fmla="*/ 79 w 918"/>
              <a:gd name="T41" fmla="*/ 263 h 720"/>
              <a:gd name="T42" fmla="*/ 0 w 918"/>
              <a:gd name="T43" fmla="*/ 351 h 720"/>
              <a:gd name="T44" fmla="*/ 79 w 918"/>
              <a:gd name="T45" fmla="*/ 439 h 720"/>
              <a:gd name="T46" fmla="*/ 146 w 918"/>
              <a:gd name="T47" fmla="*/ 417 h 720"/>
              <a:gd name="T48" fmla="*/ 165 w 918"/>
              <a:gd name="T49" fmla="*/ 412 h 720"/>
              <a:gd name="T50" fmla="*/ 196 w 918"/>
              <a:gd name="T51" fmla="*/ 446 h 720"/>
              <a:gd name="T52" fmla="*/ 196 w 918"/>
              <a:gd name="T53" fmla="*/ 446 h 720"/>
              <a:gd name="T54" fmla="*/ 196 w 918"/>
              <a:gd name="T55" fmla="*/ 448 h 720"/>
              <a:gd name="T56" fmla="*/ 196 w 918"/>
              <a:gd name="T57" fmla="*/ 446 h 720"/>
              <a:gd name="T58" fmla="*/ 196 w 918"/>
              <a:gd name="T59" fmla="*/ 446 h 720"/>
              <a:gd name="T60" fmla="*/ 196 w 918"/>
              <a:gd name="T61" fmla="*/ 446 h 720"/>
              <a:gd name="T62" fmla="*/ 196 w 918"/>
              <a:gd name="T63" fmla="*/ 453 h 720"/>
              <a:gd name="T64" fmla="*/ 196 w 918"/>
              <a:gd name="T65" fmla="*/ 720 h 720"/>
              <a:gd name="T66" fmla="*/ 250 w 918"/>
              <a:gd name="T67" fmla="*/ 719 h 720"/>
              <a:gd name="T68" fmla="*/ 354 w 918"/>
              <a:gd name="T69" fmla="*/ 719 h 720"/>
              <a:gd name="T70" fmla="*/ 354 w 918"/>
              <a:gd name="T71" fmla="*/ 719 h 720"/>
              <a:gd name="T72" fmla="*/ 462 w 918"/>
              <a:gd name="T73" fmla="*/ 719 h 720"/>
              <a:gd name="T74" fmla="*/ 661 w 918"/>
              <a:gd name="T75" fmla="*/ 719 h 720"/>
              <a:gd name="T76" fmla="*/ 661 w 918"/>
              <a:gd name="T77" fmla="*/ 719 h 720"/>
              <a:gd name="T78" fmla="*/ 661 w 918"/>
              <a:gd name="T79" fmla="*/ 719 h 720"/>
              <a:gd name="T80" fmla="*/ 667 w 918"/>
              <a:gd name="T81" fmla="*/ 719 h 720"/>
              <a:gd name="T82" fmla="*/ 872 w 918"/>
              <a:gd name="T83" fmla="*/ 719 h 720"/>
              <a:gd name="T84" fmla="*/ 916 w 918"/>
              <a:gd name="T85" fmla="*/ 719 h 720"/>
              <a:gd name="T86" fmla="*/ 916 w 918"/>
              <a:gd name="T87" fmla="*/ 452 h 720"/>
              <a:gd name="T88" fmla="*/ 916 w 918"/>
              <a:gd name="T89" fmla="*/ 448 h 720"/>
              <a:gd name="T90" fmla="*/ 916 w 918"/>
              <a:gd name="T91" fmla="*/ 448 h 720"/>
              <a:gd name="T92" fmla="*/ 916 w 918"/>
              <a:gd name="T93" fmla="*/ 248 h 720"/>
              <a:gd name="T94" fmla="*/ 916 w 918"/>
              <a:gd name="T95" fmla="*/ 0 h 720"/>
              <a:gd name="T96" fmla="*/ 758 w 918"/>
              <a:gd name="T97" fmla="*/ 0 h 720"/>
              <a:gd name="T98" fmla="*/ 668 w 918"/>
              <a:gd name="T99" fmla="*/ 0 h 720"/>
              <a:gd name="T100" fmla="*/ 663 w 918"/>
              <a:gd name="T101" fmla="*/ 0 h 720"/>
              <a:gd name="T102" fmla="*/ 661 w 918"/>
              <a:gd name="T103" fmla="*/ 0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18" h="720">
                <a:moveTo>
                  <a:pt x="661" y="0"/>
                </a:moveTo>
                <a:cubicBezTo>
                  <a:pt x="632" y="2"/>
                  <a:pt x="618" y="24"/>
                  <a:pt x="631" y="49"/>
                </a:cubicBezTo>
                <a:cubicBezTo>
                  <a:pt x="631" y="49"/>
                  <a:pt x="653" y="94"/>
                  <a:pt x="653" y="117"/>
                </a:cubicBezTo>
                <a:cubicBezTo>
                  <a:pt x="653" y="160"/>
                  <a:pt x="613" y="196"/>
                  <a:pt x="565" y="196"/>
                </a:cubicBezTo>
                <a:cubicBezTo>
                  <a:pt x="516" y="196"/>
                  <a:pt x="477" y="160"/>
                  <a:pt x="477" y="117"/>
                </a:cubicBezTo>
                <a:cubicBezTo>
                  <a:pt x="477" y="94"/>
                  <a:pt x="499" y="49"/>
                  <a:pt x="499" y="49"/>
                </a:cubicBezTo>
                <a:cubicBezTo>
                  <a:pt x="511" y="24"/>
                  <a:pt x="498" y="2"/>
                  <a:pt x="469" y="0"/>
                </a:cubicBezTo>
                <a:cubicBezTo>
                  <a:pt x="468" y="0"/>
                  <a:pt x="468" y="0"/>
                  <a:pt x="467" y="0"/>
                </a:cubicBezTo>
                <a:cubicBezTo>
                  <a:pt x="468" y="0"/>
                  <a:pt x="469" y="0"/>
                  <a:pt x="469" y="0"/>
                </a:cubicBezTo>
                <a:cubicBezTo>
                  <a:pt x="469" y="0"/>
                  <a:pt x="469" y="0"/>
                  <a:pt x="468" y="0"/>
                </a:cubicBezTo>
                <a:cubicBezTo>
                  <a:pt x="469" y="0"/>
                  <a:pt x="470" y="0"/>
                  <a:pt x="470" y="0"/>
                </a:cubicBezTo>
                <a:cubicBezTo>
                  <a:pt x="469" y="0"/>
                  <a:pt x="467" y="0"/>
                  <a:pt x="463" y="0"/>
                </a:cubicBezTo>
                <a:cubicBezTo>
                  <a:pt x="243" y="0"/>
                  <a:pt x="243" y="0"/>
                  <a:pt x="243" y="0"/>
                </a:cubicBezTo>
                <a:cubicBezTo>
                  <a:pt x="243" y="0"/>
                  <a:pt x="243" y="0"/>
                  <a:pt x="243" y="0"/>
                </a:cubicBezTo>
                <a:cubicBezTo>
                  <a:pt x="196" y="0"/>
                  <a:pt x="196" y="0"/>
                  <a:pt x="196" y="0"/>
                </a:cubicBezTo>
                <a:cubicBezTo>
                  <a:pt x="196" y="248"/>
                  <a:pt x="196" y="248"/>
                  <a:pt x="196" y="248"/>
                </a:cubicBezTo>
                <a:cubicBezTo>
                  <a:pt x="196" y="253"/>
                  <a:pt x="196" y="253"/>
                  <a:pt x="196" y="253"/>
                </a:cubicBezTo>
                <a:cubicBezTo>
                  <a:pt x="196" y="253"/>
                  <a:pt x="196" y="253"/>
                  <a:pt x="196" y="253"/>
                </a:cubicBezTo>
                <a:cubicBezTo>
                  <a:pt x="194" y="276"/>
                  <a:pt x="182" y="289"/>
                  <a:pt x="165" y="289"/>
                </a:cubicBezTo>
                <a:cubicBezTo>
                  <a:pt x="159" y="289"/>
                  <a:pt x="153" y="288"/>
                  <a:pt x="146" y="285"/>
                </a:cubicBezTo>
                <a:cubicBezTo>
                  <a:pt x="146" y="285"/>
                  <a:pt x="101" y="263"/>
                  <a:pt x="79" y="263"/>
                </a:cubicBezTo>
                <a:cubicBezTo>
                  <a:pt x="35" y="263"/>
                  <a:pt x="0" y="302"/>
                  <a:pt x="0" y="351"/>
                </a:cubicBezTo>
                <a:cubicBezTo>
                  <a:pt x="0" y="399"/>
                  <a:pt x="35" y="439"/>
                  <a:pt x="79" y="439"/>
                </a:cubicBezTo>
                <a:cubicBezTo>
                  <a:pt x="101" y="439"/>
                  <a:pt x="146" y="417"/>
                  <a:pt x="146" y="417"/>
                </a:cubicBezTo>
                <a:cubicBezTo>
                  <a:pt x="153" y="413"/>
                  <a:pt x="159" y="412"/>
                  <a:pt x="165" y="412"/>
                </a:cubicBezTo>
                <a:cubicBezTo>
                  <a:pt x="181" y="412"/>
                  <a:pt x="193" y="425"/>
                  <a:pt x="196" y="446"/>
                </a:cubicBezTo>
                <a:cubicBezTo>
                  <a:pt x="196" y="446"/>
                  <a:pt x="196" y="446"/>
                  <a:pt x="196" y="446"/>
                </a:cubicBezTo>
                <a:cubicBezTo>
                  <a:pt x="196" y="447"/>
                  <a:pt x="196" y="447"/>
                  <a:pt x="196" y="448"/>
                </a:cubicBezTo>
                <a:cubicBezTo>
                  <a:pt x="196" y="447"/>
                  <a:pt x="196" y="447"/>
                  <a:pt x="196" y="446"/>
                </a:cubicBezTo>
                <a:cubicBezTo>
                  <a:pt x="196" y="446"/>
                  <a:pt x="196" y="446"/>
                  <a:pt x="196" y="446"/>
                </a:cubicBezTo>
                <a:cubicBezTo>
                  <a:pt x="196" y="446"/>
                  <a:pt x="196" y="446"/>
                  <a:pt x="196" y="446"/>
                </a:cubicBezTo>
                <a:cubicBezTo>
                  <a:pt x="196" y="448"/>
                  <a:pt x="196" y="450"/>
                  <a:pt x="196" y="453"/>
                </a:cubicBezTo>
                <a:cubicBezTo>
                  <a:pt x="196" y="720"/>
                  <a:pt x="196" y="720"/>
                  <a:pt x="196" y="720"/>
                </a:cubicBezTo>
                <a:cubicBezTo>
                  <a:pt x="200" y="720"/>
                  <a:pt x="246" y="719"/>
                  <a:pt x="250" y="719"/>
                </a:cubicBezTo>
                <a:cubicBezTo>
                  <a:pt x="354" y="719"/>
                  <a:pt x="354" y="719"/>
                  <a:pt x="354" y="719"/>
                </a:cubicBezTo>
                <a:cubicBezTo>
                  <a:pt x="354" y="719"/>
                  <a:pt x="354" y="719"/>
                  <a:pt x="354" y="719"/>
                </a:cubicBezTo>
                <a:cubicBezTo>
                  <a:pt x="462" y="719"/>
                  <a:pt x="462" y="719"/>
                  <a:pt x="462" y="719"/>
                </a:cubicBezTo>
                <a:cubicBezTo>
                  <a:pt x="462" y="719"/>
                  <a:pt x="628" y="719"/>
                  <a:pt x="661" y="719"/>
                </a:cubicBezTo>
                <a:cubicBezTo>
                  <a:pt x="661" y="719"/>
                  <a:pt x="661" y="719"/>
                  <a:pt x="661" y="719"/>
                </a:cubicBezTo>
                <a:cubicBezTo>
                  <a:pt x="661" y="719"/>
                  <a:pt x="661" y="719"/>
                  <a:pt x="661" y="719"/>
                </a:cubicBezTo>
                <a:cubicBezTo>
                  <a:pt x="664" y="719"/>
                  <a:pt x="666" y="719"/>
                  <a:pt x="667" y="719"/>
                </a:cubicBezTo>
                <a:cubicBezTo>
                  <a:pt x="872" y="719"/>
                  <a:pt x="872" y="719"/>
                  <a:pt x="872" y="719"/>
                </a:cubicBezTo>
                <a:cubicBezTo>
                  <a:pt x="888" y="719"/>
                  <a:pt x="916" y="719"/>
                  <a:pt x="916" y="719"/>
                </a:cubicBezTo>
                <a:cubicBezTo>
                  <a:pt x="916" y="452"/>
                  <a:pt x="916" y="452"/>
                  <a:pt x="916" y="452"/>
                </a:cubicBezTo>
                <a:cubicBezTo>
                  <a:pt x="916" y="450"/>
                  <a:pt x="915" y="448"/>
                  <a:pt x="916" y="448"/>
                </a:cubicBezTo>
                <a:cubicBezTo>
                  <a:pt x="916" y="448"/>
                  <a:pt x="916" y="448"/>
                  <a:pt x="916" y="448"/>
                </a:cubicBezTo>
                <a:cubicBezTo>
                  <a:pt x="918" y="418"/>
                  <a:pt x="916" y="248"/>
                  <a:pt x="916" y="248"/>
                </a:cubicBezTo>
                <a:cubicBezTo>
                  <a:pt x="916" y="0"/>
                  <a:pt x="916" y="0"/>
                  <a:pt x="916" y="0"/>
                </a:cubicBezTo>
                <a:cubicBezTo>
                  <a:pt x="758" y="0"/>
                  <a:pt x="758" y="0"/>
                  <a:pt x="758" y="0"/>
                </a:cubicBezTo>
                <a:cubicBezTo>
                  <a:pt x="668" y="0"/>
                  <a:pt x="668" y="0"/>
                  <a:pt x="668" y="0"/>
                </a:cubicBezTo>
                <a:cubicBezTo>
                  <a:pt x="663" y="0"/>
                  <a:pt x="663" y="0"/>
                  <a:pt x="663" y="0"/>
                </a:cubicBezTo>
                <a:cubicBezTo>
                  <a:pt x="662" y="0"/>
                  <a:pt x="662" y="0"/>
                  <a:pt x="661" y="0"/>
                </a:cubicBezTo>
              </a:path>
            </a:pathLst>
          </a:custGeom>
          <a:solidFill>
            <a:schemeClr val="accent4">
              <a:lumMod val="60000"/>
              <a:lumOff val="40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Shape 12"/>
          <p:cNvSpPr/>
          <p:nvPr/>
        </p:nvSpPr>
        <p:spPr bwMode="auto">
          <a:xfrm>
            <a:off x="3235176" y="3473137"/>
            <a:ext cx="873443" cy="685552"/>
          </a:xfrm>
          <a:custGeom>
            <a:avLst/>
            <a:gdLst>
              <a:gd name="T0" fmla="*/ 256 w 917"/>
              <a:gd name="T1" fmla="*/ 0 h 720"/>
              <a:gd name="T2" fmla="*/ 254 w 917"/>
              <a:gd name="T3" fmla="*/ 0 h 720"/>
              <a:gd name="T4" fmla="*/ 249 w 917"/>
              <a:gd name="T5" fmla="*/ 0 h 720"/>
              <a:gd name="T6" fmla="*/ 160 w 917"/>
              <a:gd name="T7" fmla="*/ 0 h 720"/>
              <a:gd name="T8" fmla="*/ 2 w 917"/>
              <a:gd name="T9" fmla="*/ 0 h 720"/>
              <a:gd name="T10" fmla="*/ 2 w 917"/>
              <a:gd name="T11" fmla="*/ 248 h 720"/>
              <a:gd name="T12" fmla="*/ 2 w 917"/>
              <a:gd name="T13" fmla="*/ 448 h 720"/>
              <a:gd name="T14" fmla="*/ 2 w 917"/>
              <a:gd name="T15" fmla="*/ 448 h 720"/>
              <a:gd name="T16" fmla="*/ 2 w 917"/>
              <a:gd name="T17" fmla="*/ 452 h 720"/>
              <a:gd name="T18" fmla="*/ 2 w 917"/>
              <a:gd name="T19" fmla="*/ 719 h 720"/>
              <a:gd name="T20" fmla="*/ 46 w 917"/>
              <a:gd name="T21" fmla="*/ 719 h 720"/>
              <a:gd name="T22" fmla="*/ 251 w 917"/>
              <a:gd name="T23" fmla="*/ 719 h 720"/>
              <a:gd name="T24" fmla="*/ 256 w 917"/>
              <a:gd name="T25" fmla="*/ 719 h 720"/>
              <a:gd name="T26" fmla="*/ 256 w 917"/>
              <a:gd name="T27" fmla="*/ 719 h 720"/>
              <a:gd name="T28" fmla="*/ 256 w 917"/>
              <a:gd name="T29" fmla="*/ 719 h 720"/>
              <a:gd name="T30" fmla="*/ 455 w 917"/>
              <a:gd name="T31" fmla="*/ 719 h 720"/>
              <a:gd name="T32" fmla="*/ 563 w 917"/>
              <a:gd name="T33" fmla="*/ 719 h 720"/>
              <a:gd name="T34" fmla="*/ 563 w 917"/>
              <a:gd name="T35" fmla="*/ 719 h 720"/>
              <a:gd name="T36" fmla="*/ 667 w 917"/>
              <a:gd name="T37" fmla="*/ 719 h 720"/>
              <a:gd name="T38" fmla="*/ 721 w 917"/>
              <a:gd name="T39" fmla="*/ 720 h 720"/>
              <a:gd name="T40" fmla="*/ 721 w 917"/>
              <a:gd name="T41" fmla="*/ 453 h 720"/>
              <a:gd name="T42" fmla="*/ 721 w 917"/>
              <a:gd name="T43" fmla="*/ 446 h 720"/>
              <a:gd name="T44" fmla="*/ 721 w 917"/>
              <a:gd name="T45" fmla="*/ 446 h 720"/>
              <a:gd name="T46" fmla="*/ 721 w 917"/>
              <a:gd name="T47" fmla="*/ 446 h 720"/>
              <a:gd name="T48" fmla="*/ 722 w 917"/>
              <a:gd name="T49" fmla="*/ 448 h 720"/>
              <a:gd name="T50" fmla="*/ 722 w 917"/>
              <a:gd name="T51" fmla="*/ 446 h 720"/>
              <a:gd name="T52" fmla="*/ 722 w 917"/>
              <a:gd name="T53" fmla="*/ 446 h 720"/>
              <a:gd name="T54" fmla="*/ 722 w 917"/>
              <a:gd name="T55" fmla="*/ 446 h 720"/>
              <a:gd name="T56" fmla="*/ 753 w 917"/>
              <a:gd name="T57" fmla="*/ 412 h 720"/>
              <a:gd name="T58" fmla="*/ 771 w 917"/>
              <a:gd name="T59" fmla="*/ 417 h 720"/>
              <a:gd name="T60" fmla="*/ 839 w 917"/>
              <a:gd name="T61" fmla="*/ 439 h 720"/>
              <a:gd name="T62" fmla="*/ 917 w 917"/>
              <a:gd name="T63" fmla="*/ 351 h 720"/>
              <a:gd name="T64" fmla="*/ 839 w 917"/>
              <a:gd name="T65" fmla="*/ 263 h 720"/>
              <a:gd name="T66" fmla="*/ 771 w 917"/>
              <a:gd name="T67" fmla="*/ 285 h 720"/>
              <a:gd name="T68" fmla="*/ 753 w 917"/>
              <a:gd name="T69" fmla="*/ 289 h 720"/>
              <a:gd name="T70" fmla="*/ 722 w 917"/>
              <a:gd name="T71" fmla="*/ 253 h 720"/>
              <a:gd name="T72" fmla="*/ 721 w 917"/>
              <a:gd name="T73" fmla="*/ 253 h 720"/>
              <a:gd name="T74" fmla="*/ 721 w 917"/>
              <a:gd name="T75" fmla="*/ 248 h 720"/>
              <a:gd name="T76" fmla="*/ 721 w 917"/>
              <a:gd name="T77" fmla="*/ 0 h 720"/>
              <a:gd name="T78" fmla="*/ 674 w 917"/>
              <a:gd name="T79" fmla="*/ 0 h 720"/>
              <a:gd name="T80" fmla="*/ 674 w 917"/>
              <a:gd name="T81" fmla="*/ 0 h 720"/>
              <a:gd name="T82" fmla="*/ 454 w 917"/>
              <a:gd name="T83" fmla="*/ 0 h 720"/>
              <a:gd name="T84" fmla="*/ 447 w 917"/>
              <a:gd name="T85" fmla="*/ 0 h 720"/>
              <a:gd name="T86" fmla="*/ 449 w 917"/>
              <a:gd name="T87" fmla="*/ 0 h 720"/>
              <a:gd name="T88" fmla="*/ 448 w 917"/>
              <a:gd name="T89" fmla="*/ 0 h 720"/>
              <a:gd name="T90" fmla="*/ 450 w 917"/>
              <a:gd name="T91" fmla="*/ 0 h 720"/>
              <a:gd name="T92" fmla="*/ 449 w 917"/>
              <a:gd name="T93" fmla="*/ 0 h 720"/>
              <a:gd name="T94" fmla="*/ 419 w 917"/>
              <a:gd name="T95" fmla="*/ 49 h 720"/>
              <a:gd name="T96" fmla="*/ 441 w 917"/>
              <a:gd name="T97" fmla="*/ 117 h 720"/>
              <a:gd name="T98" fmla="*/ 353 w 917"/>
              <a:gd name="T99" fmla="*/ 196 h 720"/>
              <a:gd name="T100" fmla="*/ 265 w 917"/>
              <a:gd name="T101" fmla="*/ 117 h 720"/>
              <a:gd name="T102" fmla="*/ 287 w 917"/>
              <a:gd name="T103" fmla="*/ 49 h 720"/>
              <a:gd name="T104" fmla="*/ 256 w 917"/>
              <a:gd name="T105" fmla="*/ 0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17" h="720">
                <a:moveTo>
                  <a:pt x="256" y="0"/>
                </a:moveTo>
                <a:cubicBezTo>
                  <a:pt x="255" y="0"/>
                  <a:pt x="255" y="0"/>
                  <a:pt x="254" y="0"/>
                </a:cubicBezTo>
                <a:cubicBezTo>
                  <a:pt x="249" y="0"/>
                  <a:pt x="249" y="0"/>
                  <a:pt x="249" y="0"/>
                </a:cubicBezTo>
                <a:cubicBezTo>
                  <a:pt x="160" y="0"/>
                  <a:pt x="160" y="0"/>
                  <a:pt x="160" y="0"/>
                </a:cubicBezTo>
                <a:cubicBezTo>
                  <a:pt x="2" y="0"/>
                  <a:pt x="2" y="0"/>
                  <a:pt x="2" y="0"/>
                </a:cubicBezTo>
                <a:cubicBezTo>
                  <a:pt x="2" y="248"/>
                  <a:pt x="2" y="248"/>
                  <a:pt x="2" y="248"/>
                </a:cubicBezTo>
                <a:cubicBezTo>
                  <a:pt x="2" y="248"/>
                  <a:pt x="0" y="418"/>
                  <a:pt x="2" y="448"/>
                </a:cubicBezTo>
                <a:cubicBezTo>
                  <a:pt x="2" y="448"/>
                  <a:pt x="2" y="448"/>
                  <a:pt x="2" y="448"/>
                </a:cubicBezTo>
                <a:cubicBezTo>
                  <a:pt x="2" y="448"/>
                  <a:pt x="2" y="450"/>
                  <a:pt x="2" y="452"/>
                </a:cubicBezTo>
                <a:cubicBezTo>
                  <a:pt x="2" y="719"/>
                  <a:pt x="2" y="719"/>
                  <a:pt x="2" y="719"/>
                </a:cubicBezTo>
                <a:cubicBezTo>
                  <a:pt x="2" y="719"/>
                  <a:pt x="30" y="719"/>
                  <a:pt x="46" y="719"/>
                </a:cubicBezTo>
                <a:cubicBezTo>
                  <a:pt x="251" y="719"/>
                  <a:pt x="251" y="719"/>
                  <a:pt x="251" y="719"/>
                </a:cubicBezTo>
                <a:cubicBezTo>
                  <a:pt x="251" y="719"/>
                  <a:pt x="253" y="719"/>
                  <a:pt x="256" y="719"/>
                </a:cubicBezTo>
                <a:cubicBezTo>
                  <a:pt x="256" y="719"/>
                  <a:pt x="256" y="719"/>
                  <a:pt x="256" y="719"/>
                </a:cubicBezTo>
                <a:cubicBezTo>
                  <a:pt x="256" y="719"/>
                  <a:pt x="256" y="719"/>
                  <a:pt x="256" y="719"/>
                </a:cubicBezTo>
                <a:cubicBezTo>
                  <a:pt x="290" y="719"/>
                  <a:pt x="455" y="719"/>
                  <a:pt x="455" y="719"/>
                </a:cubicBezTo>
                <a:cubicBezTo>
                  <a:pt x="563" y="719"/>
                  <a:pt x="563" y="719"/>
                  <a:pt x="563" y="719"/>
                </a:cubicBezTo>
                <a:cubicBezTo>
                  <a:pt x="563" y="719"/>
                  <a:pt x="563" y="719"/>
                  <a:pt x="563" y="719"/>
                </a:cubicBezTo>
                <a:cubicBezTo>
                  <a:pt x="667" y="719"/>
                  <a:pt x="667" y="719"/>
                  <a:pt x="667" y="719"/>
                </a:cubicBezTo>
                <a:cubicBezTo>
                  <a:pt x="671" y="719"/>
                  <a:pt x="718" y="720"/>
                  <a:pt x="721" y="720"/>
                </a:cubicBezTo>
                <a:cubicBezTo>
                  <a:pt x="721" y="453"/>
                  <a:pt x="721" y="453"/>
                  <a:pt x="721" y="453"/>
                </a:cubicBezTo>
                <a:cubicBezTo>
                  <a:pt x="721" y="450"/>
                  <a:pt x="721" y="448"/>
                  <a:pt x="721" y="446"/>
                </a:cubicBezTo>
                <a:cubicBezTo>
                  <a:pt x="721" y="446"/>
                  <a:pt x="721" y="446"/>
                  <a:pt x="721" y="446"/>
                </a:cubicBezTo>
                <a:cubicBezTo>
                  <a:pt x="721" y="446"/>
                  <a:pt x="721" y="446"/>
                  <a:pt x="721" y="446"/>
                </a:cubicBezTo>
                <a:cubicBezTo>
                  <a:pt x="721" y="447"/>
                  <a:pt x="721" y="447"/>
                  <a:pt x="722" y="448"/>
                </a:cubicBezTo>
                <a:cubicBezTo>
                  <a:pt x="722" y="447"/>
                  <a:pt x="722" y="447"/>
                  <a:pt x="722" y="446"/>
                </a:cubicBezTo>
                <a:cubicBezTo>
                  <a:pt x="722" y="446"/>
                  <a:pt x="722" y="446"/>
                  <a:pt x="722" y="446"/>
                </a:cubicBezTo>
                <a:cubicBezTo>
                  <a:pt x="722" y="446"/>
                  <a:pt x="722" y="446"/>
                  <a:pt x="722" y="446"/>
                </a:cubicBezTo>
                <a:cubicBezTo>
                  <a:pt x="724" y="425"/>
                  <a:pt x="736" y="412"/>
                  <a:pt x="753" y="412"/>
                </a:cubicBezTo>
                <a:cubicBezTo>
                  <a:pt x="758" y="412"/>
                  <a:pt x="765" y="413"/>
                  <a:pt x="771" y="417"/>
                </a:cubicBezTo>
                <a:cubicBezTo>
                  <a:pt x="771" y="417"/>
                  <a:pt x="816" y="439"/>
                  <a:pt x="839" y="439"/>
                </a:cubicBezTo>
                <a:cubicBezTo>
                  <a:pt x="882" y="439"/>
                  <a:pt x="917" y="399"/>
                  <a:pt x="917" y="351"/>
                </a:cubicBezTo>
                <a:cubicBezTo>
                  <a:pt x="917" y="302"/>
                  <a:pt x="882" y="263"/>
                  <a:pt x="839" y="263"/>
                </a:cubicBezTo>
                <a:cubicBezTo>
                  <a:pt x="816" y="263"/>
                  <a:pt x="771" y="285"/>
                  <a:pt x="771" y="285"/>
                </a:cubicBezTo>
                <a:cubicBezTo>
                  <a:pt x="765" y="288"/>
                  <a:pt x="758" y="289"/>
                  <a:pt x="753" y="289"/>
                </a:cubicBezTo>
                <a:cubicBezTo>
                  <a:pt x="736" y="289"/>
                  <a:pt x="723" y="276"/>
                  <a:pt x="722" y="253"/>
                </a:cubicBezTo>
                <a:cubicBezTo>
                  <a:pt x="721" y="253"/>
                  <a:pt x="721" y="253"/>
                  <a:pt x="721" y="253"/>
                </a:cubicBezTo>
                <a:cubicBezTo>
                  <a:pt x="721" y="248"/>
                  <a:pt x="721" y="248"/>
                  <a:pt x="721" y="248"/>
                </a:cubicBezTo>
                <a:cubicBezTo>
                  <a:pt x="721" y="0"/>
                  <a:pt x="721" y="0"/>
                  <a:pt x="721" y="0"/>
                </a:cubicBezTo>
                <a:cubicBezTo>
                  <a:pt x="674" y="0"/>
                  <a:pt x="674" y="0"/>
                  <a:pt x="674" y="0"/>
                </a:cubicBezTo>
                <a:cubicBezTo>
                  <a:pt x="674" y="0"/>
                  <a:pt x="674" y="0"/>
                  <a:pt x="674" y="0"/>
                </a:cubicBezTo>
                <a:cubicBezTo>
                  <a:pt x="454" y="0"/>
                  <a:pt x="454" y="0"/>
                  <a:pt x="454" y="0"/>
                </a:cubicBezTo>
                <a:cubicBezTo>
                  <a:pt x="451" y="0"/>
                  <a:pt x="449" y="0"/>
                  <a:pt x="447" y="0"/>
                </a:cubicBezTo>
                <a:cubicBezTo>
                  <a:pt x="448" y="0"/>
                  <a:pt x="448" y="0"/>
                  <a:pt x="449" y="0"/>
                </a:cubicBezTo>
                <a:cubicBezTo>
                  <a:pt x="449" y="0"/>
                  <a:pt x="448" y="0"/>
                  <a:pt x="448" y="0"/>
                </a:cubicBezTo>
                <a:cubicBezTo>
                  <a:pt x="449" y="0"/>
                  <a:pt x="449" y="0"/>
                  <a:pt x="450" y="0"/>
                </a:cubicBezTo>
                <a:cubicBezTo>
                  <a:pt x="450" y="0"/>
                  <a:pt x="449" y="0"/>
                  <a:pt x="449" y="0"/>
                </a:cubicBezTo>
                <a:cubicBezTo>
                  <a:pt x="420" y="2"/>
                  <a:pt x="406" y="24"/>
                  <a:pt x="419" y="49"/>
                </a:cubicBezTo>
                <a:cubicBezTo>
                  <a:pt x="419" y="49"/>
                  <a:pt x="441" y="94"/>
                  <a:pt x="441" y="117"/>
                </a:cubicBezTo>
                <a:cubicBezTo>
                  <a:pt x="441" y="160"/>
                  <a:pt x="401" y="196"/>
                  <a:pt x="353" y="196"/>
                </a:cubicBezTo>
                <a:cubicBezTo>
                  <a:pt x="304" y="196"/>
                  <a:pt x="265" y="160"/>
                  <a:pt x="265" y="117"/>
                </a:cubicBezTo>
                <a:cubicBezTo>
                  <a:pt x="265" y="94"/>
                  <a:pt x="287" y="49"/>
                  <a:pt x="287" y="49"/>
                </a:cubicBezTo>
                <a:cubicBezTo>
                  <a:pt x="299" y="24"/>
                  <a:pt x="286" y="2"/>
                  <a:pt x="256" y="0"/>
                </a:cubicBezTo>
              </a:path>
            </a:pathLst>
          </a:custGeom>
          <a:solidFill>
            <a:schemeClr val="accent6"/>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Shape 37"/>
          <p:cNvSpPr>
            <a:spLocks noChangeAspect="1"/>
          </p:cNvSpPr>
          <p:nvPr/>
        </p:nvSpPr>
        <p:spPr bwMode="auto">
          <a:xfrm>
            <a:off x="3436695" y="1621903"/>
            <a:ext cx="310264" cy="2479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84" y="0"/>
                </a:moveTo>
                <a:cubicBezTo>
                  <a:pt x="20941" y="0"/>
                  <a:pt x="21159" y="103"/>
                  <a:pt x="21335" y="310"/>
                </a:cubicBezTo>
                <a:cubicBezTo>
                  <a:pt x="21511" y="518"/>
                  <a:pt x="21599" y="760"/>
                  <a:pt x="21599" y="1048"/>
                </a:cubicBezTo>
                <a:lnTo>
                  <a:pt x="21599" y="16238"/>
                </a:lnTo>
                <a:cubicBezTo>
                  <a:pt x="21599" y="16523"/>
                  <a:pt x="21511" y="16767"/>
                  <a:pt x="21335" y="16969"/>
                </a:cubicBezTo>
                <a:cubicBezTo>
                  <a:pt x="21161" y="17173"/>
                  <a:pt x="20943" y="17274"/>
                  <a:pt x="20684" y="17274"/>
                </a:cubicBezTo>
                <a:lnTo>
                  <a:pt x="19807" y="17274"/>
                </a:lnTo>
                <a:lnTo>
                  <a:pt x="19807" y="17369"/>
                </a:lnTo>
                <a:cubicBezTo>
                  <a:pt x="19807" y="17948"/>
                  <a:pt x="19709" y="18498"/>
                  <a:pt x="19513" y="19017"/>
                </a:cubicBezTo>
                <a:cubicBezTo>
                  <a:pt x="19317" y="19535"/>
                  <a:pt x="19060" y="19984"/>
                  <a:pt x="18746" y="20361"/>
                </a:cubicBezTo>
                <a:cubicBezTo>
                  <a:pt x="18433" y="20738"/>
                  <a:pt x="18051" y="21038"/>
                  <a:pt x="17608" y="21263"/>
                </a:cubicBezTo>
                <a:cubicBezTo>
                  <a:pt x="17167" y="21487"/>
                  <a:pt x="16697" y="21599"/>
                  <a:pt x="16197" y="21599"/>
                </a:cubicBezTo>
                <a:cubicBezTo>
                  <a:pt x="15705" y="21599"/>
                  <a:pt x="15237" y="21487"/>
                  <a:pt x="14796" y="21263"/>
                </a:cubicBezTo>
                <a:cubicBezTo>
                  <a:pt x="14353" y="21038"/>
                  <a:pt x="13973" y="20738"/>
                  <a:pt x="13653" y="20361"/>
                </a:cubicBezTo>
                <a:cubicBezTo>
                  <a:pt x="13332" y="19984"/>
                  <a:pt x="13077" y="19535"/>
                  <a:pt x="12886" y="19017"/>
                </a:cubicBezTo>
                <a:cubicBezTo>
                  <a:pt x="12695" y="18498"/>
                  <a:pt x="12600" y="17948"/>
                  <a:pt x="12600" y="17369"/>
                </a:cubicBezTo>
                <a:lnTo>
                  <a:pt x="12600" y="17274"/>
                </a:lnTo>
                <a:lnTo>
                  <a:pt x="9000" y="17274"/>
                </a:lnTo>
                <a:lnTo>
                  <a:pt x="9000" y="17369"/>
                </a:lnTo>
                <a:cubicBezTo>
                  <a:pt x="9000" y="17948"/>
                  <a:pt x="8904" y="18498"/>
                  <a:pt x="8713" y="19017"/>
                </a:cubicBezTo>
                <a:cubicBezTo>
                  <a:pt x="8522" y="19535"/>
                  <a:pt x="8265" y="19984"/>
                  <a:pt x="7946" y="20361"/>
                </a:cubicBezTo>
                <a:cubicBezTo>
                  <a:pt x="7628" y="20738"/>
                  <a:pt x="7244" y="21038"/>
                  <a:pt x="6803" y="21263"/>
                </a:cubicBezTo>
                <a:cubicBezTo>
                  <a:pt x="6360" y="21487"/>
                  <a:pt x="5894" y="21599"/>
                  <a:pt x="5402" y="21599"/>
                </a:cubicBezTo>
                <a:cubicBezTo>
                  <a:pt x="4910" y="21599"/>
                  <a:pt x="4442" y="21487"/>
                  <a:pt x="4004" y="21263"/>
                </a:cubicBezTo>
                <a:cubicBezTo>
                  <a:pt x="3558" y="21038"/>
                  <a:pt x="3178" y="20738"/>
                  <a:pt x="2857" y="20361"/>
                </a:cubicBezTo>
                <a:cubicBezTo>
                  <a:pt x="2537" y="19984"/>
                  <a:pt x="2282" y="19535"/>
                  <a:pt x="2091" y="19017"/>
                </a:cubicBezTo>
                <a:cubicBezTo>
                  <a:pt x="1900" y="18498"/>
                  <a:pt x="1804" y="17948"/>
                  <a:pt x="1804" y="17369"/>
                </a:cubicBezTo>
                <a:lnTo>
                  <a:pt x="1804" y="17274"/>
                </a:lnTo>
                <a:lnTo>
                  <a:pt x="891" y="17274"/>
                </a:lnTo>
                <a:cubicBezTo>
                  <a:pt x="646" y="17274"/>
                  <a:pt x="438" y="17168"/>
                  <a:pt x="262" y="16960"/>
                </a:cubicBezTo>
                <a:cubicBezTo>
                  <a:pt x="88" y="16756"/>
                  <a:pt x="0" y="16514"/>
                  <a:pt x="0" y="16238"/>
                </a:cubicBezTo>
                <a:lnTo>
                  <a:pt x="0" y="10668"/>
                </a:lnTo>
                <a:cubicBezTo>
                  <a:pt x="0" y="10441"/>
                  <a:pt x="26" y="10205"/>
                  <a:pt x="68" y="9960"/>
                </a:cubicBezTo>
                <a:cubicBezTo>
                  <a:pt x="117" y="9715"/>
                  <a:pt x="186" y="9474"/>
                  <a:pt x="274" y="9229"/>
                </a:cubicBezTo>
                <a:cubicBezTo>
                  <a:pt x="364" y="8984"/>
                  <a:pt x="470" y="8751"/>
                  <a:pt x="592" y="8526"/>
                </a:cubicBezTo>
                <a:cubicBezTo>
                  <a:pt x="712" y="8301"/>
                  <a:pt x="837" y="8114"/>
                  <a:pt x="959" y="7964"/>
                </a:cubicBezTo>
                <a:lnTo>
                  <a:pt x="3573" y="4906"/>
                </a:lnTo>
                <a:cubicBezTo>
                  <a:pt x="3697" y="4759"/>
                  <a:pt x="3857" y="4613"/>
                  <a:pt x="4053" y="4474"/>
                </a:cubicBezTo>
                <a:cubicBezTo>
                  <a:pt x="4248" y="4330"/>
                  <a:pt x="4449" y="4209"/>
                  <a:pt x="4657" y="4109"/>
                </a:cubicBezTo>
                <a:cubicBezTo>
                  <a:pt x="4863" y="4005"/>
                  <a:pt x="5071" y="3927"/>
                  <a:pt x="5277" y="3867"/>
                </a:cubicBezTo>
                <a:cubicBezTo>
                  <a:pt x="5485" y="3806"/>
                  <a:pt x="5686" y="3775"/>
                  <a:pt x="5882" y="3775"/>
                </a:cubicBezTo>
                <a:lnTo>
                  <a:pt x="6820" y="3775"/>
                </a:lnTo>
                <a:lnTo>
                  <a:pt x="6820" y="1048"/>
                </a:lnTo>
                <a:cubicBezTo>
                  <a:pt x="6820" y="760"/>
                  <a:pt x="6908" y="518"/>
                  <a:pt x="7082" y="310"/>
                </a:cubicBezTo>
                <a:cubicBezTo>
                  <a:pt x="7258" y="103"/>
                  <a:pt x="7464" y="0"/>
                  <a:pt x="7699" y="0"/>
                </a:cubicBezTo>
                <a:lnTo>
                  <a:pt x="20684" y="0"/>
                </a:lnTo>
                <a:close/>
                <a:moveTo>
                  <a:pt x="6791" y="6438"/>
                </a:moveTo>
                <a:lnTo>
                  <a:pt x="5877" y="6438"/>
                </a:lnTo>
                <a:cubicBezTo>
                  <a:pt x="5799" y="6438"/>
                  <a:pt x="5676" y="6478"/>
                  <a:pt x="5510" y="6550"/>
                </a:cubicBezTo>
                <a:cubicBezTo>
                  <a:pt x="5341" y="6625"/>
                  <a:pt x="5223" y="6703"/>
                  <a:pt x="5152" y="6784"/>
                </a:cubicBezTo>
                <a:lnTo>
                  <a:pt x="2539" y="9830"/>
                </a:lnTo>
                <a:cubicBezTo>
                  <a:pt x="2478" y="9902"/>
                  <a:pt x="2412" y="10040"/>
                  <a:pt x="2351" y="10239"/>
                </a:cubicBezTo>
                <a:cubicBezTo>
                  <a:pt x="2289" y="10435"/>
                  <a:pt x="2257" y="10579"/>
                  <a:pt x="2257" y="10671"/>
                </a:cubicBezTo>
                <a:lnTo>
                  <a:pt x="2257" y="11527"/>
                </a:lnTo>
                <a:lnTo>
                  <a:pt x="6795" y="11527"/>
                </a:lnTo>
                <a:lnTo>
                  <a:pt x="6795" y="6438"/>
                </a:lnTo>
                <a:close/>
                <a:moveTo>
                  <a:pt x="5395" y="18942"/>
                </a:moveTo>
                <a:cubicBezTo>
                  <a:pt x="5760" y="18942"/>
                  <a:pt x="6075" y="18789"/>
                  <a:pt x="6340" y="18481"/>
                </a:cubicBezTo>
                <a:cubicBezTo>
                  <a:pt x="6600" y="18173"/>
                  <a:pt x="6732" y="17804"/>
                  <a:pt x="6732" y="17372"/>
                </a:cubicBezTo>
                <a:cubicBezTo>
                  <a:pt x="6732" y="16940"/>
                  <a:pt x="6600" y="16569"/>
                  <a:pt x="6340" y="16252"/>
                </a:cubicBezTo>
                <a:cubicBezTo>
                  <a:pt x="6078" y="15944"/>
                  <a:pt x="5762" y="15786"/>
                  <a:pt x="5395" y="15786"/>
                </a:cubicBezTo>
                <a:cubicBezTo>
                  <a:pt x="5027" y="15786"/>
                  <a:pt x="4714" y="15941"/>
                  <a:pt x="4444" y="16246"/>
                </a:cubicBezTo>
                <a:cubicBezTo>
                  <a:pt x="4180" y="16557"/>
                  <a:pt x="4045" y="16932"/>
                  <a:pt x="4045" y="17372"/>
                </a:cubicBezTo>
                <a:cubicBezTo>
                  <a:pt x="4045" y="17804"/>
                  <a:pt x="4180" y="18173"/>
                  <a:pt x="4444" y="18481"/>
                </a:cubicBezTo>
                <a:cubicBezTo>
                  <a:pt x="4714" y="18789"/>
                  <a:pt x="5027" y="18942"/>
                  <a:pt x="5395" y="18942"/>
                </a:cubicBezTo>
                <a:moveTo>
                  <a:pt x="16195" y="18942"/>
                </a:moveTo>
                <a:cubicBezTo>
                  <a:pt x="16560" y="18942"/>
                  <a:pt x="16878" y="18789"/>
                  <a:pt x="17145" y="18481"/>
                </a:cubicBezTo>
                <a:cubicBezTo>
                  <a:pt x="17409" y="18173"/>
                  <a:pt x="17544" y="17804"/>
                  <a:pt x="17544" y="17372"/>
                </a:cubicBezTo>
                <a:cubicBezTo>
                  <a:pt x="17544" y="16940"/>
                  <a:pt x="17412" y="16569"/>
                  <a:pt x="17150" y="16252"/>
                </a:cubicBezTo>
                <a:cubicBezTo>
                  <a:pt x="16890" y="15944"/>
                  <a:pt x="16572" y="15786"/>
                  <a:pt x="16195" y="15786"/>
                </a:cubicBezTo>
                <a:cubicBezTo>
                  <a:pt x="15827" y="15786"/>
                  <a:pt x="15514" y="15941"/>
                  <a:pt x="15249" y="16246"/>
                </a:cubicBezTo>
                <a:cubicBezTo>
                  <a:pt x="14990" y="16557"/>
                  <a:pt x="14857" y="16932"/>
                  <a:pt x="14857" y="17372"/>
                </a:cubicBezTo>
                <a:cubicBezTo>
                  <a:pt x="14857" y="17804"/>
                  <a:pt x="14990" y="18173"/>
                  <a:pt x="15249" y="18481"/>
                </a:cubicBezTo>
                <a:cubicBezTo>
                  <a:pt x="15511" y="18789"/>
                  <a:pt x="15825" y="18942"/>
                  <a:pt x="16195" y="18942"/>
                </a:cubicBezTo>
              </a:path>
            </a:pathLst>
          </a:custGeom>
          <a:solidFill>
            <a:schemeClr val="bg1"/>
          </a:solidFill>
          <a:ln>
            <a:noFill/>
          </a:ln>
          <a:effec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Shape 38"/>
          <p:cNvSpPr>
            <a:spLocks noChangeAspect="1"/>
          </p:cNvSpPr>
          <p:nvPr/>
        </p:nvSpPr>
        <p:spPr bwMode="auto">
          <a:xfrm>
            <a:off x="5445125" y="3739156"/>
            <a:ext cx="249079" cy="25014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92" y="0"/>
                </a:moveTo>
                <a:cubicBezTo>
                  <a:pt x="12101" y="0"/>
                  <a:pt x="13398" y="296"/>
                  <a:pt x="14685" y="897"/>
                </a:cubicBezTo>
                <a:cubicBezTo>
                  <a:pt x="15972" y="1496"/>
                  <a:pt x="17128" y="2309"/>
                  <a:pt x="18152" y="3337"/>
                </a:cubicBezTo>
                <a:cubicBezTo>
                  <a:pt x="19173" y="4365"/>
                  <a:pt x="20002" y="5565"/>
                  <a:pt x="20642" y="6941"/>
                </a:cubicBezTo>
                <a:cubicBezTo>
                  <a:pt x="21277" y="8313"/>
                  <a:pt x="21599" y="9784"/>
                  <a:pt x="21599" y="11354"/>
                </a:cubicBezTo>
                <a:cubicBezTo>
                  <a:pt x="21599" y="12995"/>
                  <a:pt x="21305" y="14571"/>
                  <a:pt x="20722" y="16085"/>
                </a:cubicBezTo>
                <a:lnTo>
                  <a:pt x="20416" y="16895"/>
                </a:lnTo>
                <a:lnTo>
                  <a:pt x="18455" y="17245"/>
                </a:lnTo>
                <a:cubicBezTo>
                  <a:pt x="18253" y="18183"/>
                  <a:pt x="17836" y="18965"/>
                  <a:pt x="17210" y="19589"/>
                </a:cubicBezTo>
                <a:cubicBezTo>
                  <a:pt x="16584" y="20207"/>
                  <a:pt x="15843" y="20521"/>
                  <a:pt x="14996" y="20521"/>
                </a:cubicBezTo>
                <a:lnTo>
                  <a:pt x="14996" y="21074"/>
                </a:lnTo>
                <a:cubicBezTo>
                  <a:pt x="14996" y="21218"/>
                  <a:pt x="14953" y="21343"/>
                  <a:pt x="14862" y="21447"/>
                </a:cubicBezTo>
                <a:cubicBezTo>
                  <a:pt x="14770" y="21549"/>
                  <a:pt x="14664" y="21599"/>
                  <a:pt x="14534" y="21599"/>
                </a:cubicBezTo>
                <a:lnTo>
                  <a:pt x="13633" y="21599"/>
                </a:lnTo>
                <a:cubicBezTo>
                  <a:pt x="13513" y="21599"/>
                  <a:pt x="13407" y="21549"/>
                  <a:pt x="13322" y="21447"/>
                </a:cubicBezTo>
                <a:cubicBezTo>
                  <a:pt x="13238" y="21343"/>
                  <a:pt x="13193" y="21218"/>
                  <a:pt x="13193" y="21074"/>
                </a:cubicBezTo>
                <a:lnTo>
                  <a:pt x="13193" y="11354"/>
                </a:lnTo>
                <a:cubicBezTo>
                  <a:pt x="13193" y="11210"/>
                  <a:pt x="13238" y="11081"/>
                  <a:pt x="13322" y="10970"/>
                </a:cubicBezTo>
                <a:cubicBezTo>
                  <a:pt x="13407" y="10857"/>
                  <a:pt x="13513" y="10798"/>
                  <a:pt x="13633" y="10798"/>
                </a:cubicBezTo>
                <a:lnTo>
                  <a:pt x="14534" y="10798"/>
                </a:lnTo>
                <a:cubicBezTo>
                  <a:pt x="14654" y="10798"/>
                  <a:pt x="14763" y="10857"/>
                  <a:pt x="14857" y="10970"/>
                </a:cubicBezTo>
                <a:cubicBezTo>
                  <a:pt x="14949" y="11081"/>
                  <a:pt x="14996" y="11210"/>
                  <a:pt x="14996" y="11354"/>
                </a:cubicBezTo>
                <a:lnTo>
                  <a:pt x="14996" y="11880"/>
                </a:lnTo>
                <a:cubicBezTo>
                  <a:pt x="15655" y="11880"/>
                  <a:pt x="16262" y="12077"/>
                  <a:pt x="16810" y="12476"/>
                </a:cubicBezTo>
                <a:cubicBezTo>
                  <a:pt x="17359" y="12874"/>
                  <a:pt x="17787" y="13396"/>
                  <a:pt x="18095" y="14046"/>
                </a:cubicBezTo>
                <a:lnTo>
                  <a:pt x="18533" y="13947"/>
                </a:lnTo>
                <a:cubicBezTo>
                  <a:pt x="18782" y="13136"/>
                  <a:pt x="18900" y="12272"/>
                  <a:pt x="18893" y="11354"/>
                </a:cubicBezTo>
                <a:cubicBezTo>
                  <a:pt x="18893" y="10228"/>
                  <a:pt x="18648" y="9177"/>
                  <a:pt x="18156" y="8194"/>
                </a:cubicBezTo>
                <a:cubicBezTo>
                  <a:pt x="17665" y="7220"/>
                  <a:pt x="17024" y="6362"/>
                  <a:pt x="16238" y="5622"/>
                </a:cubicBezTo>
                <a:cubicBezTo>
                  <a:pt x="15455" y="4882"/>
                  <a:pt x="14584" y="4300"/>
                  <a:pt x="13621" y="3877"/>
                </a:cubicBezTo>
                <a:cubicBezTo>
                  <a:pt x="12659" y="3456"/>
                  <a:pt x="11717" y="3241"/>
                  <a:pt x="10792" y="3241"/>
                </a:cubicBezTo>
                <a:cubicBezTo>
                  <a:pt x="9868" y="3241"/>
                  <a:pt x="8929" y="3456"/>
                  <a:pt x="7971" y="3877"/>
                </a:cubicBezTo>
                <a:cubicBezTo>
                  <a:pt x="7015" y="4300"/>
                  <a:pt x="6140" y="4879"/>
                  <a:pt x="5358" y="5608"/>
                </a:cubicBezTo>
                <a:cubicBezTo>
                  <a:pt x="4572" y="6336"/>
                  <a:pt x="3934" y="7198"/>
                  <a:pt x="3443" y="8183"/>
                </a:cubicBezTo>
                <a:cubicBezTo>
                  <a:pt x="2951" y="9171"/>
                  <a:pt x="2704" y="10219"/>
                  <a:pt x="2704" y="11329"/>
                </a:cubicBezTo>
                <a:cubicBezTo>
                  <a:pt x="2704" y="12267"/>
                  <a:pt x="2824" y="13136"/>
                  <a:pt x="3066" y="13947"/>
                </a:cubicBezTo>
                <a:lnTo>
                  <a:pt x="3504" y="14046"/>
                </a:lnTo>
                <a:cubicBezTo>
                  <a:pt x="3812" y="13396"/>
                  <a:pt x="4240" y="12874"/>
                  <a:pt x="4789" y="12476"/>
                </a:cubicBezTo>
                <a:cubicBezTo>
                  <a:pt x="5337" y="12077"/>
                  <a:pt x="5942" y="11880"/>
                  <a:pt x="6603" y="11880"/>
                </a:cubicBezTo>
                <a:lnTo>
                  <a:pt x="6603" y="11354"/>
                </a:lnTo>
                <a:cubicBezTo>
                  <a:pt x="6603" y="11210"/>
                  <a:pt x="6646" y="11081"/>
                  <a:pt x="6737" y="10970"/>
                </a:cubicBezTo>
                <a:cubicBezTo>
                  <a:pt x="6827" y="10857"/>
                  <a:pt x="6935" y="10798"/>
                  <a:pt x="7065" y="10798"/>
                </a:cubicBezTo>
                <a:lnTo>
                  <a:pt x="7966" y="10798"/>
                </a:lnTo>
                <a:cubicBezTo>
                  <a:pt x="8086" y="10798"/>
                  <a:pt x="8187" y="10857"/>
                  <a:pt x="8270" y="10970"/>
                </a:cubicBezTo>
                <a:cubicBezTo>
                  <a:pt x="8352" y="11081"/>
                  <a:pt x="8392" y="11210"/>
                  <a:pt x="8392" y="11354"/>
                </a:cubicBezTo>
                <a:lnTo>
                  <a:pt x="8392" y="21074"/>
                </a:lnTo>
                <a:cubicBezTo>
                  <a:pt x="8392" y="21218"/>
                  <a:pt x="8352" y="21343"/>
                  <a:pt x="8270" y="21447"/>
                </a:cubicBezTo>
                <a:cubicBezTo>
                  <a:pt x="8187" y="21549"/>
                  <a:pt x="8086" y="21599"/>
                  <a:pt x="7966" y="21599"/>
                </a:cubicBezTo>
                <a:lnTo>
                  <a:pt x="7065" y="21599"/>
                </a:lnTo>
                <a:cubicBezTo>
                  <a:pt x="6945" y="21599"/>
                  <a:pt x="6836" y="21549"/>
                  <a:pt x="6742" y="21447"/>
                </a:cubicBezTo>
                <a:cubicBezTo>
                  <a:pt x="6650" y="21343"/>
                  <a:pt x="6603" y="21218"/>
                  <a:pt x="6603" y="21074"/>
                </a:cubicBezTo>
                <a:lnTo>
                  <a:pt x="6603" y="20521"/>
                </a:lnTo>
                <a:cubicBezTo>
                  <a:pt x="6189" y="20521"/>
                  <a:pt x="5789" y="20436"/>
                  <a:pt x="5403" y="20270"/>
                </a:cubicBezTo>
                <a:cubicBezTo>
                  <a:pt x="5015" y="20103"/>
                  <a:pt x="4671" y="19877"/>
                  <a:pt x="4370" y="19589"/>
                </a:cubicBezTo>
                <a:cubicBezTo>
                  <a:pt x="4073" y="19298"/>
                  <a:pt x="3814" y="18956"/>
                  <a:pt x="3598" y="18558"/>
                </a:cubicBezTo>
                <a:cubicBezTo>
                  <a:pt x="3388" y="18163"/>
                  <a:pt x="3233" y="17725"/>
                  <a:pt x="3144" y="17245"/>
                </a:cubicBezTo>
                <a:lnTo>
                  <a:pt x="1172" y="16895"/>
                </a:lnTo>
                <a:lnTo>
                  <a:pt x="877" y="16085"/>
                </a:lnTo>
                <a:cubicBezTo>
                  <a:pt x="294" y="14571"/>
                  <a:pt x="0" y="12987"/>
                  <a:pt x="0" y="11326"/>
                </a:cubicBezTo>
                <a:cubicBezTo>
                  <a:pt x="0" y="9776"/>
                  <a:pt x="320" y="8310"/>
                  <a:pt x="957" y="6938"/>
                </a:cubicBezTo>
                <a:cubicBezTo>
                  <a:pt x="1595" y="5563"/>
                  <a:pt x="2426" y="4363"/>
                  <a:pt x="3447" y="3335"/>
                </a:cubicBezTo>
                <a:cubicBezTo>
                  <a:pt x="4469" y="2307"/>
                  <a:pt x="5622" y="1493"/>
                  <a:pt x="6909" y="895"/>
                </a:cubicBezTo>
                <a:cubicBezTo>
                  <a:pt x="8192" y="296"/>
                  <a:pt x="9486" y="0"/>
                  <a:pt x="10792" y="0"/>
                </a:cubicBezTo>
              </a:path>
            </a:pathLst>
          </a:custGeom>
          <a:solidFill>
            <a:schemeClr val="bg1"/>
          </a:solidFill>
          <a:ln>
            <a:noFill/>
          </a:ln>
          <a:effec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Shape 39"/>
          <p:cNvSpPr>
            <a:spLocks noChangeAspect="1"/>
          </p:cNvSpPr>
          <p:nvPr/>
        </p:nvSpPr>
        <p:spPr bwMode="auto">
          <a:xfrm>
            <a:off x="4482080" y="1571338"/>
            <a:ext cx="196161" cy="308146"/>
          </a:xfrm>
          <a:custGeom>
            <a:avLst/>
            <a:gdLst>
              <a:gd name="T0" fmla="*/ 406 w 657"/>
              <a:gd name="T1" fmla="*/ 947 h 1032"/>
              <a:gd name="T2" fmla="*/ 333 w 657"/>
              <a:gd name="T3" fmla="*/ 1031 h 1032"/>
              <a:gd name="T4" fmla="*/ 250 w 657"/>
              <a:gd name="T5" fmla="*/ 947 h 1032"/>
              <a:gd name="T6" fmla="*/ 448 w 657"/>
              <a:gd name="T7" fmla="*/ 916 h 1032"/>
              <a:gd name="T8" fmla="*/ 198 w 657"/>
              <a:gd name="T9" fmla="*/ 833 h 1032"/>
              <a:gd name="T10" fmla="*/ 656 w 657"/>
              <a:gd name="T11" fmla="*/ 333 h 1032"/>
              <a:gd name="T12" fmla="*/ 562 w 657"/>
              <a:gd name="T13" fmla="*/ 562 h 1032"/>
              <a:gd name="T14" fmla="*/ 531 w 657"/>
              <a:gd name="T15" fmla="*/ 635 h 1032"/>
              <a:gd name="T16" fmla="*/ 500 w 657"/>
              <a:gd name="T17" fmla="*/ 708 h 1032"/>
              <a:gd name="T18" fmla="*/ 500 w 657"/>
              <a:gd name="T19" fmla="*/ 729 h 1032"/>
              <a:gd name="T20" fmla="*/ 166 w 657"/>
              <a:gd name="T21" fmla="*/ 791 h 1032"/>
              <a:gd name="T22" fmla="*/ 156 w 657"/>
              <a:gd name="T23" fmla="*/ 708 h 1032"/>
              <a:gd name="T24" fmla="*/ 135 w 657"/>
              <a:gd name="T25" fmla="*/ 635 h 1032"/>
              <a:gd name="T26" fmla="*/ 93 w 657"/>
              <a:gd name="T27" fmla="*/ 552 h 1032"/>
              <a:gd name="T28" fmla="*/ 0 w 657"/>
              <a:gd name="T29" fmla="*/ 333 h 1032"/>
              <a:gd name="T30" fmla="*/ 333 w 657"/>
              <a:gd name="T31" fmla="*/ 0 h 1032"/>
              <a:gd name="T32" fmla="*/ 656 w 657"/>
              <a:gd name="T33" fmla="*/ 333 h 1032"/>
              <a:gd name="T34" fmla="*/ 510 w 657"/>
              <a:gd name="T35" fmla="*/ 156 h 1032"/>
              <a:gd name="T36" fmla="*/ 156 w 657"/>
              <a:gd name="T37" fmla="*/ 156 h 1032"/>
              <a:gd name="T38" fmla="*/ 146 w 657"/>
              <a:gd name="T39" fmla="*/ 499 h 1032"/>
              <a:gd name="T40" fmla="*/ 166 w 657"/>
              <a:gd name="T41" fmla="*/ 541 h 1032"/>
              <a:gd name="T42" fmla="*/ 229 w 657"/>
              <a:gd name="T43" fmla="*/ 666 h 1032"/>
              <a:gd name="T44" fmla="*/ 427 w 657"/>
              <a:gd name="T45" fmla="*/ 718 h 1032"/>
              <a:gd name="T46" fmla="*/ 458 w 657"/>
              <a:gd name="T47" fmla="*/ 604 h 1032"/>
              <a:gd name="T48" fmla="*/ 510 w 657"/>
              <a:gd name="T49" fmla="*/ 520 h 1032"/>
              <a:gd name="T50" fmla="*/ 583 w 657"/>
              <a:gd name="T51" fmla="*/ 333 h 1032"/>
              <a:gd name="T52" fmla="*/ 354 w 657"/>
              <a:gd name="T53" fmla="*/ 354 h 1032"/>
              <a:gd name="T54" fmla="*/ 302 w 657"/>
              <a:gd name="T55" fmla="*/ 354 h 1032"/>
              <a:gd name="T56" fmla="*/ 239 w 657"/>
              <a:gd name="T57" fmla="*/ 354 h 1032"/>
              <a:gd name="T58" fmla="*/ 250 w 657"/>
              <a:gd name="T59" fmla="*/ 499 h 1032"/>
              <a:gd name="T60" fmla="*/ 302 w 657"/>
              <a:gd name="T61" fmla="*/ 499 h 1032"/>
              <a:gd name="T62" fmla="*/ 364 w 657"/>
              <a:gd name="T63" fmla="*/ 499 h 1032"/>
              <a:gd name="T64" fmla="*/ 416 w 657"/>
              <a:gd name="T65" fmla="*/ 499 h 1032"/>
              <a:gd name="T66" fmla="*/ 427 w 657"/>
              <a:gd name="T67" fmla="*/ 354 h 1032"/>
              <a:gd name="T68" fmla="*/ 385 w 657"/>
              <a:gd name="T69" fmla="*/ 416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57" h="1032">
                <a:moveTo>
                  <a:pt x="250" y="947"/>
                </a:moveTo>
                <a:cubicBezTo>
                  <a:pt x="406" y="947"/>
                  <a:pt x="406" y="947"/>
                  <a:pt x="406" y="947"/>
                </a:cubicBezTo>
                <a:cubicBezTo>
                  <a:pt x="406" y="968"/>
                  <a:pt x="396" y="989"/>
                  <a:pt x="385" y="1010"/>
                </a:cubicBezTo>
                <a:cubicBezTo>
                  <a:pt x="364" y="1020"/>
                  <a:pt x="354" y="1031"/>
                  <a:pt x="333" y="1031"/>
                </a:cubicBezTo>
                <a:cubicBezTo>
                  <a:pt x="312" y="1031"/>
                  <a:pt x="291" y="1020"/>
                  <a:pt x="281" y="1010"/>
                </a:cubicBezTo>
                <a:cubicBezTo>
                  <a:pt x="260" y="989"/>
                  <a:pt x="250" y="968"/>
                  <a:pt x="250" y="947"/>
                </a:cubicBezTo>
                <a:close/>
                <a:moveTo>
                  <a:pt x="208" y="916"/>
                </a:moveTo>
                <a:cubicBezTo>
                  <a:pt x="448" y="916"/>
                  <a:pt x="448" y="916"/>
                  <a:pt x="448" y="916"/>
                </a:cubicBezTo>
                <a:cubicBezTo>
                  <a:pt x="458" y="833"/>
                  <a:pt x="458" y="833"/>
                  <a:pt x="458" y="833"/>
                </a:cubicBezTo>
                <a:cubicBezTo>
                  <a:pt x="198" y="833"/>
                  <a:pt x="198" y="833"/>
                  <a:pt x="198" y="833"/>
                </a:cubicBezTo>
                <a:lnTo>
                  <a:pt x="208" y="916"/>
                </a:lnTo>
                <a:close/>
                <a:moveTo>
                  <a:pt x="656" y="333"/>
                </a:moveTo>
                <a:cubicBezTo>
                  <a:pt x="656" y="416"/>
                  <a:pt x="625" y="489"/>
                  <a:pt x="573" y="552"/>
                </a:cubicBezTo>
                <a:lnTo>
                  <a:pt x="562" y="562"/>
                </a:lnTo>
                <a:cubicBezTo>
                  <a:pt x="562" y="562"/>
                  <a:pt x="562" y="572"/>
                  <a:pt x="552" y="572"/>
                </a:cubicBezTo>
                <a:cubicBezTo>
                  <a:pt x="541" y="593"/>
                  <a:pt x="541" y="614"/>
                  <a:pt x="531" y="635"/>
                </a:cubicBezTo>
                <a:cubicBezTo>
                  <a:pt x="521" y="656"/>
                  <a:pt x="510" y="677"/>
                  <a:pt x="510" y="697"/>
                </a:cubicBezTo>
                <a:cubicBezTo>
                  <a:pt x="500" y="697"/>
                  <a:pt x="500" y="697"/>
                  <a:pt x="500" y="708"/>
                </a:cubicBezTo>
                <a:lnTo>
                  <a:pt x="500" y="718"/>
                </a:lnTo>
                <a:cubicBezTo>
                  <a:pt x="500" y="729"/>
                  <a:pt x="500" y="729"/>
                  <a:pt x="500" y="729"/>
                </a:cubicBezTo>
                <a:cubicBezTo>
                  <a:pt x="500" y="791"/>
                  <a:pt x="500" y="791"/>
                  <a:pt x="500" y="791"/>
                </a:cubicBezTo>
                <a:cubicBezTo>
                  <a:pt x="166" y="791"/>
                  <a:pt x="166" y="791"/>
                  <a:pt x="166" y="791"/>
                </a:cubicBezTo>
                <a:cubicBezTo>
                  <a:pt x="166" y="729"/>
                  <a:pt x="166" y="729"/>
                  <a:pt x="166" y="729"/>
                </a:cubicBezTo>
                <a:cubicBezTo>
                  <a:pt x="166" y="718"/>
                  <a:pt x="156" y="718"/>
                  <a:pt x="156" y="708"/>
                </a:cubicBezTo>
                <a:lnTo>
                  <a:pt x="156" y="697"/>
                </a:lnTo>
                <a:cubicBezTo>
                  <a:pt x="146" y="677"/>
                  <a:pt x="146" y="656"/>
                  <a:pt x="135" y="635"/>
                </a:cubicBezTo>
                <a:cubicBezTo>
                  <a:pt x="125" y="614"/>
                  <a:pt x="114" y="593"/>
                  <a:pt x="104" y="572"/>
                </a:cubicBezTo>
                <a:cubicBezTo>
                  <a:pt x="93" y="562"/>
                  <a:pt x="93" y="562"/>
                  <a:pt x="93" y="552"/>
                </a:cubicBezTo>
                <a:lnTo>
                  <a:pt x="83" y="552"/>
                </a:lnTo>
                <a:cubicBezTo>
                  <a:pt x="31" y="489"/>
                  <a:pt x="0" y="416"/>
                  <a:pt x="0" y="333"/>
                </a:cubicBezTo>
                <a:cubicBezTo>
                  <a:pt x="0" y="239"/>
                  <a:pt x="31" y="166"/>
                  <a:pt x="104" y="104"/>
                </a:cubicBezTo>
                <a:cubicBezTo>
                  <a:pt x="166" y="31"/>
                  <a:pt x="239" y="0"/>
                  <a:pt x="333" y="0"/>
                </a:cubicBezTo>
                <a:cubicBezTo>
                  <a:pt x="416" y="0"/>
                  <a:pt x="500" y="31"/>
                  <a:pt x="562" y="104"/>
                </a:cubicBezTo>
                <a:cubicBezTo>
                  <a:pt x="625" y="166"/>
                  <a:pt x="656" y="239"/>
                  <a:pt x="656" y="333"/>
                </a:cubicBezTo>
                <a:close/>
                <a:moveTo>
                  <a:pt x="583" y="333"/>
                </a:moveTo>
                <a:cubicBezTo>
                  <a:pt x="583" y="260"/>
                  <a:pt x="562" y="198"/>
                  <a:pt x="510" y="156"/>
                </a:cubicBezTo>
                <a:cubicBezTo>
                  <a:pt x="458" y="104"/>
                  <a:pt x="396" y="83"/>
                  <a:pt x="333" y="83"/>
                </a:cubicBezTo>
                <a:cubicBezTo>
                  <a:pt x="260" y="83"/>
                  <a:pt x="198" y="104"/>
                  <a:pt x="156" y="156"/>
                </a:cubicBezTo>
                <a:cubicBezTo>
                  <a:pt x="104" y="198"/>
                  <a:pt x="73" y="260"/>
                  <a:pt x="73" y="333"/>
                </a:cubicBezTo>
                <a:cubicBezTo>
                  <a:pt x="73" y="396"/>
                  <a:pt x="93" y="448"/>
                  <a:pt x="146" y="499"/>
                </a:cubicBezTo>
                <a:cubicBezTo>
                  <a:pt x="146" y="499"/>
                  <a:pt x="146" y="510"/>
                  <a:pt x="156" y="510"/>
                </a:cubicBezTo>
                <a:cubicBezTo>
                  <a:pt x="156" y="520"/>
                  <a:pt x="166" y="531"/>
                  <a:pt x="166" y="541"/>
                </a:cubicBezTo>
                <a:cubicBezTo>
                  <a:pt x="177" y="562"/>
                  <a:pt x="187" y="583"/>
                  <a:pt x="198" y="604"/>
                </a:cubicBezTo>
                <a:cubicBezTo>
                  <a:pt x="208" y="624"/>
                  <a:pt x="218" y="645"/>
                  <a:pt x="229" y="666"/>
                </a:cubicBezTo>
                <a:cubicBezTo>
                  <a:pt x="229" y="697"/>
                  <a:pt x="239" y="708"/>
                  <a:pt x="239" y="718"/>
                </a:cubicBezTo>
                <a:cubicBezTo>
                  <a:pt x="427" y="718"/>
                  <a:pt x="427" y="718"/>
                  <a:pt x="427" y="718"/>
                </a:cubicBezTo>
                <a:cubicBezTo>
                  <a:pt x="427" y="708"/>
                  <a:pt x="427" y="697"/>
                  <a:pt x="437" y="666"/>
                </a:cubicBezTo>
                <a:cubicBezTo>
                  <a:pt x="437" y="645"/>
                  <a:pt x="448" y="624"/>
                  <a:pt x="458" y="604"/>
                </a:cubicBezTo>
                <a:cubicBezTo>
                  <a:pt x="468" y="583"/>
                  <a:pt x="479" y="562"/>
                  <a:pt x="489" y="541"/>
                </a:cubicBezTo>
                <a:cubicBezTo>
                  <a:pt x="489" y="531"/>
                  <a:pt x="500" y="520"/>
                  <a:pt x="510" y="520"/>
                </a:cubicBezTo>
                <a:cubicBezTo>
                  <a:pt x="510" y="510"/>
                  <a:pt x="510" y="499"/>
                  <a:pt x="521" y="499"/>
                </a:cubicBezTo>
                <a:cubicBezTo>
                  <a:pt x="562" y="448"/>
                  <a:pt x="583" y="396"/>
                  <a:pt x="583" y="333"/>
                </a:cubicBezTo>
                <a:close/>
                <a:moveTo>
                  <a:pt x="385" y="416"/>
                </a:moveTo>
                <a:cubicBezTo>
                  <a:pt x="354" y="354"/>
                  <a:pt x="354" y="354"/>
                  <a:pt x="354" y="354"/>
                </a:cubicBezTo>
                <a:cubicBezTo>
                  <a:pt x="333" y="302"/>
                  <a:pt x="333" y="302"/>
                  <a:pt x="333" y="302"/>
                </a:cubicBezTo>
                <a:cubicBezTo>
                  <a:pt x="302" y="354"/>
                  <a:pt x="302" y="354"/>
                  <a:pt x="302" y="354"/>
                </a:cubicBezTo>
                <a:cubicBezTo>
                  <a:pt x="271" y="416"/>
                  <a:pt x="271" y="416"/>
                  <a:pt x="271" y="416"/>
                </a:cubicBezTo>
                <a:cubicBezTo>
                  <a:pt x="239" y="354"/>
                  <a:pt x="239" y="354"/>
                  <a:pt x="239" y="354"/>
                </a:cubicBezTo>
                <a:cubicBezTo>
                  <a:pt x="187" y="385"/>
                  <a:pt x="187" y="385"/>
                  <a:pt x="187" y="385"/>
                </a:cubicBezTo>
                <a:cubicBezTo>
                  <a:pt x="250" y="499"/>
                  <a:pt x="250" y="499"/>
                  <a:pt x="250" y="499"/>
                </a:cubicBezTo>
                <a:cubicBezTo>
                  <a:pt x="271" y="552"/>
                  <a:pt x="271" y="552"/>
                  <a:pt x="271" y="552"/>
                </a:cubicBezTo>
                <a:cubicBezTo>
                  <a:pt x="302" y="499"/>
                  <a:pt x="302" y="499"/>
                  <a:pt x="302" y="499"/>
                </a:cubicBezTo>
                <a:cubicBezTo>
                  <a:pt x="333" y="437"/>
                  <a:pt x="333" y="437"/>
                  <a:pt x="333" y="437"/>
                </a:cubicBezTo>
                <a:cubicBezTo>
                  <a:pt x="364" y="499"/>
                  <a:pt x="364" y="499"/>
                  <a:pt x="364" y="499"/>
                </a:cubicBezTo>
                <a:cubicBezTo>
                  <a:pt x="385" y="552"/>
                  <a:pt x="385" y="552"/>
                  <a:pt x="385" y="552"/>
                </a:cubicBezTo>
                <a:cubicBezTo>
                  <a:pt x="416" y="499"/>
                  <a:pt x="416" y="499"/>
                  <a:pt x="416" y="499"/>
                </a:cubicBezTo>
                <a:cubicBezTo>
                  <a:pt x="479" y="385"/>
                  <a:pt x="479" y="385"/>
                  <a:pt x="479" y="385"/>
                </a:cubicBezTo>
                <a:cubicBezTo>
                  <a:pt x="427" y="354"/>
                  <a:pt x="427" y="354"/>
                  <a:pt x="427" y="354"/>
                </a:cubicBezTo>
                <a:lnTo>
                  <a:pt x="385" y="416"/>
                </a:lnTo>
                <a:close/>
                <a:moveTo>
                  <a:pt x="385" y="416"/>
                </a:moveTo>
                <a:lnTo>
                  <a:pt x="385" y="416"/>
                </a:lnTo>
                <a:close/>
              </a:path>
            </a:pathLst>
          </a:custGeom>
          <a:solidFill>
            <a:schemeClr val="bg1"/>
          </a:solidFill>
          <a:ln>
            <a:noFill/>
          </a:ln>
          <a:effec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Shape 40"/>
          <p:cNvSpPr>
            <a:spLocks noChangeAspect="1"/>
          </p:cNvSpPr>
          <p:nvPr/>
        </p:nvSpPr>
        <p:spPr bwMode="auto">
          <a:xfrm>
            <a:off x="4455157" y="2526510"/>
            <a:ext cx="275252" cy="3028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6949"/>
                </a:moveTo>
                <a:cubicBezTo>
                  <a:pt x="21599"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chemeClr val="bg1"/>
          </a:solidFill>
          <a:ln>
            <a:noFill/>
          </a:ln>
          <a:effec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Shape 41"/>
          <p:cNvSpPr>
            <a:spLocks noChangeAspect="1"/>
          </p:cNvSpPr>
          <p:nvPr/>
        </p:nvSpPr>
        <p:spPr bwMode="auto">
          <a:xfrm>
            <a:off x="3436695" y="2632657"/>
            <a:ext cx="279275" cy="247358"/>
          </a:xfrm>
          <a:custGeom>
            <a:avLst/>
            <a:gdLst>
              <a:gd name="T0" fmla="*/ 451 w 461"/>
              <a:gd name="T1" fmla="*/ 213 h 409"/>
              <a:gd name="T2" fmla="*/ 451 w 461"/>
              <a:gd name="T3" fmla="*/ 213 h 409"/>
              <a:gd name="T4" fmla="*/ 247 w 461"/>
              <a:gd name="T5" fmla="*/ 17 h 409"/>
              <a:gd name="T6" fmla="*/ 212 w 461"/>
              <a:gd name="T7" fmla="*/ 17 h 409"/>
              <a:gd name="T8" fmla="*/ 9 w 461"/>
              <a:gd name="T9" fmla="*/ 213 h 409"/>
              <a:gd name="T10" fmla="*/ 18 w 461"/>
              <a:gd name="T11" fmla="*/ 230 h 409"/>
              <a:gd name="T12" fmla="*/ 62 w 461"/>
              <a:gd name="T13" fmla="*/ 230 h 409"/>
              <a:gd name="T14" fmla="*/ 62 w 461"/>
              <a:gd name="T15" fmla="*/ 390 h 409"/>
              <a:gd name="T16" fmla="*/ 79 w 461"/>
              <a:gd name="T17" fmla="*/ 408 h 409"/>
              <a:gd name="T18" fmla="*/ 177 w 461"/>
              <a:gd name="T19" fmla="*/ 408 h 409"/>
              <a:gd name="T20" fmla="*/ 177 w 461"/>
              <a:gd name="T21" fmla="*/ 248 h 409"/>
              <a:gd name="T22" fmla="*/ 283 w 461"/>
              <a:gd name="T23" fmla="*/ 248 h 409"/>
              <a:gd name="T24" fmla="*/ 283 w 461"/>
              <a:gd name="T25" fmla="*/ 408 h 409"/>
              <a:gd name="T26" fmla="*/ 381 w 461"/>
              <a:gd name="T27" fmla="*/ 408 h 409"/>
              <a:gd name="T28" fmla="*/ 398 w 461"/>
              <a:gd name="T29" fmla="*/ 390 h 409"/>
              <a:gd name="T30" fmla="*/ 398 w 461"/>
              <a:gd name="T31" fmla="*/ 230 h 409"/>
              <a:gd name="T32" fmla="*/ 443 w 461"/>
              <a:gd name="T33" fmla="*/ 230 h 409"/>
              <a:gd name="T34" fmla="*/ 451 w 461"/>
              <a:gd name="T35" fmla="*/ 213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1" h="409">
                <a:moveTo>
                  <a:pt x="451" y="213"/>
                </a:moveTo>
                <a:lnTo>
                  <a:pt x="451" y="213"/>
                </a:lnTo>
                <a:cubicBezTo>
                  <a:pt x="247" y="17"/>
                  <a:pt x="247" y="17"/>
                  <a:pt x="247" y="17"/>
                </a:cubicBezTo>
                <a:cubicBezTo>
                  <a:pt x="238" y="0"/>
                  <a:pt x="221" y="0"/>
                  <a:pt x="212" y="17"/>
                </a:cubicBezTo>
                <a:cubicBezTo>
                  <a:pt x="9" y="213"/>
                  <a:pt x="9" y="213"/>
                  <a:pt x="9" y="213"/>
                </a:cubicBezTo>
                <a:cubicBezTo>
                  <a:pt x="0" y="221"/>
                  <a:pt x="9" y="230"/>
                  <a:pt x="18" y="230"/>
                </a:cubicBezTo>
                <a:cubicBezTo>
                  <a:pt x="62" y="230"/>
                  <a:pt x="62" y="230"/>
                  <a:pt x="62" y="230"/>
                </a:cubicBezTo>
                <a:cubicBezTo>
                  <a:pt x="62" y="390"/>
                  <a:pt x="62" y="390"/>
                  <a:pt x="62" y="390"/>
                </a:cubicBezTo>
                <a:cubicBezTo>
                  <a:pt x="62" y="399"/>
                  <a:pt x="62" y="408"/>
                  <a:pt x="79" y="408"/>
                </a:cubicBezTo>
                <a:cubicBezTo>
                  <a:pt x="177" y="408"/>
                  <a:pt x="177" y="408"/>
                  <a:pt x="177" y="408"/>
                </a:cubicBezTo>
                <a:cubicBezTo>
                  <a:pt x="177" y="248"/>
                  <a:pt x="177" y="248"/>
                  <a:pt x="177" y="248"/>
                </a:cubicBezTo>
                <a:cubicBezTo>
                  <a:pt x="283" y="248"/>
                  <a:pt x="283" y="248"/>
                  <a:pt x="283" y="248"/>
                </a:cubicBezTo>
                <a:cubicBezTo>
                  <a:pt x="283" y="408"/>
                  <a:pt x="283" y="408"/>
                  <a:pt x="283" y="408"/>
                </a:cubicBezTo>
                <a:cubicBezTo>
                  <a:pt x="381" y="408"/>
                  <a:pt x="381" y="408"/>
                  <a:pt x="381" y="408"/>
                </a:cubicBezTo>
                <a:cubicBezTo>
                  <a:pt x="398" y="408"/>
                  <a:pt x="398" y="399"/>
                  <a:pt x="398" y="390"/>
                </a:cubicBezTo>
                <a:cubicBezTo>
                  <a:pt x="398" y="230"/>
                  <a:pt x="398" y="230"/>
                  <a:pt x="398" y="230"/>
                </a:cubicBezTo>
                <a:cubicBezTo>
                  <a:pt x="443" y="230"/>
                  <a:pt x="443" y="230"/>
                  <a:pt x="443" y="230"/>
                </a:cubicBezTo>
                <a:cubicBezTo>
                  <a:pt x="451" y="230"/>
                  <a:pt x="460" y="221"/>
                  <a:pt x="451" y="213"/>
                </a:cubicBezTo>
              </a:path>
            </a:pathLst>
          </a:custGeom>
          <a:solidFill>
            <a:schemeClr val="bg1"/>
          </a:solidFill>
          <a:ln>
            <a:noFill/>
          </a:ln>
          <a:effec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Shape 42"/>
          <p:cNvSpPr>
            <a:spLocks noChangeAspect="1"/>
          </p:cNvSpPr>
          <p:nvPr/>
        </p:nvSpPr>
        <p:spPr bwMode="auto">
          <a:xfrm>
            <a:off x="5432199" y="1597993"/>
            <a:ext cx="247096" cy="271876"/>
          </a:xfrm>
          <a:custGeom>
            <a:avLst/>
            <a:gdLst>
              <a:gd name="T0" fmla="+- 0 10795 54"/>
              <a:gd name="T1" fmla="*/ T0 w 21483"/>
              <a:gd name="T2" fmla="*/ 10800 h 21600"/>
              <a:gd name="T3" fmla="+- 0 10795 54"/>
              <a:gd name="T4" fmla="*/ T3 w 21483"/>
              <a:gd name="T5" fmla="*/ 10800 h 21600"/>
              <a:gd name="T6" fmla="+- 0 10795 54"/>
              <a:gd name="T7" fmla="*/ T6 w 21483"/>
              <a:gd name="T8" fmla="*/ 10800 h 21600"/>
              <a:gd name="T9" fmla="+- 0 10795 54"/>
              <a:gd name="T10" fmla="*/ T9 w 21483"/>
              <a:gd name="T11" fmla="*/ 10800 h 21600"/>
            </a:gdLst>
            <a:ahLst/>
            <a:cxnLst>
              <a:cxn ang="0">
                <a:pos x="T1" y="T2"/>
              </a:cxn>
              <a:cxn ang="0">
                <a:pos x="T4" y="T5"/>
              </a:cxn>
              <a:cxn ang="0">
                <a:pos x="T7" y="T8"/>
              </a:cxn>
              <a:cxn ang="0">
                <a:pos x="T10" y="T11"/>
              </a:cxn>
            </a:cxnLst>
            <a:rect l="0" t="0" r="r" b="b"/>
            <a:pathLst>
              <a:path w="21483" h="21600">
                <a:moveTo>
                  <a:pt x="20490" y="581"/>
                </a:moveTo>
                <a:cubicBezTo>
                  <a:pt x="20984" y="1781"/>
                  <a:pt x="21295" y="3048"/>
                  <a:pt x="21421" y="4387"/>
                </a:cubicBezTo>
                <a:cubicBezTo>
                  <a:pt x="21545" y="5722"/>
                  <a:pt x="21482" y="7179"/>
                  <a:pt x="21220" y="8744"/>
                </a:cubicBezTo>
                <a:cubicBezTo>
                  <a:pt x="20549" y="13134"/>
                  <a:pt x="18385" y="16469"/>
                  <a:pt x="14732" y="18748"/>
                </a:cubicBezTo>
                <a:cubicBezTo>
                  <a:pt x="13010" y="19857"/>
                  <a:pt x="11265" y="20408"/>
                  <a:pt x="9505" y="20408"/>
                </a:cubicBezTo>
                <a:cubicBezTo>
                  <a:pt x="8354" y="20408"/>
                  <a:pt x="7208" y="20165"/>
                  <a:pt x="6064" y="19682"/>
                </a:cubicBezTo>
                <a:cubicBezTo>
                  <a:pt x="5893" y="19609"/>
                  <a:pt x="5725" y="19519"/>
                  <a:pt x="5556" y="19411"/>
                </a:cubicBezTo>
                <a:cubicBezTo>
                  <a:pt x="5388" y="19301"/>
                  <a:pt x="5221" y="19191"/>
                  <a:pt x="5058" y="19075"/>
                </a:cubicBezTo>
                <a:cubicBezTo>
                  <a:pt x="4840" y="18928"/>
                  <a:pt x="4625" y="18790"/>
                  <a:pt x="4414" y="18660"/>
                </a:cubicBezTo>
                <a:cubicBezTo>
                  <a:pt x="4199" y="18527"/>
                  <a:pt x="4017" y="18465"/>
                  <a:pt x="3857" y="18465"/>
                </a:cubicBezTo>
                <a:cubicBezTo>
                  <a:pt x="3785" y="18485"/>
                  <a:pt x="3698" y="18561"/>
                  <a:pt x="3598" y="18700"/>
                </a:cubicBezTo>
                <a:cubicBezTo>
                  <a:pt x="3497" y="18841"/>
                  <a:pt x="3392" y="18996"/>
                  <a:pt x="3287" y="19174"/>
                </a:cubicBezTo>
                <a:cubicBezTo>
                  <a:pt x="3184" y="19349"/>
                  <a:pt x="3085" y="19536"/>
                  <a:pt x="2989" y="19728"/>
                </a:cubicBezTo>
                <a:cubicBezTo>
                  <a:pt x="2898" y="19922"/>
                  <a:pt x="2821" y="20072"/>
                  <a:pt x="2760" y="20179"/>
                </a:cubicBezTo>
                <a:cubicBezTo>
                  <a:pt x="2655" y="20388"/>
                  <a:pt x="2557" y="20575"/>
                  <a:pt x="2463" y="20741"/>
                </a:cubicBezTo>
                <a:cubicBezTo>
                  <a:pt x="2372" y="20908"/>
                  <a:pt x="2285" y="21055"/>
                  <a:pt x="2213" y="21182"/>
                </a:cubicBezTo>
                <a:cubicBezTo>
                  <a:pt x="2025" y="21461"/>
                  <a:pt x="1787" y="21599"/>
                  <a:pt x="1494" y="21599"/>
                </a:cubicBezTo>
                <a:lnTo>
                  <a:pt x="1450" y="21599"/>
                </a:lnTo>
                <a:cubicBezTo>
                  <a:pt x="1235" y="21583"/>
                  <a:pt x="1050" y="21526"/>
                  <a:pt x="895" y="21433"/>
                </a:cubicBezTo>
                <a:cubicBezTo>
                  <a:pt x="743" y="21334"/>
                  <a:pt x="617" y="21224"/>
                  <a:pt x="521" y="21097"/>
                </a:cubicBezTo>
                <a:cubicBezTo>
                  <a:pt x="425" y="20975"/>
                  <a:pt x="348" y="20846"/>
                  <a:pt x="292" y="20716"/>
                </a:cubicBezTo>
                <a:cubicBezTo>
                  <a:pt x="236" y="20586"/>
                  <a:pt x="198" y="20484"/>
                  <a:pt x="184" y="20408"/>
                </a:cubicBezTo>
                <a:cubicBezTo>
                  <a:pt x="-17" y="20077"/>
                  <a:pt x="-54" y="19724"/>
                  <a:pt x="74" y="19355"/>
                </a:cubicBezTo>
                <a:cubicBezTo>
                  <a:pt x="222" y="18877"/>
                  <a:pt x="430" y="18479"/>
                  <a:pt x="699" y="18152"/>
                </a:cubicBezTo>
                <a:cubicBezTo>
                  <a:pt x="970" y="17827"/>
                  <a:pt x="1235" y="17536"/>
                  <a:pt x="1494" y="17276"/>
                </a:cubicBezTo>
                <a:cubicBezTo>
                  <a:pt x="1712" y="17068"/>
                  <a:pt x="1901" y="16873"/>
                  <a:pt x="2061" y="16692"/>
                </a:cubicBezTo>
                <a:cubicBezTo>
                  <a:pt x="2222" y="16511"/>
                  <a:pt x="2325" y="16319"/>
                  <a:pt x="2367" y="16113"/>
                </a:cubicBezTo>
                <a:cubicBezTo>
                  <a:pt x="2383" y="16057"/>
                  <a:pt x="2383" y="16003"/>
                  <a:pt x="2367" y="15949"/>
                </a:cubicBezTo>
                <a:cubicBezTo>
                  <a:pt x="2353" y="15899"/>
                  <a:pt x="2318" y="15783"/>
                  <a:pt x="2257" y="15611"/>
                </a:cubicBezTo>
                <a:cubicBezTo>
                  <a:pt x="2213" y="15503"/>
                  <a:pt x="2168" y="15379"/>
                  <a:pt x="2128" y="15241"/>
                </a:cubicBezTo>
                <a:cubicBezTo>
                  <a:pt x="2086" y="15100"/>
                  <a:pt x="2051" y="14941"/>
                  <a:pt x="2021" y="14761"/>
                </a:cubicBezTo>
                <a:cubicBezTo>
                  <a:pt x="1836" y="13321"/>
                  <a:pt x="1883" y="11988"/>
                  <a:pt x="2166" y="10774"/>
                </a:cubicBezTo>
                <a:cubicBezTo>
                  <a:pt x="2449" y="9557"/>
                  <a:pt x="2898" y="8464"/>
                  <a:pt x="3509" y="7493"/>
                </a:cubicBezTo>
                <a:cubicBezTo>
                  <a:pt x="4122" y="6527"/>
                  <a:pt x="4852" y="5689"/>
                  <a:pt x="5694" y="4986"/>
                </a:cubicBezTo>
                <a:cubicBezTo>
                  <a:pt x="6539" y="4283"/>
                  <a:pt x="7416" y="3741"/>
                  <a:pt x="8326" y="3351"/>
                </a:cubicBezTo>
                <a:cubicBezTo>
                  <a:pt x="8939" y="3091"/>
                  <a:pt x="9611" y="2939"/>
                  <a:pt x="10336" y="2894"/>
                </a:cubicBezTo>
                <a:cubicBezTo>
                  <a:pt x="11066" y="2848"/>
                  <a:pt x="11826" y="2817"/>
                  <a:pt x="12617" y="2798"/>
                </a:cubicBezTo>
                <a:cubicBezTo>
                  <a:pt x="13073" y="2798"/>
                  <a:pt x="13546" y="2789"/>
                  <a:pt x="14037" y="2772"/>
                </a:cubicBezTo>
                <a:cubicBezTo>
                  <a:pt x="14531" y="2752"/>
                  <a:pt x="15008" y="2704"/>
                  <a:pt x="15469" y="2623"/>
                </a:cubicBezTo>
                <a:cubicBezTo>
                  <a:pt x="15926" y="2541"/>
                  <a:pt x="16351" y="2414"/>
                  <a:pt x="16740" y="2239"/>
                </a:cubicBezTo>
                <a:cubicBezTo>
                  <a:pt x="17128" y="2064"/>
                  <a:pt x="17446" y="1815"/>
                  <a:pt x="17692" y="1499"/>
                </a:cubicBezTo>
                <a:cubicBezTo>
                  <a:pt x="17839" y="1321"/>
                  <a:pt x="17984" y="1135"/>
                  <a:pt x="18125" y="948"/>
                </a:cubicBezTo>
                <a:cubicBezTo>
                  <a:pt x="18261" y="756"/>
                  <a:pt x="18403" y="595"/>
                  <a:pt x="18548" y="460"/>
                </a:cubicBezTo>
                <a:cubicBezTo>
                  <a:pt x="18696" y="324"/>
                  <a:pt x="18855" y="214"/>
                  <a:pt x="19028" y="129"/>
                </a:cubicBezTo>
                <a:cubicBezTo>
                  <a:pt x="19206" y="42"/>
                  <a:pt x="19423" y="0"/>
                  <a:pt x="19688" y="0"/>
                </a:cubicBezTo>
                <a:cubicBezTo>
                  <a:pt x="19856" y="0"/>
                  <a:pt x="20015" y="50"/>
                  <a:pt x="20163" y="155"/>
                </a:cubicBezTo>
                <a:cubicBezTo>
                  <a:pt x="20308" y="261"/>
                  <a:pt x="20418" y="400"/>
                  <a:pt x="20490" y="581"/>
                </a:cubicBezTo>
                <a:moveTo>
                  <a:pt x="15350" y="9977"/>
                </a:moveTo>
                <a:cubicBezTo>
                  <a:pt x="15596" y="10017"/>
                  <a:pt x="15811" y="9927"/>
                  <a:pt x="15993" y="9712"/>
                </a:cubicBezTo>
                <a:cubicBezTo>
                  <a:pt x="16178" y="9503"/>
                  <a:pt x="16276" y="9249"/>
                  <a:pt x="16291" y="8953"/>
                </a:cubicBezTo>
                <a:cubicBezTo>
                  <a:pt x="16305" y="8636"/>
                  <a:pt x="16230" y="8374"/>
                  <a:pt x="16064" y="8159"/>
                </a:cubicBezTo>
                <a:cubicBezTo>
                  <a:pt x="15893" y="7947"/>
                  <a:pt x="15680" y="7832"/>
                  <a:pt x="15418" y="7815"/>
                </a:cubicBezTo>
                <a:cubicBezTo>
                  <a:pt x="14321" y="7761"/>
                  <a:pt x="13284" y="7834"/>
                  <a:pt x="12315" y="8038"/>
                </a:cubicBezTo>
                <a:cubicBezTo>
                  <a:pt x="11344" y="8241"/>
                  <a:pt x="10425" y="8571"/>
                  <a:pt x="9550" y="9032"/>
                </a:cubicBezTo>
                <a:cubicBezTo>
                  <a:pt x="8673" y="9492"/>
                  <a:pt x="7842" y="10090"/>
                  <a:pt x="7046" y="10830"/>
                </a:cubicBezTo>
                <a:cubicBezTo>
                  <a:pt x="6249" y="11567"/>
                  <a:pt x="5479" y="12465"/>
                  <a:pt x="4732" y="13518"/>
                </a:cubicBezTo>
                <a:cubicBezTo>
                  <a:pt x="4562" y="13764"/>
                  <a:pt x="4482" y="14032"/>
                  <a:pt x="4496" y="14323"/>
                </a:cubicBezTo>
                <a:cubicBezTo>
                  <a:pt x="4510" y="14617"/>
                  <a:pt x="4620" y="14862"/>
                  <a:pt x="4821" y="15063"/>
                </a:cubicBezTo>
                <a:cubicBezTo>
                  <a:pt x="4971" y="15221"/>
                  <a:pt x="5163" y="15311"/>
                  <a:pt x="5392" y="15317"/>
                </a:cubicBezTo>
                <a:cubicBezTo>
                  <a:pt x="5668" y="15317"/>
                  <a:pt x="5900" y="15195"/>
                  <a:pt x="6087" y="14953"/>
                </a:cubicBezTo>
                <a:cubicBezTo>
                  <a:pt x="6759" y="14035"/>
                  <a:pt x="7435" y="13244"/>
                  <a:pt x="8116" y="12586"/>
                </a:cubicBezTo>
                <a:cubicBezTo>
                  <a:pt x="8794" y="11929"/>
                  <a:pt x="9510" y="11401"/>
                  <a:pt x="10259" y="11005"/>
                </a:cubicBezTo>
                <a:cubicBezTo>
                  <a:pt x="11010" y="10610"/>
                  <a:pt x="11801" y="10330"/>
                  <a:pt x="12636" y="10167"/>
                </a:cubicBezTo>
                <a:cubicBezTo>
                  <a:pt x="13467" y="10003"/>
                  <a:pt x="14372" y="9938"/>
                  <a:pt x="15350" y="9977"/>
                </a:cubicBezTo>
              </a:path>
            </a:pathLst>
          </a:custGeom>
          <a:solidFill>
            <a:schemeClr val="bg1"/>
          </a:solidFill>
          <a:ln>
            <a:noFill/>
          </a:ln>
          <a:effec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Shape 43"/>
          <p:cNvSpPr>
            <a:spLocks noChangeAspect="1"/>
          </p:cNvSpPr>
          <p:nvPr/>
        </p:nvSpPr>
        <p:spPr bwMode="auto">
          <a:xfrm>
            <a:off x="3448318" y="3718048"/>
            <a:ext cx="242080" cy="2663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50" y="9182"/>
                </a:moveTo>
                <a:cubicBezTo>
                  <a:pt x="21200" y="9182"/>
                  <a:pt x="21329" y="9229"/>
                  <a:pt x="21435" y="9326"/>
                </a:cubicBezTo>
                <a:cubicBezTo>
                  <a:pt x="21544" y="9426"/>
                  <a:pt x="21599" y="9549"/>
                  <a:pt x="21599" y="9699"/>
                </a:cubicBezTo>
                <a:lnTo>
                  <a:pt x="21599" y="11867"/>
                </a:lnTo>
                <a:cubicBezTo>
                  <a:pt x="21599" y="12232"/>
                  <a:pt x="21415" y="12414"/>
                  <a:pt x="21050" y="12414"/>
                </a:cubicBezTo>
                <a:lnTo>
                  <a:pt x="18746" y="12414"/>
                </a:lnTo>
                <a:cubicBezTo>
                  <a:pt x="18575" y="13204"/>
                  <a:pt x="18299" y="13947"/>
                  <a:pt x="17915" y="14646"/>
                </a:cubicBezTo>
                <a:cubicBezTo>
                  <a:pt x="17530" y="15342"/>
                  <a:pt x="17066" y="15965"/>
                  <a:pt x="16517" y="16514"/>
                </a:cubicBezTo>
                <a:cubicBezTo>
                  <a:pt x="15968" y="17061"/>
                  <a:pt x="15346" y="17528"/>
                  <a:pt x="14647" y="17913"/>
                </a:cubicBezTo>
                <a:cubicBezTo>
                  <a:pt x="13948" y="18298"/>
                  <a:pt x="13206" y="18577"/>
                  <a:pt x="12419" y="18741"/>
                </a:cubicBezTo>
                <a:lnTo>
                  <a:pt x="12419" y="21050"/>
                </a:lnTo>
                <a:cubicBezTo>
                  <a:pt x="12419" y="21197"/>
                  <a:pt x="12369" y="21329"/>
                  <a:pt x="12269" y="21435"/>
                </a:cubicBezTo>
                <a:cubicBezTo>
                  <a:pt x="12172" y="21544"/>
                  <a:pt x="12049" y="21599"/>
                  <a:pt x="11896" y="21599"/>
                </a:cubicBezTo>
                <a:lnTo>
                  <a:pt x="9732" y="21599"/>
                </a:lnTo>
                <a:cubicBezTo>
                  <a:pt x="9368" y="21599"/>
                  <a:pt x="9183" y="21417"/>
                  <a:pt x="9183" y="21050"/>
                </a:cubicBezTo>
                <a:lnTo>
                  <a:pt x="9183" y="18741"/>
                </a:lnTo>
                <a:cubicBezTo>
                  <a:pt x="8396" y="18577"/>
                  <a:pt x="7654" y="18298"/>
                  <a:pt x="6955" y="17913"/>
                </a:cubicBezTo>
                <a:cubicBezTo>
                  <a:pt x="6259" y="17528"/>
                  <a:pt x="5634" y="17061"/>
                  <a:pt x="5085" y="16514"/>
                </a:cubicBezTo>
                <a:cubicBezTo>
                  <a:pt x="4536" y="15965"/>
                  <a:pt x="4069" y="15342"/>
                  <a:pt x="3687" y="14646"/>
                </a:cubicBezTo>
                <a:cubicBezTo>
                  <a:pt x="3300" y="13947"/>
                  <a:pt x="3024" y="13204"/>
                  <a:pt x="2856" y="12414"/>
                </a:cubicBezTo>
                <a:lnTo>
                  <a:pt x="551" y="12414"/>
                </a:lnTo>
                <a:cubicBezTo>
                  <a:pt x="187" y="12414"/>
                  <a:pt x="0" y="12231"/>
                  <a:pt x="0" y="11867"/>
                </a:cubicBezTo>
                <a:lnTo>
                  <a:pt x="0" y="9699"/>
                </a:lnTo>
                <a:cubicBezTo>
                  <a:pt x="0" y="9549"/>
                  <a:pt x="58" y="9426"/>
                  <a:pt x="167" y="9326"/>
                </a:cubicBezTo>
                <a:cubicBezTo>
                  <a:pt x="273" y="9229"/>
                  <a:pt x="402" y="9182"/>
                  <a:pt x="551" y="9182"/>
                </a:cubicBezTo>
                <a:lnTo>
                  <a:pt x="2856" y="9182"/>
                </a:lnTo>
                <a:cubicBezTo>
                  <a:pt x="3026" y="8392"/>
                  <a:pt x="3300" y="7652"/>
                  <a:pt x="3687" y="6953"/>
                </a:cubicBezTo>
                <a:cubicBezTo>
                  <a:pt x="4069" y="6251"/>
                  <a:pt x="4536" y="5631"/>
                  <a:pt x="5085" y="5081"/>
                </a:cubicBezTo>
                <a:cubicBezTo>
                  <a:pt x="5634" y="4532"/>
                  <a:pt x="6256" y="4065"/>
                  <a:pt x="6955" y="3680"/>
                </a:cubicBezTo>
                <a:cubicBezTo>
                  <a:pt x="7654" y="3298"/>
                  <a:pt x="8396" y="3022"/>
                  <a:pt x="9183" y="2852"/>
                </a:cubicBezTo>
                <a:lnTo>
                  <a:pt x="9183" y="546"/>
                </a:lnTo>
                <a:cubicBezTo>
                  <a:pt x="9183" y="181"/>
                  <a:pt x="9365" y="0"/>
                  <a:pt x="9732" y="0"/>
                </a:cubicBezTo>
                <a:lnTo>
                  <a:pt x="11896" y="0"/>
                </a:lnTo>
                <a:cubicBezTo>
                  <a:pt x="12049" y="0"/>
                  <a:pt x="12172" y="50"/>
                  <a:pt x="12269" y="158"/>
                </a:cubicBezTo>
                <a:cubicBezTo>
                  <a:pt x="12369" y="267"/>
                  <a:pt x="12419" y="396"/>
                  <a:pt x="12419" y="546"/>
                </a:cubicBezTo>
                <a:lnTo>
                  <a:pt x="12419" y="2852"/>
                </a:lnTo>
                <a:cubicBezTo>
                  <a:pt x="13206" y="3022"/>
                  <a:pt x="13948" y="3298"/>
                  <a:pt x="14647" y="3680"/>
                </a:cubicBezTo>
                <a:cubicBezTo>
                  <a:pt x="15343" y="4065"/>
                  <a:pt x="15968" y="4532"/>
                  <a:pt x="16517" y="5082"/>
                </a:cubicBezTo>
                <a:cubicBezTo>
                  <a:pt x="17066" y="5631"/>
                  <a:pt x="17530" y="6251"/>
                  <a:pt x="17915" y="6953"/>
                </a:cubicBezTo>
                <a:cubicBezTo>
                  <a:pt x="18299" y="7652"/>
                  <a:pt x="18578" y="8392"/>
                  <a:pt x="18746" y="9182"/>
                </a:cubicBezTo>
                <a:lnTo>
                  <a:pt x="21050" y="9182"/>
                </a:lnTo>
                <a:close/>
                <a:moveTo>
                  <a:pt x="12419" y="16465"/>
                </a:moveTo>
                <a:cubicBezTo>
                  <a:pt x="13411" y="16194"/>
                  <a:pt x="14268" y="15698"/>
                  <a:pt x="14991" y="14981"/>
                </a:cubicBezTo>
                <a:cubicBezTo>
                  <a:pt x="15710" y="14264"/>
                  <a:pt x="16203" y="13410"/>
                  <a:pt x="16467" y="12414"/>
                </a:cubicBezTo>
                <a:lnTo>
                  <a:pt x="14048" y="12414"/>
                </a:lnTo>
                <a:cubicBezTo>
                  <a:pt x="13684" y="12414"/>
                  <a:pt x="13505" y="12231"/>
                  <a:pt x="13514" y="11867"/>
                </a:cubicBezTo>
                <a:lnTo>
                  <a:pt x="13514" y="9699"/>
                </a:lnTo>
                <a:cubicBezTo>
                  <a:pt x="13514" y="9549"/>
                  <a:pt x="13567" y="9426"/>
                  <a:pt x="13669" y="9326"/>
                </a:cubicBezTo>
                <a:cubicBezTo>
                  <a:pt x="13772" y="9229"/>
                  <a:pt x="13898" y="9182"/>
                  <a:pt x="14048" y="9182"/>
                </a:cubicBezTo>
                <a:lnTo>
                  <a:pt x="16467" y="9182"/>
                </a:lnTo>
                <a:cubicBezTo>
                  <a:pt x="16194" y="8186"/>
                  <a:pt x="15698" y="7332"/>
                  <a:pt x="14982" y="6609"/>
                </a:cubicBezTo>
                <a:cubicBezTo>
                  <a:pt x="14265" y="5883"/>
                  <a:pt x="13411" y="5390"/>
                  <a:pt x="12419" y="5131"/>
                </a:cubicBezTo>
                <a:lnTo>
                  <a:pt x="12419" y="7549"/>
                </a:lnTo>
                <a:cubicBezTo>
                  <a:pt x="12419" y="7699"/>
                  <a:pt x="12369" y="7828"/>
                  <a:pt x="12269" y="7928"/>
                </a:cubicBezTo>
                <a:cubicBezTo>
                  <a:pt x="12172" y="8031"/>
                  <a:pt x="12049" y="8081"/>
                  <a:pt x="11896" y="8081"/>
                </a:cubicBezTo>
                <a:lnTo>
                  <a:pt x="9732" y="8081"/>
                </a:lnTo>
                <a:cubicBezTo>
                  <a:pt x="9368" y="8081"/>
                  <a:pt x="9183" y="7905"/>
                  <a:pt x="9183" y="7549"/>
                </a:cubicBezTo>
                <a:lnTo>
                  <a:pt x="9183" y="5131"/>
                </a:lnTo>
                <a:cubicBezTo>
                  <a:pt x="8191" y="5402"/>
                  <a:pt x="7334" y="5895"/>
                  <a:pt x="6608" y="6612"/>
                </a:cubicBezTo>
                <a:cubicBezTo>
                  <a:pt x="5889" y="7332"/>
                  <a:pt x="5399" y="8187"/>
                  <a:pt x="5135" y="9182"/>
                </a:cubicBezTo>
                <a:lnTo>
                  <a:pt x="7580" y="9182"/>
                </a:lnTo>
                <a:cubicBezTo>
                  <a:pt x="7733" y="9182"/>
                  <a:pt x="7853" y="9229"/>
                  <a:pt x="7947" y="9326"/>
                </a:cubicBezTo>
                <a:cubicBezTo>
                  <a:pt x="8038" y="9426"/>
                  <a:pt x="8088" y="9550"/>
                  <a:pt x="8088" y="9700"/>
                </a:cubicBezTo>
                <a:lnTo>
                  <a:pt x="8088" y="11867"/>
                </a:lnTo>
                <a:cubicBezTo>
                  <a:pt x="8088" y="12017"/>
                  <a:pt x="8038" y="12144"/>
                  <a:pt x="7947" y="12252"/>
                </a:cubicBezTo>
                <a:cubicBezTo>
                  <a:pt x="7853" y="12364"/>
                  <a:pt x="7733" y="12414"/>
                  <a:pt x="7580" y="12414"/>
                </a:cubicBezTo>
                <a:lnTo>
                  <a:pt x="5135" y="12414"/>
                </a:lnTo>
                <a:cubicBezTo>
                  <a:pt x="5408" y="13410"/>
                  <a:pt x="5904" y="14267"/>
                  <a:pt x="6620" y="14990"/>
                </a:cubicBezTo>
                <a:cubicBezTo>
                  <a:pt x="7337" y="15710"/>
                  <a:pt x="8191" y="16203"/>
                  <a:pt x="9183" y="16465"/>
                </a:cubicBezTo>
                <a:lnTo>
                  <a:pt x="9183" y="14018"/>
                </a:lnTo>
                <a:cubicBezTo>
                  <a:pt x="9183" y="13868"/>
                  <a:pt x="9239" y="13744"/>
                  <a:pt x="9348" y="13653"/>
                </a:cubicBezTo>
                <a:cubicBezTo>
                  <a:pt x="9453" y="13559"/>
                  <a:pt x="9583" y="13512"/>
                  <a:pt x="9732" y="13512"/>
                </a:cubicBezTo>
                <a:lnTo>
                  <a:pt x="11896" y="13512"/>
                </a:lnTo>
                <a:cubicBezTo>
                  <a:pt x="12049" y="13512"/>
                  <a:pt x="12172" y="13559"/>
                  <a:pt x="12269" y="13653"/>
                </a:cubicBezTo>
                <a:cubicBezTo>
                  <a:pt x="12369" y="13744"/>
                  <a:pt x="12419" y="13868"/>
                  <a:pt x="12419" y="14018"/>
                </a:cubicBezTo>
                <a:lnTo>
                  <a:pt x="12419" y="16465"/>
                </a:lnTo>
                <a:close/>
              </a:path>
            </a:pathLst>
          </a:custGeom>
          <a:solidFill>
            <a:schemeClr val="bg1"/>
          </a:solidFill>
          <a:ln>
            <a:noFill/>
          </a:ln>
          <a:effec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Shape 44"/>
          <p:cNvSpPr>
            <a:spLocks noChangeAspect="1"/>
          </p:cNvSpPr>
          <p:nvPr/>
        </p:nvSpPr>
        <p:spPr bwMode="auto">
          <a:xfrm>
            <a:off x="5472383" y="2649183"/>
            <a:ext cx="247096" cy="295737"/>
          </a:xfrm>
          <a:custGeom>
            <a:avLst/>
            <a:gdLst>
              <a:gd name="connsiteX0" fmla="*/ 206367 w 449768"/>
              <a:gd name="connsiteY0" fmla="*/ 423375 h 538305"/>
              <a:gd name="connsiteX1" fmla="*/ 208536 w 449768"/>
              <a:gd name="connsiteY1" fmla="*/ 434347 h 538305"/>
              <a:gd name="connsiteX2" fmla="*/ 136133 w 449768"/>
              <a:gd name="connsiteY2" fmla="*/ 527584 h 538305"/>
              <a:gd name="connsiteX3" fmla="*/ 120760 w 449768"/>
              <a:gd name="connsiteY3" fmla="*/ 517169 h 538305"/>
              <a:gd name="connsiteX4" fmla="*/ 192667 w 449768"/>
              <a:gd name="connsiteY4" fmla="*/ 423933 h 538305"/>
              <a:gd name="connsiteX5" fmla="*/ 206367 w 449768"/>
              <a:gd name="connsiteY5" fmla="*/ 423375 h 538305"/>
              <a:gd name="connsiteX6" fmla="*/ 158371 w 449768"/>
              <a:gd name="connsiteY6" fmla="*/ 386315 h 538305"/>
              <a:gd name="connsiteX7" fmla="*/ 160292 w 449768"/>
              <a:gd name="connsiteY7" fmla="*/ 397002 h 538305"/>
              <a:gd name="connsiteX8" fmla="*/ 51725 w 449768"/>
              <a:gd name="connsiteY8" fmla="*/ 536376 h 538305"/>
              <a:gd name="connsiteX9" fmla="*/ 41315 w 449768"/>
              <a:gd name="connsiteY9" fmla="*/ 525997 h 538305"/>
              <a:gd name="connsiteX10" fmla="*/ 144924 w 449768"/>
              <a:gd name="connsiteY10" fmla="*/ 387118 h 538305"/>
              <a:gd name="connsiteX11" fmla="*/ 158371 w 449768"/>
              <a:gd name="connsiteY11" fmla="*/ 386315 h 538305"/>
              <a:gd name="connsiteX12" fmla="*/ 112005 w 449768"/>
              <a:gd name="connsiteY12" fmla="*/ 349971 h 538305"/>
              <a:gd name="connsiteX13" fmla="*/ 113740 w 449768"/>
              <a:gd name="connsiteY13" fmla="*/ 362927 h 538305"/>
              <a:gd name="connsiteX14" fmla="*/ 41338 w 449768"/>
              <a:gd name="connsiteY14" fmla="*/ 455221 h 538305"/>
              <a:gd name="connsiteX15" fmla="*/ 25965 w 449768"/>
              <a:gd name="connsiteY15" fmla="*/ 444857 h 538305"/>
              <a:gd name="connsiteX16" fmla="*/ 98367 w 449768"/>
              <a:gd name="connsiteY16" fmla="*/ 352562 h 538305"/>
              <a:gd name="connsiteX17" fmla="*/ 112005 w 449768"/>
              <a:gd name="connsiteY17" fmla="*/ 349971 h 538305"/>
              <a:gd name="connsiteX18" fmla="*/ 287508 w 449768"/>
              <a:gd name="connsiteY18" fmla="*/ 153269 h 538305"/>
              <a:gd name="connsiteX19" fmla="*/ 261020 w 449768"/>
              <a:gd name="connsiteY19" fmla="*/ 165441 h 538305"/>
              <a:gd name="connsiteX20" fmla="*/ 255548 w 449768"/>
              <a:gd name="connsiteY20" fmla="*/ 175874 h 538305"/>
              <a:gd name="connsiteX21" fmla="*/ 276441 w 449768"/>
              <a:gd name="connsiteY21" fmla="*/ 232511 h 538305"/>
              <a:gd name="connsiteX22" fmla="*/ 328174 w 449768"/>
              <a:gd name="connsiteY22" fmla="*/ 227543 h 538305"/>
              <a:gd name="connsiteX23" fmla="*/ 333645 w 449768"/>
              <a:gd name="connsiteY23" fmla="*/ 217110 h 538305"/>
              <a:gd name="connsiteX24" fmla="*/ 317727 w 449768"/>
              <a:gd name="connsiteY24" fmla="*/ 160472 h 538305"/>
              <a:gd name="connsiteX25" fmla="*/ 287508 w 449768"/>
              <a:gd name="connsiteY25" fmla="*/ 153269 h 538305"/>
              <a:gd name="connsiteX26" fmla="*/ 437111 w 449768"/>
              <a:gd name="connsiteY26" fmla="*/ 0 h 538305"/>
              <a:gd name="connsiteX27" fmla="*/ 442086 w 449768"/>
              <a:gd name="connsiteY27" fmla="*/ 0 h 538305"/>
              <a:gd name="connsiteX28" fmla="*/ 447557 w 449768"/>
              <a:gd name="connsiteY28" fmla="*/ 4968 h 538305"/>
              <a:gd name="connsiteX29" fmla="*/ 447557 w 449768"/>
              <a:gd name="connsiteY29" fmla="*/ 9937 h 538305"/>
              <a:gd name="connsiteX30" fmla="*/ 447557 w 449768"/>
              <a:gd name="connsiteY30" fmla="*/ 20370 h 538305"/>
              <a:gd name="connsiteX31" fmla="*/ 447557 w 449768"/>
              <a:gd name="connsiteY31" fmla="*/ 46204 h 538305"/>
              <a:gd name="connsiteX32" fmla="*/ 442086 w 449768"/>
              <a:gd name="connsiteY32" fmla="*/ 103338 h 538305"/>
              <a:gd name="connsiteX33" fmla="*/ 442086 w 449768"/>
              <a:gd name="connsiteY33" fmla="*/ 113771 h 538305"/>
              <a:gd name="connsiteX34" fmla="*/ 437111 w 449768"/>
              <a:gd name="connsiteY34" fmla="*/ 134141 h 538305"/>
              <a:gd name="connsiteX35" fmla="*/ 421194 w 449768"/>
              <a:gd name="connsiteY35" fmla="*/ 175874 h 538305"/>
              <a:gd name="connsiteX36" fmla="*/ 354040 w 449768"/>
              <a:gd name="connsiteY36" fmla="*/ 289645 h 538305"/>
              <a:gd name="connsiteX37" fmla="*/ 344091 w 449768"/>
              <a:gd name="connsiteY37" fmla="*/ 325913 h 538305"/>
              <a:gd name="connsiteX38" fmla="*/ 276441 w 449768"/>
              <a:gd name="connsiteY38" fmla="*/ 506754 h 538305"/>
              <a:gd name="connsiteX39" fmla="*/ 261020 w 449768"/>
              <a:gd name="connsiteY39" fmla="*/ 496321 h 538305"/>
              <a:gd name="connsiteX40" fmla="*/ 17278 w 449768"/>
              <a:gd name="connsiteY40" fmla="*/ 310511 h 538305"/>
              <a:gd name="connsiteX41" fmla="*/ 1858 w 449768"/>
              <a:gd name="connsiteY41" fmla="*/ 289645 h 538305"/>
              <a:gd name="connsiteX42" fmla="*/ 162528 w 449768"/>
              <a:gd name="connsiteY42" fmla="*/ 186307 h 538305"/>
              <a:gd name="connsiteX43" fmla="*/ 193369 w 449768"/>
              <a:gd name="connsiteY43" fmla="*/ 165441 h 538305"/>
              <a:gd name="connsiteX44" fmla="*/ 312753 w 449768"/>
              <a:gd name="connsiteY44" fmla="*/ 51669 h 538305"/>
              <a:gd name="connsiteX45" fmla="*/ 400799 w 449768"/>
              <a:gd name="connsiteY45" fmla="*/ 9937 h 538305"/>
              <a:gd name="connsiteX46" fmla="*/ 426665 w 449768"/>
              <a:gd name="connsiteY46" fmla="*/ 4968 h 538305"/>
              <a:gd name="connsiteX47" fmla="*/ 437111 w 449768"/>
              <a:gd name="connsiteY47" fmla="*/ 0 h 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49768" h="538305">
                <a:moveTo>
                  <a:pt x="206367" y="423375"/>
                </a:moveTo>
                <a:cubicBezTo>
                  <a:pt x="209652" y="425297"/>
                  <a:pt x="211016" y="429140"/>
                  <a:pt x="208536" y="434347"/>
                </a:cubicBezTo>
                <a:cubicBezTo>
                  <a:pt x="198122" y="460136"/>
                  <a:pt x="172335" y="506754"/>
                  <a:pt x="136133" y="527584"/>
                </a:cubicBezTo>
                <a:cubicBezTo>
                  <a:pt x="125719" y="532543"/>
                  <a:pt x="115305" y="527584"/>
                  <a:pt x="120760" y="517169"/>
                </a:cubicBezTo>
                <a:cubicBezTo>
                  <a:pt x="130678" y="491380"/>
                  <a:pt x="151507" y="450217"/>
                  <a:pt x="192667" y="423933"/>
                </a:cubicBezTo>
                <a:cubicBezTo>
                  <a:pt x="197874" y="421453"/>
                  <a:pt x="203081" y="421453"/>
                  <a:pt x="206367" y="423375"/>
                </a:cubicBezTo>
                <a:close/>
                <a:moveTo>
                  <a:pt x="158371" y="386315"/>
                </a:moveTo>
                <a:cubicBezTo>
                  <a:pt x="161532" y="388230"/>
                  <a:pt x="162771" y="392060"/>
                  <a:pt x="160292" y="397002"/>
                </a:cubicBezTo>
                <a:cubicBezTo>
                  <a:pt x="144924" y="433081"/>
                  <a:pt x="113693" y="500297"/>
                  <a:pt x="51725" y="536376"/>
                </a:cubicBezTo>
                <a:cubicBezTo>
                  <a:pt x="41315" y="541318"/>
                  <a:pt x="36357" y="536376"/>
                  <a:pt x="41315" y="525997"/>
                </a:cubicBezTo>
                <a:cubicBezTo>
                  <a:pt x="51725" y="489918"/>
                  <a:pt x="82957" y="422702"/>
                  <a:pt x="144924" y="387118"/>
                </a:cubicBezTo>
                <a:cubicBezTo>
                  <a:pt x="150130" y="384399"/>
                  <a:pt x="155211" y="384399"/>
                  <a:pt x="158371" y="386315"/>
                </a:cubicBezTo>
                <a:close/>
                <a:moveTo>
                  <a:pt x="112005" y="349971"/>
                </a:moveTo>
                <a:cubicBezTo>
                  <a:pt x="115228" y="352562"/>
                  <a:pt x="116468" y="357744"/>
                  <a:pt x="113740" y="362927"/>
                </a:cubicBezTo>
                <a:cubicBezTo>
                  <a:pt x="103326" y="388591"/>
                  <a:pt x="77539" y="429556"/>
                  <a:pt x="41338" y="455221"/>
                </a:cubicBezTo>
                <a:cubicBezTo>
                  <a:pt x="25965" y="460157"/>
                  <a:pt x="21006" y="455221"/>
                  <a:pt x="25965" y="444857"/>
                </a:cubicBezTo>
                <a:cubicBezTo>
                  <a:pt x="36379" y="419192"/>
                  <a:pt x="57207" y="378227"/>
                  <a:pt x="98367" y="352562"/>
                </a:cubicBezTo>
                <a:cubicBezTo>
                  <a:pt x="103574" y="347380"/>
                  <a:pt x="108781" y="347380"/>
                  <a:pt x="112005" y="349971"/>
                </a:cubicBezTo>
                <a:close/>
                <a:moveTo>
                  <a:pt x="287508" y="153269"/>
                </a:moveTo>
                <a:cubicBezTo>
                  <a:pt x="277809" y="153890"/>
                  <a:pt x="268730" y="157740"/>
                  <a:pt x="261020" y="165441"/>
                </a:cubicBezTo>
                <a:cubicBezTo>
                  <a:pt x="261020" y="170409"/>
                  <a:pt x="261020" y="170409"/>
                  <a:pt x="255548" y="175874"/>
                </a:cubicBezTo>
                <a:cubicBezTo>
                  <a:pt x="245600" y="196243"/>
                  <a:pt x="250574" y="222575"/>
                  <a:pt x="276441" y="232511"/>
                </a:cubicBezTo>
                <a:cubicBezTo>
                  <a:pt x="291861" y="242944"/>
                  <a:pt x="317727" y="242944"/>
                  <a:pt x="328174" y="227543"/>
                </a:cubicBezTo>
                <a:cubicBezTo>
                  <a:pt x="333645" y="222575"/>
                  <a:pt x="333645" y="222575"/>
                  <a:pt x="333645" y="217110"/>
                </a:cubicBezTo>
                <a:cubicBezTo>
                  <a:pt x="349066" y="196243"/>
                  <a:pt x="338620" y="170409"/>
                  <a:pt x="317727" y="160472"/>
                </a:cubicBezTo>
                <a:cubicBezTo>
                  <a:pt x="307530" y="155256"/>
                  <a:pt x="297208" y="152648"/>
                  <a:pt x="287508" y="153269"/>
                </a:cubicBezTo>
                <a:close/>
                <a:moveTo>
                  <a:pt x="437111" y="0"/>
                </a:moveTo>
                <a:lnTo>
                  <a:pt x="442086" y="0"/>
                </a:lnTo>
                <a:cubicBezTo>
                  <a:pt x="447557" y="0"/>
                  <a:pt x="452532" y="0"/>
                  <a:pt x="447557" y="4968"/>
                </a:cubicBezTo>
                <a:lnTo>
                  <a:pt x="447557" y="9937"/>
                </a:lnTo>
                <a:cubicBezTo>
                  <a:pt x="452532" y="15402"/>
                  <a:pt x="447557" y="15402"/>
                  <a:pt x="447557" y="20370"/>
                </a:cubicBezTo>
                <a:cubicBezTo>
                  <a:pt x="447557" y="25835"/>
                  <a:pt x="447557" y="36268"/>
                  <a:pt x="447557" y="46204"/>
                </a:cubicBezTo>
                <a:cubicBezTo>
                  <a:pt x="447557" y="62102"/>
                  <a:pt x="447557" y="82472"/>
                  <a:pt x="442086" y="103338"/>
                </a:cubicBezTo>
                <a:cubicBezTo>
                  <a:pt x="442086" y="108306"/>
                  <a:pt x="442086" y="108306"/>
                  <a:pt x="442086" y="113771"/>
                </a:cubicBezTo>
                <a:cubicBezTo>
                  <a:pt x="437111" y="124205"/>
                  <a:pt x="437111" y="129173"/>
                  <a:pt x="437111" y="134141"/>
                </a:cubicBezTo>
                <a:cubicBezTo>
                  <a:pt x="431640" y="150039"/>
                  <a:pt x="426665" y="165441"/>
                  <a:pt x="421194" y="175874"/>
                </a:cubicBezTo>
                <a:cubicBezTo>
                  <a:pt x="406271" y="212141"/>
                  <a:pt x="385378" y="248409"/>
                  <a:pt x="354040" y="289645"/>
                </a:cubicBezTo>
                <a:cubicBezTo>
                  <a:pt x="349066" y="294613"/>
                  <a:pt x="344091" y="315479"/>
                  <a:pt x="344091" y="325913"/>
                </a:cubicBezTo>
                <a:cubicBezTo>
                  <a:pt x="354040" y="367148"/>
                  <a:pt x="359512" y="460053"/>
                  <a:pt x="276441" y="506754"/>
                </a:cubicBezTo>
                <a:cubicBezTo>
                  <a:pt x="265994" y="517187"/>
                  <a:pt x="255548" y="512219"/>
                  <a:pt x="261020" y="496321"/>
                </a:cubicBezTo>
                <a:cubicBezTo>
                  <a:pt x="261020" y="439684"/>
                  <a:pt x="240128" y="305046"/>
                  <a:pt x="17278" y="310511"/>
                </a:cubicBezTo>
                <a:cubicBezTo>
                  <a:pt x="1858" y="310511"/>
                  <a:pt x="-3117" y="300078"/>
                  <a:pt x="1858" y="289645"/>
                </a:cubicBezTo>
                <a:cubicBezTo>
                  <a:pt x="17278" y="253377"/>
                  <a:pt x="59062" y="180842"/>
                  <a:pt x="162528" y="186307"/>
                </a:cubicBezTo>
                <a:cubicBezTo>
                  <a:pt x="172975" y="186307"/>
                  <a:pt x="188395" y="175874"/>
                  <a:pt x="193369" y="165441"/>
                </a:cubicBezTo>
                <a:cubicBezTo>
                  <a:pt x="214261" y="139606"/>
                  <a:pt x="250574" y="87937"/>
                  <a:pt x="312753" y="51669"/>
                </a:cubicBezTo>
                <a:cubicBezTo>
                  <a:pt x="349066" y="25835"/>
                  <a:pt x="379907" y="15402"/>
                  <a:pt x="400799" y="9937"/>
                </a:cubicBezTo>
                <a:cubicBezTo>
                  <a:pt x="416219" y="9937"/>
                  <a:pt x="426665" y="9937"/>
                  <a:pt x="426665" y="4968"/>
                </a:cubicBezTo>
                <a:cubicBezTo>
                  <a:pt x="431640" y="4968"/>
                  <a:pt x="431640" y="0"/>
                  <a:pt x="437111" y="0"/>
                </a:cubicBezTo>
                <a:close/>
              </a:path>
            </a:pathLst>
          </a:custGeom>
          <a:solidFill>
            <a:schemeClr val="bg1"/>
          </a:solidFill>
          <a:ln>
            <a:noFill/>
          </a:ln>
          <a:effec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Shape 45"/>
          <p:cNvSpPr>
            <a:spLocks noChangeAspect="1"/>
          </p:cNvSpPr>
          <p:nvPr/>
        </p:nvSpPr>
        <p:spPr bwMode="auto">
          <a:xfrm>
            <a:off x="4470312" y="3756259"/>
            <a:ext cx="221243" cy="243431"/>
          </a:xfrm>
          <a:custGeom>
            <a:avLst/>
            <a:gdLst>
              <a:gd name="T0" fmla="+- 0 10802 114"/>
              <a:gd name="T1" fmla="*/ T0 w 21376"/>
              <a:gd name="T2" fmla="*/ 10800 h 21600"/>
              <a:gd name="T3" fmla="+- 0 10802 114"/>
              <a:gd name="T4" fmla="*/ T3 w 21376"/>
              <a:gd name="T5" fmla="*/ 10800 h 21600"/>
              <a:gd name="T6" fmla="+- 0 10802 114"/>
              <a:gd name="T7" fmla="*/ T6 w 21376"/>
              <a:gd name="T8" fmla="*/ 10800 h 21600"/>
              <a:gd name="T9" fmla="+- 0 10802 114"/>
              <a:gd name="T10" fmla="*/ T9 w 21376"/>
              <a:gd name="T11" fmla="*/ 10800 h 21600"/>
            </a:gdLst>
            <a:ahLst/>
            <a:cxnLst>
              <a:cxn ang="0">
                <a:pos x="T1" y="T2"/>
              </a:cxn>
              <a:cxn ang="0">
                <a:pos x="T4" y="T5"/>
              </a:cxn>
              <a:cxn ang="0">
                <a:pos x="T7" y="T8"/>
              </a:cxn>
              <a:cxn ang="0">
                <a:pos x="T10" y="T11"/>
              </a:cxn>
            </a:cxnLst>
            <a:rect l="0" t="0" r="r" b="b"/>
            <a:pathLst>
              <a:path w="21376" h="21600">
                <a:moveTo>
                  <a:pt x="21036" y="18604"/>
                </a:moveTo>
                <a:cubicBezTo>
                  <a:pt x="21454" y="19261"/>
                  <a:pt x="21486" y="19922"/>
                  <a:pt x="21134" y="20586"/>
                </a:cubicBezTo>
                <a:cubicBezTo>
                  <a:pt x="20969" y="20915"/>
                  <a:pt x="20731" y="21168"/>
                  <a:pt x="20427" y="21338"/>
                </a:cubicBezTo>
                <a:cubicBezTo>
                  <a:pt x="20122" y="21514"/>
                  <a:pt x="19797" y="21599"/>
                  <a:pt x="19455" y="21599"/>
                </a:cubicBezTo>
                <a:lnTo>
                  <a:pt x="1928" y="21599"/>
                </a:lnTo>
                <a:cubicBezTo>
                  <a:pt x="1585" y="21599"/>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chemeClr val="bg1"/>
          </a:solidFill>
          <a:ln>
            <a:noFill/>
          </a:ln>
          <a:effec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nvGrpSpPr>
          <p:cNvPr id="25" name="组合 24"/>
          <p:cNvGrpSpPr/>
          <p:nvPr/>
        </p:nvGrpSpPr>
        <p:grpSpPr>
          <a:xfrm>
            <a:off x="656565" y="1571337"/>
            <a:ext cx="7948082" cy="2746815"/>
            <a:chOff x="656565" y="1571337"/>
            <a:chExt cx="7948082" cy="2746815"/>
          </a:xfrm>
        </p:grpSpPr>
        <p:grpSp>
          <p:nvGrpSpPr>
            <p:cNvPr id="26" name="组合 25"/>
            <p:cNvGrpSpPr/>
            <p:nvPr/>
          </p:nvGrpSpPr>
          <p:grpSpPr>
            <a:xfrm>
              <a:off x="656565" y="1571337"/>
              <a:ext cx="2079233" cy="2745150"/>
              <a:chOff x="656565" y="1571337"/>
              <a:chExt cx="2079233" cy="2745150"/>
            </a:xfrm>
          </p:grpSpPr>
          <p:sp>
            <p:nvSpPr>
              <p:cNvPr id="44" name="Oval 29"/>
              <p:cNvSpPr/>
              <p:nvPr/>
            </p:nvSpPr>
            <p:spPr>
              <a:xfrm>
                <a:off x="2564348" y="1601587"/>
                <a:ext cx="171450" cy="17145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5" name="Oval 30"/>
              <p:cNvSpPr/>
              <p:nvPr/>
            </p:nvSpPr>
            <p:spPr>
              <a:xfrm>
                <a:off x="2564348" y="2327642"/>
                <a:ext cx="171450" cy="17145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6" name="Oval 31"/>
              <p:cNvSpPr/>
              <p:nvPr/>
            </p:nvSpPr>
            <p:spPr>
              <a:xfrm>
                <a:off x="2564348" y="3072384"/>
                <a:ext cx="171450" cy="171450"/>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7" name="Oval 32"/>
              <p:cNvSpPr/>
              <p:nvPr/>
            </p:nvSpPr>
            <p:spPr>
              <a:xfrm>
                <a:off x="2564348" y="3766650"/>
                <a:ext cx="171450" cy="17145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nvGrpSpPr>
              <p:cNvPr id="48" name="Group 47"/>
              <p:cNvGrpSpPr/>
              <p:nvPr/>
            </p:nvGrpSpPr>
            <p:grpSpPr>
              <a:xfrm>
                <a:off x="656565" y="1571337"/>
                <a:ext cx="1907779" cy="569630"/>
                <a:chOff x="8328247" y="2417875"/>
                <a:chExt cx="2198694" cy="759507"/>
              </a:xfrm>
            </p:grpSpPr>
            <p:sp>
              <p:nvSpPr>
                <p:cNvPr id="58" name="TextBox 48"/>
                <p:cNvSpPr txBox="1"/>
                <p:nvPr/>
              </p:nvSpPr>
              <p:spPr>
                <a:xfrm>
                  <a:off x="9295835" y="2417875"/>
                  <a:ext cx="1231106" cy="247223"/>
                </a:xfrm>
                <a:prstGeom prst="rect">
                  <a:avLst/>
                </a:prstGeom>
                <a:noFill/>
              </p:spPr>
              <p:txBody>
                <a:bodyPr wrap="none" lIns="0" tIns="0" rIns="216000" bIns="0" anchor="b" anchorCtr="0">
                  <a:normAutofit fontScale="92500" lnSpcReduction="10000"/>
                </a:bodyPr>
                <a:lstStyle/>
                <a:p>
                  <a:pPr algn="r"/>
                  <a:r>
                    <a:rPr lang="zh-CN" altLang="en-US" sz="1400" b="1">
                      <a:solidFill>
                        <a:schemeClr val="accent1">
                          <a:lumMod val="100000"/>
                        </a:schemeClr>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1400" b="1">
                    <a:solidFill>
                      <a:schemeClr val="accent1">
                        <a:lumMod val="10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TextBox 49"/>
                <p:cNvSpPr txBox="1"/>
                <p:nvPr/>
              </p:nvSpPr>
              <p:spPr>
                <a:xfrm>
                  <a:off x="8328247" y="2665098"/>
                  <a:ext cx="2198693" cy="512284"/>
                </a:xfrm>
                <a:prstGeom prst="rect">
                  <a:avLst/>
                </a:prstGeom>
              </p:spPr>
              <p:txBody>
                <a:bodyPr vert="horz" wrap="square" lIns="0" tIns="0" rIns="216000" bIns="0" anchor="ctr">
                  <a:normAutofit/>
                </a:bodyPr>
                <a:lstStyle/>
                <a:p>
                  <a:pPr algn="r">
                    <a:lnSpc>
                      <a:spcPct val="120000"/>
                    </a:lnSpc>
                  </a:pPr>
                  <a:r>
                    <a:rPr lang="zh-CN" altLang="en-US" sz="1000" dirty="0">
                      <a:solidFill>
                        <a:schemeClr val="dk1">
                          <a:lumMod val="100000"/>
                        </a:schemeClr>
                      </a:solidFill>
                      <a:latin typeface="Arial" panose="020B0604020202020204" pitchFamily="34" charset="0"/>
                      <a:ea typeface="微软雅黑" panose="020B0503020204020204" pitchFamily="34" charset="-122"/>
                      <a:sym typeface="Arial" panose="020B0604020202020204" pitchFamily="34" charset="0"/>
                    </a:rPr>
                    <a:t>此部分内容作为文字排版占位显示 </a:t>
                  </a:r>
                  <a:endParaRPr lang="zh-CN" altLang="en-US" sz="1000" dirty="0">
                    <a:solidFill>
                      <a:schemeClr val="dk1">
                        <a:lumMod val="10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9" name="Group 56"/>
              <p:cNvGrpSpPr/>
              <p:nvPr/>
            </p:nvGrpSpPr>
            <p:grpSpPr>
              <a:xfrm>
                <a:off x="656565" y="2328724"/>
                <a:ext cx="1907779" cy="569630"/>
                <a:chOff x="8328247" y="2417875"/>
                <a:chExt cx="2198694" cy="759507"/>
              </a:xfrm>
            </p:grpSpPr>
            <p:sp>
              <p:nvSpPr>
                <p:cNvPr id="56" name="TextBox 57"/>
                <p:cNvSpPr txBox="1"/>
                <p:nvPr/>
              </p:nvSpPr>
              <p:spPr>
                <a:xfrm>
                  <a:off x="9295835" y="2417875"/>
                  <a:ext cx="1231106" cy="247223"/>
                </a:xfrm>
                <a:prstGeom prst="rect">
                  <a:avLst/>
                </a:prstGeom>
                <a:noFill/>
              </p:spPr>
              <p:txBody>
                <a:bodyPr wrap="none" lIns="0" tIns="0" rIns="216000" bIns="0" anchor="b" anchorCtr="0">
                  <a:normAutofit fontScale="92500" lnSpcReduction="10000"/>
                </a:bodyPr>
                <a:lstStyle/>
                <a:p>
                  <a:pPr algn="r"/>
                  <a:r>
                    <a:rPr lang="zh-CN" altLang="en-US" sz="1400" b="1">
                      <a:solidFill>
                        <a:schemeClr val="accent3">
                          <a:lumMod val="100000"/>
                        </a:schemeClr>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1400" b="1">
                    <a:solidFill>
                      <a:schemeClr val="accent3">
                        <a:lumMod val="10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TextBox 58"/>
                <p:cNvSpPr txBox="1"/>
                <p:nvPr/>
              </p:nvSpPr>
              <p:spPr>
                <a:xfrm>
                  <a:off x="8328247" y="2665098"/>
                  <a:ext cx="2198693" cy="512284"/>
                </a:xfrm>
                <a:prstGeom prst="rect">
                  <a:avLst/>
                </a:prstGeom>
              </p:spPr>
              <p:txBody>
                <a:bodyPr vert="horz" wrap="square" lIns="0" tIns="0" rIns="216000" bIns="0" anchor="ctr">
                  <a:normAutofit/>
                </a:bodyPr>
                <a:lstStyle/>
                <a:p>
                  <a:pPr algn="r">
                    <a:lnSpc>
                      <a:spcPct val="120000"/>
                    </a:lnSpc>
                  </a:pPr>
                  <a:r>
                    <a:rPr lang="zh-CN" altLang="en-US" sz="1000" dirty="0">
                      <a:solidFill>
                        <a:schemeClr val="dk1">
                          <a:lumMod val="100000"/>
                        </a:schemeClr>
                      </a:solidFill>
                      <a:latin typeface="Arial" panose="020B0604020202020204" pitchFamily="34" charset="0"/>
                      <a:ea typeface="微软雅黑" panose="020B0503020204020204" pitchFamily="34" charset="-122"/>
                      <a:sym typeface="Arial" panose="020B0604020202020204" pitchFamily="34" charset="0"/>
                    </a:rPr>
                    <a:t>此部分内容作为文字排版占位</a:t>
                  </a:r>
                  <a:r>
                    <a:rPr lang="zh-CN" altLang="en-US" sz="1000" dirty="0" smtClean="0">
                      <a:solidFill>
                        <a:schemeClr val="dk1">
                          <a:lumMod val="100000"/>
                        </a:schemeClr>
                      </a:solidFill>
                      <a:latin typeface="Arial" panose="020B0604020202020204" pitchFamily="34" charset="0"/>
                      <a:ea typeface="微软雅黑" panose="020B0503020204020204" pitchFamily="34" charset="-122"/>
                      <a:sym typeface="Arial" panose="020B0604020202020204" pitchFamily="34" charset="0"/>
                    </a:rPr>
                    <a:t>显示</a:t>
                  </a:r>
                  <a:endParaRPr lang="zh-CN" altLang="en-US" sz="1000" dirty="0">
                    <a:solidFill>
                      <a:schemeClr val="dk1">
                        <a:lumMod val="10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0" name="Group 59"/>
              <p:cNvGrpSpPr/>
              <p:nvPr/>
            </p:nvGrpSpPr>
            <p:grpSpPr>
              <a:xfrm>
                <a:off x="656565" y="3052477"/>
                <a:ext cx="1907779" cy="569630"/>
                <a:chOff x="8328247" y="2417875"/>
                <a:chExt cx="2198694" cy="759507"/>
              </a:xfrm>
            </p:grpSpPr>
            <p:sp>
              <p:nvSpPr>
                <p:cNvPr id="54" name="TextBox 60"/>
                <p:cNvSpPr txBox="1"/>
                <p:nvPr/>
              </p:nvSpPr>
              <p:spPr>
                <a:xfrm>
                  <a:off x="9295835" y="2417875"/>
                  <a:ext cx="1231106" cy="247223"/>
                </a:xfrm>
                <a:prstGeom prst="rect">
                  <a:avLst/>
                </a:prstGeom>
                <a:noFill/>
              </p:spPr>
              <p:txBody>
                <a:bodyPr wrap="none" lIns="0" tIns="0" rIns="216000" bIns="0" anchor="b" anchorCtr="0">
                  <a:normAutofit fontScale="92500" lnSpcReduction="10000"/>
                </a:bodyPr>
                <a:lstStyle/>
                <a:p>
                  <a:pPr algn="r"/>
                  <a:r>
                    <a:rPr lang="zh-CN" altLang="en-US" sz="1400" b="1">
                      <a:solidFill>
                        <a:schemeClr val="accent4">
                          <a:lumMod val="100000"/>
                        </a:schemeClr>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1400" b="1">
                    <a:solidFill>
                      <a:schemeClr val="accent4">
                        <a:lumMod val="10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TextBox 61"/>
                <p:cNvSpPr txBox="1"/>
                <p:nvPr/>
              </p:nvSpPr>
              <p:spPr>
                <a:xfrm>
                  <a:off x="8328247" y="2665098"/>
                  <a:ext cx="2198693" cy="512284"/>
                </a:xfrm>
                <a:prstGeom prst="rect">
                  <a:avLst/>
                </a:prstGeom>
              </p:spPr>
              <p:txBody>
                <a:bodyPr vert="horz" wrap="square" lIns="0" tIns="0" rIns="216000" bIns="0" anchor="ctr">
                  <a:normAutofit/>
                </a:bodyPr>
                <a:lstStyle/>
                <a:p>
                  <a:pPr algn="r">
                    <a:lnSpc>
                      <a:spcPct val="120000"/>
                    </a:lnSpc>
                  </a:pPr>
                  <a:r>
                    <a:rPr lang="zh-CN" altLang="en-US" sz="1000" dirty="0">
                      <a:solidFill>
                        <a:schemeClr val="dk1">
                          <a:lumMod val="100000"/>
                        </a:schemeClr>
                      </a:solidFill>
                      <a:latin typeface="Arial" panose="020B0604020202020204" pitchFamily="34" charset="0"/>
                      <a:ea typeface="微软雅黑" panose="020B0503020204020204" pitchFamily="34" charset="-122"/>
                      <a:sym typeface="Arial" panose="020B0604020202020204" pitchFamily="34" charset="0"/>
                    </a:rPr>
                    <a:t>此部分内容作为文字排版占位显示 </a:t>
                  </a:r>
                  <a:endParaRPr lang="zh-CN" altLang="en-US" sz="1000" dirty="0">
                    <a:solidFill>
                      <a:schemeClr val="dk1">
                        <a:lumMod val="10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1" name="Group 62"/>
              <p:cNvGrpSpPr/>
              <p:nvPr/>
            </p:nvGrpSpPr>
            <p:grpSpPr>
              <a:xfrm>
                <a:off x="656565" y="3746857"/>
                <a:ext cx="1907779" cy="569630"/>
                <a:chOff x="8328247" y="2417875"/>
                <a:chExt cx="2198694" cy="759507"/>
              </a:xfrm>
            </p:grpSpPr>
            <p:sp>
              <p:nvSpPr>
                <p:cNvPr id="52" name="TextBox 63"/>
                <p:cNvSpPr txBox="1"/>
                <p:nvPr/>
              </p:nvSpPr>
              <p:spPr>
                <a:xfrm>
                  <a:off x="9295835" y="2417875"/>
                  <a:ext cx="1231106" cy="247223"/>
                </a:xfrm>
                <a:prstGeom prst="rect">
                  <a:avLst/>
                </a:prstGeom>
                <a:noFill/>
              </p:spPr>
              <p:txBody>
                <a:bodyPr wrap="none" lIns="0" tIns="0" rIns="216000" bIns="0" anchor="b" anchorCtr="0">
                  <a:normAutofit fontScale="92500" lnSpcReduction="10000"/>
                </a:bodyPr>
                <a:lstStyle/>
                <a:p>
                  <a:pPr algn="r"/>
                  <a:r>
                    <a:rPr lang="zh-CN" altLang="en-US" sz="1400" b="1">
                      <a:solidFill>
                        <a:schemeClr val="accent6">
                          <a:lumMod val="100000"/>
                        </a:schemeClr>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1400" b="1">
                    <a:solidFill>
                      <a:schemeClr val="accent6">
                        <a:lumMod val="10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TextBox 64"/>
                <p:cNvSpPr txBox="1"/>
                <p:nvPr/>
              </p:nvSpPr>
              <p:spPr>
                <a:xfrm>
                  <a:off x="8328247" y="2665098"/>
                  <a:ext cx="2198693" cy="512284"/>
                </a:xfrm>
                <a:prstGeom prst="rect">
                  <a:avLst/>
                </a:prstGeom>
              </p:spPr>
              <p:txBody>
                <a:bodyPr vert="horz" wrap="square" lIns="0" tIns="0" rIns="216000" bIns="0" anchor="ctr">
                  <a:normAutofit/>
                </a:bodyPr>
                <a:lstStyle/>
                <a:p>
                  <a:pPr algn="r">
                    <a:lnSpc>
                      <a:spcPct val="120000"/>
                    </a:lnSpc>
                  </a:pPr>
                  <a:r>
                    <a:rPr lang="zh-CN" altLang="en-US" sz="1000" dirty="0">
                      <a:solidFill>
                        <a:schemeClr val="dk1">
                          <a:lumMod val="100000"/>
                        </a:schemeClr>
                      </a:solidFill>
                      <a:latin typeface="Arial" panose="020B0604020202020204" pitchFamily="34" charset="0"/>
                      <a:ea typeface="微软雅黑" panose="020B0503020204020204" pitchFamily="34" charset="-122"/>
                      <a:sym typeface="Arial" panose="020B0604020202020204" pitchFamily="34" charset="0"/>
                    </a:rPr>
                    <a:t>此部分内容作为文字排版占位显示 </a:t>
                  </a:r>
                  <a:endParaRPr lang="zh-CN" altLang="en-US" sz="1000" dirty="0">
                    <a:solidFill>
                      <a:schemeClr val="dk1">
                        <a:lumMod val="10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7" name="组合 26"/>
            <p:cNvGrpSpPr/>
            <p:nvPr/>
          </p:nvGrpSpPr>
          <p:grpSpPr>
            <a:xfrm>
              <a:off x="6408205" y="1571337"/>
              <a:ext cx="2196442" cy="2746815"/>
              <a:chOff x="6408205" y="1571337"/>
              <a:chExt cx="2196442" cy="2746815"/>
            </a:xfrm>
          </p:grpSpPr>
          <p:sp>
            <p:nvSpPr>
              <p:cNvPr id="28" name="Oval 33"/>
              <p:cNvSpPr/>
              <p:nvPr/>
            </p:nvSpPr>
            <p:spPr>
              <a:xfrm>
                <a:off x="6408205" y="1601587"/>
                <a:ext cx="171450" cy="1714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9" name="Oval 34"/>
              <p:cNvSpPr/>
              <p:nvPr/>
            </p:nvSpPr>
            <p:spPr>
              <a:xfrm>
                <a:off x="6408205" y="2327642"/>
                <a:ext cx="171450" cy="17145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30" name="Oval 35"/>
              <p:cNvSpPr/>
              <p:nvPr/>
            </p:nvSpPr>
            <p:spPr>
              <a:xfrm>
                <a:off x="6408205" y="3072384"/>
                <a:ext cx="171450" cy="17145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31" name="Oval 36"/>
              <p:cNvSpPr/>
              <p:nvPr/>
            </p:nvSpPr>
            <p:spPr>
              <a:xfrm>
                <a:off x="6408205" y="3766650"/>
                <a:ext cx="171450" cy="171450"/>
              </a:xfrm>
              <a:prstGeom prst="ellipse">
                <a:avLst/>
              </a:prstGeom>
              <a:solidFill>
                <a:schemeClr val="dk2">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nvGrpSpPr>
              <p:cNvPr id="32" name="Group 68"/>
              <p:cNvGrpSpPr/>
              <p:nvPr/>
            </p:nvGrpSpPr>
            <p:grpSpPr>
              <a:xfrm>
                <a:off x="6579655" y="1571337"/>
                <a:ext cx="2024992" cy="569630"/>
                <a:chOff x="8772872" y="2095115"/>
                <a:chExt cx="2699991" cy="759507"/>
              </a:xfrm>
            </p:grpSpPr>
            <p:sp>
              <p:nvSpPr>
                <p:cNvPr id="42" name="TextBox 66"/>
                <p:cNvSpPr txBox="1"/>
                <p:nvPr/>
              </p:nvSpPr>
              <p:spPr>
                <a:xfrm>
                  <a:off x="8772872" y="2095115"/>
                  <a:ext cx="2699991" cy="247223"/>
                </a:xfrm>
                <a:prstGeom prst="rect">
                  <a:avLst/>
                </a:prstGeom>
                <a:noFill/>
              </p:spPr>
              <p:txBody>
                <a:bodyPr wrap="none" lIns="216000" tIns="0" rIns="216000" bIns="0" anchor="b" anchorCtr="0">
                  <a:normAutofit fontScale="92500" lnSpcReduction="10000"/>
                </a:bodyPr>
                <a:lstStyle/>
                <a:p>
                  <a:r>
                    <a:rPr lang="zh-CN" altLang="en-US" sz="1400" b="1">
                      <a:solidFill>
                        <a:schemeClr val="accent2">
                          <a:lumMod val="100000"/>
                        </a:schemeClr>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1400" b="1">
                    <a:solidFill>
                      <a:schemeClr val="accent2">
                        <a:lumMod val="10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TextBox 67"/>
                <p:cNvSpPr txBox="1"/>
                <p:nvPr/>
              </p:nvSpPr>
              <p:spPr>
                <a:xfrm>
                  <a:off x="8772873" y="2342338"/>
                  <a:ext cx="2699990" cy="512284"/>
                </a:xfrm>
                <a:prstGeom prst="rect">
                  <a:avLst/>
                </a:prstGeom>
              </p:spPr>
              <p:txBody>
                <a:bodyPr vert="horz" wrap="square" lIns="216000" tIns="0" rIns="216000" bIns="0" anchor="t" anchorCtr="0">
                  <a:normAutofit/>
                </a:bodyPr>
                <a:lstStyle/>
                <a:p>
                  <a:pPr algn="l">
                    <a:lnSpc>
                      <a:spcPct val="120000"/>
                    </a:lnSpc>
                  </a:pPr>
                  <a:r>
                    <a:rPr lang="zh-CN" altLang="en-US" sz="1000" dirty="0">
                      <a:solidFill>
                        <a:schemeClr val="dk1">
                          <a:lumMod val="100000"/>
                        </a:schemeClr>
                      </a:solidFill>
                      <a:latin typeface="Arial" panose="020B0604020202020204" pitchFamily="34" charset="0"/>
                      <a:ea typeface="微软雅黑" panose="020B0503020204020204" pitchFamily="34" charset="-122"/>
                      <a:sym typeface="Arial" panose="020B0604020202020204" pitchFamily="34" charset="0"/>
                    </a:rPr>
                    <a:t>此部分内容作为文字排版占位显示 </a:t>
                  </a:r>
                  <a:endParaRPr lang="zh-CN" altLang="en-US" sz="1000" dirty="0">
                    <a:solidFill>
                      <a:schemeClr val="dk1">
                        <a:lumMod val="10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3" name="Group 69"/>
              <p:cNvGrpSpPr/>
              <p:nvPr/>
            </p:nvGrpSpPr>
            <p:grpSpPr>
              <a:xfrm>
                <a:off x="6579655" y="2297065"/>
                <a:ext cx="2024992" cy="569630"/>
                <a:chOff x="8772872" y="2095115"/>
                <a:chExt cx="2699991" cy="759507"/>
              </a:xfrm>
            </p:grpSpPr>
            <p:sp>
              <p:nvSpPr>
                <p:cNvPr id="40" name="TextBox 70"/>
                <p:cNvSpPr txBox="1"/>
                <p:nvPr/>
              </p:nvSpPr>
              <p:spPr>
                <a:xfrm>
                  <a:off x="8772872" y="2095115"/>
                  <a:ext cx="2699991" cy="247223"/>
                </a:xfrm>
                <a:prstGeom prst="rect">
                  <a:avLst/>
                </a:prstGeom>
                <a:noFill/>
              </p:spPr>
              <p:txBody>
                <a:bodyPr wrap="none" lIns="216000" tIns="0" rIns="216000" bIns="0" anchor="b" anchorCtr="0">
                  <a:normAutofit fontScale="92500" lnSpcReduction="10000"/>
                </a:bodyPr>
                <a:lstStyle/>
                <a:p>
                  <a:r>
                    <a:rPr lang="zh-CN" altLang="en-US" sz="1400" b="1">
                      <a:solidFill>
                        <a:schemeClr val="accent4">
                          <a:lumMod val="100000"/>
                        </a:schemeClr>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1400" b="1">
                    <a:solidFill>
                      <a:schemeClr val="accent4">
                        <a:lumMod val="10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71"/>
                <p:cNvSpPr txBox="1"/>
                <p:nvPr/>
              </p:nvSpPr>
              <p:spPr>
                <a:xfrm>
                  <a:off x="8772873" y="2342338"/>
                  <a:ext cx="2699990" cy="512284"/>
                </a:xfrm>
                <a:prstGeom prst="rect">
                  <a:avLst/>
                </a:prstGeom>
              </p:spPr>
              <p:txBody>
                <a:bodyPr vert="horz" wrap="square" lIns="216000" tIns="0" rIns="216000" bIns="0" anchor="t" anchorCtr="0">
                  <a:normAutofit/>
                </a:bodyPr>
                <a:lstStyle/>
                <a:p>
                  <a:pPr algn="l">
                    <a:lnSpc>
                      <a:spcPct val="120000"/>
                    </a:lnSpc>
                  </a:pPr>
                  <a:r>
                    <a:rPr lang="zh-CN" altLang="en-US" sz="1000" dirty="0">
                      <a:solidFill>
                        <a:schemeClr val="dk1">
                          <a:lumMod val="100000"/>
                        </a:schemeClr>
                      </a:solidFill>
                      <a:latin typeface="Arial" panose="020B0604020202020204" pitchFamily="34" charset="0"/>
                      <a:ea typeface="微软雅黑" panose="020B0503020204020204" pitchFamily="34" charset="-122"/>
                      <a:sym typeface="Arial" panose="020B0604020202020204" pitchFamily="34" charset="0"/>
                    </a:rPr>
                    <a:t>此部分内容作为文字排版占位显示 </a:t>
                  </a:r>
                  <a:endParaRPr lang="zh-CN" altLang="en-US" sz="1000" dirty="0">
                    <a:solidFill>
                      <a:schemeClr val="dk1">
                        <a:lumMod val="10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4" name="Group 72"/>
              <p:cNvGrpSpPr/>
              <p:nvPr/>
            </p:nvGrpSpPr>
            <p:grpSpPr>
              <a:xfrm>
                <a:off x="6579655" y="3022794"/>
                <a:ext cx="2024992" cy="569630"/>
                <a:chOff x="8772872" y="2095115"/>
                <a:chExt cx="2699991" cy="759507"/>
              </a:xfrm>
            </p:grpSpPr>
            <p:sp>
              <p:nvSpPr>
                <p:cNvPr id="38" name="TextBox 73"/>
                <p:cNvSpPr txBox="1"/>
                <p:nvPr/>
              </p:nvSpPr>
              <p:spPr>
                <a:xfrm>
                  <a:off x="8772872" y="2095115"/>
                  <a:ext cx="2699991" cy="247223"/>
                </a:xfrm>
                <a:prstGeom prst="rect">
                  <a:avLst/>
                </a:prstGeom>
                <a:noFill/>
              </p:spPr>
              <p:txBody>
                <a:bodyPr wrap="none" lIns="216000" tIns="0" rIns="216000" bIns="0" anchor="b" anchorCtr="0">
                  <a:normAutofit fontScale="92500" lnSpcReduction="10000"/>
                </a:bodyPr>
                <a:lstStyle/>
                <a:p>
                  <a:r>
                    <a:rPr lang="zh-CN" altLang="en-US" sz="1400" b="1">
                      <a:solidFill>
                        <a:schemeClr val="accent5">
                          <a:lumMod val="100000"/>
                        </a:schemeClr>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1400" b="1">
                    <a:solidFill>
                      <a:schemeClr val="accent5">
                        <a:lumMod val="10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74"/>
                <p:cNvSpPr txBox="1"/>
                <p:nvPr/>
              </p:nvSpPr>
              <p:spPr>
                <a:xfrm>
                  <a:off x="8772873" y="2342338"/>
                  <a:ext cx="2699990" cy="512284"/>
                </a:xfrm>
                <a:prstGeom prst="rect">
                  <a:avLst/>
                </a:prstGeom>
              </p:spPr>
              <p:txBody>
                <a:bodyPr vert="horz" wrap="square" lIns="216000" tIns="0" rIns="216000" bIns="0" anchor="t" anchorCtr="0">
                  <a:normAutofit/>
                </a:bodyPr>
                <a:lstStyle/>
                <a:p>
                  <a:pPr algn="l">
                    <a:lnSpc>
                      <a:spcPct val="120000"/>
                    </a:lnSpc>
                  </a:pPr>
                  <a:r>
                    <a:rPr lang="zh-CN" altLang="en-US" sz="1000" dirty="0">
                      <a:solidFill>
                        <a:schemeClr val="dk1">
                          <a:lumMod val="100000"/>
                        </a:schemeClr>
                      </a:solidFill>
                      <a:latin typeface="Arial" panose="020B0604020202020204" pitchFamily="34" charset="0"/>
                      <a:ea typeface="微软雅黑" panose="020B0503020204020204" pitchFamily="34" charset="-122"/>
                      <a:sym typeface="Arial" panose="020B0604020202020204" pitchFamily="34" charset="0"/>
                    </a:rPr>
                    <a:t>此部分内容作为文字排版占位显示 </a:t>
                  </a:r>
                  <a:endParaRPr lang="zh-CN" altLang="en-US" sz="1000" dirty="0">
                    <a:solidFill>
                      <a:schemeClr val="dk1">
                        <a:lumMod val="10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5" name="Group 75"/>
              <p:cNvGrpSpPr/>
              <p:nvPr/>
            </p:nvGrpSpPr>
            <p:grpSpPr>
              <a:xfrm>
                <a:off x="6579655" y="3748522"/>
                <a:ext cx="2024992" cy="569630"/>
                <a:chOff x="8772872" y="2095115"/>
                <a:chExt cx="2699991" cy="759507"/>
              </a:xfrm>
            </p:grpSpPr>
            <p:sp>
              <p:nvSpPr>
                <p:cNvPr id="36" name="TextBox 76"/>
                <p:cNvSpPr txBox="1"/>
                <p:nvPr/>
              </p:nvSpPr>
              <p:spPr>
                <a:xfrm>
                  <a:off x="8772872" y="2095115"/>
                  <a:ext cx="2699991" cy="247223"/>
                </a:xfrm>
                <a:prstGeom prst="rect">
                  <a:avLst/>
                </a:prstGeom>
                <a:noFill/>
                <a:ln w="12700" cap="flat" cmpd="sng" algn="ctr">
                  <a:noFill/>
                  <a:prstDash val="solid"/>
                  <a:round/>
                  <a:headEnd type="none" w="med" len="med"/>
                  <a:tailEnd type="none" w="med" len="med"/>
                </a:ln>
                <a:extLst>
                  <a:ext uri="{909E8E84-426E-40DD-AFC4-6F175D3DCCD1}">
                    <a14:hiddenFill xmlns:a14="http://schemas.microsoft.com/office/drawing/2010/main">
                      <a:solidFill>
                        <a:schemeClr val="dk2">
                          <a:lumMod val="100000"/>
                        </a:schemeClr>
                      </a:solidFill>
                    </a14:hiddenFill>
                  </a:ext>
                  <a:ext uri="{91240B29-F687-4F45-9708-019B960494DF}">
                    <a14:hiddenLine xmlns:a14="http://schemas.microsoft.com/office/drawing/2010/main" w="12700">
                      <a:solidFill>
                        <a:schemeClr val="dk2">
                          <a:lumMod val="100000"/>
                        </a:schemeClr>
                      </a:solidFill>
                      <a:prstDash val="solid"/>
                      <a:round/>
                      <a:headEnd type="none" w="med" len="med"/>
                      <a:tailEnd type="none" w="med" len="med"/>
                    </a14:hiddenLine>
                  </a:ext>
                </a:extLst>
              </p:spPr>
              <p:txBody>
                <a:bodyPr wrap="none" lIns="216000" tIns="0" rIns="216000" bIns="0" anchor="b" anchorCtr="0">
                  <a:normAutofit fontScale="92500" lnSpcReduction="10000"/>
                </a:bodyPr>
                <a:lstStyle/>
                <a:p>
                  <a:r>
                    <a:rPr lang="zh-CN" altLang="en-US" sz="1400" b="1">
                      <a:solidFill>
                        <a:schemeClr val="dk2">
                          <a:lumMod val="100000"/>
                        </a:schemeClr>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1400" b="1">
                    <a:solidFill>
                      <a:schemeClr val="dk2">
                        <a:lumMod val="10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TextBox 77"/>
                <p:cNvSpPr txBox="1"/>
                <p:nvPr/>
              </p:nvSpPr>
              <p:spPr>
                <a:xfrm>
                  <a:off x="8772873" y="2342338"/>
                  <a:ext cx="2699990" cy="512284"/>
                </a:xfrm>
                <a:prstGeom prst="rect">
                  <a:avLst/>
                </a:prstGeom>
              </p:spPr>
              <p:txBody>
                <a:bodyPr vert="horz" wrap="square" lIns="216000" tIns="0" rIns="216000" bIns="0" anchor="t" anchorCtr="0">
                  <a:normAutofit/>
                </a:bodyPr>
                <a:lstStyle/>
                <a:p>
                  <a:pPr algn="l">
                    <a:lnSpc>
                      <a:spcPct val="120000"/>
                    </a:lnSpc>
                  </a:pPr>
                  <a:r>
                    <a:rPr lang="zh-CN" altLang="en-US" sz="1000" dirty="0">
                      <a:solidFill>
                        <a:schemeClr val="dk1">
                          <a:lumMod val="100000"/>
                        </a:schemeClr>
                      </a:solidFill>
                      <a:latin typeface="Arial" panose="020B0604020202020204" pitchFamily="34" charset="0"/>
                      <a:ea typeface="微软雅黑" panose="020B0503020204020204" pitchFamily="34" charset="-122"/>
                      <a:sym typeface="Arial" panose="020B0604020202020204" pitchFamily="34" charset="0"/>
                    </a:rPr>
                    <a:t>此部分内容作为文字排版占位显示 </a:t>
                  </a:r>
                  <a:endParaRPr lang="zh-CN" altLang="en-US" sz="1000" dirty="0">
                    <a:solidFill>
                      <a:schemeClr val="dk1">
                        <a:lumMod val="10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sp>
        <p:nvSpPr>
          <p:cNvPr id="60" name="矩形 59"/>
          <p:cNvSpPr/>
          <p:nvPr/>
        </p:nvSpPr>
        <p:spPr>
          <a:xfrm>
            <a:off x="0"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fltVal val="0"/>
                                          </p:val>
                                        </p:tav>
                                        <p:tav tm="100000">
                                          <p:val>
                                            <p:strVal val="#ppt_w"/>
                                          </p:val>
                                        </p:tav>
                                      </p:tavLst>
                                    </p:anim>
                                    <p:anim calcmode="lin" valueType="num">
                                      <p:cBhvr>
                                        <p:cTn id="14" dur="1000" fill="hold"/>
                                        <p:tgtEl>
                                          <p:spTgt spid="8"/>
                                        </p:tgtEl>
                                        <p:attrNameLst>
                                          <p:attrName>ppt_h</p:attrName>
                                        </p:attrNameLst>
                                      </p:cBhvr>
                                      <p:tavLst>
                                        <p:tav tm="0">
                                          <p:val>
                                            <p:fltVal val="0"/>
                                          </p:val>
                                        </p:tav>
                                        <p:tav tm="100000">
                                          <p:val>
                                            <p:strVal val="#ppt_h"/>
                                          </p:val>
                                        </p:tav>
                                      </p:tavLst>
                                    </p:anim>
                                    <p:anim calcmode="lin" valueType="num">
                                      <p:cBhvr>
                                        <p:cTn id="15" dur="1000" fill="hold"/>
                                        <p:tgtEl>
                                          <p:spTgt spid="8"/>
                                        </p:tgtEl>
                                        <p:attrNameLst>
                                          <p:attrName>style.rotation</p:attrName>
                                        </p:attrNameLst>
                                      </p:cBhvr>
                                      <p:tavLst>
                                        <p:tav tm="0">
                                          <p:val>
                                            <p:fltVal val="90"/>
                                          </p:val>
                                        </p:tav>
                                        <p:tav tm="100000">
                                          <p:val>
                                            <p:fltVal val="0"/>
                                          </p:val>
                                        </p:tav>
                                      </p:tavLst>
                                    </p:anim>
                                    <p:animEffect transition="in" filter="fade">
                                      <p:cBhvr>
                                        <p:cTn id="16" dur="1000"/>
                                        <p:tgtEl>
                                          <p:spTgt spid="8"/>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1000" fill="hold"/>
                                        <p:tgtEl>
                                          <p:spTgt spid="10"/>
                                        </p:tgtEl>
                                        <p:attrNameLst>
                                          <p:attrName>ppt_w</p:attrName>
                                        </p:attrNameLst>
                                      </p:cBhvr>
                                      <p:tavLst>
                                        <p:tav tm="0">
                                          <p:val>
                                            <p:fltVal val="0"/>
                                          </p:val>
                                        </p:tav>
                                        <p:tav tm="100000">
                                          <p:val>
                                            <p:strVal val="#ppt_w"/>
                                          </p:val>
                                        </p:tav>
                                      </p:tavLst>
                                    </p:anim>
                                    <p:anim calcmode="lin" valueType="num">
                                      <p:cBhvr>
                                        <p:cTn id="26" dur="1000" fill="hold"/>
                                        <p:tgtEl>
                                          <p:spTgt spid="10"/>
                                        </p:tgtEl>
                                        <p:attrNameLst>
                                          <p:attrName>ppt_h</p:attrName>
                                        </p:attrNameLst>
                                      </p:cBhvr>
                                      <p:tavLst>
                                        <p:tav tm="0">
                                          <p:val>
                                            <p:fltVal val="0"/>
                                          </p:val>
                                        </p:tav>
                                        <p:tav tm="100000">
                                          <p:val>
                                            <p:strVal val="#ppt_h"/>
                                          </p:val>
                                        </p:tav>
                                      </p:tavLst>
                                    </p:anim>
                                    <p:anim calcmode="lin" valueType="num">
                                      <p:cBhvr>
                                        <p:cTn id="27" dur="1000" fill="hold"/>
                                        <p:tgtEl>
                                          <p:spTgt spid="10"/>
                                        </p:tgtEl>
                                        <p:attrNameLst>
                                          <p:attrName>style.rotation</p:attrName>
                                        </p:attrNameLst>
                                      </p:cBhvr>
                                      <p:tavLst>
                                        <p:tav tm="0">
                                          <p:val>
                                            <p:fltVal val="90"/>
                                          </p:val>
                                        </p:tav>
                                        <p:tav tm="100000">
                                          <p:val>
                                            <p:fltVal val="0"/>
                                          </p:val>
                                        </p:tav>
                                      </p:tavLst>
                                    </p:anim>
                                    <p:animEffect transition="in" filter="fade">
                                      <p:cBhvr>
                                        <p:cTn id="28" dur="1000"/>
                                        <p:tgtEl>
                                          <p:spTgt spid="10"/>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1000" fill="hold"/>
                                        <p:tgtEl>
                                          <p:spTgt spid="11"/>
                                        </p:tgtEl>
                                        <p:attrNameLst>
                                          <p:attrName>ppt_w</p:attrName>
                                        </p:attrNameLst>
                                      </p:cBhvr>
                                      <p:tavLst>
                                        <p:tav tm="0">
                                          <p:val>
                                            <p:fltVal val="0"/>
                                          </p:val>
                                        </p:tav>
                                        <p:tav tm="100000">
                                          <p:val>
                                            <p:strVal val="#ppt_w"/>
                                          </p:val>
                                        </p:tav>
                                      </p:tavLst>
                                    </p:anim>
                                    <p:anim calcmode="lin" valueType="num">
                                      <p:cBhvr>
                                        <p:cTn id="32" dur="1000" fill="hold"/>
                                        <p:tgtEl>
                                          <p:spTgt spid="11"/>
                                        </p:tgtEl>
                                        <p:attrNameLst>
                                          <p:attrName>ppt_h</p:attrName>
                                        </p:attrNameLst>
                                      </p:cBhvr>
                                      <p:tavLst>
                                        <p:tav tm="0">
                                          <p:val>
                                            <p:fltVal val="0"/>
                                          </p:val>
                                        </p:tav>
                                        <p:tav tm="100000">
                                          <p:val>
                                            <p:strVal val="#ppt_h"/>
                                          </p:val>
                                        </p:tav>
                                      </p:tavLst>
                                    </p:anim>
                                    <p:anim calcmode="lin" valueType="num">
                                      <p:cBhvr>
                                        <p:cTn id="33" dur="1000" fill="hold"/>
                                        <p:tgtEl>
                                          <p:spTgt spid="11"/>
                                        </p:tgtEl>
                                        <p:attrNameLst>
                                          <p:attrName>style.rotation</p:attrName>
                                        </p:attrNameLst>
                                      </p:cBhvr>
                                      <p:tavLst>
                                        <p:tav tm="0">
                                          <p:val>
                                            <p:fltVal val="90"/>
                                          </p:val>
                                        </p:tav>
                                        <p:tav tm="100000">
                                          <p:val>
                                            <p:fltVal val="0"/>
                                          </p:val>
                                        </p:tav>
                                      </p:tavLst>
                                    </p:anim>
                                    <p:animEffect transition="in" filter="fade">
                                      <p:cBhvr>
                                        <p:cTn id="34" dur="1000"/>
                                        <p:tgtEl>
                                          <p:spTgt spid="11"/>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1000" fill="hold"/>
                                        <p:tgtEl>
                                          <p:spTgt spid="12"/>
                                        </p:tgtEl>
                                        <p:attrNameLst>
                                          <p:attrName>ppt_w</p:attrName>
                                        </p:attrNameLst>
                                      </p:cBhvr>
                                      <p:tavLst>
                                        <p:tav tm="0">
                                          <p:val>
                                            <p:fltVal val="0"/>
                                          </p:val>
                                        </p:tav>
                                        <p:tav tm="100000">
                                          <p:val>
                                            <p:strVal val="#ppt_w"/>
                                          </p:val>
                                        </p:tav>
                                      </p:tavLst>
                                    </p:anim>
                                    <p:anim calcmode="lin" valueType="num">
                                      <p:cBhvr>
                                        <p:cTn id="38" dur="1000" fill="hold"/>
                                        <p:tgtEl>
                                          <p:spTgt spid="12"/>
                                        </p:tgtEl>
                                        <p:attrNameLst>
                                          <p:attrName>ppt_h</p:attrName>
                                        </p:attrNameLst>
                                      </p:cBhvr>
                                      <p:tavLst>
                                        <p:tav tm="0">
                                          <p:val>
                                            <p:fltVal val="0"/>
                                          </p:val>
                                        </p:tav>
                                        <p:tav tm="100000">
                                          <p:val>
                                            <p:strVal val="#ppt_h"/>
                                          </p:val>
                                        </p:tav>
                                      </p:tavLst>
                                    </p:anim>
                                    <p:anim calcmode="lin" valueType="num">
                                      <p:cBhvr>
                                        <p:cTn id="39" dur="1000" fill="hold"/>
                                        <p:tgtEl>
                                          <p:spTgt spid="12"/>
                                        </p:tgtEl>
                                        <p:attrNameLst>
                                          <p:attrName>style.rotation</p:attrName>
                                        </p:attrNameLst>
                                      </p:cBhvr>
                                      <p:tavLst>
                                        <p:tav tm="0">
                                          <p:val>
                                            <p:fltVal val="90"/>
                                          </p:val>
                                        </p:tav>
                                        <p:tav tm="100000">
                                          <p:val>
                                            <p:fltVal val="0"/>
                                          </p:val>
                                        </p:tav>
                                      </p:tavLst>
                                    </p:anim>
                                    <p:animEffect transition="in" filter="fade">
                                      <p:cBhvr>
                                        <p:cTn id="40" dur="1000"/>
                                        <p:tgtEl>
                                          <p:spTgt spid="12"/>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1000" fill="hold"/>
                                        <p:tgtEl>
                                          <p:spTgt spid="13"/>
                                        </p:tgtEl>
                                        <p:attrNameLst>
                                          <p:attrName>ppt_w</p:attrName>
                                        </p:attrNameLst>
                                      </p:cBhvr>
                                      <p:tavLst>
                                        <p:tav tm="0">
                                          <p:val>
                                            <p:fltVal val="0"/>
                                          </p:val>
                                        </p:tav>
                                        <p:tav tm="100000">
                                          <p:val>
                                            <p:strVal val="#ppt_w"/>
                                          </p:val>
                                        </p:tav>
                                      </p:tavLst>
                                    </p:anim>
                                    <p:anim calcmode="lin" valueType="num">
                                      <p:cBhvr>
                                        <p:cTn id="44" dur="1000" fill="hold"/>
                                        <p:tgtEl>
                                          <p:spTgt spid="13"/>
                                        </p:tgtEl>
                                        <p:attrNameLst>
                                          <p:attrName>ppt_h</p:attrName>
                                        </p:attrNameLst>
                                      </p:cBhvr>
                                      <p:tavLst>
                                        <p:tav tm="0">
                                          <p:val>
                                            <p:fltVal val="0"/>
                                          </p:val>
                                        </p:tav>
                                        <p:tav tm="100000">
                                          <p:val>
                                            <p:strVal val="#ppt_h"/>
                                          </p:val>
                                        </p:tav>
                                      </p:tavLst>
                                    </p:anim>
                                    <p:anim calcmode="lin" valueType="num">
                                      <p:cBhvr>
                                        <p:cTn id="45" dur="1000" fill="hold"/>
                                        <p:tgtEl>
                                          <p:spTgt spid="13"/>
                                        </p:tgtEl>
                                        <p:attrNameLst>
                                          <p:attrName>style.rotation</p:attrName>
                                        </p:attrNameLst>
                                      </p:cBhvr>
                                      <p:tavLst>
                                        <p:tav tm="0">
                                          <p:val>
                                            <p:fltVal val="90"/>
                                          </p:val>
                                        </p:tav>
                                        <p:tav tm="100000">
                                          <p:val>
                                            <p:fltVal val="0"/>
                                          </p:val>
                                        </p:tav>
                                      </p:tavLst>
                                    </p:anim>
                                    <p:animEffect transition="in" filter="fade">
                                      <p:cBhvr>
                                        <p:cTn id="46" dur="1000"/>
                                        <p:tgtEl>
                                          <p:spTgt spid="13"/>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1000" fill="hold"/>
                                        <p:tgtEl>
                                          <p:spTgt spid="14"/>
                                        </p:tgtEl>
                                        <p:attrNameLst>
                                          <p:attrName>ppt_w</p:attrName>
                                        </p:attrNameLst>
                                      </p:cBhvr>
                                      <p:tavLst>
                                        <p:tav tm="0">
                                          <p:val>
                                            <p:fltVal val="0"/>
                                          </p:val>
                                        </p:tav>
                                        <p:tav tm="100000">
                                          <p:val>
                                            <p:strVal val="#ppt_w"/>
                                          </p:val>
                                        </p:tav>
                                      </p:tavLst>
                                    </p:anim>
                                    <p:anim calcmode="lin" valueType="num">
                                      <p:cBhvr>
                                        <p:cTn id="50" dur="1000" fill="hold"/>
                                        <p:tgtEl>
                                          <p:spTgt spid="14"/>
                                        </p:tgtEl>
                                        <p:attrNameLst>
                                          <p:attrName>ppt_h</p:attrName>
                                        </p:attrNameLst>
                                      </p:cBhvr>
                                      <p:tavLst>
                                        <p:tav tm="0">
                                          <p:val>
                                            <p:fltVal val="0"/>
                                          </p:val>
                                        </p:tav>
                                        <p:tav tm="100000">
                                          <p:val>
                                            <p:strVal val="#ppt_h"/>
                                          </p:val>
                                        </p:tav>
                                      </p:tavLst>
                                    </p:anim>
                                    <p:anim calcmode="lin" valueType="num">
                                      <p:cBhvr>
                                        <p:cTn id="51" dur="1000" fill="hold"/>
                                        <p:tgtEl>
                                          <p:spTgt spid="14"/>
                                        </p:tgtEl>
                                        <p:attrNameLst>
                                          <p:attrName>style.rotation</p:attrName>
                                        </p:attrNameLst>
                                      </p:cBhvr>
                                      <p:tavLst>
                                        <p:tav tm="0">
                                          <p:val>
                                            <p:fltVal val="90"/>
                                          </p:val>
                                        </p:tav>
                                        <p:tav tm="100000">
                                          <p:val>
                                            <p:fltVal val="0"/>
                                          </p:val>
                                        </p:tav>
                                      </p:tavLst>
                                    </p:anim>
                                    <p:animEffect transition="in" filter="fade">
                                      <p:cBhvr>
                                        <p:cTn id="52" dur="1000"/>
                                        <p:tgtEl>
                                          <p:spTgt spid="14"/>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p:cTn id="55" dur="1000" fill="hold"/>
                                        <p:tgtEl>
                                          <p:spTgt spid="15"/>
                                        </p:tgtEl>
                                        <p:attrNameLst>
                                          <p:attrName>ppt_w</p:attrName>
                                        </p:attrNameLst>
                                      </p:cBhvr>
                                      <p:tavLst>
                                        <p:tav tm="0">
                                          <p:val>
                                            <p:fltVal val="0"/>
                                          </p:val>
                                        </p:tav>
                                        <p:tav tm="100000">
                                          <p:val>
                                            <p:strVal val="#ppt_w"/>
                                          </p:val>
                                        </p:tav>
                                      </p:tavLst>
                                    </p:anim>
                                    <p:anim calcmode="lin" valueType="num">
                                      <p:cBhvr>
                                        <p:cTn id="56" dur="1000" fill="hold"/>
                                        <p:tgtEl>
                                          <p:spTgt spid="15"/>
                                        </p:tgtEl>
                                        <p:attrNameLst>
                                          <p:attrName>ppt_h</p:attrName>
                                        </p:attrNameLst>
                                      </p:cBhvr>
                                      <p:tavLst>
                                        <p:tav tm="0">
                                          <p:val>
                                            <p:fltVal val="0"/>
                                          </p:val>
                                        </p:tav>
                                        <p:tav tm="100000">
                                          <p:val>
                                            <p:strVal val="#ppt_h"/>
                                          </p:val>
                                        </p:tav>
                                      </p:tavLst>
                                    </p:anim>
                                    <p:anim calcmode="lin" valueType="num">
                                      <p:cBhvr>
                                        <p:cTn id="57" dur="1000" fill="hold"/>
                                        <p:tgtEl>
                                          <p:spTgt spid="15"/>
                                        </p:tgtEl>
                                        <p:attrNameLst>
                                          <p:attrName>style.rotation</p:attrName>
                                        </p:attrNameLst>
                                      </p:cBhvr>
                                      <p:tavLst>
                                        <p:tav tm="0">
                                          <p:val>
                                            <p:fltVal val="90"/>
                                          </p:val>
                                        </p:tav>
                                        <p:tav tm="100000">
                                          <p:val>
                                            <p:fltVal val="0"/>
                                          </p:val>
                                        </p:tav>
                                      </p:tavLst>
                                    </p:anim>
                                    <p:animEffect transition="in" filter="fade">
                                      <p:cBhvr>
                                        <p:cTn id="58" dur="1000"/>
                                        <p:tgtEl>
                                          <p:spTgt spid="15"/>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p:cTn id="61" dur="1000" fill="hold"/>
                                        <p:tgtEl>
                                          <p:spTgt spid="16"/>
                                        </p:tgtEl>
                                        <p:attrNameLst>
                                          <p:attrName>ppt_w</p:attrName>
                                        </p:attrNameLst>
                                      </p:cBhvr>
                                      <p:tavLst>
                                        <p:tav tm="0">
                                          <p:val>
                                            <p:fltVal val="0"/>
                                          </p:val>
                                        </p:tav>
                                        <p:tav tm="100000">
                                          <p:val>
                                            <p:strVal val="#ppt_w"/>
                                          </p:val>
                                        </p:tav>
                                      </p:tavLst>
                                    </p:anim>
                                    <p:anim calcmode="lin" valueType="num">
                                      <p:cBhvr>
                                        <p:cTn id="62" dur="1000" fill="hold"/>
                                        <p:tgtEl>
                                          <p:spTgt spid="16"/>
                                        </p:tgtEl>
                                        <p:attrNameLst>
                                          <p:attrName>ppt_h</p:attrName>
                                        </p:attrNameLst>
                                      </p:cBhvr>
                                      <p:tavLst>
                                        <p:tav tm="0">
                                          <p:val>
                                            <p:fltVal val="0"/>
                                          </p:val>
                                        </p:tav>
                                        <p:tav tm="100000">
                                          <p:val>
                                            <p:strVal val="#ppt_h"/>
                                          </p:val>
                                        </p:tav>
                                      </p:tavLst>
                                    </p:anim>
                                    <p:anim calcmode="lin" valueType="num">
                                      <p:cBhvr>
                                        <p:cTn id="63" dur="1000" fill="hold"/>
                                        <p:tgtEl>
                                          <p:spTgt spid="16"/>
                                        </p:tgtEl>
                                        <p:attrNameLst>
                                          <p:attrName>style.rotation</p:attrName>
                                        </p:attrNameLst>
                                      </p:cBhvr>
                                      <p:tavLst>
                                        <p:tav tm="0">
                                          <p:val>
                                            <p:fltVal val="90"/>
                                          </p:val>
                                        </p:tav>
                                        <p:tav tm="100000">
                                          <p:val>
                                            <p:fltVal val="0"/>
                                          </p:val>
                                        </p:tav>
                                      </p:tavLst>
                                    </p:anim>
                                    <p:animEffect transition="in" filter="fade">
                                      <p:cBhvr>
                                        <p:cTn id="64" dur="1000"/>
                                        <p:tgtEl>
                                          <p:spTgt spid="16"/>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17"/>
                                        </p:tgtEl>
                                        <p:attrNameLst>
                                          <p:attrName>style.visibility</p:attrName>
                                        </p:attrNameLst>
                                      </p:cBhvr>
                                      <p:to>
                                        <p:strVal val="visible"/>
                                      </p:to>
                                    </p:set>
                                    <p:anim calcmode="lin" valueType="num">
                                      <p:cBhvr>
                                        <p:cTn id="67" dur="1000" fill="hold"/>
                                        <p:tgtEl>
                                          <p:spTgt spid="17"/>
                                        </p:tgtEl>
                                        <p:attrNameLst>
                                          <p:attrName>ppt_w</p:attrName>
                                        </p:attrNameLst>
                                      </p:cBhvr>
                                      <p:tavLst>
                                        <p:tav tm="0">
                                          <p:val>
                                            <p:fltVal val="0"/>
                                          </p:val>
                                        </p:tav>
                                        <p:tav tm="100000">
                                          <p:val>
                                            <p:strVal val="#ppt_w"/>
                                          </p:val>
                                        </p:tav>
                                      </p:tavLst>
                                    </p:anim>
                                    <p:anim calcmode="lin" valueType="num">
                                      <p:cBhvr>
                                        <p:cTn id="68" dur="1000" fill="hold"/>
                                        <p:tgtEl>
                                          <p:spTgt spid="17"/>
                                        </p:tgtEl>
                                        <p:attrNameLst>
                                          <p:attrName>ppt_h</p:attrName>
                                        </p:attrNameLst>
                                      </p:cBhvr>
                                      <p:tavLst>
                                        <p:tav tm="0">
                                          <p:val>
                                            <p:fltVal val="0"/>
                                          </p:val>
                                        </p:tav>
                                        <p:tav tm="100000">
                                          <p:val>
                                            <p:strVal val="#ppt_h"/>
                                          </p:val>
                                        </p:tav>
                                      </p:tavLst>
                                    </p:anim>
                                    <p:anim calcmode="lin" valueType="num">
                                      <p:cBhvr>
                                        <p:cTn id="69" dur="1000" fill="hold"/>
                                        <p:tgtEl>
                                          <p:spTgt spid="17"/>
                                        </p:tgtEl>
                                        <p:attrNameLst>
                                          <p:attrName>style.rotation</p:attrName>
                                        </p:attrNameLst>
                                      </p:cBhvr>
                                      <p:tavLst>
                                        <p:tav tm="0">
                                          <p:val>
                                            <p:fltVal val="90"/>
                                          </p:val>
                                        </p:tav>
                                        <p:tav tm="100000">
                                          <p:val>
                                            <p:fltVal val="0"/>
                                          </p:val>
                                        </p:tav>
                                      </p:tavLst>
                                    </p:anim>
                                    <p:animEffect transition="in" filter="fade">
                                      <p:cBhvr>
                                        <p:cTn id="70" dur="1000"/>
                                        <p:tgtEl>
                                          <p:spTgt spid="17"/>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18"/>
                                        </p:tgtEl>
                                        <p:attrNameLst>
                                          <p:attrName>style.visibility</p:attrName>
                                        </p:attrNameLst>
                                      </p:cBhvr>
                                      <p:to>
                                        <p:strVal val="visible"/>
                                      </p:to>
                                    </p:set>
                                    <p:anim calcmode="lin" valueType="num">
                                      <p:cBhvr>
                                        <p:cTn id="73" dur="1000" fill="hold"/>
                                        <p:tgtEl>
                                          <p:spTgt spid="18"/>
                                        </p:tgtEl>
                                        <p:attrNameLst>
                                          <p:attrName>ppt_w</p:attrName>
                                        </p:attrNameLst>
                                      </p:cBhvr>
                                      <p:tavLst>
                                        <p:tav tm="0">
                                          <p:val>
                                            <p:fltVal val="0"/>
                                          </p:val>
                                        </p:tav>
                                        <p:tav tm="100000">
                                          <p:val>
                                            <p:strVal val="#ppt_w"/>
                                          </p:val>
                                        </p:tav>
                                      </p:tavLst>
                                    </p:anim>
                                    <p:anim calcmode="lin" valueType="num">
                                      <p:cBhvr>
                                        <p:cTn id="74" dur="1000" fill="hold"/>
                                        <p:tgtEl>
                                          <p:spTgt spid="18"/>
                                        </p:tgtEl>
                                        <p:attrNameLst>
                                          <p:attrName>ppt_h</p:attrName>
                                        </p:attrNameLst>
                                      </p:cBhvr>
                                      <p:tavLst>
                                        <p:tav tm="0">
                                          <p:val>
                                            <p:fltVal val="0"/>
                                          </p:val>
                                        </p:tav>
                                        <p:tav tm="100000">
                                          <p:val>
                                            <p:strVal val="#ppt_h"/>
                                          </p:val>
                                        </p:tav>
                                      </p:tavLst>
                                    </p:anim>
                                    <p:anim calcmode="lin" valueType="num">
                                      <p:cBhvr>
                                        <p:cTn id="75" dur="1000" fill="hold"/>
                                        <p:tgtEl>
                                          <p:spTgt spid="18"/>
                                        </p:tgtEl>
                                        <p:attrNameLst>
                                          <p:attrName>style.rotation</p:attrName>
                                        </p:attrNameLst>
                                      </p:cBhvr>
                                      <p:tavLst>
                                        <p:tav tm="0">
                                          <p:val>
                                            <p:fltVal val="90"/>
                                          </p:val>
                                        </p:tav>
                                        <p:tav tm="100000">
                                          <p:val>
                                            <p:fltVal val="0"/>
                                          </p:val>
                                        </p:tav>
                                      </p:tavLst>
                                    </p:anim>
                                    <p:animEffect transition="in" filter="fade">
                                      <p:cBhvr>
                                        <p:cTn id="76" dur="1000"/>
                                        <p:tgtEl>
                                          <p:spTgt spid="18"/>
                                        </p:tgtEl>
                                      </p:cBhvr>
                                    </p:animEffect>
                                  </p:childTnLst>
                                </p:cTn>
                              </p:par>
                              <p:par>
                                <p:cTn id="77" presetID="31" presetClass="entr" presetSubtype="0" fill="hold" grpId="0" nodeType="withEffect">
                                  <p:stCondLst>
                                    <p:cond delay="0"/>
                                  </p:stCondLst>
                                  <p:childTnLst>
                                    <p:set>
                                      <p:cBhvr>
                                        <p:cTn id="78" dur="1" fill="hold">
                                          <p:stCondLst>
                                            <p:cond delay="0"/>
                                          </p:stCondLst>
                                        </p:cTn>
                                        <p:tgtEl>
                                          <p:spTgt spid="19"/>
                                        </p:tgtEl>
                                        <p:attrNameLst>
                                          <p:attrName>style.visibility</p:attrName>
                                        </p:attrNameLst>
                                      </p:cBhvr>
                                      <p:to>
                                        <p:strVal val="visible"/>
                                      </p:to>
                                    </p:set>
                                    <p:anim calcmode="lin" valueType="num">
                                      <p:cBhvr>
                                        <p:cTn id="79" dur="1000" fill="hold"/>
                                        <p:tgtEl>
                                          <p:spTgt spid="19"/>
                                        </p:tgtEl>
                                        <p:attrNameLst>
                                          <p:attrName>ppt_w</p:attrName>
                                        </p:attrNameLst>
                                      </p:cBhvr>
                                      <p:tavLst>
                                        <p:tav tm="0">
                                          <p:val>
                                            <p:fltVal val="0"/>
                                          </p:val>
                                        </p:tav>
                                        <p:tav tm="100000">
                                          <p:val>
                                            <p:strVal val="#ppt_w"/>
                                          </p:val>
                                        </p:tav>
                                      </p:tavLst>
                                    </p:anim>
                                    <p:anim calcmode="lin" valueType="num">
                                      <p:cBhvr>
                                        <p:cTn id="80" dur="1000" fill="hold"/>
                                        <p:tgtEl>
                                          <p:spTgt spid="19"/>
                                        </p:tgtEl>
                                        <p:attrNameLst>
                                          <p:attrName>ppt_h</p:attrName>
                                        </p:attrNameLst>
                                      </p:cBhvr>
                                      <p:tavLst>
                                        <p:tav tm="0">
                                          <p:val>
                                            <p:fltVal val="0"/>
                                          </p:val>
                                        </p:tav>
                                        <p:tav tm="100000">
                                          <p:val>
                                            <p:strVal val="#ppt_h"/>
                                          </p:val>
                                        </p:tav>
                                      </p:tavLst>
                                    </p:anim>
                                    <p:anim calcmode="lin" valueType="num">
                                      <p:cBhvr>
                                        <p:cTn id="81" dur="1000" fill="hold"/>
                                        <p:tgtEl>
                                          <p:spTgt spid="19"/>
                                        </p:tgtEl>
                                        <p:attrNameLst>
                                          <p:attrName>style.rotation</p:attrName>
                                        </p:attrNameLst>
                                      </p:cBhvr>
                                      <p:tavLst>
                                        <p:tav tm="0">
                                          <p:val>
                                            <p:fltVal val="90"/>
                                          </p:val>
                                        </p:tav>
                                        <p:tav tm="100000">
                                          <p:val>
                                            <p:fltVal val="0"/>
                                          </p:val>
                                        </p:tav>
                                      </p:tavLst>
                                    </p:anim>
                                    <p:animEffect transition="in" filter="fade">
                                      <p:cBhvr>
                                        <p:cTn id="82" dur="1000"/>
                                        <p:tgtEl>
                                          <p:spTgt spid="19"/>
                                        </p:tgtEl>
                                      </p:cBhvr>
                                    </p:animEffect>
                                  </p:childTnLst>
                                </p:cTn>
                              </p:par>
                              <p:par>
                                <p:cTn id="83" presetID="31" presetClass="entr" presetSubtype="0" fill="hold" grpId="0" nodeType="withEffect">
                                  <p:stCondLst>
                                    <p:cond delay="0"/>
                                  </p:stCondLst>
                                  <p:childTnLst>
                                    <p:set>
                                      <p:cBhvr>
                                        <p:cTn id="84" dur="1" fill="hold">
                                          <p:stCondLst>
                                            <p:cond delay="0"/>
                                          </p:stCondLst>
                                        </p:cTn>
                                        <p:tgtEl>
                                          <p:spTgt spid="20"/>
                                        </p:tgtEl>
                                        <p:attrNameLst>
                                          <p:attrName>style.visibility</p:attrName>
                                        </p:attrNameLst>
                                      </p:cBhvr>
                                      <p:to>
                                        <p:strVal val="visible"/>
                                      </p:to>
                                    </p:set>
                                    <p:anim calcmode="lin" valueType="num">
                                      <p:cBhvr>
                                        <p:cTn id="85" dur="1000" fill="hold"/>
                                        <p:tgtEl>
                                          <p:spTgt spid="20"/>
                                        </p:tgtEl>
                                        <p:attrNameLst>
                                          <p:attrName>ppt_w</p:attrName>
                                        </p:attrNameLst>
                                      </p:cBhvr>
                                      <p:tavLst>
                                        <p:tav tm="0">
                                          <p:val>
                                            <p:fltVal val="0"/>
                                          </p:val>
                                        </p:tav>
                                        <p:tav tm="100000">
                                          <p:val>
                                            <p:strVal val="#ppt_w"/>
                                          </p:val>
                                        </p:tav>
                                      </p:tavLst>
                                    </p:anim>
                                    <p:anim calcmode="lin" valueType="num">
                                      <p:cBhvr>
                                        <p:cTn id="86" dur="1000" fill="hold"/>
                                        <p:tgtEl>
                                          <p:spTgt spid="20"/>
                                        </p:tgtEl>
                                        <p:attrNameLst>
                                          <p:attrName>ppt_h</p:attrName>
                                        </p:attrNameLst>
                                      </p:cBhvr>
                                      <p:tavLst>
                                        <p:tav tm="0">
                                          <p:val>
                                            <p:fltVal val="0"/>
                                          </p:val>
                                        </p:tav>
                                        <p:tav tm="100000">
                                          <p:val>
                                            <p:strVal val="#ppt_h"/>
                                          </p:val>
                                        </p:tav>
                                      </p:tavLst>
                                    </p:anim>
                                    <p:anim calcmode="lin" valueType="num">
                                      <p:cBhvr>
                                        <p:cTn id="87" dur="1000" fill="hold"/>
                                        <p:tgtEl>
                                          <p:spTgt spid="20"/>
                                        </p:tgtEl>
                                        <p:attrNameLst>
                                          <p:attrName>style.rotation</p:attrName>
                                        </p:attrNameLst>
                                      </p:cBhvr>
                                      <p:tavLst>
                                        <p:tav tm="0">
                                          <p:val>
                                            <p:fltVal val="90"/>
                                          </p:val>
                                        </p:tav>
                                        <p:tav tm="100000">
                                          <p:val>
                                            <p:fltVal val="0"/>
                                          </p:val>
                                        </p:tav>
                                      </p:tavLst>
                                    </p:anim>
                                    <p:animEffect transition="in" filter="fade">
                                      <p:cBhvr>
                                        <p:cTn id="88" dur="1000"/>
                                        <p:tgtEl>
                                          <p:spTgt spid="20"/>
                                        </p:tgtEl>
                                      </p:cBhvr>
                                    </p:animEffect>
                                  </p:childTnLst>
                                </p:cTn>
                              </p:par>
                              <p:par>
                                <p:cTn id="89" presetID="31" presetClass="entr" presetSubtype="0" fill="hold" grpId="0" nodeType="withEffect">
                                  <p:stCondLst>
                                    <p:cond delay="0"/>
                                  </p:stCondLst>
                                  <p:childTnLst>
                                    <p:set>
                                      <p:cBhvr>
                                        <p:cTn id="90" dur="1" fill="hold">
                                          <p:stCondLst>
                                            <p:cond delay="0"/>
                                          </p:stCondLst>
                                        </p:cTn>
                                        <p:tgtEl>
                                          <p:spTgt spid="21"/>
                                        </p:tgtEl>
                                        <p:attrNameLst>
                                          <p:attrName>style.visibility</p:attrName>
                                        </p:attrNameLst>
                                      </p:cBhvr>
                                      <p:to>
                                        <p:strVal val="visible"/>
                                      </p:to>
                                    </p:set>
                                    <p:anim calcmode="lin" valueType="num">
                                      <p:cBhvr>
                                        <p:cTn id="91" dur="1000" fill="hold"/>
                                        <p:tgtEl>
                                          <p:spTgt spid="21"/>
                                        </p:tgtEl>
                                        <p:attrNameLst>
                                          <p:attrName>ppt_w</p:attrName>
                                        </p:attrNameLst>
                                      </p:cBhvr>
                                      <p:tavLst>
                                        <p:tav tm="0">
                                          <p:val>
                                            <p:fltVal val="0"/>
                                          </p:val>
                                        </p:tav>
                                        <p:tav tm="100000">
                                          <p:val>
                                            <p:strVal val="#ppt_w"/>
                                          </p:val>
                                        </p:tav>
                                      </p:tavLst>
                                    </p:anim>
                                    <p:anim calcmode="lin" valueType="num">
                                      <p:cBhvr>
                                        <p:cTn id="92" dur="1000" fill="hold"/>
                                        <p:tgtEl>
                                          <p:spTgt spid="21"/>
                                        </p:tgtEl>
                                        <p:attrNameLst>
                                          <p:attrName>ppt_h</p:attrName>
                                        </p:attrNameLst>
                                      </p:cBhvr>
                                      <p:tavLst>
                                        <p:tav tm="0">
                                          <p:val>
                                            <p:fltVal val="0"/>
                                          </p:val>
                                        </p:tav>
                                        <p:tav tm="100000">
                                          <p:val>
                                            <p:strVal val="#ppt_h"/>
                                          </p:val>
                                        </p:tav>
                                      </p:tavLst>
                                    </p:anim>
                                    <p:anim calcmode="lin" valueType="num">
                                      <p:cBhvr>
                                        <p:cTn id="93" dur="1000" fill="hold"/>
                                        <p:tgtEl>
                                          <p:spTgt spid="21"/>
                                        </p:tgtEl>
                                        <p:attrNameLst>
                                          <p:attrName>style.rotation</p:attrName>
                                        </p:attrNameLst>
                                      </p:cBhvr>
                                      <p:tavLst>
                                        <p:tav tm="0">
                                          <p:val>
                                            <p:fltVal val="90"/>
                                          </p:val>
                                        </p:tav>
                                        <p:tav tm="100000">
                                          <p:val>
                                            <p:fltVal val="0"/>
                                          </p:val>
                                        </p:tav>
                                      </p:tavLst>
                                    </p:anim>
                                    <p:animEffect transition="in" filter="fade">
                                      <p:cBhvr>
                                        <p:cTn id="94" dur="1000"/>
                                        <p:tgtEl>
                                          <p:spTgt spid="21"/>
                                        </p:tgtEl>
                                      </p:cBhvr>
                                    </p:animEffect>
                                  </p:childTnLst>
                                </p:cTn>
                              </p:par>
                              <p:par>
                                <p:cTn id="95" presetID="31" presetClass="entr" presetSubtype="0" fill="hold" grpId="0" nodeType="withEffect">
                                  <p:stCondLst>
                                    <p:cond delay="0"/>
                                  </p:stCondLst>
                                  <p:childTnLst>
                                    <p:set>
                                      <p:cBhvr>
                                        <p:cTn id="96" dur="1" fill="hold">
                                          <p:stCondLst>
                                            <p:cond delay="0"/>
                                          </p:stCondLst>
                                        </p:cTn>
                                        <p:tgtEl>
                                          <p:spTgt spid="22"/>
                                        </p:tgtEl>
                                        <p:attrNameLst>
                                          <p:attrName>style.visibility</p:attrName>
                                        </p:attrNameLst>
                                      </p:cBhvr>
                                      <p:to>
                                        <p:strVal val="visible"/>
                                      </p:to>
                                    </p:set>
                                    <p:anim calcmode="lin" valueType="num">
                                      <p:cBhvr>
                                        <p:cTn id="97" dur="1000" fill="hold"/>
                                        <p:tgtEl>
                                          <p:spTgt spid="22"/>
                                        </p:tgtEl>
                                        <p:attrNameLst>
                                          <p:attrName>ppt_w</p:attrName>
                                        </p:attrNameLst>
                                      </p:cBhvr>
                                      <p:tavLst>
                                        <p:tav tm="0">
                                          <p:val>
                                            <p:fltVal val="0"/>
                                          </p:val>
                                        </p:tav>
                                        <p:tav tm="100000">
                                          <p:val>
                                            <p:strVal val="#ppt_w"/>
                                          </p:val>
                                        </p:tav>
                                      </p:tavLst>
                                    </p:anim>
                                    <p:anim calcmode="lin" valueType="num">
                                      <p:cBhvr>
                                        <p:cTn id="98" dur="1000" fill="hold"/>
                                        <p:tgtEl>
                                          <p:spTgt spid="22"/>
                                        </p:tgtEl>
                                        <p:attrNameLst>
                                          <p:attrName>ppt_h</p:attrName>
                                        </p:attrNameLst>
                                      </p:cBhvr>
                                      <p:tavLst>
                                        <p:tav tm="0">
                                          <p:val>
                                            <p:fltVal val="0"/>
                                          </p:val>
                                        </p:tav>
                                        <p:tav tm="100000">
                                          <p:val>
                                            <p:strVal val="#ppt_h"/>
                                          </p:val>
                                        </p:tav>
                                      </p:tavLst>
                                    </p:anim>
                                    <p:anim calcmode="lin" valueType="num">
                                      <p:cBhvr>
                                        <p:cTn id="99" dur="1000" fill="hold"/>
                                        <p:tgtEl>
                                          <p:spTgt spid="22"/>
                                        </p:tgtEl>
                                        <p:attrNameLst>
                                          <p:attrName>style.rotation</p:attrName>
                                        </p:attrNameLst>
                                      </p:cBhvr>
                                      <p:tavLst>
                                        <p:tav tm="0">
                                          <p:val>
                                            <p:fltVal val="90"/>
                                          </p:val>
                                        </p:tav>
                                        <p:tav tm="100000">
                                          <p:val>
                                            <p:fltVal val="0"/>
                                          </p:val>
                                        </p:tav>
                                      </p:tavLst>
                                    </p:anim>
                                    <p:animEffect transition="in" filter="fade">
                                      <p:cBhvr>
                                        <p:cTn id="100" dur="1000"/>
                                        <p:tgtEl>
                                          <p:spTgt spid="22"/>
                                        </p:tgtEl>
                                      </p:cBhvr>
                                    </p:animEffect>
                                  </p:childTnLst>
                                </p:cTn>
                              </p:par>
                              <p:par>
                                <p:cTn id="101" presetID="31" presetClass="entr" presetSubtype="0" fill="hold" grpId="0" nodeType="withEffect">
                                  <p:stCondLst>
                                    <p:cond delay="0"/>
                                  </p:stCondLst>
                                  <p:childTnLst>
                                    <p:set>
                                      <p:cBhvr>
                                        <p:cTn id="102" dur="1" fill="hold">
                                          <p:stCondLst>
                                            <p:cond delay="0"/>
                                          </p:stCondLst>
                                        </p:cTn>
                                        <p:tgtEl>
                                          <p:spTgt spid="23"/>
                                        </p:tgtEl>
                                        <p:attrNameLst>
                                          <p:attrName>style.visibility</p:attrName>
                                        </p:attrNameLst>
                                      </p:cBhvr>
                                      <p:to>
                                        <p:strVal val="visible"/>
                                      </p:to>
                                    </p:set>
                                    <p:anim calcmode="lin" valueType="num">
                                      <p:cBhvr>
                                        <p:cTn id="103" dur="1000" fill="hold"/>
                                        <p:tgtEl>
                                          <p:spTgt spid="23"/>
                                        </p:tgtEl>
                                        <p:attrNameLst>
                                          <p:attrName>ppt_w</p:attrName>
                                        </p:attrNameLst>
                                      </p:cBhvr>
                                      <p:tavLst>
                                        <p:tav tm="0">
                                          <p:val>
                                            <p:fltVal val="0"/>
                                          </p:val>
                                        </p:tav>
                                        <p:tav tm="100000">
                                          <p:val>
                                            <p:strVal val="#ppt_w"/>
                                          </p:val>
                                        </p:tav>
                                      </p:tavLst>
                                    </p:anim>
                                    <p:anim calcmode="lin" valueType="num">
                                      <p:cBhvr>
                                        <p:cTn id="104" dur="1000" fill="hold"/>
                                        <p:tgtEl>
                                          <p:spTgt spid="23"/>
                                        </p:tgtEl>
                                        <p:attrNameLst>
                                          <p:attrName>ppt_h</p:attrName>
                                        </p:attrNameLst>
                                      </p:cBhvr>
                                      <p:tavLst>
                                        <p:tav tm="0">
                                          <p:val>
                                            <p:fltVal val="0"/>
                                          </p:val>
                                        </p:tav>
                                        <p:tav tm="100000">
                                          <p:val>
                                            <p:strVal val="#ppt_h"/>
                                          </p:val>
                                        </p:tav>
                                      </p:tavLst>
                                    </p:anim>
                                    <p:anim calcmode="lin" valueType="num">
                                      <p:cBhvr>
                                        <p:cTn id="105" dur="1000" fill="hold"/>
                                        <p:tgtEl>
                                          <p:spTgt spid="23"/>
                                        </p:tgtEl>
                                        <p:attrNameLst>
                                          <p:attrName>style.rotation</p:attrName>
                                        </p:attrNameLst>
                                      </p:cBhvr>
                                      <p:tavLst>
                                        <p:tav tm="0">
                                          <p:val>
                                            <p:fltVal val="90"/>
                                          </p:val>
                                        </p:tav>
                                        <p:tav tm="100000">
                                          <p:val>
                                            <p:fltVal val="0"/>
                                          </p:val>
                                        </p:tav>
                                      </p:tavLst>
                                    </p:anim>
                                    <p:animEffect transition="in" filter="fade">
                                      <p:cBhvr>
                                        <p:cTn id="106" dur="1000"/>
                                        <p:tgtEl>
                                          <p:spTgt spid="23"/>
                                        </p:tgtEl>
                                      </p:cBhvr>
                                    </p:animEffect>
                                  </p:childTnLst>
                                </p:cTn>
                              </p:par>
                              <p:par>
                                <p:cTn id="107" presetID="31" presetClass="entr" presetSubtype="0" fill="hold" grpId="0" nodeType="withEffect">
                                  <p:stCondLst>
                                    <p:cond delay="0"/>
                                  </p:stCondLst>
                                  <p:childTnLst>
                                    <p:set>
                                      <p:cBhvr>
                                        <p:cTn id="108" dur="1" fill="hold">
                                          <p:stCondLst>
                                            <p:cond delay="0"/>
                                          </p:stCondLst>
                                        </p:cTn>
                                        <p:tgtEl>
                                          <p:spTgt spid="24"/>
                                        </p:tgtEl>
                                        <p:attrNameLst>
                                          <p:attrName>style.visibility</p:attrName>
                                        </p:attrNameLst>
                                      </p:cBhvr>
                                      <p:to>
                                        <p:strVal val="visible"/>
                                      </p:to>
                                    </p:set>
                                    <p:anim calcmode="lin" valueType="num">
                                      <p:cBhvr>
                                        <p:cTn id="109" dur="1000" fill="hold"/>
                                        <p:tgtEl>
                                          <p:spTgt spid="24"/>
                                        </p:tgtEl>
                                        <p:attrNameLst>
                                          <p:attrName>ppt_w</p:attrName>
                                        </p:attrNameLst>
                                      </p:cBhvr>
                                      <p:tavLst>
                                        <p:tav tm="0">
                                          <p:val>
                                            <p:fltVal val="0"/>
                                          </p:val>
                                        </p:tav>
                                        <p:tav tm="100000">
                                          <p:val>
                                            <p:strVal val="#ppt_w"/>
                                          </p:val>
                                        </p:tav>
                                      </p:tavLst>
                                    </p:anim>
                                    <p:anim calcmode="lin" valueType="num">
                                      <p:cBhvr>
                                        <p:cTn id="110" dur="1000" fill="hold"/>
                                        <p:tgtEl>
                                          <p:spTgt spid="24"/>
                                        </p:tgtEl>
                                        <p:attrNameLst>
                                          <p:attrName>ppt_h</p:attrName>
                                        </p:attrNameLst>
                                      </p:cBhvr>
                                      <p:tavLst>
                                        <p:tav tm="0">
                                          <p:val>
                                            <p:fltVal val="0"/>
                                          </p:val>
                                        </p:tav>
                                        <p:tav tm="100000">
                                          <p:val>
                                            <p:strVal val="#ppt_h"/>
                                          </p:val>
                                        </p:tav>
                                      </p:tavLst>
                                    </p:anim>
                                    <p:anim calcmode="lin" valueType="num">
                                      <p:cBhvr>
                                        <p:cTn id="111" dur="1000" fill="hold"/>
                                        <p:tgtEl>
                                          <p:spTgt spid="24"/>
                                        </p:tgtEl>
                                        <p:attrNameLst>
                                          <p:attrName>style.rotation</p:attrName>
                                        </p:attrNameLst>
                                      </p:cBhvr>
                                      <p:tavLst>
                                        <p:tav tm="0">
                                          <p:val>
                                            <p:fltVal val="90"/>
                                          </p:val>
                                        </p:tav>
                                        <p:tav tm="100000">
                                          <p:val>
                                            <p:fltVal val="0"/>
                                          </p:val>
                                        </p:tav>
                                      </p:tavLst>
                                    </p:anim>
                                    <p:animEffect transition="in" filter="fade">
                                      <p:cBhvr>
                                        <p:cTn id="112" dur="1000"/>
                                        <p:tgtEl>
                                          <p:spTgt spid="24"/>
                                        </p:tgtEl>
                                      </p:cBhvr>
                                    </p:animEffect>
                                  </p:childTnLst>
                                </p:cTn>
                              </p:par>
                            </p:childTnLst>
                          </p:cTn>
                        </p:par>
                      </p:childTnLst>
                    </p:cTn>
                  </p:par>
                  <p:par>
                    <p:cTn id="113" fill="hold">
                      <p:stCondLst>
                        <p:cond delay="indefinite"/>
                      </p:stCondLst>
                      <p:childTnLst>
                        <p:par>
                          <p:cTn id="114" fill="hold">
                            <p:stCondLst>
                              <p:cond delay="0"/>
                            </p:stCondLst>
                            <p:childTnLst>
                              <p:par>
                                <p:cTn id="115" presetID="53" presetClass="entr" presetSubtype="16" fill="hold" nodeType="clickEffect">
                                  <p:stCondLst>
                                    <p:cond delay="0"/>
                                  </p:stCondLst>
                                  <p:childTnLst>
                                    <p:set>
                                      <p:cBhvr>
                                        <p:cTn id="116" dur="1" fill="hold">
                                          <p:stCondLst>
                                            <p:cond delay="0"/>
                                          </p:stCondLst>
                                        </p:cTn>
                                        <p:tgtEl>
                                          <p:spTgt spid="25"/>
                                        </p:tgtEl>
                                        <p:attrNameLst>
                                          <p:attrName>style.visibility</p:attrName>
                                        </p:attrNameLst>
                                      </p:cBhvr>
                                      <p:to>
                                        <p:strVal val="visible"/>
                                      </p:to>
                                    </p:set>
                                    <p:anim calcmode="lin" valueType="num">
                                      <p:cBhvr>
                                        <p:cTn id="117" dur="500" fill="hold"/>
                                        <p:tgtEl>
                                          <p:spTgt spid="25"/>
                                        </p:tgtEl>
                                        <p:attrNameLst>
                                          <p:attrName>ppt_w</p:attrName>
                                        </p:attrNameLst>
                                      </p:cBhvr>
                                      <p:tavLst>
                                        <p:tav tm="0">
                                          <p:val>
                                            <p:fltVal val="0"/>
                                          </p:val>
                                        </p:tav>
                                        <p:tav tm="100000">
                                          <p:val>
                                            <p:strVal val="#ppt_w"/>
                                          </p:val>
                                        </p:tav>
                                      </p:tavLst>
                                    </p:anim>
                                    <p:anim calcmode="lin" valueType="num">
                                      <p:cBhvr>
                                        <p:cTn id="118" dur="500" fill="hold"/>
                                        <p:tgtEl>
                                          <p:spTgt spid="25"/>
                                        </p:tgtEl>
                                        <p:attrNameLst>
                                          <p:attrName>ppt_h</p:attrName>
                                        </p:attrNameLst>
                                      </p:cBhvr>
                                      <p:tavLst>
                                        <p:tav tm="0">
                                          <p:val>
                                            <p:fltVal val="0"/>
                                          </p:val>
                                        </p:tav>
                                        <p:tav tm="100000">
                                          <p:val>
                                            <p:strVal val="#ppt_h"/>
                                          </p:val>
                                        </p:tav>
                                      </p:tavLst>
                                    </p:anim>
                                    <p:animEffect transition="in" filter="fade">
                                      <p:cBhvr>
                                        <p:cTn id="11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custDataLst>
              <p:tags r:id="rId1"/>
            </p:custDataLst>
          </p:nvPr>
        </p:nvSpPr>
        <p:spPr>
          <a:xfrm>
            <a:off x="521545" y="459719"/>
            <a:ext cx="8622455" cy="22245"/>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1"/>
          </a:solidFill>
          <a:ln>
            <a:solidFill>
              <a:srgbClr val="88D27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420">
              <a:latin typeface="Arial" panose="020B0604020202020204" pitchFamily="34" charset="0"/>
              <a:ea typeface="微软雅黑" panose="020B0503020204020204" pitchFamily="34" charset="-122"/>
              <a:sym typeface="Arial" panose="020B0604020202020204" pitchFamily="34" charset="0"/>
            </a:endParaRPr>
          </a:p>
        </p:txBody>
      </p:sp>
      <p:sp>
        <p:nvSpPr>
          <p:cNvPr id="5" name="任意多边形 4"/>
          <p:cNvSpPr/>
          <p:nvPr>
            <p:custDataLst>
              <p:tags r:id="rId2"/>
            </p:custDataLst>
          </p:nvPr>
        </p:nvSpPr>
        <p:spPr>
          <a:xfrm>
            <a:off x="1" y="100217"/>
            <a:ext cx="410465" cy="381747"/>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42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Content Placeholder 2"/>
          <p:cNvSpPr txBox="1"/>
          <p:nvPr/>
        </p:nvSpPr>
        <p:spPr>
          <a:xfrm>
            <a:off x="699345" y="161315"/>
            <a:ext cx="2181013" cy="246221"/>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600" dirty="0" smtClean="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重点工作回顾</a:t>
            </a:r>
            <a:endParaRPr lang="en-US" sz="1600"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 name="组合 6"/>
          <p:cNvGrpSpPr/>
          <p:nvPr/>
        </p:nvGrpSpPr>
        <p:grpSpPr>
          <a:xfrm rot="20675447">
            <a:off x="3601570" y="1778729"/>
            <a:ext cx="5146606" cy="2538172"/>
            <a:chOff x="812493" y="1298947"/>
            <a:chExt cx="6862148" cy="3384233"/>
          </a:xfrm>
        </p:grpSpPr>
        <p:sp>
          <p:nvSpPr>
            <p:cNvPr id="8" name="任意多边形: 形状 63"/>
            <p:cNvSpPr/>
            <p:nvPr/>
          </p:nvSpPr>
          <p:spPr bwMode="auto">
            <a:xfrm rot="1715850">
              <a:off x="812493" y="3764350"/>
              <a:ext cx="3665024" cy="918830"/>
            </a:xfrm>
            <a:custGeom>
              <a:avLst/>
              <a:gdLst>
                <a:gd name="T0" fmla="*/ 229 w 695"/>
                <a:gd name="T1" fmla="*/ 157 h 174"/>
                <a:gd name="T2" fmla="*/ 338 w 695"/>
                <a:gd name="T3" fmla="*/ 173 h 174"/>
                <a:gd name="T4" fmla="*/ 395 w 695"/>
                <a:gd name="T5" fmla="*/ 157 h 174"/>
                <a:gd name="T6" fmla="*/ 273 w 695"/>
                <a:gd name="T7" fmla="*/ 86 h 174"/>
                <a:gd name="T8" fmla="*/ 273 w 695"/>
                <a:gd name="T9" fmla="*/ 72 h 174"/>
                <a:gd name="T10" fmla="*/ 355 w 695"/>
                <a:gd name="T11" fmla="*/ 82 h 174"/>
                <a:gd name="T12" fmla="*/ 493 w 695"/>
                <a:gd name="T13" fmla="*/ 99 h 174"/>
                <a:gd name="T14" fmla="*/ 563 w 695"/>
                <a:gd name="T15" fmla="*/ 86 h 174"/>
                <a:gd name="T16" fmla="*/ 534 w 695"/>
                <a:gd name="T17" fmla="*/ 47 h 174"/>
                <a:gd name="T18" fmla="*/ 569 w 695"/>
                <a:gd name="T19" fmla="*/ 32 h 174"/>
                <a:gd name="T20" fmla="*/ 656 w 695"/>
                <a:gd name="T21" fmla="*/ 39 h 174"/>
                <a:gd name="T22" fmla="*/ 653 w 695"/>
                <a:gd name="T23" fmla="*/ 8 h 174"/>
                <a:gd name="T24" fmla="*/ 656 w 695"/>
                <a:gd name="T25" fmla="*/ 4 h 174"/>
                <a:gd name="T26" fmla="*/ 677 w 695"/>
                <a:gd name="T27" fmla="*/ 3 h 174"/>
                <a:gd name="T28" fmla="*/ 689 w 695"/>
                <a:gd name="T29" fmla="*/ 2 h 174"/>
                <a:gd name="T30" fmla="*/ 656 w 695"/>
                <a:gd name="T31" fmla="*/ 1 h 174"/>
                <a:gd name="T32" fmla="*/ 645 w 695"/>
                <a:gd name="T33" fmla="*/ 8 h 174"/>
                <a:gd name="T34" fmla="*/ 652 w 695"/>
                <a:gd name="T35" fmla="*/ 28 h 174"/>
                <a:gd name="T36" fmla="*/ 633 w 695"/>
                <a:gd name="T37" fmla="*/ 32 h 174"/>
                <a:gd name="T38" fmla="*/ 631 w 695"/>
                <a:gd name="T39" fmla="*/ 31 h 174"/>
                <a:gd name="T40" fmla="*/ 623 w 695"/>
                <a:gd name="T41" fmla="*/ 29 h 174"/>
                <a:gd name="T42" fmla="*/ 588 w 695"/>
                <a:gd name="T43" fmla="*/ 27 h 174"/>
                <a:gd name="T44" fmla="*/ 573 w 695"/>
                <a:gd name="T45" fmla="*/ 24 h 174"/>
                <a:gd name="T46" fmla="*/ 562 w 695"/>
                <a:gd name="T47" fmla="*/ 22 h 174"/>
                <a:gd name="T48" fmla="*/ 532 w 695"/>
                <a:gd name="T49" fmla="*/ 21 h 174"/>
                <a:gd name="T50" fmla="*/ 498 w 695"/>
                <a:gd name="T51" fmla="*/ 36 h 174"/>
                <a:gd name="T52" fmla="*/ 500 w 695"/>
                <a:gd name="T53" fmla="*/ 43 h 174"/>
                <a:gd name="T54" fmla="*/ 516 w 695"/>
                <a:gd name="T55" fmla="*/ 47 h 174"/>
                <a:gd name="T56" fmla="*/ 509 w 695"/>
                <a:gd name="T57" fmla="*/ 51 h 174"/>
                <a:gd name="T58" fmla="*/ 529 w 695"/>
                <a:gd name="T59" fmla="*/ 74 h 174"/>
                <a:gd name="T60" fmla="*/ 535 w 695"/>
                <a:gd name="T61" fmla="*/ 83 h 174"/>
                <a:gd name="T62" fmla="*/ 515 w 695"/>
                <a:gd name="T63" fmla="*/ 91 h 174"/>
                <a:gd name="T64" fmla="*/ 466 w 695"/>
                <a:gd name="T65" fmla="*/ 86 h 174"/>
                <a:gd name="T66" fmla="*/ 444 w 695"/>
                <a:gd name="T67" fmla="*/ 84 h 174"/>
                <a:gd name="T68" fmla="*/ 435 w 695"/>
                <a:gd name="T69" fmla="*/ 82 h 174"/>
                <a:gd name="T70" fmla="*/ 418 w 695"/>
                <a:gd name="T71" fmla="*/ 82 h 174"/>
                <a:gd name="T72" fmla="*/ 383 w 695"/>
                <a:gd name="T73" fmla="*/ 77 h 174"/>
                <a:gd name="T74" fmla="*/ 346 w 695"/>
                <a:gd name="T75" fmla="*/ 71 h 174"/>
                <a:gd name="T76" fmla="*/ 307 w 695"/>
                <a:gd name="T77" fmla="*/ 68 h 174"/>
                <a:gd name="T78" fmla="*/ 240 w 695"/>
                <a:gd name="T79" fmla="*/ 69 h 174"/>
                <a:gd name="T80" fmla="*/ 241 w 695"/>
                <a:gd name="T81" fmla="*/ 78 h 174"/>
                <a:gd name="T82" fmla="*/ 247 w 695"/>
                <a:gd name="T83" fmla="*/ 84 h 174"/>
                <a:gd name="T84" fmla="*/ 245 w 695"/>
                <a:gd name="T85" fmla="*/ 86 h 174"/>
                <a:gd name="T86" fmla="*/ 269 w 695"/>
                <a:gd name="T87" fmla="*/ 98 h 174"/>
                <a:gd name="T88" fmla="*/ 293 w 695"/>
                <a:gd name="T89" fmla="*/ 111 h 174"/>
                <a:gd name="T90" fmla="*/ 308 w 695"/>
                <a:gd name="T91" fmla="*/ 118 h 174"/>
                <a:gd name="T92" fmla="*/ 332 w 695"/>
                <a:gd name="T93" fmla="*/ 128 h 174"/>
                <a:gd name="T94" fmla="*/ 352 w 695"/>
                <a:gd name="T95" fmla="*/ 144 h 174"/>
                <a:gd name="T96" fmla="*/ 371 w 695"/>
                <a:gd name="T97" fmla="*/ 156 h 174"/>
                <a:gd name="T98" fmla="*/ 370 w 695"/>
                <a:gd name="T99" fmla="*/ 167 h 174"/>
                <a:gd name="T100" fmla="*/ 281 w 695"/>
                <a:gd name="T101" fmla="*/ 157 h 174"/>
                <a:gd name="T102" fmla="*/ 249 w 695"/>
                <a:gd name="T103" fmla="*/ 152 h 174"/>
                <a:gd name="T104" fmla="*/ 160 w 695"/>
                <a:gd name="T105" fmla="*/ 140 h 174"/>
                <a:gd name="T106" fmla="*/ 79 w 695"/>
                <a:gd name="T107" fmla="*/ 123 h 174"/>
                <a:gd name="T108" fmla="*/ 656 w 695"/>
                <a:gd name="T109" fmla="*/ 33 h 174"/>
                <a:gd name="T110" fmla="*/ 648 w 695"/>
                <a:gd name="T111" fmla="*/ 5 h 174"/>
                <a:gd name="T112" fmla="*/ 655 w 695"/>
                <a:gd name="T113" fmla="*/ 33 h 174"/>
                <a:gd name="T114" fmla="*/ 648 w 695"/>
                <a:gd name="T115" fmla="*/ 37 h 174"/>
                <a:gd name="T116" fmla="*/ 535 w 695"/>
                <a:gd name="T117" fmla="*/ 92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95" h="174">
                  <a:moveTo>
                    <a:pt x="78" y="130"/>
                  </a:moveTo>
                  <a:cubicBezTo>
                    <a:pt x="88" y="132"/>
                    <a:pt x="101" y="134"/>
                    <a:pt x="109" y="136"/>
                  </a:cubicBezTo>
                  <a:cubicBezTo>
                    <a:pt x="147" y="143"/>
                    <a:pt x="179" y="151"/>
                    <a:pt x="220" y="157"/>
                  </a:cubicBezTo>
                  <a:cubicBezTo>
                    <a:pt x="219" y="157"/>
                    <a:pt x="222" y="157"/>
                    <a:pt x="225" y="157"/>
                  </a:cubicBezTo>
                  <a:cubicBezTo>
                    <a:pt x="224" y="157"/>
                    <a:pt x="224" y="157"/>
                    <a:pt x="224" y="157"/>
                  </a:cubicBezTo>
                  <a:cubicBezTo>
                    <a:pt x="229" y="157"/>
                    <a:pt x="229" y="157"/>
                    <a:pt x="229" y="157"/>
                  </a:cubicBezTo>
                  <a:cubicBezTo>
                    <a:pt x="232" y="157"/>
                    <a:pt x="229" y="158"/>
                    <a:pt x="226" y="158"/>
                  </a:cubicBezTo>
                  <a:cubicBezTo>
                    <a:pt x="242" y="160"/>
                    <a:pt x="257" y="162"/>
                    <a:pt x="272" y="165"/>
                  </a:cubicBezTo>
                  <a:cubicBezTo>
                    <a:pt x="275" y="164"/>
                    <a:pt x="280" y="166"/>
                    <a:pt x="283" y="165"/>
                  </a:cubicBezTo>
                  <a:cubicBezTo>
                    <a:pt x="283" y="166"/>
                    <a:pt x="283" y="166"/>
                    <a:pt x="282" y="166"/>
                  </a:cubicBezTo>
                  <a:cubicBezTo>
                    <a:pt x="294" y="167"/>
                    <a:pt x="295" y="167"/>
                    <a:pt x="303" y="169"/>
                  </a:cubicBezTo>
                  <a:cubicBezTo>
                    <a:pt x="314" y="171"/>
                    <a:pt x="325" y="172"/>
                    <a:pt x="338" y="173"/>
                  </a:cubicBezTo>
                  <a:cubicBezTo>
                    <a:pt x="346" y="174"/>
                    <a:pt x="351" y="174"/>
                    <a:pt x="366" y="173"/>
                  </a:cubicBezTo>
                  <a:cubicBezTo>
                    <a:pt x="367" y="173"/>
                    <a:pt x="372" y="173"/>
                    <a:pt x="375" y="172"/>
                  </a:cubicBezTo>
                  <a:cubicBezTo>
                    <a:pt x="379" y="171"/>
                    <a:pt x="379" y="171"/>
                    <a:pt x="379" y="171"/>
                  </a:cubicBezTo>
                  <a:cubicBezTo>
                    <a:pt x="396" y="166"/>
                    <a:pt x="387" y="169"/>
                    <a:pt x="391" y="167"/>
                  </a:cubicBezTo>
                  <a:cubicBezTo>
                    <a:pt x="398" y="163"/>
                    <a:pt x="396" y="163"/>
                    <a:pt x="397" y="161"/>
                  </a:cubicBezTo>
                  <a:cubicBezTo>
                    <a:pt x="397" y="160"/>
                    <a:pt x="396" y="158"/>
                    <a:pt x="395" y="157"/>
                  </a:cubicBezTo>
                  <a:cubicBezTo>
                    <a:pt x="389" y="149"/>
                    <a:pt x="378" y="143"/>
                    <a:pt x="368" y="136"/>
                  </a:cubicBezTo>
                  <a:cubicBezTo>
                    <a:pt x="347" y="123"/>
                    <a:pt x="322" y="111"/>
                    <a:pt x="300" y="97"/>
                  </a:cubicBezTo>
                  <a:cubicBezTo>
                    <a:pt x="292" y="96"/>
                    <a:pt x="289" y="93"/>
                    <a:pt x="282" y="92"/>
                  </a:cubicBezTo>
                  <a:cubicBezTo>
                    <a:pt x="283" y="91"/>
                    <a:pt x="283" y="91"/>
                    <a:pt x="283" y="91"/>
                  </a:cubicBezTo>
                  <a:cubicBezTo>
                    <a:pt x="278" y="90"/>
                    <a:pt x="279" y="89"/>
                    <a:pt x="277" y="86"/>
                  </a:cubicBezTo>
                  <a:cubicBezTo>
                    <a:pt x="276" y="86"/>
                    <a:pt x="275" y="85"/>
                    <a:pt x="273" y="86"/>
                  </a:cubicBezTo>
                  <a:cubicBezTo>
                    <a:pt x="270" y="85"/>
                    <a:pt x="274" y="83"/>
                    <a:pt x="271" y="82"/>
                  </a:cubicBezTo>
                  <a:cubicBezTo>
                    <a:pt x="272" y="82"/>
                    <a:pt x="270" y="83"/>
                    <a:pt x="270" y="82"/>
                  </a:cubicBezTo>
                  <a:cubicBezTo>
                    <a:pt x="262" y="79"/>
                    <a:pt x="272" y="82"/>
                    <a:pt x="269" y="77"/>
                  </a:cubicBezTo>
                  <a:cubicBezTo>
                    <a:pt x="267" y="76"/>
                    <a:pt x="264" y="74"/>
                    <a:pt x="262" y="72"/>
                  </a:cubicBezTo>
                  <a:cubicBezTo>
                    <a:pt x="265" y="72"/>
                    <a:pt x="269" y="72"/>
                    <a:pt x="272" y="73"/>
                  </a:cubicBezTo>
                  <a:cubicBezTo>
                    <a:pt x="270" y="73"/>
                    <a:pt x="271" y="72"/>
                    <a:pt x="273" y="72"/>
                  </a:cubicBezTo>
                  <a:cubicBezTo>
                    <a:pt x="273" y="74"/>
                    <a:pt x="281" y="72"/>
                    <a:pt x="284" y="73"/>
                  </a:cubicBezTo>
                  <a:cubicBezTo>
                    <a:pt x="283" y="73"/>
                    <a:pt x="281" y="73"/>
                    <a:pt x="280" y="73"/>
                  </a:cubicBezTo>
                  <a:cubicBezTo>
                    <a:pt x="288" y="75"/>
                    <a:pt x="297" y="75"/>
                    <a:pt x="304" y="76"/>
                  </a:cubicBezTo>
                  <a:cubicBezTo>
                    <a:pt x="314" y="76"/>
                    <a:pt x="320" y="79"/>
                    <a:pt x="327" y="78"/>
                  </a:cubicBezTo>
                  <a:cubicBezTo>
                    <a:pt x="325" y="79"/>
                    <a:pt x="330" y="79"/>
                    <a:pt x="331" y="80"/>
                  </a:cubicBezTo>
                  <a:cubicBezTo>
                    <a:pt x="341" y="79"/>
                    <a:pt x="345" y="82"/>
                    <a:pt x="355" y="82"/>
                  </a:cubicBezTo>
                  <a:cubicBezTo>
                    <a:pt x="354" y="82"/>
                    <a:pt x="354" y="82"/>
                    <a:pt x="354" y="82"/>
                  </a:cubicBezTo>
                  <a:cubicBezTo>
                    <a:pt x="376" y="85"/>
                    <a:pt x="398" y="88"/>
                    <a:pt x="422" y="90"/>
                  </a:cubicBezTo>
                  <a:cubicBezTo>
                    <a:pt x="436" y="92"/>
                    <a:pt x="446" y="95"/>
                    <a:pt x="463" y="96"/>
                  </a:cubicBezTo>
                  <a:cubicBezTo>
                    <a:pt x="466" y="96"/>
                    <a:pt x="464" y="96"/>
                    <a:pt x="467" y="96"/>
                  </a:cubicBezTo>
                  <a:cubicBezTo>
                    <a:pt x="470" y="96"/>
                    <a:pt x="466" y="96"/>
                    <a:pt x="467" y="96"/>
                  </a:cubicBezTo>
                  <a:cubicBezTo>
                    <a:pt x="475" y="97"/>
                    <a:pt x="483" y="98"/>
                    <a:pt x="493" y="99"/>
                  </a:cubicBezTo>
                  <a:cubicBezTo>
                    <a:pt x="494" y="99"/>
                    <a:pt x="497" y="99"/>
                    <a:pt x="497" y="99"/>
                  </a:cubicBezTo>
                  <a:cubicBezTo>
                    <a:pt x="501" y="100"/>
                    <a:pt x="508" y="100"/>
                    <a:pt x="516" y="100"/>
                  </a:cubicBezTo>
                  <a:cubicBezTo>
                    <a:pt x="520" y="100"/>
                    <a:pt x="524" y="100"/>
                    <a:pt x="530" y="100"/>
                  </a:cubicBezTo>
                  <a:cubicBezTo>
                    <a:pt x="534" y="101"/>
                    <a:pt x="558" y="94"/>
                    <a:pt x="557" y="93"/>
                  </a:cubicBezTo>
                  <a:cubicBezTo>
                    <a:pt x="549" y="96"/>
                    <a:pt x="562" y="89"/>
                    <a:pt x="560" y="87"/>
                  </a:cubicBezTo>
                  <a:cubicBezTo>
                    <a:pt x="561" y="86"/>
                    <a:pt x="562" y="86"/>
                    <a:pt x="563" y="86"/>
                  </a:cubicBezTo>
                  <a:cubicBezTo>
                    <a:pt x="564" y="83"/>
                    <a:pt x="563" y="81"/>
                    <a:pt x="563" y="77"/>
                  </a:cubicBezTo>
                  <a:cubicBezTo>
                    <a:pt x="562" y="76"/>
                    <a:pt x="559" y="76"/>
                    <a:pt x="559" y="74"/>
                  </a:cubicBezTo>
                  <a:cubicBezTo>
                    <a:pt x="561" y="72"/>
                    <a:pt x="557" y="70"/>
                    <a:pt x="557" y="68"/>
                  </a:cubicBezTo>
                  <a:cubicBezTo>
                    <a:pt x="554" y="69"/>
                    <a:pt x="551" y="68"/>
                    <a:pt x="550" y="66"/>
                  </a:cubicBezTo>
                  <a:cubicBezTo>
                    <a:pt x="554" y="65"/>
                    <a:pt x="554" y="65"/>
                    <a:pt x="554" y="65"/>
                  </a:cubicBezTo>
                  <a:cubicBezTo>
                    <a:pt x="548" y="61"/>
                    <a:pt x="545" y="52"/>
                    <a:pt x="534" y="47"/>
                  </a:cubicBezTo>
                  <a:cubicBezTo>
                    <a:pt x="536" y="46"/>
                    <a:pt x="536" y="46"/>
                    <a:pt x="536" y="46"/>
                  </a:cubicBezTo>
                  <a:cubicBezTo>
                    <a:pt x="528" y="41"/>
                    <a:pt x="524" y="34"/>
                    <a:pt x="521" y="29"/>
                  </a:cubicBezTo>
                  <a:cubicBezTo>
                    <a:pt x="521" y="29"/>
                    <a:pt x="520" y="30"/>
                    <a:pt x="527" y="30"/>
                  </a:cubicBezTo>
                  <a:cubicBezTo>
                    <a:pt x="534" y="29"/>
                    <a:pt x="537" y="29"/>
                    <a:pt x="543" y="29"/>
                  </a:cubicBezTo>
                  <a:cubicBezTo>
                    <a:pt x="546" y="29"/>
                    <a:pt x="546" y="30"/>
                    <a:pt x="547" y="30"/>
                  </a:cubicBezTo>
                  <a:cubicBezTo>
                    <a:pt x="555" y="31"/>
                    <a:pt x="560" y="33"/>
                    <a:pt x="569" y="32"/>
                  </a:cubicBezTo>
                  <a:cubicBezTo>
                    <a:pt x="568" y="33"/>
                    <a:pt x="568" y="33"/>
                    <a:pt x="568" y="33"/>
                  </a:cubicBezTo>
                  <a:cubicBezTo>
                    <a:pt x="575" y="33"/>
                    <a:pt x="586" y="34"/>
                    <a:pt x="592" y="35"/>
                  </a:cubicBezTo>
                  <a:cubicBezTo>
                    <a:pt x="595" y="35"/>
                    <a:pt x="603" y="36"/>
                    <a:pt x="601" y="35"/>
                  </a:cubicBezTo>
                  <a:cubicBezTo>
                    <a:pt x="604" y="35"/>
                    <a:pt x="600" y="36"/>
                    <a:pt x="605" y="36"/>
                  </a:cubicBezTo>
                  <a:cubicBezTo>
                    <a:pt x="600" y="36"/>
                    <a:pt x="600" y="36"/>
                    <a:pt x="600" y="36"/>
                  </a:cubicBezTo>
                  <a:cubicBezTo>
                    <a:pt x="618" y="38"/>
                    <a:pt x="625" y="42"/>
                    <a:pt x="656" y="39"/>
                  </a:cubicBezTo>
                  <a:cubicBezTo>
                    <a:pt x="672" y="35"/>
                    <a:pt x="667" y="30"/>
                    <a:pt x="667" y="26"/>
                  </a:cubicBezTo>
                  <a:cubicBezTo>
                    <a:pt x="665" y="25"/>
                    <a:pt x="664" y="21"/>
                    <a:pt x="659" y="21"/>
                  </a:cubicBezTo>
                  <a:cubicBezTo>
                    <a:pt x="661" y="20"/>
                    <a:pt x="661" y="20"/>
                    <a:pt x="661" y="20"/>
                  </a:cubicBezTo>
                  <a:cubicBezTo>
                    <a:pt x="659" y="18"/>
                    <a:pt x="657" y="14"/>
                    <a:pt x="655" y="11"/>
                  </a:cubicBezTo>
                  <a:cubicBezTo>
                    <a:pt x="655" y="9"/>
                    <a:pt x="653" y="10"/>
                    <a:pt x="651" y="8"/>
                  </a:cubicBezTo>
                  <a:cubicBezTo>
                    <a:pt x="653" y="8"/>
                    <a:pt x="653" y="8"/>
                    <a:pt x="653" y="8"/>
                  </a:cubicBezTo>
                  <a:cubicBezTo>
                    <a:pt x="651" y="6"/>
                    <a:pt x="649" y="6"/>
                    <a:pt x="647" y="6"/>
                  </a:cubicBezTo>
                  <a:cubicBezTo>
                    <a:pt x="648" y="5"/>
                    <a:pt x="648" y="5"/>
                    <a:pt x="648" y="5"/>
                  </a:cubicBezTo>
                  <a:cubicBezTo>
                    <a:pt x="649" y="5"/>
                    <a:pt x="650" y="4"/>
                    <a:pt x="651" y="4"/>
                  </a:cubicBezTo>
                  <a:cubicBezTo>
                    <a:pt x="652" y="5"/>
                    <a:pt x="653" y="5"/>
                    <a:pt x="654" y="5"/>
                  </a:cubicBezTo>
                  <a:cubicBezTo>
                    <a:pt x="653" y="5"/>
                    <a:pt x="654" y="5"/>
                    <a:pt x="654" y="4"/>
                  </a:cubicBezTo>
                  <a:cubicBezTo>
                    <a:pt x="655" y="4"/>
                    <a:pt x="655" y="4"/>
                    <a:pt x="656" y="4"/>
                  </a:cubicBezTo>
                  <a:cubicBezTo>
                    <a:pt x="662" y="4"/>
                    <a:pt x="666" y="4"/>
                    <a:pt x="668" y="3"/>
                  </a:cubicBezTo>
                  <a:cubicBezTo>
                    <a:pt x="666" y="4"/>
                    <a:pt x="671" y="4"/>
                    <a:pt x="667" y="4"/>
                  </a:cubicBezTo>
                  <a:cubicBezTo>
                    <a:pt x="671" y="4"/>
                    <a:pt x="674" y="4"/>
                    <a:pt x="677" y="4"/>
                  </a:cubicBezTo>
                  <a:cubicBezTo>
                    <a:pt x="676" y="4"/>
                    <a:pt x="675" y="4"/>
                    <a:pt x="674" y="4"/>
                  </a:cubicBezTo>
                  <a:cubicBezTo>
                    <a:pt x="678" y="3"/>
                    <a:pt x="682" y="3"/>
                    <a:pt x="682" y="3"/>
                  </a:cubicBezTo>
                  <a:cubicBezTo>
                    <a:pt x="680" y="3"/>
                    <a:pt x="679" y="3"/>
                    <a:pt x="677" y="3"/>
                  </a:cubicBezTo>
                  <a:cubicBezTo>
                    <a:pt x="679" y="2"/>
                    <a:pt x="687" y="2"/>
                    <a:pt x="687" y="3"/>
                  </a:cubicBezTo>
                  <a:cubicBezTo>
                    <a:pt x="687" y="4"/>
                    <a:pt x="681" y="4"/>
                    <a:pt x="683" y="4"/>
                  </a:cubicBezTo>
                  <a:cubicBezTo>
                    <a:pt x="695" y="4"/>
                    <a:pt x="695" y="4"/>
                    <a:pt x="695" y="4"/>
                  </a:cubicBezTo>
                  <a:cubicBezTo>
                    <a:pt x="692" y="4"/>
                    <a:pt x="691" y="3"/>
                    <a:pt x="693" y="3"/>
                  </a:cubicBezTo>
                  <a:cubicBezTo>
                    <a:pt x="688" y="3"/>
                    <a:pt x="688" y="3"/>
                    <a:pt x="688" y="3"/>
                  </a:cubicBezTo>
                  <a:cubicBezTo>
                    <a:pt x="689" y="2"/>
                    <a:pt x="689" y="2"/>
                    <a:pt x="689" y="2"/>
                  </a:cubicBezTo>
                  <a:cubicBezTo>
                    <a:pt x="682" y="2"/>
                    <a:pt x="677" y="1"/>
                    <a:pt x="668" y="1"/>
                  </a:cubicBezTo>
                  <a:cubicBezTo>
                    <a:pt x="670" y="2"/>
                    <a:pt x="670" y="2"/>
                    <a:pt x="670" y="2"/>
                  </a:cubicBezTo>
                  <a:cubicBezTo>
                    <a:pt x="665" y="2"/>
                    <a:pt x="659" y="3"/>
                    <a:pt x="655" y="3"/>
                  </a:cubicBezTo>
                  <a:cubicBezTo>
                    <a:pt x="658" y="2"/>
                    <a:pt x="656" y="2"/>
                    <a:pt x="657" y="2"/>
                  </a:cubicBezTo>
                  <a:cubicBezTo>
                    <a:pt x="655" y="2"/>
                    <a:pt x="654" y="2"/>
                    <a:pt x="652" y="2"/>
                  </a:cubicBezTo>
                  <a:cubicBezTo>
                    <a:pt x="656" y="1"/>
                    <a:pt x="656" y="1"/>
                    <a:pt x="656" y="1"/>
                  </a:cubicBezTo>
                  <a:cubicBezTo>
                    <a:pt x="655" y="1"/>
                    <a:pt x="654" y="2"/>
                    <a:pt x="652" y="2"/>
                  </a:cubicBezTo>
                  <a:cubicBezTo>
                    <a:pt x="649" y="3"/>
                    <a:pt x="655" y="0"/>
                    <a:pt x="645" y="4"/>
                  </a:cubicBezTo>
                  <a:cubicBezTo>
                    <a:pt x="644" y="4"/>
                    <a:pt x="644" y="4"/>
                    <a:pt x="644" y="4"/>
                  </a:cubicBezTo>
                  <a:cubicBezTo>
                    <a:pt x="644" y="6"/>
                    <a:pt x="643" y="7"/>
                    <a:pt x="643" y="7"/>
                  </a:cubicBezTo>
                  <a:cubicBezTo>
                    <a:pt x="643" y="7"/>
                    <a:pt x="643" y="7"/>
                    <a:pt x="643" y="7"/>
                  </a:cubicBezTo>
                  <a:cubicBezTo>
                    <a:pt x="641" y="10"/>
                    <a:pt x="645" y="6"/>
                    <a:pt x="645" y="8"/>
                  </a:cubicBezTo>
                  <a:cubicBezTo>
                    <a:pt x="644" y="9"/>
                    <a:pt x="641" y="9"/>
                    <a:pt x="640" y="11"/>
                  </a:cubicBezTo>
                  <a:cubicBezTo>
                    <a:pt x="640" y="13"/>
                    <a:pt x="645" y="16"/>
                    <a:pt x="644" y="19"/>
                  </a:cubicBezTo>
                  <a:cubicBezTo>
                    <a:pt x="647" y="21"/>
                    <a:pt x="650" y="23"/>
                    <a:pt x="653" y="24"/>
                  </a:cubicBezTo>
                  <a:cubicBezTo>
                    <a:pt x="654" y="25"/>
                    <a:pt x="649" y="25"/>
                    <a:pt x="652" y="26"/>
                  </a:cubicBezTo>
                  <a:cubicBezTo>
                    <a:pt x="650" y="26"/>
                    <a:pt x="649" y="26"/>
                    <a:pt x="648" y="27"/>
                  </a:cubicBezTo>
                  <a:cubicBezTo>
                    <a:pt x="650" y="27"/>
                    <a:pt x="650" y="30"/>
                    <a:pt x="652" y="28"/>
                  </a:cubicBezTo>
                  <a:cubicBezTo>
                    <a:pt x="653" y="30"/>
                    <a:pt x="654" y="32"/>
                    <a:pt x="653" y="33"/>
                  </a:cubicBezTo>
                  <a:cubicBezTo>
                    <a:pt x="652" y="33"/>
                    <a:pt x="650" y="33"/>
                    <a:pt x="649" y="33"/>
                  </a:cubicBezTo>
                  <a:cubicBezTo>
                    <a:pt x="648" y="34"/>
                    <a:pt x="650" y="34"/>
                    <a:pt x="646" y="34"/>
                  </a:cubicBezTo>
                  <a:cubicBezTo>
                    <a:pt x="638" y="35"/>
                    <a:pt x="640" y="33"/>
                    <a:pt x="639" y="32"/>
                  </a:cubicBezTo>
                  <a:cubicBezTo>
                    <a:pt x="643" y="32"/>
                    <a:pt x="643" y="32"/>
                    <a:pt x="643" y="32"/>
                  </a:cubicBezTo>
                  <a:cubicBezTo>
                    <a:pt x="640" y="32"/>
                    <a:pt x="637" y="32"/>
                    <a:pt x="633" y="32"/>
                  </a:cubicBezTo>
                  <a:cubicBezTo>
                    <a:pt x="635" y="30"/>
                    <a:pt x="640" y="32"/>
                    <a:pt x="643" y="32"/>
                  </a:cubicBezTo>
                  <a:cubicBezTo>
                    <a:pt x="642" y="30"/>
                    <a:pt x="642" y="30"/>
                    <a:pt x="642" y="30"/>
                  </a:cubicBezTo>
                  <a:cubicBezTo>
                    <a:pt x="636" y="29"/>
                    <a:pt x="638" y="31"/>
                    <a:pt x="632" y="30"/>
                  </a:cubicBezTo>
                  <a:cubicBezTo>
                    <a:pt x="634" y="30"/>
                    <a:pt x="634" y="30"/>
                    <a:pt x="634" y="30"/>
                  </a:cubicBezTo>
                  <a:cubicBezTo>
                    <a:pt x="629" y="29"/>
                    <a:pt x="629" y="29"/>
                    <a:pt x="629" y="29"/>
                  </a:cubicBezTo>
                  <a:cubicBezTo>
                    <a:pt x="628" y="30"/>
                    <a:pt x="627" y="31"/>
                    <a:pt x="631" y="31"/>
                  </a:cubicBezTo>
                  <a:cubicBezTo>
                    <a:pt x="626" y="32"/>
                    <a:pt x="627" y="31"/>
                    <a:pt x="621" y="30"/>
                  </a:cubicBezTo>
                  <a:cubicBezTo>
                    <a:pt x="618" y="31"/>
                    <a:pt x="624" y="31"/>
                    <a:pt x="622" y="31"/>
                  </a:cubicBezTo>
                  <a:cubicBezTo>
                    <a:pt x="621" y="32"/>
                    <a:pt x="617" y="32"/>
                    <a:pt x="614" y="31"/>
                  </a:cubicBezTo>
                  <a:cubicBezTo>
                    <a:pt x="609" y="31"/>
                    <a:pt x="614" y="30"/>
                    <a:pt x="613" y="30"/>
                  </a:cubicBezTo>
                  <a:cubicBezTo>
                    <a:pt x="614" y="30"/>
                    <a:pt x="618" y="30"/>
                    <a:pt x="616" y="30"/>
                  </a:cubicBezTo>
                  <a:cubicBezTo>
                    <a:pt x="624" y="30"/>
                    <a:pt x="618" y="29"/>
                    <a:pt x="623" y="29"/>
                  </a:cubicBezTo>
                  <a:cubicBezTo>
                    <a:pt x="619" y="27"/>
                    <a:pt x="617" y="28"/>
                    <a:pt x="615" y="28"/>
                  </a:cubicBezTo>
                  <a:cubicBezTo>
                    <a:pt x="616" y="29"/>
                    <a:pt x="612" y="29"/>
                    <a:pt x="613" y="29"/>
                  </a:cubicBezTo>
                  <a:cubicBezTo>
                    <a:pt x="600" y="30"/>
                    <a:pt x="611" y="27"/>
                    <a:pt x="603" y="27"/>
                  </a:cubicBezTo>
                  <a:cubicBezTo>
                    <a:pt x="602" y="28"/>
                    <a:pt x="589" y="27"/>
                    <a:pt x="591" y="29"/>
                  </a:cubicBezTo>
                  <a:cubicBezTo>
                    <a:pt x="589" y="29"/>
                    <a:pt x="586" y="29"/>
                    <a:pt x="585" y="29"/>
                  </a:cubicBezTo>
                  <a:cubicBezTo>
                    <a:pt x="589" y="28"/>
                    <a:pt x="583" y="28"/>
                    <a:pt x="588" y="27"/>
                  </a:cubicBezTo>
                  <a:cubicBezTo>
                    <a:pt x="586" y="27"/>
                    <a:pt x="586" y="27"/>
                    <a:pt x="586" y="27"/>
                  </a:cubicBezTo>
                  <a:cubicBezTo>
                    <a:pt x="592" y="27"/>
                    <a:pt x="592" y="27"/>
                    <a:pt x="592" y="27"/>
                  </a:cubicBezTo>
                  <a:cubicBezTo>
                    <a:pt x="590" y="26"/>
                    <a:pt x="587" y="24"/>
                    <a:pt x="586" y="24"/>
                  </a:cubicBezTo>
                  <a:cubicBezTo>
                    <a:pt x="581" y="24"/>
                    <a:pt x="586" y="25"/>
                    <a:pt x="580" y="24"/>
                  </a:cubicBezTo>
                  <a:cubicBezTo>
                    <a:pt x="583" y="24"/>
                    <a:pt x="581" y="23"/>
                    <a:pt x="579" y="23"/>
                  </a:cubicBezTo>
                  <a:cubicBezTo>
                    <a:pt x="582" y="24"/>
                    <a:pt x="576" y="24"/>
                    <a:pt x="573" y="24"/>
                  </a:cubicBezTo>
                  <a:cubicBezTo>
                    <a:pt x="569" y="24"/>
                    <a:pt x="567" y="23"/>
                    <a:pt x="568" y="23"/>
                  </a:cubicBezTo>
                  <a:cubicBezTo>
                    <a:pt x="574" y="22"/>
                    <a:pt x="574" y="22"/>
                    <a:pt x="574" y="22"/>
                  </a:cubicBezTo>
                  <a:cubicBezTo>
                    <a:pt x="570" y="23"/>
                    <a:pt x="573" y="22"/>
                    <a:pt x="570" y="22"/>
                  </a:cubicBezTo>
                  <a:cubicBezTo>
                    <a:pt x="568" y="22"/>
                    <a:pt x="564" y="23"/>
                    <a:pt x="562" y="23"/>
                  </a:cubicBezTo>
                  <a:cubicBezTo>
                    <a:pt x="558" y="23"/>
                    <a:pt x="558" y="22"/>
                    <a:pt x="556" y="22"/>
                  </a:cubicBezTo>
                  <a:cubicBezTo>
                    <a:pt x="562" y="22"/>
                    <a:pt x="562" y="22"/>
                    <a:pt x="562" y="22"/>
                  </a:cubicBezTo>
                  <a:cubicBezTo>
                    <a:pt x="556" y="22"/>
                    <a:pt x="564" y="21"/>
                    <a:pt x="556" y="21"/>
                  </a:cubicBezTo>
                  <a:cubicBezTo>
                    <a:pt x="553" y="21"/>
                    <a:pt x="553" y="21"/>
                    <a:pt x="553" y="21"/>
                  </a:cubicBezTo>
                  <a:cubicBezTo>
                    <a:pt x="552" y="21"/>
                    <a:pt x="552" y="21"/>
                    <a:pt x="554" y="20"/>
                  </a:cubicBezTo>
                  <a:cubicBezTo>
                    <a:pt x="552" y="21"/>
                    <a:pt x="548" y="21"/>
                    <a:pt x="546" y="21"/>
                  </a:cubicBezTo>
                  <a:cubicBezTo>
                    <a:pt x="546" y="20"/>
                    <a:pt x="546" y="20"/>
                    <a:pt x="546" y="20"/>
                  </a:cubicBezTo>
                  <a:cubicBezTo>
                    <a:pt x="543" y="20"/>
                    <a:pt x="536" y="21"/>
                    <a:pt x="532" y="21"/>
                  </a:cubicBezTo>
                  <a:cubicBezTo>
                    <a:pt x="534" y="22"/>
                    <a:pt x="538" y="20"/>
                    <a:pt x="543" y="21"/>
                  </a:cubicBezTo>
                  <a:cubicBezTo>
                    <a:pt x="545" y="22"/>
                    <a:pt x="536" y="22"/>
                    <a:pt x="534" y="22"/>
                  </a:cubicBezTo>
                  <a:cubicBezTo>
                    <a:pt x="537" y="21"/>
                    <a:pt x="523" y="22"/>
                    <a:pt x="513" y="25"/>
                  </a:cubicBezTo>
                  <a:cubicBezTo>
                    <a:pt x="507" y="26"/>
                    <a:pt x="500" y="29"/>
                    <a:pt x="500" y="29"/>
                  </a:cubicBezTo>
                  <a:cubicBezTo>
                    <a:pt x="501" y="30"/>
                    <a:pt x="501" y="30"/>
                    <a:pt x="501" y="30"/>
                  </a:cubicBezTo>
                  <a:cubicBezTo>
                    <a:pt x="493" y="32"/>
                    <a:pt x="499" y="34"/>
                    <a:pt x="498" y="36"/>
                  </a:cubicBezTo>
                  <a:cubicBezTo>
                    <a:pt x="496" y="35"/>
                    <a:pt x="494" y="35"/>
                    <a:pt x="494" y="37"/>
                  </a:cubicBezTo>
                  <a:cubicBezTo>
                    <a:pt x="497" y="35"/>
                    <a:pt x="499" y="38"/>
                    <a:pt x="501" y="37"/>
                  </a:cubicBezTo>
                  <a:cubicBezTo>
                    <a:pt x="501" y="39"/>
                    <a:pt x="496" y="37"/>
                    <a:pt x="494" y="38"/>
                  </a:cubicBezTo>
                  <a:cubicBezTo>
                    <a:pt x="497" y="39"/>
                    <a:pt x="494" y="41"/>
                    <a:pt x="498" y="41"/>
                  </a:cubicBezTo>
                  <a:cubicBezTo>
                    <a:pt x="498" y="40"/>
                    <a:pt x="500" y="41"/>
                    <a:pt x="502" y="41"/>
                  </a:cubicBezTo>
                  <a:cubicBezTo>
                    <a:pt x="503" y="43"/>
                    <a:pt x="500" y="41"/>
                    <a:pt x="500" y="43"/>
                  </a:cubicBezTo>
                  <a:cubicBezTo>
                    <a:pt x="501" y="43"/>
                    <a:pt x="504" y="44"/>
                    <a:pt x="504" y="42"/>
                  </a:cubicBezTo>
                  <a:cubicBezTo>
                    <a:pt x="504" y="43"/>
                    <a:pt x="509" y="44"/>
                    <a:pt x="507" y="45"/>
                  </a:cubicBezTo>
                  <a:cubicBezTo>
                    <a:pt x="506" y="46"/>
                    <a:pt x="505" y="44"/>
                    <a:pt x="504" y="45"/>
                  </a:cubicBezTo>
                  <a:cubicBezTo>
                    <a:pt x="505" y="47"/>
                    <a:pt x="510" y="45"/>
                    <a:pt x="513" y="47"/>
                  </a:cubicBezTo>
                  <a:cubicBezTo>
                    <a:pt x="513" y="45"/>
                    <a:pt x="518" y="45"/>
                    <a:pt x="520" y="46"/>
                  </a:cubicBezTo>
                  <a:cubicBezTo>
                    <a:pt x="521" y="49"/>
                    <a:pt x="518" y="45"/>
                    <a:pt x="516" y="47"/>
                  </a:cubicBezTo>
                  <a:cubicBezTo>
                    <a:pt x="517" y="48"/>
                    <a:pt x="517" y="48"/>
                    <a:pt x="517" y="48"/>
                  </a:cubicBezTo>
                  <a:cubicBezTo>
                    <a:pt x="515" y="50"/>
                    <a:pt x="508" y="46"/>
                    <a:pt x="506" y="48"/>
                  </a:cubicBezTo>
                  <a:cubicBezTo>
                    <a:pt x="509" y="49"/>
                    <a:pt x="509" y="49"/>
                    <a:pt x="509" y="49"/>
                  </a:cubicBezTo>
                  <a:cubicBezTo>
                    <a:pt x="507" y="49"/>
                    <a:pt x="505" y="49"/>
                    <a:pt x="504" y="50"/>
                  </a:cubicBezTo>
                  <a:cubicBezTo>
                    <a:pt x="507" y="50"/>
                    <a:pt x="507" y="52"/>
                    <a:pt x="508" y="52"/>
                  </a:cubicBezTo>
                  <a:cubicBezTo>
                    <a:pt x="511" y="52"/>
                    <a:pt x="507" y="52"/>
                    <a:pt x="509" y="51"/>
                  </a:cubicBezTo>
                  <a:cubicBezTo>
                    <a:pt x="510" y="52"/>
                    <a:pt x="514" y="52"/>
                    <a:pt x="515" y="54"/>
                  </a:cubicBezTo>
                  <a:cubicBezTo>
                    <a:pt x="512" y="53"/>
                    <a:pt x="512" y="55"/>
                    <a:pt x="510" y="55"/>
                  </a:cubicBezTo>
                  <a:cubicBezTo>
                    <a:pt x="510" y="56"/>
                    <a:pt x="513" y="55"/>
                    <a:pt x="513" y="56"/>
                  </a:cubicBezTo>
                  <a:cubicBezTo>
                    <a:pt x="512" y="56"/>
                    <a:pt x="512" y="56"/>
                    <a:pt x="512" y="56"/>
                  </a:cubicBezTo>
                  <a:cubicBezTo>
                    <a:pt x="516" y="61"/>
                    <a:pt x="521" y="66"/>
                    <a:pt x="530" y="69"/>
                  </a:cubicBezTo>
                  <a:cubicBezTo>
                    <a:pt x="528" y="70"/>
                    <a:pt x="529" y="72"/>
                    <a:pt x="529" y="74"/>
                  </a:cubicBezTo>
                  <a:cubicBezTo>
                    <a:pt x="529" y="73"/>
                    <a:pt x="531" y="74"/>
                    <a:pt x="532" y="74"/>
                  </a:cubicBezTo>
                  <a:cubicBezTo>
                    <a:pt x="530" y="76"/>
                    <a:pt x="530" y="76"/>
                    <a:pt x="530" y="76"/>
                  </a:cubicBezTo>
                  <a:cubicBezTo>
                    <a:pt x="530" y="78"/>
                    <a:pt x="533" y="79"/>
                    <a:pt x="535" y="80"/>
                  </a:cubicBezTo>
                  <a:cubicBezTo>
                    <a:pt x="535" y="80"/>
                    <a:pt x="534" y="80"/>
                    <a:pt x="534" y="80"/>
                  </a:cubicBezTo>
                  <a:cubicBezTo>
                    <a:pt x="533" y="82"/>
                    <a:pt x="536" y="81"/>
                    <a:pt x="537" y="82"/>
                  </a:cubicBezTo>
                  <a:cubicBezTo>
                    <a:pt x="535" y="83"/>
                    <a:pt x="535" y="83"/>
                    <a:pt x="535" y="83"/>
                  </a:cubicBezTo>
                  <a:cubicBezTo>
                    <a:pt x="537" y="83"/>
                    <a:pt x="537" y="83"/>
                    <a:pt x="537" y="83"/>
                  </a:cubicBezTo>
                  <a:cubicBezTo>
                    <a:pt x="538" y="84"/>
                    <a:pt x="538" y="86"/>
                    <a:pt x="535" y="86"/>
                  </a:cubicBezTo>
                  <a:cubicBezTo>
                    <a:pt x="536" y="86"/>
                    <a:pt x="536" y="87"/>
                    <a:pt x="537" y="86"/>
                  </a:cubicBezTo>
                  <a:cubicBezTo>
                    <a:pt x="536" y="87"/>
                    <a:pt x="535" y="90"/>
                    <a:pt x="535" y="91"/>
                  </a:cubicBezTo>
                  <a:cubicBezTo>
                    <a:pt x="530" y="91"/>
                    <a:pt x="523" y="91"/>
                    <a:pt x="518" y="91"/>
                  </a:cubicBezTo>
                  <a:cubicBezTo>
                    <a:pt x="516" y="91"/>
                    <a:pt x="516" y="91"/>
                    <a:pt x="515" y="91"/>
                  </a:cubicBezTo>
                  <a:cubicBezTo>
                    <a:pt x="510" y="89"/>
                    <a:pt x="499" y="90"/>
                    <a:pt x="493" y="88"/>
                  </a:cubicBezTo>
                  <a:cubicBezTo>
                    <a:pt x="494" y="89"/>
                    <a:pt x="489" y="90"/>
                    <a:pt x="485" y="90"/>
                  </a:cubicBezTo>
                  <a:cubicBezTo>
                    <a:pt x="479" y="90"/>
                    <a:pt x="486" y="88"/>
                    <a:pt x="483" y="87"/>
                  </a:cubicBezTo>
                  <a:cubicBezTo>
                    <a:pt x="480" y="87"/>
                    <a:pt x="476" y="87"/>
                    <a:pt x="475" y="87"/>
                  </a:cubicBezTo>
                  <a:cubicBezTo>
                    <a:pt x="475" y="87"/>
                    <a:pt x="475" y="87"/>
                    <a:pt x="475" y="87"/>
                  </a:cubicBezTo>
                  <a:cubicBezTo>
                    <a:pt x="472" y="87"/>
                    <a:pt x="468" y="87"/>
                    <a:pt x="466" y="86"/>
                  </a:cubicBezTo>
                  <a:cubicBezTo>
                    <a:pt x="466" y="86"/>
                    <a:pt x="466" y="86"/>
                    <a:pt x="466" y="86"/>
                  </a:cubicBezTo>
                  <a:cubicBezTo>
                    <a:pt x="464" y="86"/>
                    <a:pt x="463" y="85"/>
                    <a:pt x="460" y="85"/>
                  </a:cubicBezTo>
                  <a:cubicBezTo>
                    <a:pt x="457" y="85"/>
                    <a:pt x="453" y="84"/>
                    <a:pt x="450" y="85"/>
                  </a:cubicBezTo>
                  <a:cubicBezTo>
                    <a:pt x="450" y="84"/>
                    <a:pt x="450" y="84"/>
                    <a:pt x="450" y="84"/>
                  </a:cubicBezTo>
                  <a:cubicBezTo>
                    <a:pt x="448" y="85"/>
                    <a:pt x="448" y="85"/>
                    <a:pt x="448" y="85"/>
                  </a:cubicBezTo>
                  <a:cubicBezTo>
                    <a:pt x="444" y="84"/>
                    <a:pt x="444" y="84"/>
                    <a:pt x="444" y="84"/>
                  </a:cubicBezTo>
                  <a:cubicBezTo>
                    <a:pt x="446" y="84"/>
                    <a:pt x="447" y="83"/>
                    <a:pt x="448" y="83"/>
                  </a:cubicBezTo>
                  <a:cubicBezTo>
                    <a:pt x="444" y="82"/>
                    <a:pt x="445" y="84"/>
                    <a:pt x="442" y="84"/>
                  </a:cubicBezTo>
                  <a:cubicBezTo>
                    <a:pt x="437" y="84"/>
                    <a:pt x="439" y="83"/>
                    <a:pt x="438" y="83"/>
                  </a:cubicBezTo>
                  <a:cubicBezTo>
                    <a:pt x="440" y="83"/>
                    <a:pt x="440" y="83"/>
                    <a:pt x="441" y="83"/>
                  </a:cubicBezTo>
                  <a:cubicBezTo>
                    <a:pt x="445" y="83"/>
                    <a:pt x="440" y="83"/>
                    <a:pt x="440" y="82"/>
                  </a:cubicBezTo>
                  <a:cubicBezTo>
                    <a:pt x="440" y="82"/>
                    <a:pt x="438" y="83"/>
                    <a:pt x="435" y="82"/>
                  </a:cubicBezTo>
                  <a:cubicBezTo>
                    <a:pt x="433" y="82"/>
                    <a:pt x="428" y="82"/>
                    <a:pt x="430" y="81"/>
                  </a:cubicBezTo>
                  <a:cubicBezTo>
                    <a:pt x="427" y="81"/>
                    <a:pt x="425" y="81"/>
                    <a:pt x="423" y="81"/>
                  </a:cubicBezTo>
                  <a:cubicBezTo>
                    <a:pt x="424" y="81"/>
                    <a:pt x="427" y="82"/>
                    <a:pt x="427" y="82"/>
                  </a:cubicBezTo>
                  <a:cubicBezTo>
                    <a:pt x="425" y="82"/>
                    <a:pt x="421" y="82"/>
                    <a:pt x="421" y="82"/>
                  </a:cubicBezTo>
                  <a:cubicBezTo>
                    <a:pt x="423" y="82"/>
                    <a:pt x="423" y="82"/>
                    <a:pt x="423" y="82"/>
                  </a:cubicBezTo>
                  <a:cubicBezTo>
                    <a:pt x="421" y="82"/>
                    <a:pt x="417" y="81"/>
                    <a:pt x="418" y="82"/>
                  </a:cubicBezTo>
                  <a:cubicBezTo>
                    <a:pt x="417" y="80"/>
                    <a:pt x="417" y="80"/>
                    <a:pt x="417" y="80"/>
                  </a:cubicBezTo>
                  <a:cubicBezTo>
                    <a:pt x="414" y="81"/>
                    <a:pt x="411" y="80"/>
                    <a:pt x="408" y="80"/>
                  </a:cubicBezTo>
                  <a:cubicBezTo>
                    <a:pt x="409" y="79"/>
                    <a:pt x="413" y="79"/>
                    <a:pt x="408" y="78"/>
                  </a:cubicBezTo>
                  <a:cubicBezTo>
                    <a:pt x="402" y="78"/>
                    <a:pt x="402" y="78"/>
                    <a:pt x="402" y="78"/>
                  </a:cubicBezTo>
                  <a:cubicBezTo>
                    <a:pt x="400" y="78"/>
                    <a:pt x="399" y="78"/>
                    <a:pt x="401" y="77"/>
                  </a:cubicBezTo>
                  <a:cubicBezTo>
                    <a:pt x="393" y="76"/>
                    <a:pt x="388" y="78"/>
                    <a:pt x="383" y="77"/>
                  </a:cubicBezTo>
                  <a:cubicBezTo>
                    <a:pt x="387" y="76"/>
                    <a:pt x="385" y="76"/>
                    <a:pt x="383" y="75"/>
                  </a:cubicBezTo>
                  <a:cubicBezTo>
                    <a:pt x="383" y="75"/>
                    <a:pt x="382" y="76"/>
                    <a:pt x="380" y="76"/>
                  </a:cubicBezTo>
                  <a:cubicBezTo>
                    <a:pt x="380" y="76"/>
                    <a:pt x="383" y="75"/>
                    <a:pt x="384" y="76"/>
                  </a:cubicBezTo>
                  <a:cubicBezTo>
                    <a:pt x="384" y="77"/>
                    <a:pt x="381" y="76"/>
                    <a:pt x="379" y="76"/>
                  </a:cubicBezTo>
                  <a:cubicBezTo>
                    <a:pt x="378" y="73"/>
                    <a:pt x="361" y="73"/>
                    <a:pt x="354" y="71"/>
                  </a:cubicBezTo>
                  <a:cubicBezTo>
                    <a:pt x="352" y="72"/>
                    <a:pt x="349" y="71"/>
                    <a:pt x="346" y="71"/>
                  </a:cubicBezTo>
                  <a:cubicBezTo>
                    <a:pt x="349" y="70"/>
                    <a:pt x="340" y="71"/>
                    <a:pt x="339" y="70"/>
                  </a:cubicBezTo>
                  <a:cubicBezTo>
                    <a:pt x="338" y="71"/>
                    <a:pt x="338" y="71"/>
                    <a:pt x="338" y="71"/>
                  </a:cubicBezTo>
                  <a:cubicBezTo>
                    <a:pt x="333" y="70"/>
                    <a:pt x="325" y="71"/>
                    <a:pt x="324" y="70"/>
                  </a:cubicBezTo>
                  <a:cubicBezTo>
                    <a:pt x="321" y="69"/>
                    <a:pt x="327" y="69"/>
                    <a:pt x="329" y="69"/>
                  </a:cubicBezTo>
                  <a:cubicBezTo>
                    <a:pt x="327" y="67"/>
                    <a:pt x="314" y="69"/>
                    <a:pt x="313" y="67"/>
                  </a:cubicBezTo>
                  <a:cubicBezTo>
                    <a:pt x="312" y="67"/>
                    <a:pt x="312" y="68"/>
                    <a:pt x="307" y="68"/>
                  </a:cubicBezTo>
                  <a:cubicBezTo>
                    <a:pt x="305" y="68"/>
                    <a:pt x="299" y="66"/>
                    <a:pt x="300" y="66"/>
                  </a:cubicBezTo>
                  <a:cubicBezTo>
                    <a:pt x="297" y="66"/>
                    <a:pt x="295" y="67"/>
                    <a:pt x="293" y="66"/>
                  </a:cubicBezTo>
                  <a:cubicBezTo>
                    <a:pt x="294" y="66"/>
                    <a:pt x="295" y="66"/>
                    <a:pt x="297" y="66"/>
                  </a:cubicBezTo>
                  <a:cubicBezTo>
                    <a:pt x="292" y="65"/>
                    <a:pt x="287" y="65"/>
                    <a:pt x="282" y="65"/>
                  </a:cubicBezTo>
                  <a:cubicBezTo>
                    <a:pt x="281" y="64"/>
                    <a:pt x="271" y="64"/>
                    <a:pt x="263" y="64"/>
                  </a:cubicBezTo>
                  <a:cubicBezTo>
                    <a:pt x="259" y="65"/>
                    <a:pt x="244" y="65"/>
                    <a:pt x="240" y="69"/>
                  </a:cubicBezTo>
                  <a:cubicBezTo>
                    <a:pt x="240" y="68"/>
                    <a:pt x="238" y="69"/>
                    <a:pt x="237" y="70"/>
                  </a:cubicBezTo>
                  <a:cubicBezTo>
                    <a:pt x="235" y="72"/>
                    <a:pt x="239" y="72"/>
                    <a:pt x="239" y="73"/>
                  </a:cubicBezTo>
                  <a:cubicBezTo>
                    <a:pt x="236" y="73"/>
                    <a:pt x="236" y="73"/>
                    <a:pt x="236" y="73"/>
                  </a:cubicBezTo>
                  <a:cubicBezTo>
                    <a:pt x="233" y="74"/>
                    <a:pt x="237" y="76"/>
                    <a:pt x="236" y="77"/>
                  </a:cubicBezTo>
                  <a:cubicBezTo>
                    <a:pt x="238" y="76"/>
                    <a:pt x="237" y="78"/>
                    <a:pt x="239" y="77"/>
                  </a:cubicBezTo>
                  <a:cubicBezTo>
                    <a:pt x="241" y="78"/>
                    <a:pt x="241" y="78"/>
                    <a:pt x="241" y="78"/>
                  </a:cubicBezTo>
                  <a:cubicBezTo>
                    <a:pt x="243" y="80"/>
                    <a:pt x="242" y="78"/>
                    <a:pt x="245" y="80"/>
                  </a:cubicBezTo>
                  <a:cubicBezTo>
                    <a:pt x="246" y="81"/>
                    <a:pt x="242" y="81"/>
                    <a:pt x="242" y="81"/>
                  </a:cubicBezTo>
                  <a:cubicBezTo>
                    <a:pt x="241" y="82"/>
                    <a:pt x="243" y="82"/>
                    <a:pt x="245" y="83"/>
                  </a:cubicBezTo>
                  <a:cubicBezTo>
                    <a:pt x="245" y="83"/>
                    <a:pt x="245" y="83"/>
                    <a:pt x="246" y="83"/>
                  </a:cubicBezTo>
                  <a:cubicBezTo>
                    <a:pt x="245" y="83"/>
                    <a:pt x="245" y="83"/>
                    <a:pt x="245" y="83"/>
                  </a:cubicBezTo>
                  <a:cubicBezTo>
                    <a:pt x="246" y="84"/>
                    <a:pt x="246" y="84"/>
                    <a:pt x="247" y="84"/>
                  </a:cubicBezTo>
                  <a:cubicBezTo>
                    <a:pt x="247" y="84"/>
                    <a:pt x="247" y="84"/>
                    <a:pt x="247" y="84"/>
                  </a:cubicBezTo>
                  <a:cubicBezTo>
                    <a:pt x="246" y="84"/>
                    <a:pt x="246" y="84"/>
                    <a:pt x="245" y="83"/>
                  </a:cubicBezTo>
                  <a:cubicBezTo>
                    <a:pt x="245" y="84"/>
                    <a:pt x="246" y="84"/>
                    <a:pt x="246" y="84"/>
                  </a:cubicBezTo>
                  <a:cubicBezTo>
                    <a:pt x="246" y="85"/>
                    <a:pt x="246" y="85"/>
                    <a:pt x="246" y="85"/>
                  </a:cubicBezTo>
                  <a:cubicBezTo>
                    <a:pt x="247" y="85"/>
                    <a:pt x="247" y="85"/>
                    <a:pt x="247" y="85"/>
                  </a:cubicBezTo>
                  <a:cubicBezTo>
                    <a:pt x="245" y="86"/>
                    <a:pt x="245" y="86"/>
                    <a:pt x="245" y="86"/>
                  </a:cubicBezTo>
                  <a:cubicBezTo>
                    <a:pt x="245" y="86"/>
                    <a:pt x="250" y="87"/>
                    <a:pt x="251" y="87"/>
                  </a:cubicBezTo>
                  <a:cubicBezTo>
                    <a:pt x="252" y="90"/>
                    <a:pt x="260" y="94"/>
                    <a:pt x="263" y="95"/>
                  </a:cubicBezTo>
                  <a:cubicBezTo>
                    <a:pt x="262" y="95"/>
                    <a:pt x="262" y="95"/>
                    <a:pt x="263" y="95"/>
                  </a:cubicBezTo>
                  <a:cubicBezTo>
                    <a:pt x="265" y="96"/>
                    <a:pt x="268" y="96"/>
                    <a:pt x="267" y="96"/>
                  </a:cubicBezTo>
                  <a:cubicBezTo>
                    <a:pt x="269" y="97"/>
                    <a:pt x="266" y="97"/>
                    <a:pt x="268" y="99"/>
                  </a:cubicBezTo>
                  <a:cubicBezTo>
                    <a:pt x="268" y="99"/>
                    <a:pt x="270" y="98"/>
                    <a:pt x="269" y="98"/>
                  </a:cubicBezTo>
                  <a:cubicBezTo>
                    <a:pt x="270" y="101"/>
                    <a:pt x="279" y="102"/>
                    <a:pt x="281" y="105"/>
                  </a:cubicBezTo>
                  <a:cubicBezTo>
                    <a:pt x="280" y="105"/>
                    <a:pt x="279" y="105"/>
                    <a:pt x="278" y="105"/>
                  </a:cubicBezTo>
                  <a:cubicBezTo>
                    <a:pt x="282" y="106"/>
                    <a:pt x="285" y="108"/>
                    <a:pt x="291" y="109"/>
                  </a:cubicBezTo>
                  <a:cubicBezTo>
                    <a:pt x="289" y="109"/>
                    <a:pt x="289" y="109"/>
                    <a:pt x="287" y="109"/>
                  </a:cubicBezTo>
                  <a:cubicBezTo>
                    <a:pt x="289" y="110"/>
                    <a:pt x="292" y="112"/>
                    <a:pt x="295" y="112"/>
                  </a:cubicBezTo>
                  <a:cubicBezTo>
                    <a:pt x="295" y="111"/>
                    <a:pt x="294" y="112"/>
                    <a:pt x="293" y="111"/>
                  </a:cubicBezTo>
                  <a:cubicBezTo>
                    <a:pt x="293" y="110"/>
                    <a:pt x="298" y="111"/>
                    <a:pt x="299" y="112"/>
                  </a:cubicBezTo>
                  <a:cubicBezTo>
                    <a:pt x="299" y="112"/>
                    <a:pt x="299" y="112"/>
                    <a:pt x="299" y="112"/>
                  </a:cubicBezTo>
                  <a:cubicBezTo>
                    <a:pt x="301" y="113"/>
                    <a:pt x="302" y="113"/>
                    <a:pt x="304" y="114"/>
                  </a:cubicBezTo>
                  <a:cubicBezTo>
                    <a:pt x="304" y="115"/>
                    <a:pt x="302" y="114"/>
                    <a:pt x="302" y="115"/>
                  </a:cubicBezTo>
                  <a:cubicBezTo>
                    <a:pt x="299" y="116"/>
                    <a:pt x="304" y="118"/>
                    <a:pt x="304" y="118"/>
                  </a:cubicBezTo>
                  <a:cubicBezTo>
                    <a:pt x="306" y="118"/>
                    <a:pt x="307" y="119"/>
                    <a:pt x="308" y="118"/>
                  </a:cubicBezTo>
                  <a:cubicBezTo>
                    <a:pt x="310" y="119"/>
                    <a:pt x="307" y="119"/>
                    <a:pt x="308" y="120"/>
                  </a:cubicBezTo>
                  <a:cubicBezTo>
                    <a:pt x="318" y="121"/>
                    <a:pt x="318" y="121"/>
                    <a:pt x="318" y="121"/>
                  </a:cubicBezTo>
                  <a:cubicBezTo>
                    <a:pt x="317" y="121"/>
                    <a:pt x="317" y="123"/>
                    <a:pt x="314" y="122"/>
                  </a:cubicBezTo>
                  <a:cubicBezTo>
                    <a:pt x="318" y="124"/>
                    <a:pt x="324" y="124"/>
                    <a:pt x="328" y="125"/>
                  </a:cubicBezTo>
                  <a:cubicBezTo>
                    <a:pt x="329" y="126"/>
                    <a:pt x="333" y="127"/>
                    <a:pt x="334" y="128"/>
                  </a:cubicBezTo>
                  <a:cubicBezTo>
                    <a:pt x="333" y="129"/>
                    <a:pt x="334" y="127"/>
                    <a:pt x="332" y="128"/>
                  </a:cubicBezTo>
                  <a:cubicBezTo>
                    <a:pt x="332" y="129"/>
                    <a:pt x="332" y="129"/>
                    <a:pt x="332" y="129"/>
                  </a:cubicBezTo>
                  <a:cubicBezTo>
                    <a:pt x="329" y="128"/>
                    <a:pt x="329" y="130"/>
                    <a:pt x="326" y="130"/>
                  </a:cubicBezTo>
                  <a:cubicBezTo>
                    <a:pt x="329" y="131"/>
                    <a:pt x="332" y="133"/>
                    <a:pt x="335" y="135"/>
                  </a:cubicBezTo>
                  <a:cubicBezTo>
                    <a:pt x="336" y="133"/>
                    <a:pt x="340" y="137"/>
                    <a:pt x="343" y="136"/>
                  </a:cubicBezTo>
                  <a:cubicBezTo>
                    <a:pt x="347" y="138"/>
                    <a:pt x="342" y="138"/>
                    <a:pt x="342" y="139"/>
                  </a:cubicBezTo>
                  <a:cubicBezTo>
                    <a:pt x="347" y="140"/>
                    <a:pt x="349" y="143"/>
                    <a:pt x="352" y="144"/>
                  </a:cubicBezTo>
                  <a:cubicBezTo>
                    <a:pt x="352" y="144"/>
                    <a:pt x="352" y="144"/>
                    <a:pt x="351" y="144"/>
                  </a:cubicBezTo>
                  <a:cubicBezTo>
                    <a:pt x="355" y="146"/>
                    <a:pt x="358" y="149"/>
                    <a:pt x="363" y="150"/>
                  </a:cubicBezTo>
                  <a:cubicBezTo>
                    <a:pt x="363" y="150"/>
                    <a:pt x="362" y="150"/>
                    <a:pt x="361" y="150"/>
                  </a:cubicBezTo>
                  <a:cubicBezTo>
                    <a:pt x="362" y="152"/>
                    <a:pt x="366" y="149"/>
                    <a:pt x="367" y="152"/>
                  </a:cubicBezTo>
                  <a:cubicBezTo>
                    <a:pt x="364" y="152"/>
                    <a:pt x="364" y="152"/>
                    <a:pt x="364" y="152"/>
                  </a:cubicBezTo>
                  <a:cubicBezTo>
                    <a:pt x="368" y="153"/>
                    <a:pt x="366" y="155"/>
                    <a:pt x="371" y="156"/>
                  </a:cubicBezTo>
                  <a:cubicBezTo>
                    <a:pt x="370" y="156"/>
                    <a:pt x="369" y="156"/>
                    <a:pt x="368" y="156"/>
                  </a:cubicBezTo>
                  <a:cubicBezTo>
                    <a:pt x="371" y="157"/>
                    <a:pt x="372" y="159"/>
                    <a:pt x="376" y="160"/>
                  </a:cubicBezTo>
                  <a:cubicBezTo>
                    <a:pt x="375" y="160"/>
                    <a:pt x="374" y="160"/>
                    <a:pt x="372" y="160"/>
                  </a:cubicBezTo>
                  <a:cubicBezTo>
                    <a:pt x="372" y="161"/>
                    <a:pt x="377" y="161"/>
                    <a:pt x="376" y="162"/>
                  </a:cubicBezTo>
                  <a:cubicBezTo>
                    <a:pt x="376" y="163"/>
                    <a:pt x="375" y="164"/>
                    <a:pt x="375" y="164"/>
                  </a:cubicBezTo>
                  <a:cubicBezTo>
                    <a:pt x="378" y="164"/>
                    <a:pt x="376" y="167"/>
                    <a:pt x="370" y="167"/>
                  </a:cubicBezTo>
                  <a:cubicBezTo>
                    <a:pt x="370" y="167"/>
                    <a:pt x="368" y="167"/>
                    <a:pt x="365" y="167"/>
                  </a:cubicBezTo>
                  <a:cubicBezTo>
                    <a:pt x="339" y="166"/>
                    <a:pt x="317" y="163"/>
                    <a:pt x="293" y="161"/>
                  </a:cubicBezTo>
                  <a:cubicBezTo>
                    <a:pt x="292" y="159"/>
                    <a:pt x="300" y="161"/>
                    <a:pt x="299" y="160"/>
                  </a:cubicBezTo>
                  <a:cubicBezTo>
                    <a:pt x="297" y="161"/>
                    <a:pt x="295" y="159"/>
                    <a:pt x="288" y="159"/>
                  </a:cubicBezTo>
                  <a:cubicBezTo>
                    <a:pt x="288" y="159"/>
                    <a:pt x="288" y="159"/>
                    <a:pt x="288" y="159"/>
                  </a:cubicBezTo>
                  <a:cubicBezTo>
                    <a:pt x="285" y="158"/>
                    <a:pt x="285" y="157"/>
                    <a:pt x="281" y="157"/>
                  </a:cubicBezTo>
                  <a:cubicBezTo>
                    <a:pt x="280" y="158"/>
                    <a:pt x="280" y="158"/>
                    <a:pt x="280" y="158"/>
                  </a:cubicBezTo>
                  <a:cubicBezTo>
                    <a:pt x="276" y="158"/>
                    <a:pt x="276" y="155"/>
                    <a:pt x="272" y="156"/>
                  </a:cubicBezTo>
                  <a:cubicBezTo>
                    <a:pt x="271" y="155"/>
                    <a:pt x="271" y="155"/>
                    <a:pt x="271" y="155"/>
                  </a:cubicBezTo>
                  <a:cubicBezTo>
                    <a:pt x="265" y="156"/>
                    <a:pt x="267" y="154"/>
                    <a:pt x="261" y="154"/>
                  </a:cubicBezTo>
                  <a:cubicBezTo>
                    <a:pt x="262" y="154"/>
                    <a:pt x="262" y="154"/>
                    <a:pt x="262" y="154"/>
                  </a:cubicBezTo>
                  <a:cubicBezTo>
                    <a:pt x="258" y="153"/>
                    <a:pt x="249" y="154"/>
                    <a:pt x="249" y="152"/>
                  </a:cubicBezTo>
                  <a:cubicBezTo>
                    <a:pt x="244" y="152"/>
                    <a:pt x="239" y="151"/>
                    <a:pt x="236" y="152"/>
                  </a:cubicBezTo>
                  <a:cubicBezTo>
                    <a:pt x="236" y="151"/>
                    <a:pt x="238" y="151"/>
                    <a:pt x="239" y="151"/>
                  </a:cubicBezTo>
                  <a:cubicBezTo>
                    <a:pt x="222" y="149"/>
                    <a:pt x="205" y="145"/>
                    <a:pt x="188" y="144"/>
                  </a:cubicBezTo>
                  <a:cubicBezTo>
                    <a:pt x="188" y="143"/>
                    <a:pt x="189" y="144"/>
                    <a:pt x="190" y="143"/>
                  </a:cubicBezTo>
                  <a:cubicBezTo>
                    <a:pt x="179" y="143"/>
                    <a:pt x="175" y="139"/>
                    <a:pt x="164" y="140"/>
                  </a:cubicBezTo>
                  <a:cubicBezTo>
                    <a:pt x="160" y="140"/>
                    <a:pt x="160" y="140"/>
                    <a:pt x="160" y="140"/>
                  </a:cubicBezTo>
                  <a:cubicBezTo>
                    <a:pt x="159" y="139"/>
                    <a:pt x="160" y="139"/>
                    <a:pt x="159" y="138"/>
                  </a:cubicBezTo>
                  <a:cubicBezTo>
                    <a:pt x="156" y="139"/>
                    <a:pt x="151" y="137"/>
                    <a:pt x="148" y="138"/>
                  </a:cubicBezTo>
                  <a:cubicBezTo>
                    <a:pt x="148" y="137"/>
                    <a:pt x="150" y="137"/>
                    <a:pt x="150" y="137"/>
                  </a:cubicBezTo>
                  <a:cubicBezTo>
                    <a:pt x="147" y="136"/>
                    <a:pt x="139" y="136"/>
                    <a:pt x="136" y="135"/>
                  </a:cubicBezTo>
                  <a:cubicBezTo>
                    <a:pt x="138" y="135"/>
                    <a:pt x="138" y="135"/>
                    <a:pt x="138" y="135"/>
                  </a:cubicBezTo>
                  <a:cubicBezTo>
                    <a:pt x="122" y="130"/>
                    <a:pt x="100" y="124"/>
                    <a:pt x="79" y="123"/>
                  </a:cubicBezTo>
                  <a:cubicBezTo>
                    <a:pt x="74" y="122"/>
                    <a:pt x="80" y="122"/>
                    <a:pt x="78" y="121"/>
                  </a:cubicBezTo>
                  <a:cubicBezTo>
                    <a:pt x="58" y="120"/>
                    <a:pt x="44" y="114"/>
                    <a:pt x="23" y="113"/>
                  </a:cubicBezTo>
                  <a:cubicBezTo>
                    <a:pt x="10" y="111"/>
                    <a:pt x="0" y="113"/>
                    <a:pt x="0" y="113"/>
                  </a:cubicBezTo>
                  <a:cubicBezTo>
                    <a:pt x="31" y="117"/>
                    <a:pt x="53" y="123"/>
                    <a:pt x="78" y="130"/>
                  </a:cubicBezTo>
                  <a:close/>
                  <a:moveTo>
                    <a:pt x="656" y="33"/>
                  </a:moveTo>
                  <a:cubicBezTo>
                    <a:pt x="656" y="33"/>
                    <a:pt x="656" y="33"/>
                    <a:pt x="656" y="33"/>
                  </a:cubicBezTo>
                  <a:moveTo>
                    <a:pt x="655" y="33"/>
                  </a:moveTo>
                  <a:cubicBezTo>
                    <a:pt x="655" y="33"/>
                    <a:pt x="655" y="33"/>
                    <a:pt x="655" y="33"/>
                  </a:cubicBezTo>
                  <a:cubicBezTo>
                    <a:pt x="656" y="33"/>
                    <a:pt x="656" y="33"/>
                    <a:pt x="655" y="33"/>
                  </a:cubicBezTo>
                  <a:close/>
                  <a:moveTo>
                    <a:pt x="650" y="3"/>
                  </a:moveTo>
                  <a:cubicBezTo>
                    <a:pt x="650" y="3"/>
                    <a:pt x="650" y="4"/>
                    <a:pt x="650" y="4"/>
                  </a:cubicBezTo>
                  <a:cubicBezTo>
                    <a:pt x="650" y="4"/>
                    <a:pt x="649" y="4"/>
                    <a:pt x="648" y="5"/>
                  </a:cubicBezTo>
                  <a:cubicBezTo>
                    <a:pt x="648" y="4"/>
                    <a:pt x="648" y="3"/>
                    <a:pt x="650" y="3"/>
                  </a:cubicBezTo>
                  <a:close/>
                  <a:moveTo>
                    <a:pt x="649" y="34"/>
                  </a:moveTo>
                  <a:cubicBezTo>
                    <a:pt x="650" y="34"/>
                    <a:pt x="651" y="34"/>
                    <a:pt x="653" y="34"/>
                  </a:cubicBezTo>
                  <a:cubicBezTo>
                    <a:pt x="653" y="33"/>
                    <a:pt x="653" y="33"/>
                    <a:pt x="653" y="33"/>
                  </a:cubicBezTo>
                  <a:cubicBezTo>
                    <a:pt x="653" y="34"/>
                    <a:pt x="653" y="34"/>
                    <a:pt x="653" y="34"/>
                  </a:cubicBezTo>
                  <a:cubicBezTo>
                    <a:pt x="654" y="34"/>
                    <a:pt x="655" y="33"/>
                    <a:pt x="655" y="33"/>
                  </a:cubicBezTo>
                  <a:cubicBezTo>
                    <a:pt x="654" y="34"/>
                    <a:pt x="654" y="34"/>
                    <a:pt x="653" y="34"/>
                  </a:cubicBezTo>
                  <a:cubicBezTo>
                    <a:pt x="653" y="34"/>
                    <a:pt x="653" y="35"/>
                    <a:pt x="652" y="35"/>
                  </a:cubicBezTo>
                  <a:cubicBezTo>
                    <a:pt x="652" y="35"/>
                    <a:pt x="652" y="35"/>
                    <a:pt x="652" y="35"/>
                  </a:cubicBezTo>
                  <a:cubicBezTo>
                    <a:pt x="652" y="35"/>
                    <a:pt x="651" y="35"/>
                    <a:pt x="650" y="35"/>
                  </a:cubicBezTo>
                  <a:cubicBezTo>
                    <a:pt x="649" y="35"/>
                    <a:pt x="649" y="35"/>
                    <a:pt x="649" y="35"/>
                  </a:cubicBezTo>
                  <a:cubicBezTo>
                    <a:pt x="647" y="36"/>
                    <a:pt x="650" y="36"/>
                    <a:pt x="648" y="37"/>
                  </a:cubicBezTo>
                  <a:cubicBezTo>
                    <a:pt x="646" y="37"/>
                    <a:pt x="644" y="37"/>
                    <a:pt x="643" y="37"/>
                  </a:cubicBezTo>
                  <a:cubicBezTo>
                    <a:pt x="643" y="36"/>
                    <a:pt x="646" y="35"/>
                    <a:pt x="640" y="34"/>
                  </a:cubicBezTo>
                  <a:cubicBezTo>
                    <a:pt x="644" y="33"/>
                    <a:pt x="649" y="35"/>
                    <a:pt x="649" y="34"/>
                  </a:cubicBezTo>
                  <a:close/>
                  <a:moveTo>
                    <a:pt x="539" y="91"/>
                  </a:moveTo>
                  <a:cubicBezTo>
                    <a:pt x="541" y="91"/>
                    <a:pt x="537" y="92"/>
                    <a:pt x="538" y="92"/>
                  </a:cubicBezTo>
                  <a:cubicBezTo>
                    <a:pt x="537" y="92"/>
                    <a:pt x="535" y="93"/>
                    <a:pt x="535" y="92"/>
                  </a:cubicBezTo>
                  <a:cubicBezTo>
                    <a:pt x="538" y="92"/>
                    <a:pt x="539" y="91"/>
                    <a:pt x="539" y="91"/>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nvGrpSpPr>
            <p:cNvPr id="9" name="组合 8"/>
            <p:cNvGrpSpPr/>
            <p:nvPr/>
          </p:nvGrpSpPr>
          <p:grpSpPr>
            <a:xfrm>
              <a:off x="4378613" y="1298947"/>
              <a:ext cx="3296028" cy="3382760"/>
              <a:chOff x="4516324" y="1568450"/>
              <a:chExt cx="3559176" cy="3652838"/>
            </a:xfrm>
          </p:grpSpPr>
          <p:sp>
            <p:nvSpPr>
              <p:cNvPr id="10" name="任意多边形: 形状 65"/>
              <p:cNvSpPr/>
              <p:nvPr/>
            </p:nvSpPr>
            <p:spPr bwMode="auto">
              <a:xfrm>
                <a:off x="7670687" y="1568450"/>
                <a:ext cx="404813" cy="365125"/>
              </a:xfrm>
              <a:custGeom>
                <a:avLst/>
                <a:gdLst>
                  <a:gd name="T0" fmla="*/ 0 w 71"/>
                  <a:gd name="T1" fmla="*/ 18 h 64"/>
                  <a:gd name="T2" fmla="*/ 26 w 71"/>
                  <a:gd name="T3" fmla="*/ 2 h 64"/>
                  <a:gd name="T4" fmla="*/ 55 w 71"/>
                  <a:gd name="T5" fmla="*/ 11 h 64"/>
                  <a:gd name="T6" fmla="*/ 65 w 71"/>
                  <a:gd name="T7" fmla="*/ 40 h 64"/>
                  <a:gd name="T8" fmla="*/ 52 w 71"/>
                  <a:gd name="T9" fmla="*/ 64 h 64"/>
                  <a:gd name="T10" fmla="*/ 0 w 71"/>
                  <a:gd name="T11" fmla="*/ 18 h 64"/>
                </a:gdLst>
                <a:ahLst/>
                <a:cxnLst>
                  <a:cxn ang="0">
                    <a:pos x="T0" y="T1"/>
                  </a:cxn>
                  <a:cxn ang="0">
                    <a:pos x="T2" y="T3"/>
                  </a:cxn>
                  <a:cxn ang="0">
                    <a:pos x="T4" y="T5"/>
                  </a:cxn>
                  <a:cxn ang="0">
                    <a:pos x="T6" y="T7"/>
                  </a:cxn>
                  <a:cxn ang="0">
                    <a:pos x="T8" y="T9"/>
                  </a:cxn>
                  <a:cxn ang="0">
                    <a:pos x="T10" y="T11"/>
                  </a:cxn>
                </a:cxnLst>
                <a:rect l="0" t="0" r="r" b="b"/>
                <a:pathLst>
                  <a:path w="71" h="64">
                    <a:moveTo>
                      <a:pt x="0" y="18"/>
                    </a:moveTo>
                    <a:cubicBezTo>
                      <a:pt x="0" y="18"/>
                      <a:pt x="17" y="3"/>
                      <a:pt x="26" y="2"/>
                    </a:cubicBezTo>
                    <a:cubicBezTo>
                      <a:pt x="36" y="0"/>
                      <a:pt x="47" y="3"/>
                      <a:pt x="55" y="11"/>
                    </a:cubicBezTo>
                    <a:cubicBezTo>
                      <a:pt x="62" y="18"/>
                      <a:pt x="71" y="29"/>
                      <a:pt x="65" y="40"/>
                    </a:cubicBezTo>
                    <a:cubicBezTo>
                      <a:pt x="60" y="52"/>
                      <a:pt x="52" y="64"/>
                      <a:pt x="52" y="64"/>
                    </a:cubicBezTo>
                    <a:lnTo>
                      <a:pt x="0" y="18"/>
                    </a:lnTo>
                    <a:close/>
                  </a:path>
                </a:pathLst>
              </a:custGeom>
              <a:solidFill>
                <a:srgbClr val="F7DDA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1" name="任意多边形: 形状 66"/>
              <p:cNvSpPr/>
              <p:nvPr/>
            </p:nvSpPr>
            <p:spPr bwMode="auto">
              <a:xfrm>
                <a:off x="7899287" y="1636713"/>
                <a:ext cx="153988" cy="268288"/>
              </a:xfrm>
              <a:custGeom>
                <a:avLst/>
                <a:gdLst>
                  <a:gd name="T0" fmla="*/ 0 w 27"/>
                  <a:gd name="T1" fmla="*/ 19 h 47"/>
                  <a:gd name="T2" fmla="*/ 14 w 27"/>
                  <a:gd name="T3" fmla="*/ 0 h 47"/>
                  <a:gd name="T4" fmla="*/ 25 w 27"/>
                  <a:gd name="T5" fmla="*/ 22 h 47"/>
                  <a:gd name="T6" fmla="*/ 13 w 27"/>
                  <a:gd name="T7" fmla="*/ 46 h 47"/>
                  <a:gd name="T8" fmla="*/ 0 w 27"/>
                  <a:gd name="T9" fmla="*/ 19 h 47"/>
                </a:gdLst>
                <a:ahLst/>
                <a:cxnLst>
                  <a:cxn ang="0">
                    <a:pos x="T0" y="T1"/>
                  </a:cxn>
                  <a:cxn ang="0">
                    <a:pos x="T2" y="T3"/>
                  </a:cxn>
                  <a:cxn ang="0">
                    <a:pos x="T4" y="T5"/>
                  </a:cxn>
                  <a:cxn ang="0">
                    <a:pos x="T6" y="T7"/>
                  </a:cxn>
                  <a:cxn ang="0">
                    <a:pos x="T8" y="T9"/>
                  </a:cxn>
                </a:cxnLst>
                <a:rect l="0" t="0" r="r" b="b"/>
                <a:pathLst>
                  <a:path w="27" h="47">
                    <a:moveTo>
                      <a:pt x="0" y="19"/>
                    </a:moveTo>
                    <a:cubicBezTo>
                      <a:pt x="0" y="19"/>
                      <a:pt x="15" y="7"/>
                      <a:pt x="14" y="0"/>
                    </a:cubicBezTo>
                    <a:cubicBezTo>
                      <a:pt x="14" y="0"/>
                      <a:pt x="27" y="12"/>
                      <a:pt x="25" y="22"/>
                    </a:cubicBezTo>
                    <a:cubicBezTo>
                      <a:pt x="23" y="32"/>
                      <a:pt x="14" y="45"/>
                      <a:pt x="13" y="46"/>
                    </a:cubicBezTo>
                    <a:cubicBezTo>
                      <a:pt x="11" y="47"/>
                      <a:pt x="0" y="19"/>
                      <a:pt x="0" y="19"/>
                    </a:cubicBezTo>
                    <a:close/>
                  </a:path>
                </a:pathLst>
              </a:custGeom>
              <a:solidFill>
                <a:srgbClr val="FFF3D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2" name="任意多边形: 形状 67"/>
              <p:cNvSpPr/>
              <p:nvPr/>
            </p:nvSpPr>
            <p:spPr bwMode="auto">
              <a:xfrm>
                <a:off x="7597662" y="1665288"/>
                <a:ext cx="398463" cy="314325"/>
              </a:xfrm>
              <a:custGeom>
                <a:avLst/>
                <a:gdLst>
                  <a:gd name="T0" fmla="*/ 64 w 70"/>
                  <a:gd name="T1" fmla="*/ 35 h 55"/>
                  <a:gd name="T2" fmla="*/ 18 w 70"/>
                  <a:gd name="T3" fmla="*/ 1 h 55"/>
                  <a:gd name="T4" fmla="*/ 0 w 70"/>
                  <a:gd name="T5" fmla="*/ 10 h 55"/>
                  <a:gd name="T6" fmla="*/ 60 w 70"/>
                  <a:gd name="T7" fmla="*/ 55 h 55"/>
                  <a:gd name="T8" fmla="*/ 64 w 70"/>
                  <a:gd name="T9" fmla="*/ 35 h 55"/>
                </a:gdLst>
                <a:ahLst/>
                <a:cxnLst>
                  <a:cxn ang="0">
                    <a:pos x="T0" y="T1"/>
                  </a:cxn>
                  <a:cxn ang="0">
                    <a:pos x="T2" y="T3"/>
                  </a:cxn>
                  <a:cxn ang="0">
                    <a:pos x="T4" y="T5"/>
                  </a:cxn>
                  <a:cxn ang="0">
                    <a:pos x="T6" y="T7"/>
                  </a:cxn>
                  <a:cxn ang="0">
                    <a:pos x="T8" y="T9"/>
                  </a:cxn>
                </a:cxnLst>
                <a:rect l="0" t="0" r="r" b="b"/>
                <a:pathLst>
                  <a:path w="70" h="55">
                    <a:moveTo>
                      <a:pt x="64" y="35"/>
                    </a:moveTo>
                    <a:cubicBezTo>
                      <a:pt x="52" y="1"/>
                      <a:pt x="28" y="2"/>
                      <a:pt x="18" y="1"/>
                    </a:cubicBezTo>
                    <a:cubicBezTo>
                      <a:pt x="8" y="0"/>
                      <a:pt x="0" y="10"/>
                      <a:pt x="0" y="10"/>
                    </a:cubicBezTo>
                    <a:cubicBezTo>
                      <a:pt x="60" y="55"/>
                      <a:pt x="60" y="55"/>
                      <a:pt x="60" y="55"/>
                    </a:cubicBezTo>
                    <a:cubicBezTo>
                      <a:pt x="70" y="47"/>
                      <a:pt x="64" y="35"/>
                      <a:pt x="64" y="35"/>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3" name="任意多边形: 形状 68"/>
              <p:cNvSpPr/>
              <p:nvPr/>
            </p:nvSpPr>
            <p:spPr bwMode="auto">
              <a:xfrm>
                <a:off x="7859599" y="1797050"/>
                <a:ext cx="125413" cy="182563"/>
              </a:xfrm>
              <a:custGeom>
                <a:avLst/>
                <a:gdLst>
                  <a:gd name="T0" fmla="*/ 11 w 22"/>
                  <a:gd name="T1" fmla="*/ 0 h 32"/>
                  <a:gd name="T2" fmla="*/ 6 w 22"/>
                  <a:gd name="T3" fmla="*/ 7 h 32"/>
                  <a:gd name="T4" fmla="*/ 0 w 22"/>
                  <a:gd name="T5" fmla="*/ 22 h 32"/>
                  <a:gd name="T6" fmla="*/ 14 w 22"/>
                  <a:gd name="T7" fmla="*/ 32 h 32"/>
                  <a:gd name="T8" fmla="*/ 18 w 22"/>
                  <a:gd name="T9" fmla="*/ 27 h 32"/>
                  <a:gd name="T10" fmla="*/ 11 w 22"/>
                  <a:gd name="T11" fmla="*/ 0 h 32"/>
                </a:gdLst>
                <a:ahLst/>
                <a:cxnLst>
                  <a:cxn ang="0">
                    <a:pos x="T0" y="T1"/>
                  </a:cxn>
                  <a:cxn ang="0">
                    <a:pos x="T2" y="T3"/>
                  </a:cxn>
                  <a:cxn ang="0">
                    <a:pos x="T4" y="T5"/>
                  </a:cxn>
                  <a:cxn ang="0">
                    <a:pos x="T6" y="T7"/>
                  </a:cxn>
                  <a:cxn ang="0">
                    <a:pos x="T8" y="T9"/>
                  </a:cxn>
                  <a:cxn ang="0">
                    <a:pos x="T10" y="T11"/>
                  </a:cxn>
                </a:cxnLst>
                <a:rect l="0" t="0" r="r" b="b"/>
                <a:pathLst>
                  <a:path w="22" h="32">
                    <a:moveTo>
                      <a:pt x="11" y="0"/>
                    </a:moveTo>
                    <a:cubicBezTo>
                      <a:pt x="12" y="7"/>
                      <a:pt x="6" y="7"/>
                      <a:pt x="6" y="7"/>
                    </a:cubicBezTo>
                    <a:cubicBezTo>
                      <a:pt x="0" y="22"/>
                      <a:pt x="0" y="22"/>
                      <a:pt x="0" y="22"/>
                    </a:cubicBezTo>
                    <a:cubicBezTo>
                      <a:pt x="14" y="32"/>
                      <a:pt x="14" y="32"/>
                      <a:pt x="14" y="32"/>
                    </a:cubicBezTo>
                    <a:cubicBezTo>
                      <a:pt x="16" y="30"/>
                      <a:pt x="17" y="28"/>
                      <a:pt x="18" y="27"/>
                    </a:cubicBezTo>
                    <a:cubicBezTo>
                      <a:pt x="22" y="17"/>
                      <a:pt x="11" y="0"/>
                      <a:pt x="11" y="0"/>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4" name="任意多边形: 形状 69"/>
              <p:cNvSpPr/>
              <p:nvPr/>
            </p:nvSpPr>
            <p:spPr bwMode="auto">
              <a:xfrm>
                <a:off x="5090999" y="1643063"/>
                <a:ext cx="2847975" cy="2911475"/>
              </a:xfrm>
              <a:custGeom>
                <a:avLst/>
                <a:gdLst>
                  <a:gd name="T0" fmla="*/ 0 w 500"/>
                  <a:gd name="T1" fmla="*/ 338 h 511"/>
                  <a:gd name="T2" fmla="*/ 440 w 500"/>
                  <a:gd name="T3" fmla="*/ 14 h 511"/>
                  <a:gd name="T4" fmla="*/ 500 w 500"/>
                  <a:gd name="T5" fmla="*/ 59 h 511"/>
                  <a:gd name="T6" fmla="*/ 227 w 500"/>
                  <a:gd name="T7" fmla="*/ 511 h 511"/>
                  <a:gd name="T8" fmla="*/ 0 w 500"/>
                  <a:gd name="T9" fmla="*/ 338 h 511"/>
                </a:gdLst>
                <a:ahLst/>
                <a:cxnLst>
                  <a:cxn ang="0">
                    <a:pos x="T0" y="T1"/>
                  </a:cxn>
                  <a:cxn ang="0">
                    <a:pos x="T2" y="T3"/>
                  </a:cxn>
                  <a:cxn ang="0">
                    <a:pos x="T4" y="T5"/>
                  </a:cxn>
                  <a:cxn ang="0">
                    <a:pos x="T6" y="T7"/>
                  </a:cxn>
                  <a:cxn ang="0">
                    <a:pos x="T8" y="T9"/>
                  </a:cxn>
                </a:cxnLst>
                <a:rect l="0" t="0" r="r" b="b"/>
                <a:pathLst>
                  <a:path w="500" h="511">
                    <a:moveTo>
                      <a:pt x="0" y="338"/>
                    </a:moveTo>
                    <a:cubicBezTo>
                      <a:pt x="440" y="14"/>
                      <a:pt x="440" y="14"/>
                      <a:pt x="440" y="14"/>
                    </a:cubicBezTo>
                    <a:cubicBezTo>
                      <a:pt x="440" y="14"/>
                      <a:pt x="491" y="0"/>
                      <a:pt x="500" y="59"/>
                    </a:cubicBezTo>
                    <a:cubicBezTo>
                      <a:pt x="227" y="511"/>
                      <a:pt x="227" y="511"/>
                      <a:pt x="227" y="511"/>
                    </a:cubicBezTo>
                    <a:lnTo>
                      <a:pt x="0" y="338"/>
                    </a:lnTo>
                    <a:close/>
                  </a:path>
                </a:pathLst>
              </a:custGeom>
              <a:solidFill>
                <a:schemeClr val="accent3"/>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5" name="任意多边形: 形状 70"/>
              <p:cNvSpPr/>
              <p:nvPr/>
            </p:nvSpPr>
            <p:spPr bwMode="auto">
              <a:xfrm>
                <a:off x="6195899" y="1836738"/>
                <a:ext cx="1743075" cy="2717800"/>
              </a:xfrm>
              <a:custGeom>
                <a:avLst/>
                <a:gdLst>
                  <a:gd name="T0" fmla="*/ 0 w 306"/>
                  <a:gd name="T1" fmla="*/ 414 h 477"/>
                  <a:gd name="T2" fmla="*/ 12 w 306"/>
                  <a:gd name="T3" fmla="*/ 461 h 477"/>
                  <a:gd name="T4" fmla="*/ 33 w 306"/>
                  <a:gd name="T5" fmla="*/ 477 h 477"/>
                  <a:gd name="T6" fmla="*/ 306 w 306"/>
                  <a:gd name="T7" fmla="*/ 25 h 477"/>
                  <a:gd name="T8" fmla="*/ 298 w 306"/>
                  <a:gd name="T9" fmla="*/ 0 h 477"/>
                  <a:gd name="T10" fmla="*/ 0 w 306"/>
                  <a:gd name="T11" fmla="*/ 414 h 477"/>
                </a:gdLst>
                <a:ahLst/>
                <a:cxnLst>
                  <a:cxn ang="0">
                    <a:pos x="T0" y="T1"/>
                  </a:cxn>
                  <a:cxn ang="0">
                    <a:pos x="T2" y="T3"/>
                  </a:cxn>
                  <a:cxn ang="0">
                    <a:pos x="T4" y="T5"/>
                  </a:cxn>
                  <a:cxn ang="0">
                    <a:pos x="T6" y="T7"/>
                  </a:cxn>
                  <a:cxn ang="0">
                    <a:pos x="T8" y="T9"/>
                  </a:cxn>
                  <a:cxn ang="0">
                    <a:pos x="T10" y="T11"/>
                  </a:cxn>
                </a:cxnLst>
                <a:rect l="0" t="0" r="r" b="b"/>
                <a:pathLst>
                  <a:path w="306" h="477">
                    <a:moveTo>
                      <a:pt x="0" y="414"/>
                    </a:moveTo>
                    <a:cubicBezTo>
                      <a:pt x="12" y="461"/>
                      <a:pt x="12" y="461"/>
                      <a:pt x="12" y="461"/>
                    </a:cubicBezTo>
                    <a:cubicBezTo>
                      <a:pt x="33" y="477"/>
                      <a:pt x="33" y="477"/>
                      <a:pt x="33" y="477"/>
                    </a:cubicBezTo>
                    <a:cubicBezTo>
                      <a:pt x="306" y="25"/>
                      <a:pt x="306" y="25"/>
                      <a:pt x="306" y="25"/>
                    </a:cubicBezTo>
                    <a:cubicBezTo>
                      <a:pt x="304" y="14"/>
                      <a:pt x="302" y="7"/>
                      <a:pt x="298" y="0"/>
                    </a:cubicBezTo>
                    <a:lnTo>
                      <a:pt x="0" y="414"/>
                    </a:lnTo>
                    <a:close/>
                  </a:path>
                </a:pathLst>
              </a:custGeom>
              <a:solidFill>
                <a:schemeClr val="accent5"/>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6" name="任意多边形: 形状 71"/>
              <p:cNvSpPr/>
              <p:nvPr/>
            </p:nvSpPr>
            <p:spPr bwMode="auto">
              <a:xfrm>
                <a:off x="5090998" y="1693863"/>
                <a:ext cx="2693988" cy="2092325"/>
              </a:xfrm>
              <a:custGeom>
                <a:avLst/>
                <a:gdLst>
                  <a:gd name="T0" fmla="*/ 473 w 473"/>
                  <a:gd name="T1" fmla="*/ 8 h 367"/>
                  <a:gd name="T2" fmla="*/ 440 w 473"/>
                  <a:gd name="T3" fmla="*/ 5 h 367"/>
                  <a:gd name="T4" fmla="*/ 0 w 473"/>
                  <a:gd name="T5" fmla="*/ 329 h 367"/>
                  <a:gd name="T6" fmla="*/ 51 w 473"/>
                  <a:gd name="T7" fmla="*/ 367 h 367"/>
                  <a:gd name="T8" fmla="*/ 114 w 473"/>
                  <a:gd name="T9" fmla="*/ 355 h 367"/>
                  <a:gd name="T10" fmla="*/ 473 w 473"/>
                  <a:gd name="T11" fmla="*/ 8 h 367"/>
                </a:gdLst>
                <a:ahLst/>
                <a:cxnLst>
                  <a:cxn ang="0">
                    <a:pos x="T0" y="T1"/>
                  </a:cxn>
                  <a:cxn ang="0">
                    <a:pos x="T2" y="T3"/>
                  </a:cxn>
                  <a:cxn ang="0">
                    <a:pos x="T4" y="T5"/>
                  </a:cxn>
                  <a:cxn ang="0">
                    <a:pos x="T6" y="T7"/>
                  </a:cxn>
                  <a:cxn ang="0">
                    <a:pos x="T8" y="T9"/>
                  </a:cxn>
                  <a:cxn ang="0">
                    <a:pos x="T10" y="T11"/>
                  </a:cxn>
                </a:cxnLst>
                <a:rect l="0" t="0" r="r" b="b"/>
                <a:pathLst>
                  <a:path w="473" h="367">
                    <a:moveTo>
                      <a:pt x="473" y="8"/>
                    </a:moveTo>
                    <a:cubicBezTo>
                      <a:pt x="457" y="0"/>
                      <a:pt x="440" y="5"/>
                      <a:pt x="440" y="5"/>
                    </a:cubicBezTo>
                    <a:cubicBezTo>
                      <a:pt x="0" y="329"/>
                      <a:pt x="0" y="329"/>
                      <a:pt x="0" y="329"/>
                    </a:cubicBezTo>
                    <a:cubicBezTo>
                      <a:pt x="51" y="367"/>
                      <a:pt x="51" y="367"/>
                      <a:pt x="51" y="367"/>
                    </a:cubicBezTo>
                    <a:cubicBezTo>
                      <a:pt x="114" y="355"/>
                      <a:pt x="114" y="355"/>
                      <a:pt x="114" y="355"/>
                    </a:cubicBezTo>
                    <a:cubicBezTo>
                      <a:pt x="473" y="8"/>
                      <a:pt x="473" y="8"/>
                      <a:pt x="473" y="8"/>
                    </a:cubicBezTo>
                    <a:close/>
                  </a:path>
                </a:pathLst>
              </a:custGeom>
              <a:solidFill>
                <a:schemeClr val="accent1"/>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7" name="任意多边形: 形状 72"/>
              <p:cNvSpPr/>
              <p:nvPr/>
            </p:nvSpPr>
            <p:spPr bwMode="auto">
              <a:xfrm>
                <a:off x="4822712" y="3335338"/>
                <a:ext cx="1560513" cy="1549400"/>
              </a:xfrm>
              <a:custGeom>
                <a:avLst/>
                <a:gdLst>
                  <a:gd name="T0" fmla="*/ 0 w 274"/>
                  <a:gd name="T1" fmla="*/ 156 h 272"/>
                  <a:gd name="T2" fmla="*/ 47 w 274"/>
                  <a:gd name="T3" fmla="*/ 41 h 272"/>
                  <a:gd name="T4" fmla="*/ 161 w 274"/>
                  <a:gd name="T5" fmla="*/ 67 h 272"/>
                  <a:gd name="T6" fmla="*/ 241 w 274"/>
                  <a:gd name="T7" fmla="*/ 151 h 272"/>
                  <a:gd name="T8" fmla="*/ 274 w 274"/>
                  <a:gd name="T9" fmla="*/ 214 h 272"/>
                  <a:gd name="T10" fmla="*/ 146 w 274"/>
                  <a:gd name="T11" fmla="*/ 272 h 272"/>
                  <a:gd name="T12" fmla="*/ 0 w 274"/>
                  <a:gd name="T13" fmla="*/ 156 h 272"/>
                </a:gdLst>
                <a:ahLst/>
                <a:cxnLst>
                  <a:cxn ang="0">
                    <a:pos x="T0" y="T1"/>
                  </a:cxn>
                  <a:cxn ang="0">
                    <a:pos x="T2" y="T3"/>
                  </a:cxn>
                  <a:cxn ang="0">
                    <a:pos x="T4" y="T5"/>
                  </a:cxn>
                  <a:cxn ang="0">
                    <a:pos x="T6" y="T7"/>
                  </a:cxn>
                  <a:cxn ang="0">
                    <a:pos x="T8" y="T9"/>
                  </a:cxn>
                  <a:cxn ang="0">
                    <a:pos x="T10" y="T11"/>
                  </a:cxn>
                  <a:cxn ang="0">
                    <a:pos x="T12" y="T13"/>
                  </a:cxn>
                </a:cxnLst>
                <a:rect l="0" t="0" r="r" b="b"/>
                <a:pathLst>
                  <a:path w="274" h="272">
                    <a:moveTo>
                      <a:pt x="0" y="156"/>
                    </a:moveTo>
                    <a:cubicBezTo>
                      <a:pt x="0" y="156"/>
                      <a:pt x="41" y="65"/>
                      <a:pt x="47" y="41"/>
                    </a:cubicBezTo>
                    <a:cubicBezTo>
                      <a:pt x="47" y="41"/>
                      <a:pt x="116" y="0"/>
                      <a:pt x="161" y="67"/>
                    </a:cubicBezTo>
                    <a:cubicBezTo>
                      <a:pt x="161" y="67"/>
                      <a:pt x="255" y="55"/>
                      <a:pt x="241" y="151"/>
                    </a:cubicBezTo>
                    <a:cubicBezTo>
                      <a:pt x="241" y="151"/>
                      <a:pt x="274" y="164"/>
                      <a:pt x="274" y="214"/>
                    </a:cubicBezTo>
                    <a:cubicBezTo>
                      <a:pt x="274" y="214"/>
                      <a:pt x="203" y="249"/>
                      <a:pt x="146" y="272"/>
                    </a:cubicBezTo>
                    <a:lnTo>
                      <a:pt x="0" y="156"/>
                    </a:lnTo>
                    <a:close/>
                  </a:path>
                </a:pathLst>
              </a:custGeom>
              <a:solidFill>
                <a:srgbClr val="F7DDA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8" name="任意多边形: 形状 73"/>
              <p:cNvSpPr/>
              <p:nvPr/>
            </p:nvSpPr>
            <p:spPr bwMode="auto">
              <a:xfrm>
                <a:off x="4862399" y="3414713"/>
                <a:ext cx="838200" cy="860425"/>
              </a:xfrm>
              <a:custGeom>
                <a:avLst/>
                <a:gdLst>
                  <a:gd name="T0" fmla="*/ 47 w 147"/>
                  <a:gd name="T1" fmla="*/ 31 h 151"/>
                  <a:gd name="T2" fmla="*/ 147 w 147"/>
                  <a:gd name="T3" fmla="*/ 57 h 151"/>
                  <a:gd name="T4" fmla="*/ 63 w 147"/>
                  <a:gd name="T5" fmla="*/ 151 h 151"/>
                  <a:gd name="T6" fmla="*/ 0 w 147"/>
                  <a:gd name="T7" fmla="*/ 141 h 151"/>
                  <a:gd name="T8" fmla="*/ 47 w 147"/>
                  <a:gd name="T9" fmla="*/ 31 h 151"/>
                </a:gdLst>
                <a:ahLst/>
                <a:cxnLst>
                  <a:cxn ang="0">
                    <a:pos x="T0" y="T1"/>
                  </a:cxn>
                  <a:cxn ang="0">
                    <a:pos x="T2" y="T3"/>
                  </a:cxn>
                  <a:cxn ang="0">
                    <a:pos x="T4" y="T5"/>
                  </a:cxn>
                  <a:cxn ang="0">
                    <a:pos x="T6" y="T7"/>
                  </a:cxn>
                  <a:cxn ang="0">
                    <a:pos x="T8" y="T9"/>
                  </a:cxn>
                </a:cxnLst>
                <a:rect l="0" t="0" r="r" b="b"/>
                <a:pathLst>
                  <a:path w="147" h="151">
                    <a:moveTo>
                      <a:pt x="47" y="31"/>
                    </a:moveTo>
                    <a:cubicBezTo>
                      <a:pt x="47" y="31"/>
                      <a:pt x="104" y="0"/>
                      <a:pt x="147" y="57"/>
                    </a:cubicBezTo>
                    <a:cubicBezTo>
                      <a:pt x="63" y="151"/>
                      <a:pt x="63" y="151"/>
                      <a:pt x="63" y="151"/>
                    </a:cubicBezTo>
                    <a:cubicBezTo>
                      <a:pt x="0" y="141"/>
                      <a:pt x="0" y="141"/>
                      <a:pt x="0" y="141"/>
                    </a:cubicBezTo>
                    <a:lnTo>
                      <a:pt x="47" y="31"/>
                    </a:lnTo>
                    <a:close/>
                  </a:path>
                </a:pathLst>
              </a:custGeom>
              <a:solidFill>
                <a:srgbClr val="FFF3D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9" name="任意多边形: 形状 74"/>
              <p:cNvSpPr/>
              <p:nvPr/>
            </p:nvSpPr>
            <p:spPr bwMode="auto">
              <a:xfrm>
                <a:off x="5511687" y="4217988"/>
                <a:ext cx="849313" cy="666750"/>
              </a:xfrm>
              <a:custGeom>
                <a:avLst/>
                <a:gdLst>
                  <a:gd name="T0" fmla="*/ 116 w 149"/>
                  <a:gd name="T1" fmla="*/ 0 h 117"/>
                  <a:gd name="T2" fmla="*/ 145 w 149"/>
                  <a:gd name="T3" fmla="*/ 63 h 117"/>
                  <a:gd name="T4" fmla="*/ 25 w 149"/>
                  <a:gd name="T5" fmla="*/ 117 h 117"/>
                  <a:gd name="T6" fmla="*/ 0 w 149"/>
                  <a:gd name="T7" fmla="*/ 54 h 117"/>
                  <a:gd name="T8" fmla="*/ 116 w 149"/>
                  <a:gd name="T9" fmla="*/ 0 h 117"/>
                </a:gdLst>
                <a:ahLst/>
                <a:cxnLst>
                  <a:cxn ang="0">
                    <a:pos x="T0" y="T1"/>
                  </a:cxn>
                  <a:cxn ang="0">
                    <a:pos x="T2" y="T3"/>
                  </a:cxn>
                  <a:cxn ang="0">
                    <a:pos x="T4" y="T5"/>
                  </a:cxn>
                  <a:cxn ang="0">
                    <a:pos x="T6" y="T7"/>
                  </a:cxn>
                  <a:cxn ang="0">
                    <a:pos x="T8" y="T9"/>
                  </a:cxn>
                </a:cxnLst>
                <a:rect l="0" t="0" r="r" b="b"/>
                <a:pathLst>
                  <a:path w="149" h="117">
                    <a:moveTo>
                      <a:pt x="116" y="0"/>
                    </a:moveTo>
                    <a:cubicBezTo>
                      <a:pt x="116" y="0"/>
                      <a:pt x="149" y="19"/>
                      <a:pt x="145" y="63"/>
                    </a:cubicBezTo>
                    <a:cubicBezTo>
                      <a:pt x="25" y="117"/>
                      <a:pt x="25" y="117"/>
                      <a:pt x="25" y="117"/>
                    </a:cubicBezTo>
                    <a:cubicBezTo>
                      <a:pt x="0" y="54"/>
                      <a:pt x="0" y="54"/>
                      <a:pt x="0" y="54"/>
                    </a:cubicBezTo>
                    <a:lnTo>
                      <a:pt x="116" y="0"/>
                    </a:lnTo>
                    <a:close/>
                  </a:path>
                </a:pathLst>
              </a:custGeom>
              <a:solidFill>
                <a:srgbClr val="ECC48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0" name="任意多边形: 形状 75"/>
              <p:cNvSpPr/>
              <p:nvPr/>
            </p:nvSpPr>
            <p:spPr bwMode="auto">
              <a:xfrm>
                <a:off x="4516324" y="4081463"/>
                <a:ext cx="1138238" cy="1139825"/>
              </a:xfrm>
              <a:custGeom>
                <a:avLst/>
                <a:gdLst>
                  <a:gd name="T0" fmla="*/ 0 w 200"/>
                  <a:gd name="T1" fmla="*/ 200 h 200"/>
                  <a:gd name="T2" fmla="*/ 200 w 200"/>
                  <a:gd name="T3" fmla="*/ 141 h 200"/>
                  <a:gd name="T4" fmla="*/ 54 w 200"/>
                  <a:gd name="T5" fmla="*/ 25 h 200"/>
                  <a:gd name="T6" fmla="*/ 0 w 200"/>
                  <a:gd name="T7" fmla="*/ 200 h 200"/>
                </a:gdLst>
                <a:ahLst/>
                <a:cxnLst>
                  <a:cxn ang="0">
                    <a:pos x="T0" y="T1"/>
                  </a:cxn>
                  <a:cxn ang="0">
                    <a:pos x="T2" y="T3"/>
                  </a:cxn>
                  <a:cxn ang="0">
                    <a:pos x="T4" y="T5"/>
                  </a:cxn>
                  <a:cxn ang="0">
                    <a:pos x="T6" y="T7"/>
                  </a:cxn>
                </a:cxnLst>
                <a:rect l="0" t="0" r="r" b="b"/>
                <a:pathLst>
                  <a:path w="200" h="200">
                    <a:moveTo>
                      <a:pt x="0" y="200"/>
                    </a:moveTo>
                    <a:cubicBezTo>
                      <a:pt x="200" y="141"/>
                      <a:pt x="200" y="141"/>
                      <a:pt x="200" y="141"/>
                    </a:cubicBezTo>
                    <a:cubicBezTo>
                      <a:pt x="169" y="0"/>
                      <a:pt x="54" y="25"/>
                      <a:pt x="54" y="25"/>
                    </a:cubicBezTo>
                    <a:lnTo>
                      <a:pt x="0" y="20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1" name="任意多边形: 形状 76"/>
              <p:cNvSpPr/>
              <p:nvPr/>
            </p:nvSpPr>
            <p:spPr bwMode="auto">
              <a:xfrm>
                <a:off x="4571887" y="4206875"/>
                <a:ext cx="655638" cy="912813"/>
              </a:xfrm>
              <a:custGeom>
                <a:avLst/>
                <a:gdLst>
                  <a:gd name="T0" fmla="*/ 115 w 115"/>
                  <a:gd name="T1" fmla="*/ 12 h 160"/>
                  <a:gd name="T2" fmla="*/ 115 w 115"/>
                  <a:gd name="T3" fmla="*/ 12 h 160"/>
                  <a:gd name="T4" fmla="*/ 51 w 115"/>
                  <a:gd name="T5" fmla="*/ 2 h 160"/>
                  <a:gd name="T6" fmla="*/ 0 w 115"/>
                  <a:gd name="T7" fmla="*/ 160 h 160"/>
                  <a:gd name="T8" fmla="*/ 115 w 115"/>
                  <a:gd name="T9" fmla="*/ 12 h 160"/>
                </a:gdLst>
                <a:ahLst/>
                <a:cxnLst>
                  <a:cxn ang="0">
                    <a:pos x="T0" y="T1"/>
                  </a:cxn>
                  <a:cxn ang="0">
                    <a:pos x="T2" y="T3"/>
                  </a:cxn>
                  <a:cxn ang="0">
                    <a:pos x="T4" y="T5"/>
                  </a:cxn>
                  <a:cxn ang="0">
                    <a:pos x="T6" y="T7"/>
                  </a:cxn>
                  <a:cxn ang="0">
                    <a:pos x="T8" y="T9"/>
                  </a:cxn>
                </a:cxnLst>
                <a:rect l="0" t="0" r="r" b="b"/>
                <a:pathLst>
                  <a:path w="115" h="160">
                    <a:moveTo>
                      <a:pt x="115" y="12"/>
                    </a:moveTo>
                    <a:cubicBezTo>
                      <a:pt x="115" y="12"/>
                      <a:pt x="115" y="12"/>
                      <a:pt x="115" y="12"/>
                    </a:cubicBezTo>
                    <a:cubicBezTo>
                      <a:pt x="88" y="0"/>
                      <a:pt x="63" y="1"/>
                      <a:pt x="51" y="2"/>
                    </a:cubicBezTo>
                    <a:cubicBezTo>
                      <a:pt x="0" y="160"/>
                      <a:pt x="0" y="160"/>
                      <a:pt x="0" y="160"/>
                    </a:cubicBezTo>
                    <a:lnTo>
                      <a:pt x="115" y="12"/>
                    </a:lnTo>
                    <a:close/>
                  </a:path>
                </a:pathLst>
              </a:custGeom>
              <a:solidFill>
                <a:srgbClr val="42392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2" name="任意多边形: 形状 77"/>
              <p:cNvSpPr/>
              <p:nvPr/>
            </p:nvSpPr>
            <p:spPr bwMode="auto">
              <a:xfrm>
                <a:off x="5711712" y="1739899"/>
                <a:ext cx="2073275" cy="1976438"/>
              </a:xfrm>
              <a:custGeom>
                <a:avLst/>
                <a:gdLst>
                  <a:gd name="T0" fmla="*/ 1306 w 1306"/>
                  <a:gd name="T1" fmla="*/ 0 h 1245"/>
                  <a:gd name="T2" fmla="*/ 18 w 1306"/>
                  <a:gd name="T3" fmla="*/ 1245 h 1245"/>
                  <a:gd name="T4" fmla="*/ 0 w 1306"/>
                  <a:gd name="T5" fmla="*/ 1220 h 1245"/>
                  <a:gd name="T6" fmla="*/ 1306 w 1306"/>
                  <a:gd name="T7" fmla="*/ 0 h 1245"/>
                </a:gdLst>
                <a:ahLst/>
                <a:cxnLst>
                  <a:cxn ang="0">
                    <a:pos x="T0" y="T1"/>
                  </a:cxn>
                  <a:cxn ang="0">
                    <a:pos x="T2" y="T3"/>
                  </a:cxn>
                  <a:cxn ang="0">
                    <a:pos x="T4" y="T5"/>
                  </a:cxn>
                  <a:cxn ang="0">
                    <a:pos x="T6" y="T7"/>
                  </a:cxn>
                </a:cxnLst>
                <a:rect l="0" t="0" r="r" b="b"/>
                <a:pathLst>
                  <a:path w="1306" h="1245">
                    <a:moveTo>
                      <a:pt x="1306" y="0"/>
                    </a:moveTo>
                    <a:lnTo>
                      <a:pt x="18" y="1245"/>
                    </a:lnTo>
                    <a:lnTo>
                      <a:pt x="0" y="1220"/>
                    </a:lnTo>
                    <a:lnTo>
                      <a:pt x="1306" y="0"/>
                    </a:lnTo>
                    <a:close/>
                  </a:path>
                </a:pathLst>
              </a:custGeom>
              <a:solidFill>
                <a:schemeClr val="bg1">
                  <a:alpha val="20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3" name="任意多边形: 形状 78"/>
              <p:cNvSpPr/>
              <p:nvPr/>
            </p:nvSpPr>
            <p:spPr bwMode="auto">
              <a:xfrm>
                <a:off x="6195899" y="1836738"/>
                <a:ext cx="1697038" cy="2359025"/>
              </a:xfrm>
              <a:custGeom>
                <a:avLst/>
                <a:gdLst>
                  <a:gd name="T0" fmla="*/ 1069 w 1069"/>
                  <a:gd name="T1" fmla="*/ 0 h 1486"/>
                  <a:gd name="T2" fmla="*/ 0 w 1069"/>
                  <a:gd name="T3" fmla="*/ 1486 h 1486"/>
                  <a:gd name="T4" fmla="*/ 4 w 1069"/>
                  <a:gd name="T5" fmla="*/ 1450 h 1486"/>
                  <a:gd name="T6" fmla="*/ 1069 w 1069"/>
                  <a:gd name="T7" fmla="*/ 0 h 1486"/>
                </a:gdLst>
                <a:ahLst/>
                <a:cxnLst>
                  <a:cxn ang="0">
                    <a:pos x="T0" y="T1"/>
                  </a:cxn>
                  <a:cxn ang="0">
                    <a:pos x="T2" y="T3"/>
                  </a:cxn>
                  <a:cxn ang="0">
                    <a:pos x="T4" y="T5"/>
                  </a:cxn>
                  <a:cxn ang="0">
                    <a:pos x="T6" y="T7"/>
                  </a:cxn>
                </a:cxnLst>
                <a:rect l="0" t="0" r="r" b="b"/>
                <a:pathLst>
                  <a:path w="1069" h="1486">
                    <a:moveTo>
                      <a:pt x="1069" y="0"/>
                    </a:moveTo>
                    <a:lnTo>
                      <a:pt x="0" y="1486"/>
                    </a:lnTo>
                    <a:lnTo>
                      <a:pt x="4" y="1450"/>
                    </a:lnTo>
                    <a:lnTo>
                      <a:pt x="1069" y="0"/>
                    </a:lnTo>
                    <a:close/>
                  </a:path>
                </a:pathLst>
              </a:custGeom>
              <a:solidFill>
                <a:schemeClr val="bg1">
                  <a:alpha val="20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4" name="任意多边形: 形状 79"/>
              <p:cNvSpPr/>
              <p:nvPr/>
            </p:nvSpPr>
            <p:spPr bwMode="auto">
              <a:xfrm>
                <a:off x="5090999" y="1722438"/>
                <a:ext cx="2506663" cy="1846263"/>
              </a:xfrm>
              <a:custGeom>
                <a:avLst/>
                <a:gdLst>
                  <a:gd name="T0" fmla="*/ 1579 w 1579"/>
                  <a:gd name="T1" fmla="*/ 0 h 1163"/>
                  <a:gd name="T2" fmla="*/ 0 w 1579"/>
                  <a:gd name="T3" fmla="*/ 1163 h 1163"/>
                  <a:gd name="T4" fmla="*/ 57 w 1579"/>
                  <a:gd name="T5" fmla="*/ 1138 h 1163"/>
                  <a:gd name="T6" fmla="*/ 1579 w 1579"/>
                  <a:gd name="T7" fmla="*/ 0 h 1163"/>
                </a:gdLst>
                <a:ahLst/>
                <a:cxnLst>
                  <a:cxn ang="0">
                    <a:pos x="T0" y="T1"/>
                  </a:cxn>
                  <a:cxn ang="0">
                    <a:pos x="T2" y="T3"/>
                  </a:cxn>
                  <a:cxn ang="0">
                    <a:pos x="T4" y="T5"/>
                  </a:cxn>
                  <a:cxn ang="0">
                    <a:pos x="T6" y="T7"/>
                  </a:cxn>
                </a:cxnLst>
                <a:rect l="0" t="0" r="r" b="b"/>
                <a:pathLst>
                  <a:path w="1579" h="1163">
                    <a:moveTo>
                      <a:pt x="1579" y="0"/>
                    </a:moveTo>
                    <a:lnTo>
                      <a:pt x="0" y="1163"/>
                    </a:lnTo>
                    <a:lnTo>
                      <a:pt x="57" y="1138"/>
                    </a:lnTo>
                    <a:lnTo>
                      <a:pt x="1579" y="0"/>
                    </a:lnTo>
                    <a:close/>
                  </a:path>
                </a:pathLst>
              </a:custGeom>
              <a:solidFill>
                <a:schemeClr val="bg1">
                  <a:alpha val="20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5" name="组合 24"/>
          <p:cNvGrpSpPr/>
          <p:nvPr/>
        </p:nvGrpSpPr>
        <p:grpSpPr>
          <a:xfrm>
            <a:off x="1018571" y="1190404"/>
            <a:ext cx="6024519" cy="2643861"/>
            <a:chOff x="1018571" y="1190404"/>
            <a:chExt cx="6024519" cy="2643861"/>
          </a:xfrm>
        </p:grpSpPr>
        <p:grpSp>
          <p:nvGrpSpPr>
            <p:cNvPr id="26" name="组合 25"/>
            <p:cNvGrpSpPr/>
            <p:nvPr/>
          </p:nvGrpSpPr>
          <p:grpSpPr>
            <a:xfrm>
              <a:off x="4064492" y="1241861"/>
              <a:ext cx="2978598" cy="2524100"/>
              <a:chOff x="6023992" y="1726100"/>
              <a:chExt cx="3971468" cy="3365470"/>
            </a:xfrm>
          </p:grpSpPr>
          <p:grpSp>
            <p:nvGrpSpPr>
              <p:cNvPr id="57" name="组合 56"/>
              <p:cNvGrpSpPr/>
              <p:nvPr/>
            </p:nvGrpSpPr>
            <p:grpSpPr>
              <a:xfrm>
                <a:off x="6023992" y="1726100"/>
                <a:ext cx="3960440" cy="700517"/>
                <a:chOff x="5403632" y="1998271"/>
                <a:chExt cx="3960440" cy="700517"/>
              </a:xfrm>
            </p:grpSpPr>
            <p:grpSp>
              <p:nvGrpSpPr>
                <p:cNvPr id="79" name="组合 78"/>
                <p:cNvGrpSpPr/>
                <p:nvPr/>
              </p:nvGrpSpPr>
              <p:grpSpPr>
                <a:xfrm>
                  <a:off x="5403632" y="2028913"/>
                  <a:ext cx="399214" cy="399214"/>
                  <a:chOff x="0" y="0"/>
                  <a:chExt cx="767929" cy="767929"/>
                </a:xfrm>
              </p:grpSpPr>
              <p:sp>
                <p:nvSpPr>
                  <p:cNvPr id="83" name="任意多边形: 形状 61"/>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84" name="任意多边形: 形状 62"/>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0" name="组合 79"/>
                <p:cNvGrpSpPr/>
                <p:nvPr/>
              </p:nvGrpSpPr>
              <p:grpSpPr>
                <a:xfrm>
                  <a:off x="5802845" y="1998271"/>
                  <a:ext cx="3561227" cy="700517"/>
                  <a:chOff x="6729846" y="3935365"/>
                  <a:chExt cx="3561227" cy="700517"/>
                </a:xfrm>
              </p:grpSpPr>
              <p:sp>
                <p:nvSpPr>
                  <p:cNvPr id="81" name="矩形 80"/>
                  <p:cNvSpPr/>
                  <p:nvPr/>
                </p:nvSpPr>
                <p:spPr>
                  <a:xfrm>
                    <a:off x="6729846" y="3935365"/>
                    <a:ext cx="3561227" cy="215444"/>
                  </a:xfrm>
                  <a:prstGeom prst="rect">
                    <a:avLst/>
                  </a:prstGeom>
                </p:spPr>
                <p:txBody>
                  <a:bodyPr wrap="none" lIns="144000" tIns="0" rIns="144000" bIns="0" anchor="ctr">
                    <a:normAutofit fontScale="92500" lnSpcReduction="20000"/>
                  </a:bodyPr>
                  <a:lstStyle/>
                  <a:p>
                    <a:r>
                      <a:rPr lang="zh-CN" altLang="en-US" sz="1400" b="1">
                        <a:solidFill>
                          <a:schemeClr val="accent1"/>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1400" b="1">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82" name="矩形 81"/>
                  <p:cNvSpPr/>
                  <p:nvPr/>
                </p:nvSpPr>
                <p:spPr>
                  <a:xfrm>
                    <a:off x="6729846" y="4150812"/>
                    <a:ext cx="2436151" cy="485070"/>
                  </a:xfrm>
                  <a:prstGeom prst="rect">
                    <a:avLst/>
                  </a:prstGeom>
                </p:spPr>
                <p:txBody>
                  <a:bodyPr wrap="square" lIns="144000" tIns="0" rIns="144000" bIns="0" anchor="t">
                    <a:normAutofit fontScale="92500" lnSpcReduction="10000"/>
                  </a:bodyPr>
                  <a:lstStyle/>
                  <a:p>
                    <a:pPr>
                      <a:lnSpc>
                        <a:spcPct val="120000"/>
                      </a:lnSpc>
                    </a:pPr>
                    <a:r>
                      <a:rPr lang="zh-CN" altLang="en-US" sz="1050" dirty="0">
                        <a:solidFill>
                          <a:srgbClr val="000000"/>
                        </a:solidFill>
                        <a:latin typeface="Arial" panose="020B0604020202020204" pitchFamily="34" charset="0"/>
                        <a:ea typeface="微软雅黑" panose="020B0503020204020204" pitchFamily="34" charset="-122"/>
                        <a:sym typeface="Arial" panose="020B0604020202020204" pitchFamily="34" charset="0"/>
                      </a:rPr>
                      <a:t>此部分内容作为文字排版占位</a:t>
                    </a:r>
                    <a:r>
                      <a:rPr lang="zh-CN" altLang="en-US" sz="1050" dirty="0" smtClean="0">
                        <a:solidFill>
                          <a:srgbClr val="000000"/>
                        </a:solidFill>
                        <a:latin typeface="Arial" panose="020B0604020202020204" pitchFamily="34" charset="0"/>
                        <a:ea typeface="微软雅黑" panose="020B0503020204020204" pitchFamily="34" charset="-122"/>
                        <a:sym typeface="Arial" panose="020B0604020202020204" pitchFamily="34" charset="0"/>
                      </a:rPr>
                      <a:t>显示</a:t>
                    </a:r>
                    <a:endParaRPr lang="zh-CN" altLang="en-US" sz="105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8" name="组合 57"/>
              <p:cNvGrpSpPr/>
              <p:nvPr/>
            </p:nvGrpSpPr>
            <p:grpSpPr>
              <a:xfrm>
                <a:off x="6023992" y="2614418"/>
                <a:ext cx="3971468" cy="700517"/>
                <a:chOff x="5403632" y="2988090"/>
                <a:chExt cx="3971468" cy="700517"/>
              </a:xfrm>
            </p:grpSpPr>
            <p:grpSp>
              <p:nvGrpSpPr>
                <p:cNvPr id="73" name="组合 72"/>
                <p:cNvGrpSpPr/>
                <p:nvPr/>
              </p:nvGrpSpPr>
              <p:grpSpPr>
                <a:xfrm>
                  <a:off x="5403632" y="3066578"/>
                  <a:ext cx="399214" cy="399214"/>
                  <a:chOff x="0" y="0"/>
                  <a:chExt cx="767929" cy="767929"/>
                </a:xfrm>
              </p:grpSpPr>
              <p:sp>
                <p:nvSpPr>
                  <p:cNvPr id="77" name="任意多边形: 形状 55"/>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78" name="任意多边形: 形状 56"/>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4" name="组合 73"/>
                <p:cNvGrpSpPr/>
                <p:nvPr/>
              </p:nvGrpSpPr>
              <p:grpSpPr>
                <a:xfrm>
                  <a:off x="5813873" y="2988090"/>
                  <a:ext cx="3561227" cy="700517"/>
                  <a:chOff x="6729846" y="3935365"/>
                  <a:chExt cx="3561227" cy="700517"/>
                </a:xfrm>
              </p:grpSpPr>
              <p:sp>
                <p:nvSpPr>
                  <p:cNvPr id="75" name="矩形 74"/>
                  <p:cNvSpPr/>
                  <p:nvPr/>
                </p:nvSpPr>
                <p:spPr>
                  <a:xfrm>
                    <a:off x="6729846" y="3935365"/>
                    <a:ext cx="3561227" cy="215444"/>
                  </a:xfrm>
                  <a:prstGeom prst="rect">
                    <a:avLst/>
                  </a:prstGeom>
                </p:spPr>
                <p:txBody>
                  <a:bodyPr wrap="none" lIns="144000" tIns="0" rIns="144000" bIns="0" anchor="ctr">
                    <a:normAutofit fontScale="92500" lnSpcReduction="20000"/>
                  </a:bodyPr>
                  <a:lstStyle/>
                  <a:p>
                    <a:r>
                      <a:rPr lang="zh-CN" altLang="en-US" sz="1400" b="1">
                        <a:solidFill>
                          <a:schemeClr val="accent2"/>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1400" b="1">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矩形 75"/>
                  <p:cNvSpPr/>
                  <p:nvPr/>
                </p:nvSpPr>
                <p:spPr>
                  <a:xfrm>
                    <a:off x="6729846" y="4150812"/>
                    <a:ext cx="2436151" cy="485070"/>
                  </a:xfrm>
                  <a:prstGeom prst="rect">
                    <a:avLst/>
                  </a:prstGeom>
                </p:spPr>
                <p:txBody>
                  <a:bodyPr wrap="square" lIns="144000" tIns="0" rIns="144000" bIns="0" anchor="t">
                    <a:normAutofit fontScale="92500" lnSpcReduction="10000"/>
                  </a:bodyPr>
                  <a:lstStyle/>
                  <a:p>
                    <a:pPr>
                      <a:lnSpc>
                        <a:spcPct val="120000"/>
                      </a:lnSpc>
                    </a:pPr>
                    <a:r>
                      <a:rPr lang="zh-CN" altLang="en-US" sz="1050" dirty="0">
                        <a:solidFill>
                          <a:srgbClr val="000000"/>
                        </a:solidFill>
                        <a:latin typeface="Arial" panose="020B0604020202020204" pitchFamily="34" charset="0"/>
                        <a:ea typeface="微软雅黑" panose="020B0503020204020204" pitchFamily="34" charset="-122"/>
                        <a:sym typeface="Arial" panose="020B0604020202020204" pitchFamily="34" charset="0"/>
                      </a:rPr>
                      <a:t>此部分内容作为文字排版占位</a:t>
                    </a:r>
                    <a:r>
                      <a:rPr lang="zh-CN" altLang="en-US" sz="1050" dirty="0" smtClean="0">
                        <a:solidFill>
                          <a:srgbClr val="000000"/>
                        </a:solidFill>
                        <a:latin typeface="Arial" panose="020B0604020202020204" pitchFamily="34" charset="0"/>
                        <a:ea typeface="微软雅黑" panose="020B0503020204020204" pitchFamily="34" charset="-122"/>
                        <a:sym typeface="Arial" panose="020B0604020202020204" pitchFamily="34" charset="0"/>
                      </a:rPr>
                      <a:t>显示</a:t>
                    </a:r>
                    <a:endParaRPr lang="zh-CN" altLang="en-US" sz="105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9" name="组合 58"/>
              <p:cNvGrpSpPr/>
              <p:nvPr/>
            </p:nvGrpSpPr>
            <p:grpSpPr>
              <a:xfrm>
                <a:off x="6023992" y="3502736"/>
                <a:ext cx="3960440" cy="700517"/>
                <a:chOff x="5403632" y="4279233"/>
                <a:chExt cx="3960440" cy="700517"/>
              </a:xfrm>
            </p:grpSpPr>
            <p:grpSp>
              <p:nvGrpSpPr>
                <p:cNvPr id="67" name="组合 66"/>
                <p:cNvGrpSpPr/>
                <p:nvPr/>
              </p:nvGrpSpPr>
              <p:grpSpPr>
                <a:xfrm>
                  <a:off x="5403632" y="4279235"/>
                  <a:ext cx="399214" cy="399214"/>
                  <a:chOff x="0" y="0"/>
                  <a:chExt cx="767929" cy="767929"/>
                </a:xfrm>
              </p:grpSpPr>
              <p:sp>
                <p:nvSpPr>
                  <p:cNvPr id="71" name="任意多边形: 形状 49"/>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72" name="任意多边形: 形状 50"/>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8" name="组合 67"/>
                <p:cNvGrpSpPr/>
                <p:nvPr/>
              </p:nvGrpSpPr>
              <p:grpSpPr>
                <a:xfrm>
                  <a:off x="5802845" y="4279233"/>
                  <a:ext cx="3561227" cy="700517"/>
                  <a:chOff x="6729846" y="3935365"/>
                  <a:chExt cx="3561227" cy="700517"/>
                </a:xfrm>
              </p:grpSpPr>
              <p:sp>
                <p:nvSpPr>
                  <p:cNvPr id="69" name="矩形 68"/>
                  <p:cNvSpPr/>
                  <p:nvPr/>
                </p:nvSpPr>
                <p:spPr>
                  <a:xfrm>
                    <a:off x="6729846" y="3935365"/>
                    <a:ext cx="3561227" cy="215444"/>
                  </a:xfrm>
                  <a:prstGeom prst="rect">
                    <a:avLst/>
                  </a:prstGeom>
                </p:spPr>
                <p:txBody>
                  <a:bodyPr wrap="none" lIns="144000" tIns="0" rIns="144000" bIns="0" anchor="ctr">
                    <a:normAutofit fontScale="92500" lnSpcReduction="20000"/>
                  </a:bodyPr>
                  <a:lstStyle/>
                  <a:p>
                    <a:r>
                      <a:rPr lang="zh-CN" altLang="en-US" sz="1400" b="1">
                        <a:solidFill>
                          <a:schemeClr val="accent3"/>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1400" b="1">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矩形 69"/>
                  <p:cNvSpPr/>
                  <p:nvPr/>
                </p:nvSpPr>
                <p:spPr>
                  <a:xfrm>
                    <a:off x="6729846" y="4150812"/>
                    <a:ext cx="2436151" cy="485070"/>
                  </a:xfrm>
                  <a:prstGeom prst="rect">
                    <a:avLst/>
                  </a:prstGeom>
                </p:spPr>
                <p:txBody>
                  <a:bodyPr wrap="square" lIns="144000" tIns="0" rIns="144000" bIns="0" anchor="t">
                    <a:normAutofit fontScale="92500" lnSpcReduction="10000"/>
                  </a:bodyPr>
                  <a:lstStyle/>
                  <a:p>
                    <a:pPr>
                      <a:lnSpc>
                        <a:spcPct val="120000"/>
                      </a:lnSpc>
                    </a:pPr>
                    <a:r>
                      <a:rPr lang="zh-CN" altLang="en-US" sz="1050" dirty="0">
                        <a:solidFill>
                          <a:srgbClr val="000000"/>
                        </a:solidFill>
                        <a:latin typeface="Arial" panose="020B0604020202020204" pitchFamily="34" charset="0"/>
                        <a:ea typeface="微软雅黑" panose="020B0503020204020204" pitchFamily="34" charset="-122"/>
                        <a:sym typeface="Arial" panose="020B0604020202020204" pitchFamily="34" charset="0"/>
                      </a:rPr>
                      <a:t>此部分内容作为文字排版占位</a:t>
                    </a:r>
                    <a:r>
                      <a:rPr lang="zh-CN" altLang="en-US" sz="1050" dirty="0" smtClean="0">
                        <a:solidFill>
                          <a:srgbClr val="000000"/>
                        </a:solidFill>
                        <a:latin typeface="Arial" panose="020B0604020202020204" pitchFamily="34" charset="0"/>
                        <a:ea typeface="微软雅黑" panose="020B0503020204020204" pitchFamily="34" charset="-122"/>
                        <a:sym typeface="Arial" panose="020B0604020202020204" pitchFamily="34" charset="0"/>
                      </a:rPr>
                      <a:t>显示</a:t>
                    </a:r>
                    <a:endParaRPr lang="zh-CN" altLang="en-US" sz="105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0" name="组合 59"/>
              <p:cNvGrpSpPr/>
              <p:nvPr/>
            </p:nvGrpSpPr>
            <p:grpSpPr>
              <a:xfrm>
                <a:off x="6023992" y="4391053"/>
                <a:ext cx="3960440" cy="700517"/>
                <a:chOff x="5403632" y="4279233"/>
                <a:chExt cx="3960440" cy="700517"/>
              </a:xfrm>
            </p:grpSpPr>
            <p:grpSp>
              <p:nvGrpSpPr>
                <p:cNvPr id="61" name="组合 60"/>
                <p:cNvGrpSpPr/>
                <p:nvPr/>
              </p:nvGrpSpPr>
              <p:grpSpPr>
                <a:xfrm>
                  <a:off x="5403632" y="4279235"/>
                  <a:ext cx="399214" cy="399214"/>
                  <a:chOff x="0" y="0"/>
                  <a:chExt cx="767929" cy="767929"/>
                </a:xfrm>
              </p:grpSpPr>
              <p:sp>
                <p:nvSpPr>
                  <p:cNvPr id="65" name="任意多边形: 形状 43"/>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66" name="任意多边形: 形状 44"/>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2" name="组合 61"/>
                <p:cNvGrpSpPr/>
                <p:nvPr/>
              </p:nvGrpSpPr>
              <p:grpSpPr>
                <a:xfrm>
                  <a:off x="5802845" y="4279233"/>
                  <a:ext cx="3561227" cy="700517"/>
                  <a:chOff x="6729846" y="3935365"/>
                  <a:chExt cx="3561227" cy="700517"/>
                </a:xfrm>
              </p:grpSpPr>
              <p:sp>
                <p:nvSpPr>
                  <p:cNvPr id="63" name="矩形 62"/>
                  <p:cNvSpPr/>
                  <p:nvPr/>
                </p:nvSpPr>
                <p:spPr>
                  <a:xfrm>
                    <a:off x="6729846" y="3935365"/>
                    <a:ext cx="3561227" cy="215444"/>
                  </a:xfrm>
                  <a:prstGeom prst="rect">
                    <a:avLst/>
                  </a:prstGeom>
                </p:spPr>
                <p:txBody>
                  <a:bodyPr wrap="none" lIns="144000" tIns="0" rIns="144000" bIns="0" anchor="ctr">
                    <a:normAutofit fontScale="92500" lnSpcReduction="20000"/>
                  </a:bodyPr>
                  <a:lstStyle/>
                  <a:p>
                    <a:r>
                      <a:rPr lang="zh-CN" altLang="en-US" sz="1400" b="1" dirty="0">
                        <a:solidFill>
                          <a:schemeClr val="accent4"/>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1400" b="1"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矩形 63"/>
                  <p:cNvSpPr/>
                  <p:nvPr/>
                </p:nvSpPr>
                <p:spPr>
                  <a:xfrm>
                    <a:off x="6729846" y="4150812"/>
                    <a:ext cx="2436151" cy="485070"/>
                  </a:xfrm>
                  <a:prstGeom prst="rect">
                    <a:avLst/>
                  </a:prstGeom>
                </p:spPr>
                <p:txBody>
                  <a:bodyPr wrap="square" lIns="144000" tIns="0" rIns="144000" bIns="0" anchor="t">
                    <a:normAutofit fontScale="92500" lnSpcReduction="10000"/>
                  </a:bodyPr>
                  <a:lstStyle/>
                  <a:p>
                    <a:pPr>
                      <a:lnSpc>
                        <a:spcPct val="120000"/>
                      </a:lnSpc>
                    </a:pPr>
                    <a:r>
                      <a:rPr lang="zh-CN" altLang="en-US" sz="1050" dirty="0">
                        <a:solidFill>
                          <a:srgbClr val="000000"/>
                        </a:solidFill>
                        <a:latin typeface="Arial" panose="020B0604020202020204" pitchFamily="34" charset="0"/>
                        <a:ea typeface="微软雅黑" panose="020B0503020204020204" pitchFamily="34" charset="-122"/>
                        <a:sym typeface="Arial" panose="020B0604020202020204" pitchFamily="34" charset="0"/>
                      </a:rPr>
                      <a:t>此部分内容作为文字排版占位</a:t>
                    </a:r>
                    <a:r>
                      <a:rPr lang="zh-CN" altLang="en-US" sz="1050" dirty="0" smtClean="0">
                        <a:solidFill>
                          <a:srgbClr val="000000"/>
                        </a:solidFill>
                        <a:latin typeface="Arial" panose="020B0604020202020204" pitchFamily="34" charset="0"/>
                        <a:ea typeface="微软雅黑" panose="020B0503020204020204" pitchFamily="34" charset="-122"/>
                        <a:sym typeface="Arial" panose="020B0604020202020204" pitchFamily="34" charset="0"/>
                      </a:rPr>
                      <a:t>显示</a:t>
                    </a:r>
                    <a:endParaRPr lang="zh-CN" altLang="en-US" sz="105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grpSp>
        <p:grpSp>
          <p:nvGrpSpPr>
            <p:cNvPr id="27" name="组合 26"/>
            <p:cNvGrpSpPr/>
            <p:nvPr/>
          </p:nvGrpSpPr>
          <p:grpSpPr>
            <a:xfrm>
              <a:off x="1018571" y="1241861"/>
              <a:ext cx="2978598" cy="2524100"/>
              <a:chOff x="6023992" y="1726100"/>
              <a:chExt cx="3971468" cy="3365470"/>
            </a:xfrm>
          </p:grpSpPr>
          <p:grpSp>
            <p:nvGrpSpPr>
              <p:cNvPr id="29" name="组合 28"/>
              <p:cNvGrpSpPr/>
              <p:nvPr/>
            </p:nvGrpSpPr>
            <p:grpSpPr>
              <a:xfrm>
                <a:off x="6023992" y="1726100"/>
                <a:ext cx="3960440" cy="700517"/>
                <a:chOff x="5403632" y="1998271"/>
                <a:chExt cx="3960440" cy="700517"/>
              </a:xfrm>
            </p:grpSpPr>
            <p:grpSp>
              <p:nvGrpSpPr>
                <p:cNvPr id="51" name="组合 50"/>
                <p:cNvGrpSpPr/>
                <p:nvPr/>
              </p:nvGrpSpPr>
              <p:grpSpPr>
                <a:xfrm>
                  <a:off x="5403632" y="2028913"/>
                  <a:ext cx="399214" cy="399214"/>
                  <a:chOff x="0" y="0"/>
                  <a:chExt cx="767929" cy="767929"/>
                </a:xfrm>
              </p:grpSpPr>
              <p:sp>
                <p:nvSpPr>
                  <p:cNvPr id="55" name="任意多边形: 形状 33"/>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56" name="任意多边形: 形状 34"/>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2" name="组合 51"/>
                <p:cNvGrpSpPr/>
                <p:nvPr/>
              </p:nvGrpSpPr>
              <p:grpSpPr>
                <a:xfrm>
                  <a:off x="5802845" y="1998271"/>
                  <a:ext cx="3561227" cy="700517"/>
                  <a:chOff x="6729846" y="3935365"/>
                  <a:chExt cx="3561227" cy="700517"/>
                </a:xfrm>
              </p:grpSpPr>
              <p:sp>
                <p:nvSpPr>
                  <p:cNvPr id="53" name="矩形 52"/>
                  <p:cNvSpPr/>
                  <p:nvPr/>
                </p:nvSpPr>
                <p:spPr>
                  <a:xfrm>
                    <a:off x="6729846" y="3935365"/>
                    <a:ext cx="3561227" cy="215444"/>
                  </a:xfrm>
                  <a:prstGeom prst="rect">
                    <a:avLst/>
                  </a:prstGeom>
                </p:spPr>
                <p:txBody>
                  <a:bodyPr wrap="none" lIns="144000" tIns="0" rIns="144000" bIns="0" anchor="ctr">
                    <a:normAutofit fontScale="92500" lnSpcReduction="20000"/>
                  </a:bodyPr>
                  <a:lstStyle/>
                  <a:p>
                    <a:r>
                      <a:rPr lang="zh-CN" altLang="en-US" sz="1400" b="1">
                        <a:solidFill>
                          <a:schemeClr val="accent1"/>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1400" b="1">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矩形 53"/>
                  <p:cNvSpPr/>
                  <p:nvPr/>
                </p:nvSpPr>
                <p:spPr>
                  <a:xfrm>
                    <a:off x="6729846" y="4150812"/>
                    <a:ext cx="2436151" cy="485070"/>
                  </a:xfrm>
                  <a:prstGeom prst="rect">
                    <a:avLst/>
                  </a:prstGeom>
                </p:spPr>
                <p:txBody>
                  <a:bodyPr wrap="square" lIns="144000" tIns="0" rIns="144000" bIns="0" anchor="t">
                    <a:normAutofit fontScale="92500" lnSpcReduction="10000"/>
                  </a:bodyPr>
                  <a:lstStyle/>
                  <a:p>
                    <a:pPr>
                      <a:lnSpc>
                        <a:spcPct val="120000"/>
                      </a:lnSpc>
                    </a:pPr>
                    <a:r>
                      <a:rPr lang="zh-CN" altLang="en-US" sz="1050" dirty="0">
                        <a:solidFill>
                          <a:srgbClr val="000000"/>
                        </a:solidFill>
                        <a:latin typeface="Arial" panose="020B0604020202020204" pitchFamily="34" charset="0"/>
                        <a:ea typeface="微软雅黑" panose="020B0503020204020204" pitchFamily="34" charset="-122"/>
                        <a:sym typeface="Arial" panose="020B0604020202020204" pitchFamily="34" charset="0"/>
                      </a:rPr>
                      <a:t>此部分内容作为文字排版占位</a:t>
                    </a:r>
                    <a:r>
                      <a:rPr lang="zh-CN" altLang="en-US" sz="1050" dirty="0" smtClean="0">
                        <a:solidFill>
                          <a:srgbClr val="000000"/>
                        </a:solidFill>
                        <a:latin typeface="Arial" panose="020B0604020202020204" pitchFamily="34" charset="0"/>
                        <a:ea typeface="微软雅黑" panose="020B0503020204020204" pitchFamily="34" charset="-122"/>
                        <a:sym typeface="Arial" panose="020B0604020202020204" pitchFamily="34" charset="0"/>
                      </a:rPr>
                      <a:t>显示</a:t>
                    </a:r>
                    <a:endParaRPr lang="zh-CN" altLang="en-US" sz="105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30" name="组合 29"/>
              <p:cNvGrpSpPr/>
              <p:nvPr/>
            </p:nvGrpSpPr>
            <p:grpSpPr>
              <a:xfrm>
                <a:off x="6023992" y="2614418"/>
                <a:ext cx="3971468" cy="700517"/>
                <a:chOff x="5403632" y="2988090"/>
                <a:chExt cx="3971468" cy="700517"/>
              </a:xfrm>
            </p:grpSpPr>
            <p:grpSp>
              <p:nvGrpSpPr>
                <p:cNvPr id="45" name="组合 44"/>
                <p:cNvGrpSpPr/>
                <p:nvPr/>
              </p:nvGrpSpPr>
              <p:grpSpPr>
                <a:xfrm>
                  <a:off x="5403632" y="3066578"/>
                  <a:ext cx="399214" cy="399214"/>
                  <a:chOff x="0" y="0"/>
                  <a:chExt cx="767929" cy="767929"/>
                </a:xfrm>
              </p:grpSpPr>
              <p:sp>
                <p:nvSpPr>
                  <p:cNvPr id="49" name="任意多边形: 形状 27"/>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50" name="任意多边形: 形状 28"/>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6" name="组合 45"/>
                <p:cNvGrpSpPr/>
                <p:nvPr/>
              </p:nvGrpSpPr>
              <p:grpSpPr>
                <a:xfrm>
                  <a:off x="5813873" y="2988090"/>
                  <a:ext cx="3561227" cy="700517"/>
                  <a:chOff x="6729846" y="3935365"/>
                  <a:chExt cx="3561227" cy="700517"/>
                </a:xfrm>
              </p:grpSpPr>
              <p:sp>
                <p:nvSpPr>
                  <p:cNvPr id="47" name="矩形 46"/>
                  <p:cNvSpPr/>
                  <p:nvPr/>
                </p:nvSpPr>
                <p:spPr>
                  <a:xfrm>
                    <a:off x="6729846" y="3935365"/>
                    <a:ext cx="3561227" cy="215444"/>
                  </a:xfrm>
                  <a:prstGeom prst="rect">
                    <a:avLst/>
                  </a:prstGeom>
                </p:spPr>
                <p:txBody>
                  <a:bodyPr wrap="none" lIns="144000" tIns="0" rIns="144000" bIns="0" anchor="ctr">
                    <a:normAutofit fontScale="92500" lnSpcReduction="20000"/>
                  </a:bodyPr>
                  <a:lstStyle/>
                  <a:p>
                    <a:r>
                      <a:rPr lang="zh-CN" altLang="en-US" sz="1400" b="1">
                        <a:solidFill>
                          <a:schemeClr val="accent2"/>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1400" b="1">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矩形 47"/>
                  <p:cNvSpPr/>
                  <p:nvPr/>
                </p:nvSpPr>
                <p:spPr>
                  <a:xfrm>
                    <a:off x="6729846" y="4150812"/>
                    <a:ext cx="2436151" cy="485070"/>
                  </a:xfrm>
                  <a:prstGeom prst="rect">
                    <a:avLst/>
                  </a:prstGeom>
                </p:spPr>
                <p:txBody>
                  <a:bodyPr wrap="square" lIns="144000" tIns="0" rIns="144000" bIns="0" anchor="t">
                    <a:normAutofit fontScale="92500" lnSpcReduction="10000"/>
                  </a:bodyPr>
                  <a:lstStyle/>
                  <a:p>
                    <a:pPr>
                      <a:lnSpc>
                        <a:spcPct val="120000"/>
                      </a:lnSpc>
                    </a:pPr>
                    <a:r>
                      <a:rPr lang="zh-CN" altLang="en-US" sz="1050" dirty="0">
                        <a:solidFill>
                          <a:srgbClr val="000000"/>
                        </a:solidFill>
                        <a:latin typeface="Arial" panose="020B0604020202020204" pitchFamily="34" charset="0"/>
                        <a:ea typeface="微软雅黑" panose="020B0503020204020204" pitchFamily="34" charset="-122"/>
                        <a:sym typeface="Arial" panose="020B0604020202020204" pitchFamily="34" charset="0"/>
                      </a:rPr>
                      <a:t>此部分内容作为文字排版占位</a:t>
                    </a:r>
                    <a:r>
                      <a:rPr lang="zh-CN" altLang="en-US" sz="1050" dirty="0" smtClean="0">
                        <a:solidFill>
                          <a:srgbClr val="000000"/>
                        </a:solidFill>
                        <a:latin typeface="Arial" panose="020B0604020202020204" pitchFamily="34" charset="0"/>
                        <a:ea typeface="微软雅黑" panose="020B0503020204020204" pitchFamily="34" charset="-122"/>
                        <a:sym typeface="Arial" panose="020B0604020202020204" pitchFamily="34" charset="0"/>
                      </a:rPr>
                      <a:t>显示</a:t>
                    </a:r>
                    <a:endParaRPr lang="zh-CN" altLang="en-US" sz="105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31" name="组合 30"/>
              <p:cNvGrpSpPr/>
              <p:nvPr/>
            </p:nvGrpSpPr>
            <p:grpSpPr>
              <a:xfrm>
                <a:off x="6023992" y="3502736"/>
                <a:ext cx="3960440" cy="700517"/>
                <a:chOff x="5403632" y="4279233"/>
                <a:chExt cx="3960440" cy="700517"/>
              </a:xfrm>
            </p:grpSpPr>
            <p:grpSp>
              <p:nvGrpSpPr>
                <p:cNvPr id="39" name="组合 38"/>
                <p:cNvGrpSpPr/>
                <p:nvPr/>
              </p:nvGrpSpPr>
              <p:grpSpPr>
                <a:xfrm>
                  <a:off x="5403632" y="4279235"/>
                  <a:ext cx="399214" cy="399214"/>
                  <a:chOff x="0" y="0"/>
                  <a:chExt cx="767929" cy="767929"/>
                </a:xfrm>
              </p:grpSpPr>
              <p:sp>
                <p:nvSpPr>
                  <p:cNvPr id="43" name="任意多边形: 形状 21"/>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4" name="任意多边形: 形状 22"/>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0" name="组合 39"/>
                <p:cNvGrpSpPr/>
                <p:nvPr/>
              </p:nvGrpSpPr>
              <p:grpSpPr>
                <a:xfrm>
                  <a:off x="5802845" y="4279233"/>
                  <a:ext cx="3561227" cy="700517"/>
                  <a:chOff x="6729846" y="3935365"/>
                  <a:chExt cx="3561227" cy="700517"/>
                </a:xfrm>
              </p:grpSpPr>
              <p:sp>
                <p:nvSpPr>
                  <p:cNvPr id="41" name="矩形 40"/>
                  <p:cNvSpPr/>
                  <p:nvPr/>
                </p:nvSpPr>
                <p:spPr>
                  <a:xfrm>
                    <a:off x="6729846" y="3935365"/>
                    <a:ext cx="3561227" cy="215444"/>
                  </a:xfrm>
                  <a:prstGeom prst="rect">
                    <a:avLst/>
                  </a:prstGeom>
                </p:spPr>
                <p:txBody>
                  <a:bodyPr wrap="none" lIns="144000" tIns="0" rIns="144000" bIns="0" anchor="ctr">
                    <a:normAutofit fontScale="92500" lnSpcReduction="20000"/>
                  </a:bodyPr>
                  <a:lstStyle/>
                  <a:p>
                    <a:r>
                      <a:rPr lang="zh-CN" altLang="en-US" sz="1400" b="1">
                        <a:solidFill>
                          <a:schemeClr val="accent3"/>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1400" b="1">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矩形 41"/>
                  <p:cNvSpPr/>
                  <p:nvPr/>
                </p:nvSpPr>
                <p:spPr>
                  <a:xfrm>
                    <a:off x="6729846" y="4150812"/>
                    <a:ext cx="2436151" cy="485070"/>
                  </a:xfrm>
                  <a:prstGeom prst="rect">
                    <a:avLst/>
                  </a:prstGeom>
                </p:spPr>
                <p:txBody>
                  <a:bodyPr wrap="square" lIns="144000" tIns="0" rIns="144000" bIns="0" anchor="t">
                    <a:normAutofit fontScale="92500" lnSpcReduction="10000"/>
                  </a:bodyPr>
                  <a:lstStyle/>
                  <a:p>
                    <a:pPr>
                      <a:lnSpc>
                        <a:spcPct val="120000"/>
                      </a:lnSpc>
                    </a:pPr>
                    <a:r>
                      <a:rPr lang="zh-CN" altLang="en-US" sz="1050" dirty="0">
                        <a:solidFill>
                          <a:srgbClr val="000000"/>
                        </a:solidFill>
                        <a:latin typeface="Arial" panose="020B0604020202020204" pitchFamily="34" charset="0"/>
                        <a:ea typeface="微软雅黑" panose="020B0503020204020204" pitchFamily="34" charset="-122"/>
                        <a:sym typeface="Arial" panose="020B0604020202020204" pitchFamily="34" charset="0"/>
                      </a:rPr>
                      <a:t>此部分内容作为文字排版占位</a:t>
                    </a:r>
                    <a:r>
                      <a:rPr lang="zh-CN" altLang="en-US" sz="1050" dirty="0" smtClean="0">
                        <a:solidFill>
                          <a:srgbClr val="000000"/>
                        </a:solidFill>
                        <a:latin typeface="Arial" panose="020B0604020202020204" pitchFamily="34" charset="0"/>
                        <a:ea typeface="微软雅黑" panose="020B0503020204020204" pitchFamily="34" charset="-122"/>
                        <a:sym typeface="Arial" panose="020B0604020202020204" pitchFamily="34" charset="0"/>
                      </a:rPr>
                      <a:t>显示</a:t>
                    </a:r>
                    <a:endParaRPr lang="zh-CN" altLang="en-US" sz="105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32" name="组合 31"/>
              <p:cNvGrpSpPr/>
              <p:nvPr/>
            </p:nvGrpSpPr>
            <p:grpSpPr>
              <a:xfrm>
                <a:off x="6023992" y="4391053"/>
                <a:ext cx="3960440" cy="700517"/>
                <a:chOff x="5403632" y="4279233"/>
                <a:chExt cx="3960440" cy="700517"/>
              </a:xfrm>
            </p:grpSpPr>
            <p:grpSp>
              <p:nvGrpSpPr>
                <p:cNvPr id="33" name="组合 32"/>
                <p:cNvGrpSpPr/>
                <p:nvPr/>
              </p:nvGrpSpPr>
              <p:grpSpPr>
                <a:xfrm>
                  <a:off x="5403632" y="4279235"/>
                  <a:ext cx="399214" cy="399214"/>
                  <a:chOff x="0" y="0"/>
                  <a:chExt cx="767929" cy="767929"/>
                </a:xfrm>
              </p:grpSpPr>
              <p:sp>
                <p:nvSpPr>
                  <p:cNvPr id="37" name="任意多边形: 形状 15"/>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38" name="任意多边形: 形状 16"/>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4" name="组合 33"/>
                <p:cNvGrpSpPr/>
                <p:nvPr/>
              </p:nvGrpSpPr>
              <p:grpSpPr>
                <a:xfrm>
                  <a:off x="5802845" y="4279233"/>
                  <a:ext cx="3561227" cy="700517"/>
                  <a:chOff x="6729846" y="3935365"/>
                  <a:chExt cx="3561227" cy="700517"/>
                </a:xfrm>
              </p:grpSpPr>
              <p:sp>
                <p:nvSpPr>
                  <p:cNvPr id="35" name="矩形 34"/>
                  <p:cNvSpPr/>
                  <p:nvPr/>
                </p:nvSpPr>
                <p:spPr>
                  <a:xfrm>
                    <a:off x="6729846" y="3935365"/>
                    <a:ext cx="3561227" cy="215444"/>
                  </a:xfrm>
                  <a:prstGeom prst="rect">
                    <a:avLst/>
                  </a:prstGeom>
                </p:spPr>
                <p:txBody>
                  <a:bodyPr wrap="none" lIns="144000" tIns="0" rIns="144000" bIns="0" anchor="ctr">
                    <a:normAutofit fontScale="92500" lnSpcReduction="20000"/>
                  </a:bodyPr>
                  <a:lstStyle/>
                  <a:p>
                    <a:r>
                      <a:rPr lang="zh-CN" altLang="en-US" sz="1400" b="1">
                        <a:solidFill>
                          <a:schemeClr val="accent4"/>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1400" b="1">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矩形 35"/>
                  <p:cNvSpPr/>
                  <p:nvPr/>
                </p:nvSpPr>
                <p:spPr>
                  <a:xfrm>
                    <a:off x="6729846" y="4150812"/>
                    <a:ext cx="2436151" cy="485070"/>
                  </a:xfrm>
                  <a:prstGeom prst="rect">
                    <a:avLst/>
                  </a:prstGeom>
                </p:spPr>
                <p:txBody>
                  <a:bodyPr wrap="square" lIns="144000" tIns="0" rIns="144000" bIns="0" anchor="t">
                    <a:normAutofit fontScale="92500" lnSpcReduction="10000"/>
                  </a:bodyPr>
                  <a:lstStyle/>
                  <a:p>
                    <a:pPr>
                      <a:lnSpc>
                        <a:spcPct val="120000"/>
                      </a:lnSpc>
                    </a:pPr>
                    <a:r>
                      <a:rPr lang="zh-CN" altLang="en-US" sz="1050" dirty="0">
                        <a:solidFill>
                          <a:srgbClr val="000000"/>
                        </a:solidFill>
                        <a:latin typeface="Arial" panose="020B0604020202020204" pitchFamily="34" charset="0"/>
                        <a:ea typeface="微软雅黑" panose="020B0503020204020204" pitchFamily="34" charset="-122"/>
                        <a:sym typeface="Arial" panose="020B0604020202020204" pitchFamily="34" charset="0"/>
                      </a:rPr>
                      <a:t>此部分内容作为文字排版占位</a:t>
                    </a:r>
                    <a:r>
                      <a:rPr lang="zh-CN" altLang="en-US" sz="1050" dirty="0" smtClean="0">
                        <a:solidFill>
                          <a:srgbClr val="000000"/>
                        </a:solidFill>
                        <a:latin typeface="Arial" panose="020B0604020202020204" pitchFamily="34" charset="0"/>
                        <a:ea typeface="微软雅黑" panose="020B0503020204020204" pitchFamily="34" charset="-122"/>
                        <a:sym typeface="Arial" panose="020B0604020202020204" pitchFamily="34" charset="0"/>
                      </a:rPr>
                      <a:t>显示</a:t>
                    </a:r>
                    <a:endParaRPr lang="zh-CN" altLang="en-US" sz="105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grpSp>
        <p:cxnSp>
          <p:nvCxnSpPr>
            <p:cNvPr id="28" name="直接连接符 27"/>
            <p:cNvCxnSpPr/>
            <p:nvPr/>
          </p:nvCxnSpPr>
          <p:spPr>
            <a:xfrm>
              <a:off x="3464874" y="1190404"/>
              <a:ext cx="0" cy="2643861"/>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grpSp>
      <p:sp>
        <p:nvSpPr>
          <p:cNvPr id="85" name="矩形 84"/>
          <p:cNvSpPr/>
          <p:nvPr/>
        </p:nvSpPr>
        <p:spPr>
          <a:xfrm>
            <a:off x="0"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custDataLst>
              <p:tags r:id="rId1"/>
            </p:custDataLst>
          </p:nvPr>
        </p:nvSpPr>
        <p:spPr>
          <a:xfrm>
            <a:off x="521545" y="459719"/>
            <a:ext cx="8622455" cy="22245"/>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1"/>
          </a:solidFill>
          <a:ln>
            <a:solidFill>
              <a:srgbClr val="88D27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420">
              <a:latin typeface="Arial" panose="020B0604020202020204" pitchFamily="34" charset="0"/>
              <a:ea typeface="微软雅黑" panose="020B0503020204020204" pitchFamily="34" charset="-122"/>
              <a:sym typeface="Arial" panose="020B0604020202020204" pitchFamily="34" charset="0"/>
            </a:endParaRPr>
          </a:p>
        </p:txBody>
      </p:sp>
      <p:sp>
        <p:nvSpPr>
          <p:cNvPr id="5" name="任意多边形 4"/>
          <p:cNvSpPr/>
          <p:nvPr>
            <p:custDataLst>
              <p:tags r:id="rId2"/>
            </p:custDataLst>
          </p:nvPr>
        </p:nvSpPr>
        <p:spPr>
          <a:xfrm>
            <a:off x="1" y="100217"/>
            <a:ext cx="410465" cy="381747"/>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42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Content Placeholder 2"/>
          <p:cNvSpPr txBox="1"/>
          <p:nvPr/>
        </p:nvSpPr>
        <p:spPr>
          <a:xfrm>
            <a:off x="699345" y="161315"/>
            <a:ext cx="2181013" cy="246221"/>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600" dirty="0" smtClean="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团队建设情况</a:t>
            </a:r>
            <a:endParaRPr lang="en-US" sz="1600"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 name="组合 6"/>
          <p:cNvGrpSpPr/>
          <p:nvPr/>
        </p:nvGrpSpPr>
        <p:grpSpPr>
          <a:xfrm>
            <a:off x="1365471" y="883547"/>
            <a:ext cx="6185753" cy="3565485"/>
            <a:chOff x="1269084" y="1087769"/>
            <a:chExt cx="8247671" cy="4753979"/>
          </a:xfrm>
        </p:grpSpPr>
        <p:grpSp>
          <p:nvGrpSpPr>
            <p:cNvPr id="8" name="组合 7"/>
            <p:cNvGrpSpPr/>
            <p:nvPr/>
          </p:nvGrpSpPr>
          <p:grpSpPr>
            <a:xfrm>
              <a:off x="1866231" y="2138193"/>
              <a:ext cx="669160" cy="1395389"/>
              <a:chOff x="1537115" y="4162722"/>
              <a:chExt cx="669160" cy="1395389"/>
            </a:xfrm>
          </p:grpSpPr>
          <p:cxnSp>
            <p:nvCxnSpPr>
              <p:cNvPr id="47" name="直接连接符 46"/>
              <p:cNvCxnSpPr>
                <a:stCxn id="48" idx="7"/>
              </p:cNvCxnSpPr>
              <p:nvPr/>
            </p:nvCxnSpPr>
            <p:spPr>
              <a:xfrm>
                <a:off x="1871695" y="4854307"/>
                <a:ext cx="0" cy="703804"/>
              </a:xfrm>
              <a:prstGeom prst="line">
                <a:avLst/>
              </a:prstGeom>
              <a:solidFill>
                <a:srgbClr val="FF9C85"/>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sp>
            <p:nvSpPr>
              <p:cNvPr id="48" name="泪滴形 47"/>
              <p:cNvSpPr/>
              <p:nvPr/>
            </p:nvSpPr>
            <p:spPr>
              <a:xfrm rot="18900000" flipH="1" flipV="1">
                <a:off x="1537115" y="4162722"/>
                <a:ext cx="669160" cy="669160"/>
              </a:xfrm>
              <a:prstGeom prst="teardrop">
                <a:avLst>
                  <a:gd name="adj" fmla="val 108052"/>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组合 8"/>
            <p:cNvGrpSpPr/>
            <p:nvPr/>
          </p:nvGrpSpPr>
          <p:grpSpPr>
            <a:xfrm>
              <a:off x="3963729" y="1798875"/>
              <a:ext cx="669160" cy="1750942"/>
              <a:chOff x="2992381" y="3807169"/>
              <a:chExt cx="669160" cy="1750942"/>
            </a:xfrm>
          </p:grpSpPr>
          <p:cxnSp>
            <p:nvCxnSpPr>
              <p:cNvPr id="45" name="直接连接符 44"/>
              <p:cNvCxnSpPr>
                <a:stCxn id="46" idx="7"/>
              </p:cNvCxnSpPr>
              <p:nvPr/>
            </p:nvCxnSpPr>
            <p:spPr>
              <a:xfrm flipH="1">
                <a:off x="3319056" y="4524465"/>
                <a:ext cx="7905" cy="1033646"/>
              </a:xfrm>
              <a:prstGeom prst="line">
                <a:avLst/>
              </a:prstGeom>
              <a:solidFill>
                <a:srgbClr val="FF9C85"/>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cxnSp>
          <p:sp>
            <p:nvSpPr>
              <p:cNvPr id="46" name="泪滴形 45"/>
              <p:cNvSpPr/>
              <p:nvPr/>
            </p:nvSpPr>
            <p:spPr>
              <a:xfrm rot="18900000" flipH="1" flipV="1">
                <a:off x="2992381" y="3807169"/>
                <a:ext cx="669160" cy="669160"/>
              </a:xfrm>
              <a:prstGeom prst="teardrop">
                <a:avLst>
                  <a:gd name="adj" fmla="val 108052"/>
                </a:avLst>
              </a:prstGeom>
              <a:solidFill>
                <a:schemeClr val="accent2"/>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组合 9"/>
            <p:cNvGrpSpPr/>
            <p:nvPr/>
          </p:nvGrpSpPr>
          <p:grpSpPr>
            <a:xfrm>
              <a:off x="6061227" y="1427087"/>
              <a:ext cx="669160" cy="2106495"/>
              <a:chOff x="4447647" y="3451616"/>
              <a:chExt cx="669160" cy="2106495"/>
            </a:xfrm>
          </p:grpSpPr>
          <p:cxnSp>
            <p:nvCxnSpPr>
              <p:cNvPr id="43" name="直接连接符 42"/>
              <p:cNvCxnSpPr>
                <a:stCxn id="44" idx="7"/>
              </p:cNvCxnSpPr>
              <p:nvPr/>
            </p:nvCxnSpPr>
            <p:spPr>
              <a:xfrm>
                <a:off x="4782227" y="4194622"/>
                <a:ext cx="0" cy="1363489"/>
              </a:xfrm>
              <a:prstGeom prst="line">
                <a:avLst/>
              </a:prstGeom>
              <a:solidFill>
                <a:srgbClr val="FF9C85"/>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sp>
            <p:nvSpPr>
              <p:cNvPr id="44" name="泪滴形 43"/>
              <p:cNvSpPr/>
              <p:nvPr/>
            </p:nvSpPr>
            <p:spPr>
              <a:xfrm rot="18900000" flipH="1" flipV="1">
                <a:off x="4447647" y="3451616"/>
                <a:ext cx="669160" cy="669160"/>
              </a:xfrm>
              <a:prstGeom prst="teardrop">
                <a:avLst>
                  <a:gd name="adj" fmla="val 108052"/>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组合 10"/>
            <p:cNvGrpSpPr/>
            <p:nvPr/>
          </p:nvGrpSpPr>
          <p:grpSpPr>
            <a:xfrm>
              <a:off x="8193885" y="1087769"/>
              <a:ext cx="669160" cy="2462048"/>
              <a:chOff x="5902913" y="3096063"/>
              <a:chExt cx="669160" cy="2462048"/>
            </a:xfrm>
          </p:grpSpPr>
          <p:cxnSp>
            <p:nvCxnSpPr>
              <p:cNvPr id="41" name="直接连接符 40"/>
              <p:cNvCxnSpPr>
                <a:stCxn id="42" idx="7"/>
              </p:cNvCxnSpPr>
              <p:nvPr/>
            </p:nvCxnSpPr>
            <p:spPr>
              <a:xfrm>
                <a:off x="6237493" y="3864779"/>
                <a:ext cx="0" cy="1693332"/>
              </a:xfrm>
              <a:prstGeom prst="line">
                <a:avLst/>
              </a:prstGeom>
              <a:solidFill>
                <a:srgbClr val="FF9C85"/>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cxnSp>
          <p:sp>
            <p:nvSpPr>
              <p:cNvPr id="42" name="泪滴形 41"/>
              <p:cNvSpPr/>
              <p:nvPr/>
            </p:nvSpPr>
            <p:spPr>
              <a:xfrm rot="18900000" flipH="1" flipV="1">
                <a:off x="5902913" y="3096063"/>
                <a:ext cx="669160" cy="669160"/>
              </a:xfrm>
              <a:prstGeom prst="teardrop">
                <a:avLst>
                  <a:gd name="adj" fmla="val 108052"/>
                </a:avLst>
              </a:prstGeom>
              <a:solidFill>
                <a:schemeClr val="accent2"/>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2" name="圆角矩形 11"/>
            <p:cNvSpPr/>
            <p:nvPr/>
          </p:nvSpPr>
          <p:spPr>
            <a:xfrm>
              <a:off x="1304007" y="3533582"/>
              <a:ext cx="1739900" cy="406400"/>
            </a:xfrm>
            <a:prstGeom prst="round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圆角矩形 12"/>
            <p:cNvSpPr/>
            <p:nvPr/>
          </p:nvSpPr>
          <p:spPr>
            <a:xfrm>
              <a:off x="3425211" y="3533582"/>
              <a:ext cx="1739900" cy="406400"/>
            </a:xfrm>
            <a:prstGeom prst="round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圆角矩形 13"/>
            <p:cNvSpPr/>
            <p:nvPr/>
          </p:nvSpPr>
          <p:spPr>
            <a:xfrm>
              <a:off x="5546415" y="3533582"/>
              <a:ext cx="1739900" cy="406400"/>
            </a:xfrm>
            <a:prstGeom prst="round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圆角矩形 14"/>
            <p:cNvSpPr/>
            <p:nvPr/>
          </p:nvSpPr>
          <p:spPr>
            <a:xfrm>
              <a:off x="7667620" y="3533582"/>
              <a:ext cx="1739900" cy="406400"/>
            </a:xfrm>
            <a:prstGeom prst="round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6" name="组合 15"/>
            <p:cNvGrpSpPr/>
            <p:nvPr/>
          </p:nvGrpSpPr>
          <p:grpSpPr>
            <a:xfrm>
              <a:off x="4087133" y="2003068"/>
              <a:ext cx="381997" cy="352279"/>
              <a:chOff x="3084198" y="3880291"/>
              <a:chExt cx="675433" cy="622886"/>
            </a:xfrm>
            <a:solidFill>
              <a:schemeClr val="bg1"/>
            </a:solidFill>
            <a:effectLst>
              <a:outerShdw blurRad="50800" dist="38100" dir="2700000" algn="tl" rotWithShape="0">
                <a:prstClr val="black">
                  <a:alpha val="40000"/>
                </a:prstClr>
              </a:outerShdw>
            </a:effectLst>
          </p:grpSpPr>
          <p:sp>
            <p:nvSpPr>
              <p:cNvPr id="36" name="Freeform 71"/>
              <p:cNvSpPr>
                <a:spLocks noEditPoints="1"/>
              </p:cNvSpPr>
              <p:nvPr/>
            </p:nvSpPr>
            <p:spPr bwMode="auto">
              <a:xfrm>
                <a:off x="3084198" y="3880291"/>
                <a:ext cx="210192" cy="210192"/>
              </a:xfrm>
              <a:custGeom>
                <a:avLst/>
                <a:gdLst>
                  <a:gd name="T0" fmla="*/ 64 w 129"/>
                  <a:gd name="T1" fmla="*/ 129 h 129"/>
                  <a:gd name="T2" fmla="*/ 0 w 129"/>
                  <a:gd name="T3" fmla="*/ 65 h 129"/>
                  <a:gd name="T4" fmla="*/ 64 w 129"/>
                  <a:gd name="T5" fmla="*/ 0 h 129"/>
                  <a:gd name="T6" fmla="*/ 129 w 129"/>
                  <a:gd name="T7" fmla="*/ 65 h 129"/>
                  <a:gd name="T8" fmla="*/ 64 w 129"/>
                  <a:gd name="T9" fmla="*/ 129 h 129"/>
                  <a:gd name="T10" fmla="*/ 64 w 129"/>
                  <a:gd name="T11" fmla="*/ 20 h 129"/>
                  <a:gd name="T12" fmla="*/ 20 w 129"/>
                  <a:gd name="T13" fmla="*/ 65 h 129"/>
                  <a:gd name="T14" fmla="*/ 64 w 129"/>
                  <a:gd name="T15" fmla="*/ 109 h 129"/>
                  <a:gd name="T16" fmla="*/ 109 w 129"/>
                  <a:gd name="T17" fmla="*/ 65 h 129"/>
                  <a:gd name="T18" fmla="*/ 64 w 129"/>
                  <a:gd name="T19" fmla="*/ 2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129">
                    <a:moveTo>
                      <a:pt x="64" y="129"/>
                    </a:moveTo>
                    <a:cubicBezTo>
                      <a:pt x="29" y="129"/>
                      <a:pt x="0" y="100"/>
                      <a:pt x="0" y="65"/>
                    </a:cubicBezTo>
                    <a:cubicBezTo>
                      <a:pt x="0" y="29"/>
                      <a:pt x="29" y="0"/>
                      <a:pt x="64" y="0"/>
                    </a:cubicBezTo>
                    <a:cubicBezTo>
                      <a:pt x="100" y="0"/>
                      <a:pt x="129" y="29"/>
                      <a:pt x="129" y="65"/>
                    </a:cubicBezTo>
                    <a:cubicBezTo>
                      <a:pt x="129" y="100"/>
                      <a:pt x="100" y="129"/>
                      <a:pt x="64" y="129"/>
                    </a:cubicBezTo>
                    <a:moveTo>
                      <a:pt x="64" y="20"/>
                    </a:moveTo>
                    <a:cubicBezTo>
                      <a:pt x="40" y="20"/>
                      <a:pt x="20" y="40"/>
                      <a:pt x="20" y="65"/>
                    </a:cubicBezTo>
                    <a:cubicBezTo>
                      <a:pt x="20" y="89"/>
                      <a:pt x="40" y="109"/>
                      <a:pt x="64" y="109"/>
                    </a:cubicBezTo>
                    <a:cubicBezTo>
                      <a:pt x="89" y="109"/>
                      <a:pt x="109" y="89"/>
                      <a:pt x="109" y="65"/>
                    </a:cubicBezTo>
                    <a:cubicBezTo>
                      <a:pt x="109" y="40"/>
                      <a:pt x="89" y="20"/>
                      <a:pt x="64"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72"/>
              <p:cNvSpPr>
                <a:spLocks noEditPoints="1"/>
              </p:cNvSpPr>
              <p:nvPr/>
            </p:nvSpPr>
            <p:spPr bwMode="auto">
              <a:xfrm>
                <a:off x="3548157" y="3880291"/>
                <a:ext cx="211474" cy="210192"/>
              </a:xfrm>
              <a:custGeom>
                <a:avLst/>
                <a:gdLst>
                  <a:gd name="T0" fmla="*/ 65 w 130"/>
                  <a:gd name="T1" fmla="*/ 129 h 129"/>
                  <a:gd name="T2" fmla="*/ 0 w 130"/>
                  <a:gd name="T3" fmla="*/ 65 h 129"/>
                  <a:gd name="T4" fmla="*/ 65 w 130"/>
                  <a:gd name="T5" fmla="*/ 0 h 129"/>
                  <a:gd name="T6" fmla="*/ 130 w 130"/>
                  <a:gd name="T7" fmla="*/ 65 h 129"/>
                  <a:gd name="T8" fmla="*/ 65 w 130"/>
                  <a:gd name="T9" fmla="*/ 129 h 129"/>
                  <a:gd name="T10" fmla="*/ 65 w 130"/>
                  <a:gd name="T11" fmla="*/ 20 h 129"/>
                  <a:gd name="T12" fmla="*/ 20 w 130"/>
                  <a:gd name="T13" fmla="*/ 65 h 129"/>
                  <a:gd name="T14" fmla="*/ 65 w 130"/>
                  <a:gd name="T15" fmla="*/ 109 h 129"/>
                  <a:gd name="T16" fmla="*/ 110 w 130"/>
                  <a:gd name="T17" fmla="*/ 65 h 129"/>
                  <a:gd name="T18" fmla="*/ 65 w 130"/>
                  <a:gd name="T19" fmla="*/ 2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0" h="129">
                    <a:moveTo>
                      <a:pt x="65" y="129"/>
                    </a:moveTo>
                    <a:cubicBezTo>
                      <a:pt x="29" y="129"/>
                      <a:pt x="0" y="100"/>
                      <a:pt x="0" y="65"/>
                    </a:cubicBezTo>
                    <a:cubicBezTo>
                      <a:pt x="0" y="29"/>
                      <a:pt x="29" y="0"/>
                      <a:pt x="65" y="0"/>
                    </a:cubicBezTo>
                    <a:cubicBezTo>
                      <a:pt x="101" y="0"/>
                      <a:pt x="130" y="29"/>
                      <a:pt x="130" y="65"/>
                    </a:cubicBezTo>
                    <a:cubicBezTo>
                      <a:pt x="130" y="100"/>
                      <a:pt x="101" y="129"/>
                      <a:pt x="65" y="129"/>
                    </a:cubicBezTo>
                    <a:moveTo>
                      <a:pt x="65" y="20"/>
                    </a:moveTo>
                    <a:cubicBezTo>
                      <a:pt x="40" y="20"/>
                      <a:pt x="20" y="40"/>
                      <a:pt x="20" y="65"/>
                    </a:cubicBezTo>
                    <a:cubicBezTo>
                      <a:pt x="20" y="89"/>
                      <a:pt x="40" y="109"/>
                      <a:pt x="65" y="109"/>
                    </a:cubicBezTo>
                    <a:cubicBezTo>
                      <a:pt x="90" y="109"/>
                      <a:pt x="110" y="89"/>
                      <a:pt x="110" y="65"/>
                    </a:cubicBezTo>
                    <a:cubicBezTo>
                      <a:pt x="110" y="40"/>
                      <a:pt x="90" y="20"/>
                      <a:pt x="65"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73"/>
              <p:cNvSpPr>
                <a:spLocks noEditPoints="1"/>
              </p:cNvSpPr>
              <p:nvPr/>
            </p:nvSpPr>
            <p:spPr bwMode="auto">
              <a:xfrm>
                <a:off x="3314896" y="4291703"/>
                <a:ext cx="211474" cy="211474"/>
              </a:xfrm>
              <a:custGeom>
                <a:avLst/>
                <a:gdLst>
                  <a:gd name="T0" fmla="*/ 65 w 130"/>
                  <a:gd name="T1" fmla="*/ 130 h 130"/>
                  <a:gd name="T2" fmla="*/ 0 w 130"/>
                  <a:gd name="T3" fmla="*/ 65 h 130"/>
                  <a:gd name="T4" fmla="*/ 65 w 130"/>
                  <a:gd name="T5" fmla="*/ 0 h 130"/>
                  <a:gd name="T6" fmla="*/ 130 w 130"/>
                  <a:gd name="T7" fmla="*/ 65 h 130"/>
                  <a:gd name="T8" fmla="*/ 65 w 130"/>
                  <a:gd name="T9" fmla="*/ 130 h 130"/>
                  <a:gd name="T10" fmla="*/ 65 w 130"/>
                  <a:gd name="T11" fmla="*/ 20 h 130"/>
                  <a:gd name="T12" fmla="*/ 20 w 130"/>
                  <a:gd name="T13" fmla="*/ 65 h 130"/>
                  <a:gd name="T14" fmla="*/ 65 w 130"/>
                  <a:gd name="T15" fmla="*/ 110 h 130"/>
                  <a:gd name="T16" fmla="*/ 110 w 130"/>
                  <a:gd name="T17" fmla="*/ 65 h 130"/>
                  <a:gd name="T18" fmla="*/ 65 w 130"/>
                  <a:gd name="T19" fmla="*/ 2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0" h="130">
                    <a:moveTo>
                      <a:pt x="65" y="130"/>
                    </a:moveTo>
                    <a:cubicBezTo>
                      <a:pt x="29" y="130"/>
                      <a:pt x="0" y="101"/>
                      <a:pt x="0" y="65"/>
                    </a:cubicBezTo>
                    <a:cubicBezTo>
                      <a:pt x="0" y="29"/>
                      <a:pt x="29" y="0"/>
                      <a:pt x="65" y="0"/>
                    </a:cubicBezTo>
                    <a:cubicBezTo>
                      <a:pt x="101" y="0"/>
                      <a:pt x="130" y="29"/>
                      <a:pt x="130" y="65"/>
                    </a:cubicBezTo>
                    <a:cubicBezTo>
                      <a:pt x="130" y="101"/>
                      <a:pt x="101" y="130"/>
                      <a:pt x="65" y="130"/>
                    </a:cubicBezTo>
                    <a:moveTo>
                      <a:pt x="65" y="20"/>
                    </a:moveTo>
                    <a:cubicBezTo>
                      <a:pt x="40" y="20"/>
                      <a:pt x="20" y="41"/>
                      <a:pt x="20" y="65"/>
                    </a:cubicBezTo>
                    <a:cubicBezTo>
                      <a:pt x="20" y="90"/>
                      <a:pt x="40" y="110"/>
                      <a:pt x="65" y="110"/>
                    </a:cubicBezTo>
                    <a:cubicBezTo>
                      <a:pt x="90" y="110"/>
                      <a:pt x="110" y="90"/>
                      <a:pt x="110" y="65"/>
                    </a:cubicBezTo>
                    <a:cubicBezTo>
                      <a:pt x="110" y="41"/>
                      <a:pt x="90" y="20"/>
                      <a:pt x="65"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74"/>
              <p:cNvSpPr/>
              <p:nvPr/>
            </p:nvSpPr>
            <p:spPr bwMode="auto">
              <a:xfrm>
                <a:off x="3446906" y="4044343"/>
                <a:ext cx="181995" cy="292218"/>
              </a:xfrm>
              <a:custGeom>
                <a:avLst/>
                <a:gdLst>
                  <a:gd name="T0" fmla="*/ 11 w 112"/>
                  <a:gd name="T1" fmla="*/ 179 h 179"/>
                  <a:gd name="T2" fmla="*/ 6 w 112"/>
                  <a:gd name="T3" fmla="*/ 178 h 179"/>
                  <a:gd name="T4" fmla="*/ 2 w 112"/>
                  <a:gd name="T5" fmla="*/ 165 h 179"/>
                  <a:gd name="T6" fmla="*/ 91 w 112"/>
                  <a:gd name="T7" fmla="*/ 6 h 179"/>
                  <a:gd name="T8" fmla="*/ 105 w 112"/>
                  <a:gd name="T9" fmla="*/ 3 h 179"/>
                  <a:gd name="T10" fmla="*/ 109 w 112"/>
                  <a:gd name="T11" fmla="*/ 16 h 179"/>
                  <a:gd name="T12" fmla="*/ 20 w 112"/>
                  <a:gd name="T13" fmla="*/ 174 h 179"/>
                  <a:gd name="T14" fmla="*/ 11 w 112"/>
                  <a:gd name="T15" fmla="*/ 179 h 1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179">
                    <a:moveTo>
                      <a:pt x="11" y="179"/>
                    </a:moveTo>
                    <a:cubicBezTo>
                      <a:pt x="9" y="179"/>
                      <a:pt x="8" y="179"/>
                      <a:pt x="6" y="178"/>
                    </a:cubicBezTo>
                    <a:cubicBezTo>
                      <a:pt x="1" y="175"/>
                      <a:pt x="0" y="169"/>
                      <a:pt x="2" y="165"/>
                    </a:cubicBezTo>
                    <a:cubicBezTo>
                      <a:pt x="91" y="6"/>
                      <a:pt x="91" y="6"/>
                      <a:pt x="91" y="6"/>
                    </a:cubicBezTo>
                    <a:cubicBezTo>
                      <a:pt x="94" y="2"/>
                      <a:pt x="100" y="0"/>
                      <a:pt x="105" y="3"/>
                    </a:cubicBezTo>
                    <a:cubicBezTo>
                      <a:pt x="110" y="5"/>
                      <a:pt x="112" y="11"/>
                      <a:pt x="109" y="16"/>
                    </a:cubicBezTo>
                    <a:cubicBezTo>
                      <a:pt x="20" y="174"/>
                      <a:pt x="20" y="174"/>
                      <a:pt x="20" y="174"/>
                    </a:cubicBezTo>
                    <a:cubicBezTo>
                      <a:pt x="18" y="178"/>
                      <a:pt x="15" y="179"/>
                      <a:pt x="11" y="17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75"/>
              <p:cNvSpPr/>
              <p:nvPr/>
            </p:nvSpPr>
            <p:spPr bwMode="auto">
              <a:xfrm>
                <a:off x="3213644" y="4044343"/>
                <a:ext cx="183277" cy="292218"/>
              </a:xfrm>
              <a:custGeom>
                <a:avLst/>
                <a:gdLst>
                  <a:gd name="T0" fmla="*/ 100 w 112"/>
                  <a:gd name="T1" fmla="*/ 179 h 179"/>
                  <a:gd name="T2" fmla="*/ 92 w 112"/>
                  <a:gd name="T3" fmla="*/ 174 h 179"/>
                  <a:gd name="T4" fmla="*/ 3 w 112"/>
                  <a:gd name="T5" fmla="*/ 16 h 179"/>
                  <a:gd name="T6" fmla="*/ 6 w 112"/>
                  <a:gd name="T7" fmla="*/ 3 h 179"/>
                  <a:gd name="T8" fmla="*/ 20 w 112"/>
                  <a:gd name="T9" fmla="*/ 6 h 179"/>
                  <a:gd name="T10" fmla="*/ 109 w 112"/>
                  <a:gd name="T11" fmla="*/ 165 h 179"/>
                  <a:gd name="T12" fmla="*/ 105 w 112"/>
                  <a:gd name="T13" fmla="*/ 178 h 179"/>
                  <a:gd name="T14" fmla="*/ 100 w 112"/>
                  <a:gd name="T15" fmla="*/ 179 h 1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179">
                    <a:moveTo>
                      <a:pt x="100" y="179"/>
                    </a:moveTo>
                    <a:cubicBezTo>
                      <a:pt x="97" y="179"/>
                      <a:pt x="93" y="178"/>
                      <a:pt x="92" y="174"/>
                    </a:cubicBezTo>
                    <a:cubicBezTo>
                      <a:pt x="3" y="16"/>
                      <a:pt x="3" y="16"/>
                      <a:pt x="3" y="16"/>
                    </a:cubicBezTo>
                    <a:cubicBezTo>
                      <a:pt x="0" y="11"/>
                      <a:pt x="2" y="5"/>
                      <a:pt x="6" y="3"/>
                    </a:cubicBezTo>
                    <a:cubicBezTo>
                      <a:pt x="11" y="0"/>
                      <a:pt x="17" y="2"/>
                      <a:pt x="20" y="6"/>
                    </a:cubicBezTo>
                    <a:cubicBezTo>
                      <a:pt x="109" y="165"/>
                      <a:pt x="109" y="165"/>
                      <a:pt x="109" y="165"/>
                    </a:cubicBezTo>
                    <a:cubicBezTo>
                      <a:pt x="112" y="169"/>
                      <a:pt x="110" y="175"/>
                      <a:pt x="105" y="178"/>
                    </a:cubicBezTo>
                    <a:cubicBezTo>
                      <a:pt x="104" y="179"/>
                      <a:pt x="102" y="179"/>
                      <a:pt x="100" y="17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 name="组合 16"/>
            <p:cNvGrpSpPr/>
            <p:nvPr/>
          </p:nvGrpSpPr>
          <p:grpSpPr>
            <a:xfrm>
              <a:off x="8285704" y="1178710"/>
              <a:ext cx="396495" cy="397219"/>
              <a:chOff x="7475150" y="4924841"/>
              <a:chExt cx="701066" cy="702347"/>
            </a:xfrm>
            <a:solidFill>
              <a:schemeClr val="bg1"/>
            </a:solidFill>
            <a:effectLst>
              <a:outerShdw blurRad="50800" dist="38100" dir="2700000" algn="tl" rotWithShape="0">
                <a:prstClr val="black">
                  <a:alpha val="40000"/>
                </a:prstClr>
              </a:outerShdw>
            </a:effectLst>
          </p:grpSpPr>
          <p:sp>
            <p:nvSpPr>
              <p:cNvPr id="34" name="Freeform 150"/>
              <p:cNvSpPr>
                <a:spLocks noEditPoints="1"/>
              </p:cNvSpPr>
              <p:nvPr/>
            </p:nvSpPr>
            <p:spPr bwMode="auto">
              <a:xfrm>
                <a:off x="7475150" y="5256789"/>
                <a:ext cx="380652" cy="370399"/>
              </a:xfrm>
              <a:custGeom>
                <a:avLst/>
                <a:gdLst>
                  <a:gd name="T0" fmla="*/ 77 w 234"/>
                  <a:gd name="T1" fmla="*/ 227 h 227"/>
                  <a:gd name="T2" fmla="*/ 23 w 234"/>
                  <a:gd name="T3" fmla="*/ 204 h 227"/>
                  <a:gd name="T4" fmla="*/ 0 w 234"/>
                  <a:gd name="T5" fmla="*/ 150 h 227"/>
                  <a:gd name="T6" fmla="*/ 23 w 234"/>
                  <a:gd name="T7" fmla="*/ 95 h 227"/>
                  <a:gd name="T8" fmla="*/ 81 w 234"/>
                  <a:gd name="T9" fmla="*/ 37 h 227"/>
                  <a:gd name="T10" fmla="*/ 189 w 234"/>
                  <a:gd name="T11" fmla="*/ 0 h 227"/>
                  <a:gd name="T12" fmla="*/ 217 w 234"/>
                  <a:gd name="T13" fmla="*/ 2 h 227"/>
                  <a:gd name="T14" fmla="*/ 225 w 234"/>
                  <a:gd name="T15" fmla="*/ 11 h 227"/>
                  <a:gd name="T16" fmla="*/ 190 w 234"/>
                  <a:gd name="T17" fmla="*/ 146 h 227"/>
                  <a:gd name="T18" fmla="*/ 132 w 234"/>
                  <a:gd name="T19" fmla="*/ 204 h 227"/>
                  <a:gd name="T20" fmla="*/ 77 w 234"/>
                  <a:gd name="T21" fmla="*/ 227 h 227"/>
                  <a:gd name="T22" fmla="*/ 189 w 234"/>
                  <a:gd name="T23" fmla="*/ 20 h 227"/>
                  <a:gd name="T24" fmla="*/ 95 w 234"/>
                  <a:gd name="T25" fmla="*/ 51 h 227"/>
                  <a:gd name="T26" fmla="*/ 37 w 234"/>
                  <a:gd name="T27" fmla="*/ 109 h 227"/>
                  <a:gd name="T28" fmla="*/ 20 w 234"/>
                  <a:gd name="T29" fmla="*/ 150 h 227"/>
                  <a:gd name="T30" fmla="*/ 37 w 234"/>
                  <a:gd name="T31" fmla="*/ 190 h 227"/>
                  <a:gd name="T32" fmla="*/ 77 w 234"/>
                  <a:gd name="T33" fmla="*/ 207 h 227"/>
                  <a:gd name="T34" fmla="*/ 118 w 234"/>
                  <a:gd name="T35" fmla="*/ 190 h 227"/>
                  <a:gd name="T36" fmla="*/ 176 w 234"/>
                  <a:gd name="T37" fmla="*/ 132 h 227"/>
                  <a:gd name="T38" fmla="*/ 206 w 234"/>
                  <a:gd name="T39" fmla="*/ 21 h 227"/>
                  <a:gd name="T40" fmla="*/ 189 w 234"/>
                  <a:gd name="T41" fmla="*/ 2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4" h="227">
                    <a:moveTo>
                      <a:pt x="77" y="227"/>
                    </a:moveTo>
                    <a:cubicBezTo>
                      <a:pt x="57" y="227"/>
                      <a:pt x="37" y="219"/>
                      <a:pt x="23" y="204"/>
                    </a:cubicBezTo>
                    <a:cubicBezTo>
                      <a:pt x="8" y="190"/>
                      <a:pt x="0" y="170"/>
                      <a:pt x="0" y="150"/>
                    </a:cubicBezTo>
                    <a:cubicBezTo>
                      <a:pt x="0" y="129"/>
                      <a:pt x="8" y="110"/>
                      <a:pt x="23" y="95"/>
                    </a:cubicBezTo>
                    <a:cubicBezTo>
                      <a:pt x="81" y="37"/>
                      <a:pt x="81" y="37"/>
                      <a:pt x="81" y="37"/>
                    </a:cubicBezTo>
                    <a:cubicBezTo>
                      <a:pt x="111" y="6"/>
                      <a:pt x="157" y="0"/>
                      <a:pt x="189" y="0"/>
                    </a:cubicBezTo>
                    <a:cubicBezTo>
                      <a:pt x="205" y="0"/>
                      <a:pt x="216" y="2"/>
                      <a:pt x="217" y="2"/>
                    </a:cubicBezTo>
                    <a:cubicBezTo>
                      <a:pt x="221" y="2"/>
                      <a:pt x="225" y="6"/>
                      <a:pt x="225" y="11"/>
                    </a:cubicBezTo>
                    <a:cubicBezTo>
                      <a:pt x="226" y="14"/>
                      <a:pt x="234" y="102"/>
                      <a:pt x="190" y="146"/>
                    </a:cubicBezTo>
                    <a:cubicBezTo>
                      <a:pt x="132" y="204"/>
                      <a:pt x="132" y="204"/>
                      <a:pt x="132" y="204"/>
                    </a:cubicBezTo>
                    <a:cubicBezTo>
                      <a:pt x="117" y="219"/>
                      <a:pt x="98" y="227"/>
                      <a:pt x="77" y="227"/>
                    </a:cubicBezTo>
                    <a:moveTo>
                      <a:pt x="189" y="20"/>
                    </a:moveTo>
                    <a:cubicBezTo>
                      <a:pt x="166" y="20"/>
                      <a:pt x="122" y="24"/>
                      <a:pt x="95" y="51"/>
                    </a:cubicBezTo>
                    <a:cubicBezTo>
                      <a:pt x="37" y="109"/>
                      <a:pt x="37" y="109"/>
                      <a:pt x="37" y="109"/>
                    </a:cubicBezTo>
                    <a:cubicBezTo>
                      <a:pt x="26" y="120"/>
                      <a:pt x="20" y="134"/>
                      <a:pt x="20" y="150"/>
                    </a:cubicBezTo>
                    <a:cubicBezTo>
                      <a:pt x="20" y="165"/>
                      <a:pt x="26" y="179"/>
                      <a:pt x="37" y="190"/>
                    </a:cubicBezTo>
                    <a:cubicBezTo>
                      <a:pt x="48" y="201"/>
                      <a:pt x="62" y="207"/>
                      <a:pt x="77" y="207"/>
                    </a:cubicBezTo>
                    <a:cubicBezTo>
                      <a:pt x="93" y="207"/>
                      <a:pt x="107" y="201"/>
                      <a:pt x="118" y="190"/>
                    </a:cubicBezTo>
                    <a:cubicBezTo>
                      <a:pt x="176" y="132"/>
                      <a:pt x="176" y="132"/>
                      <a:pt x="176" y="132"/>
                    </a:cubicBezTo>
                    <a:cubicBezTo>
                      <a:pt x="206" y="102"/>
                      <a:pt x="207" y="42"/>
                      <a:pt x="206" y="21"/>
                    </a:cubicBezTo>
                    <a:cubicBezTo>
                      <a:pt x="202" y="20"/>
                      <a:pt x="196" y="20"/>
                      <a:pt x="189"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151"/>
              <p:cNvSpPr>
                <a:spLocks noEditPoints="1"/>
              </p:cNvSpPr>
              <p:nvPr/>
            </p:nvSpPr>
            <p:spPr bwMode="auto">
              <a:xfrm>
                <a:off x="7795564" y="4924841"/>
                <a:ext cx="380652" cy="370399"/>
              </a:xfrm>
              <a:custGeom>
                <a:avLst/>
                <a:gdLst>
                  <a:gd name="T0" fmla="*/ 44 w 234"/>
                  <a:gd name="T1" fmla="*/ 227 h 227"/>
                  <a:gd name="T2" fmla="*/ 44 w 234"/>
                  <a:gd name="T3" fmla="*/ 227 h 227"/>
                  <a:gd name="T4" fmla="*/ 17 w 234"/>
                  <a:gd name="T5" fmla="*/ 225 h 227"/>
                  <a:gd name="T6" fmla="*/ 8 w 234"/>
                  <a:gd name="T7" fmla="*/ 217 h 227"/>
                  <a:gd name="T8" fmla="*/ 44 w 234"/>
                  <a:gd name="T9" fmla="*/ 81 h 227"/>
                  <a:gd name="T10" fmla="*/ 102 w 234"/>
                  <a:gd name="T11" fmla="*/ 23 h 227"/>
                  <a:gd name="T12" fmla="*/ 156 w 234"/>
                  <a:gd name="T13" fmla="*/ 0 h 227"/>
                  <a:gd name="T14" fmla="*/ 211 w 234"/>
                  <a:gd name="T15" fmla="*/ 23 h 227"/>
                  <a:gd name="T16" fmla="*/ 234 w 234"/>
                  <a:gd name="T17" fmla="*/ 78 h 227"/>
                  <a:gd name="T18" fmla="*/ 211 w 234"/>
                  <a:gd name="T19" fmla="*/ 132 h 227"/>
                  <a:gd name="T20" fmla="*/ 153 w 234"/>
                  <a:gd name="T21" fmla="*/ 190 h 227"/>
                  <a:gd name="T22" fmla="*/ 44 w 234"/>
                  <a:gd name="T23" fmla="*/ 227 h 227"/>
                  <a:gd name="T24" fmla="*/ 28 w 234"/>
                  <a:gd name="T25" fmla="*/ 206 h 227"/>
                  <a:gd name="T26" fmla="*/ 44 w 234"/>
                  <a:gd name="T27" fmla="*/ 207 h 227"/>
                  <a:gd name="T28" fmla="*/ 139 w 234"/>
                  <a:gd name="T29" fmla="*/ 176 h 227"/>
                  <a:gd name="T30" fmla="*/ 197 w 234"/>
                  <a:gd name="T31" fmla="*/ 118 h 227"/>
                  <a:gd name="T32" fmla="*/ 214 w 234"/>
                  <a:gd name="T33" fmla="*/ 78 h 227"/>
                  <a:gd name="T34" fmla="*/ 197 w 234"/>
                  <a:gd name="T35" fmla="*/ 37 h 227"/>
                  <a:gd name="T36" fmla="*/ 156 w 234"/>
                  <a:gd name="T37" fmla="*/ 20 h 227"/>
                  <a:gd name="T38" fmla="*/ 116 w 234"/>
                  <a:gd name="T39" fmla="*/ 37 h 227"/>
                  <a:gd name="T40" fmla="*/ 58 w 234"/>
                  <a:gd name="T41" fmla="*/ 95 h 227"/>
                  <a:gd name="T42" fmla="*/ 28 w 234"/>
                  <a:gd name="T43" fmla="*/ 206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4" h="227">
                    <a:moveTo>
                      <a:pt x="44" y="227"/>
                    </a:moveTo>
                    <a:cubicBezTo>
                      <a:pt x="44" y="227"/>
                      <a:pt x="44" y="227"/>
                      <a:pt x="44" y="227"/>
                    </a:cubicBezTo>
                    <a:cubicBezTo>
                      <a:pt x="28" y="227"/>
                      <a:pt x="17" y="226"/>
                      <a:pt x="17" y="225"/>
                    </a:cubicBezTo>
                    <a:cubicBezTo>
                      <a:pt x="12" y="225"/>
                      <a:pt x="9" y="221"/>
                      <a:pt x="8" y="217"/>
                    </a:cubicBezTo>
                    <a:cubicBezTo>
                      <a:pt x="8" y="213"/>
                      <a:pt x="0" y="125"/>
                      <a:pt x="44" y="81"/>
                    </a:cubicBezTo>
                    <a:cubicBezTo>
                      <a:pt x="102" y="23"/>
                      <a:pt x="102" y="23"/>
                      <a:pt x="102" y="23"/>
                    </a:cubicBezTo>
                    <a:cubicBezTo>
                      <a:pt x="116" y="8"/>
                      <a:pt x="136" y="0"/>
                      <a:pt x="156" y="0"/>
                    </a:cubicBezTo>
                    <a:cubicBezTo>
                      <a:pt x="177" y="0"/>
                      <a:pt x="196" y="8"/>
                      <a:pt x="211" y="23"/>
                    </a:cubicBezTo>
                    <a:cubicBezTo>
                      <a:pt x="226" y="38"/>
                      <a:pt x="234" y="57"/>
                      <a:pt x="234" y="78"/>
                    </a:cubicBezTo>
                    <a:cubicBezTo>
                      <a:pt x="234" y="98"/>
                      <a:pt x="226" y="117"/>
                      <a:pt x="211" y="132"/>
                    </a:cubicBezTo>
                    <a:cubicBezTo>
                      <a:pt x="153" y="190"/>
                      <a:pt x="153" y="190"/>
                      <a:pt x="153" y="190"/>
                    </a:cubicBezTo>
                    <a:cubicBezTo>
                      <a:pt x="122" y="221"/>
                      <a:pt x="77" y="227"/>
                      <a:pt x="44" y="227"/>
                    </a:cubicBezTo>
                    <a:moveTo>
                      <a:pt x="28" y="206"/>
                    </a:moveTo>
                    <a:cubicBezTo>
                      <a:pt x="32" y="207"/>
                      <a:pt x="38" y="207"/>
                      <a:pt x="44" y="207"/>
                    </a:cubicBezTo>
                    <a:cubicBezTo>
                      <a:pt x="68" y="207"/>
                      <a:pt x="112" y="203"/>
                      <a:pt x="139" y="176"/>
                    </a:cubicBezTo>
                    <a:cubicBezTo>
                      <a:pt x="197" y="118"/>
                      <a:pt x="197" y="118"/>
                      <a:pt x="197" y="118"/>
                    </a:cubicBezTo>
                    <a:cubicBezTo>
                      <a:pt x="208" y="107"/>
                      <a:pt x="214" y="93"/>
                      <a:pt x="214" y="78"/>
                    </a:cubicBezTo>
                    <a:cubicBezTo>
                      <a:pt x="214" y="62"/>
                      <a:pt x="208" y="48"/>
                      <a:pt x="197" y="37"/>
                    </a:cubicBezTo>
                    <a:cubicBezTo>
                      <a:pt x="186" y="26"/>
                      <a:pt x="172" y="20"/>
                      <a:pt x="156" y="20"/>
                    </a:cubicBezTo>
                    <a:cubicBezTo>
                      <a:pt x="141" y="20"/>
                      <a:pt x="127" y="26"/>
                      <a:pt x="116" y="37"/>
                    </a:cubicBezTo>
                    <a:cubicBezTo>
                      <a:pt x="58" y="95"/>
                      <a:pt x="58" y="95"/>
                      <a:pt x="58" y="95"/>
                    </a:cubicBezTo>
                    <a:cubicBezTo>
                      <a:pt x="28" y="126"/>
                      <a:pt x="27" y="185"/>
                      <a:pt x="28" y="20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8" name="Freeform 35"/>
            <p:cNvSpPr/>
            <p:nvPr/>
          </p:nvSpPr>
          <p:spPr bwMode="auto">
            <a:xfrm>
              <a:off x="1973823" y="2247439"/>
              <a:ext cx="365325" cy="379097"/>
            </a:xfrm>
            <a:custGeom>
              <a:avLst/>
              <a:gdLst>
                <a:gd name="T0" fmla="*/ 112 w 397"/>
                <a:gd name="T1" fmla="*/ 412 h 412"/>
                <a:gd name="T2" fmla="*/ 40 w 397"/>
                <a:gd name="T3" fmla="*/ 382 h 412"/>
                <a:gd name="T4" fmla="*/ 40 w 397"/>
                <a:gd name="T5" fmla="*/ 238 h 412"/>
                <a:gd name="T6" fmla="*/ 249 w 397"/>
                <a:gd name="T7" fmla="*/ 29 h 412"/>
                <a:gd name="T8" fmla="*/ 354 w 397"/>
                <a:gd name="T9" fmla="*/ 29 h 412"/>
                <a:gd name="T10" fmla="*/ 376 w 397"/>
                <a:gd name="T11" fmla="*/ 82 h 412"/>
                <a:gd name="T12" fmla="*/ 355 w 397"/>
                <a:gd name="T13" fmla="*/ 134 h 412"/>
                <a:gd name="T14" fmla="*/ 162 w 397"/>
                <a:gd name="T15" fmla="*/ 327 h 412"/>
                <a:gd name="T16" fmla="*/ 159 w 397"/>
                <a:gd name="T17" fmla="*/ 329 h 412"/>
                <a:gd name="T18" fmla="*/ 100 w 397"/>
                <a:gd name="T19" fmla="*/ 329 h 412"/>
                <a:gd name="T20" fmla="*/ 99 w 397"/>
                <a:gd name="T21" fmla="*/ 329 h 412"/>
                <a:gd name="T22" fmla="*/ 87 w 397"/>
                <a:gd name="T23" fmla="*/ 299 h 412"/>
                <a:gd name="T24" fmla="*/ 100 w 397"/>
                <a:gd name="T25" fmla="*/ 269 h 412"/>
                <a:gd name="T26" fmla="*/ 200 w 397"/>
                <a:gd name="T27" fmla="*/ 169 h 412"/>
                <a:gd name="T28" fmla="*/ 214 w 397"/>
                <a:gd name="T29" fmla="*/ 169 h 412"/>
                <a:gd name="T30" fmla="*/ 214 w 397"/>
                <a:gd name="T31" fmla="*/ 183 h 412"/>
                <a:gd name="T32" fmla="*/ 114 w 397"/>
                <a:gd name="T33" fmla="*/ 284 h 412"/>
                <a:gd name="T34" fmla="*/ 107 w 397"/>
                <a:gd name="T35" fmla="*/ 299 h 412"/>
                <a:gd name="T36" fmla="*/ 114 w 397"/>
                <a:gd name="T37" fmla="*/ 315 h 412"/>
                <a:gd name="T38" fmla="*/ 114 w 397"/>
                <a:gd name="T39" fmla="*/ 315 h 412"/>
                <a:gd name="T40" fmla="*/ 145 w 397"/>
                <a:gd name="T41" fmla="*/ 315 h 412"/>
                <a:gd name="T42" fmla="*/ 340 w 397"/>
                <a:gd name="T43" fmla="*/ 120 h 412"/>
                <a:gd name="T44" fmla="*/ 356 w 397"/>
                <a:gd name="T45" fmla="*/ 82 h 412"/>
                <a:gd name="T46" fmla="*/ 340 w 397"/>
                <a:gd name="T47" fmla="*/ 43 h 412"/>
                <a:gd name="T48" fmla="*/ 263 w 397"/>
                <a:gd name="T49" fmla="*/ 43 h 412"/>
                <a:gd name="T50" fmla="*/ 54 w 397"/>
                <a:gd name="T51" fmla="*/ 252 h 412"/>
                <a:gd name="T52" fmla="*/ 54 w 397"/>
                <a:gd name="T53" fmla="*/ 368 h 412"/>
                <a:gd name="T54" fmla="*/ 170 w 397"/>
                <a:gd name="T55" fmla="*/ 368 h 412"/>
                <a:gd name="T56" fmla="*/ 379 w 397"/>
                <a:gd name="T57" fmla="*/ 159 h 412"/>
                <a:gd name="T58" fmla="*/ 393 w 397"/>
                <a:gd name="T59" fmla="*/ 159 h 412"/>
                <a:gd name="T60" fmla="*/ 393 w 397"/>
                <a:gd name="T61" fmla="*/ 173 h 412"/>
                <a:gd name="T62" fmla="*/ 184 w 397"/>
                <a:gd name="T63" fmla="*/ 382 h 412"/>
                <a:gd name="T64" fmla="*/ 112 w 397"/>
                <a:gd name="T65" fmla="*/ 41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97" h="412">
                  <a:moveTo>
                    <a:pt x="112" y="412"/>
                  </a:moveTo>
                  <a:cubicBezTo>
                    <a:pt x="86" y="412"/>
                    <a:pt x="60" y="402"/>
                    <a:pt x="40" y="382"/>
                  </a:cubicBezTo>
                  <a:cubicBezTo>
                    <a:pt x="0" y="342"/>
                    <a:pt x="0" y="278"/>
                    <a:pt x="40" y="238"/>
                  </a:cubicBezTo>
                  <a:cubicBezTo>
                    <a:pt x="249" y="29"/>
                    <a:pt x="249" y="29"/>
                    <a:pt x="249" y="29"/>
                  </a:cubicBezTo>
                  <a:cubicBezTo>
                    <a:pt x="278" y="0"/>
                    <a:pt x="325" y="0"/>
                    <a:pt x="354" y="29"/>
                  </a:cubicBezTo>
                  <a:cubicBezTo>
                    <a:pt x="369" y="43"/>
                    <a:pt x="376" y="62"/>
                    <a:pt x="376" y="82"/>
                  </a:cubicBezTo>
                  <a:cubicBezTo>
                    <a:pt x="376" y="101"/>
                    <a:pt x="369" y="120"/>
                    <a:pt x="355" y="134"/>
                  </a:cubicBezTo>
                  <a:cubicBezTo>
                    <a:pt x="162" y="327"/>
                    <a:pt x="162" y="327"/>
                    <a:pt x="162" y="327"/>
                  </a:cubicBezTo>
                  <a:cubicBezTo>
                    <a:pt x="159" y="329"/>
                    <a:pt x="159" y="329"/>
                    <a:pt x="159" y="329"/>
                  </a:cubicBezTo>
                  <a:cubicBezTo>
                    <a:pt x="143" y="346"/>
                    <a:pt x="116" y="345"/>
                    <a:pt x="100" y="329"/>
                  </a:cubicBezTo>
                  <a:cubicBezTo>
                    <a:pt x="99" y="329"/>
                    <a:pt x="99" y="329"/>
                    <a:pt x="99" y="329"/>
                  </a:cubicBezTo>
                  <a:cubicBezTo>
                    <a:pt x="92" y="321"/>
                    <a:pt x="87" y="310"/>
                    <a:pt x="87" y="299"/>
                  </a:cubicBezTo>
                  <a:cubicBezTo>
                    <a:pt x="87" y="288"/>
                    <a:pt x="92" y="277"/>
                    <a:pt x="100" y="269"/>
                  </a:cubicBezTo>
                  <a:cubicBezTo>
                    <a:pt x="200" y="169"/>
                    <a:pt x="200" y="169"/>
                    <a:pt x="200" y="169"/>
                  </a:cubicBezTo>
                  <a:cubicBezTo>
                    <a:pt x="204" y="165"/>
                    <a:pt x="210" y="165"/>
                    <a:pt x="214" y="169"/>
                  </a:cubicBezTo>
                  <a:cubicBezTo>
                    <a:pt x="218" y="173"/>
                    <a:pt x="218" y="179"/>
                    <a:pt x="214" y="183"/>
                  </a:cubicBezTo>
                  <a:cubicBezTo>
                    <a:pt x="114" y="284"/>
                    <a:pt x="114" y="284"/>
                    <a:pt x="114" y="284"/>
                  </a:cubicBezTo>
                  <a:cubicBezTo>
                    <a:pt x="110" y="288"/>
                    <a:pt x="107" y="293"/>
                    <a:pt x="107" y="299"/>
                  </a:cubicBezTo>
                  <a:cubicBezTo>
                    <a:pt x="107" y="305"/>
                    <a:pt x="110" y="311"/>
                    <a:pt x="114" y="315"/>
                  </a:cubicBezTo>
                  <a:cubicBezTo>
                    <a:pt x="114" y="315"/>
                    <a:pt x="114" y="315"/>
                    <a:pt x="114" y="315"/>
                  </a:cubicBezTo>
                  <a:cubicBezTo>
                    <a:pt x="123" y="324"/>
                    <a:pt x="136" y="324"/>
                    <a:pt x="145" y="315"/>
                  </a:cubicBezTo>
                  <a:cubicBezTo>
                    <a:pt x="340" y="120"/>
                    <a:pt x="340" y="120"/>
                    <a:pt x="340" y="120"/>
                  </a:cubicBezTo>
                  <a:cubicBezTo>
                    <a:pt x="351" y="110"/>
                    <a:pt x="356" y="96"/>
                    <a:pt x="356" y="82"/>
                  </a:cubicBezTo>
                  <a:cubicBezTo>
                    <a:pt x="356" y="67"/>
                    <a:pt x="351" y="53"/>
                    <a:pt x="340" y="43"/>
                  </a:cubicBezTo>
                  <a:cubicBezTo>
                    <a:pt x="319" y="22"/>
                    <a:pt x="285" y="22"/>
                    <a:pt x="263" y="43"/>
                  </a:cubicBezTo>
                  <a:cubicBezTo>
                    <a:pt x="54" y="252"/>
                    <a:pt x="54" y="252"/>
                    <a:pt x="54" y="252"/>
                  </a:cubicBezTo>
                  <a:cubicBezTo>
                    <a:pt x="22" y="284"/>
                    <a:pt x="22" y="336"/>
                    <a:pt x="54" y="368"/>
                  </a:cubicBezTo>
                  <a:cubicBezTo>
                    <a:pt x="86" y="400"/>
                    <a:pt x="138" y="400"/>
                    <a:pt x="170" y="368"/>
                  </a:cubicBezTo>
                  <a:cubicBezTo>
                    <a:pt x="379" y="159"/>
                    <a:pt x="379" y="159"/>
                    <a:pt x="379" y="159"/>
                  </a:cubicBezTo>
                  <a:cubicBezTo>
                    <a:pt x="383" y="155"/>
                    <a:pt x="389" y="155"/>
                    <a:pt x="393" y="159"/>
                  </a:cubicBezTo>
                  <a:cubicBezTo>
                    <a:pt x="397" y="162"/>
                    <a:pt x="397" y="169"/>
                    <a:pt x="393" y="173"/>
                  </a:cubicBezTo>
                  <a:cubicBezTo>
                    <a:pt x="184" y="382"/>
                    <a:pt x="184" y="382"/>
                    <a:pt x="184" y="382"/>
                  </a:cubicBezTo>
                  <a:cubicBezTo>
                    <a:pt x="164" y="402"/>
                    <a:pt x="138" y="412"/>
                    <a:pt x="112" y="412"/>
                  </a:cubicBezTo>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lstStyle/>
            <a:p>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9" name="组合 18"/>
            <p:cNvGrpSpPr/>
            <p:nvPr/>
          </p:nvGrpSpPr>
          <p:grpSpPr>
            <a:xfrm>
              <a:off x="6187624" y="1595553"/>
              <a:ext cx="358802" cy="360976"/>
              <a:chOff x="4232561" y="1784783"/>
              <a:chExt cx="634420" cy="638265"/>
            </a:xfrm>
            <a:solidFill>
              <a:schemeClr val="bg1"/>
            </a:solidFill>
            <a:effectLst>
              <a:outerShdw blurRad="50800" dist="38100" dir="2700000" algn="tl" rotWithShape="0">
                <a:prstClr val="black">
                  <a:alpha val="40000"/>
                </a:prstClr>
              </a:outerShdw>
            </a:effectLst>
          </p:grpSpPr>
          <p:sp>
            <p:nvSpPr>
              <p:cNvPr id="32" name="Freeform 36"/>
              <p:cNvSpPr>
                <a:spLocks noEditPoints="1"/>
              </p:cNvSpPr>
              <p:nvPr/>
            </p:nvSpPr>
            <p:spPr bwMode="auto">
              <a:xfrm>
                <a:off x="4232561" y="1784783"/>
                <a:ext cx="634420" cy="638265"/>
              </a:xfrm>
              <a:custGeom>
                <a:avLst/>
                <a:gdLst>
                  <a:gd name="T0" fmla="*/ 245 w 390"/>
                  <a:gd name="T1" fmla="*/ 392 h 392"/>
                  <a:gd name="T2" fmla="*/ 235 w 390"/>
                  <a:gd name="T3" fmla="*/ 386 h 392"/>
                  <a:gd name="T4" fmla="*/ 161 w 390"/>
                  <a:gd name="T5" fmla="*/ 228 h 392"/>
                  <a:gd name="T6" fmla="*/ 6 w 390"/>
                  <a:gd name="T7" fmla="*/ 157 h 392"/>
                  <a:gd name="T8" fmla="*/ 0 w 390"/>
                  <a:gd name="T9" fmla="*/ 148 h 392"/>
                  <a:gd name="T10" fmla="*/ 7 w 390"/>
                  <a:gd name="T11" fmla="*/ 139 h 392"/>
                  <a:gd name="T12" fmla="*/ 375 w 390"/>
                  <a:gd name="T13" fmla="*/ 1 h 392"/>
                  <a:gd name="T14" fmla="*/ 386 w 390"/>
                  <a:gd name="T15" fmla="*/ 3 h 392"/>
                  <a:gd name="T16" fmla="*/ 388 w 390"/>
                  <a:gd name="T17" fmla="*/ 14 h 392"/>
                  <a:gd name="T18" fmla="*/ 254 w 390"/>
                  <a:gd name="T19" fmla="*/ 385 h 392"/>
                  <a:gd name="T20" fmla="*/ 245 w 390"/>
                  <a:gd name="T21" fmla="*/ 392 h 392"/>
                  <a:gd name="T22" fmla="*/ 245 w 390"/>
                  <a:gd name="T23" fmla="*/ 392 h 392"/>
                  <a:gd name="T24" fmla="*/ 36 w 390"/>
                  <a:gd name="T25" fmla="*/ 149 h 392"/>
                  <a:gd name="T26" fmla="*/ 173 w 390"/>
                  <a:gd name="T27" fmla="*/ 212 h 392"/>
                  <a:gd name="T28" fmla="*/ 178 w 390"/>
                  <a:gd name="T29" fmla="*/ 216 h 392"/>
                  <a:gd name="T30" fmla="*/ 243 w 390"/>
                  <a:gd name="T31" fmla="*/ 356 h 392"/>
                  <a:gd name="T32" fmla="*/ 362 w 390"/>
                  <a:gd name="T33" fmla="*/ 27 h 392"/>
                  <a:gd name="T34" fmla="*/ 36 w 390"/>
                  <a:gd name="T35" fmla="*/ 149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0" h="392">
                    <a:moveTo>
                      <a:pt x="245" y="392"/>
                    </a:moveTo>
                    <a:cubicBezTo>
                      <a:pt x="241" y="392"/>
                      <a:pt x="237" y="390"/>
                      <a:pt x="235" y="386"/>
                    </a:cubicBezTo>
                    <a:cubicBezTo>
                      <a:pt x="161" y="228"/>
                      <a:pt x="161" y="228"/>
                      <a:pt x="161" y="228"/>
                    </a:cubicBezTo>
                    <a:cubicBezTo>
                      <a:pt x="6" y="157"/>
                      <a:pt x="6" y="157"/>
                      <a:pt x="6" y="157"/>
                    </a:cubicBezTo>
                    <a:cubicBezTo>
                      <a:pt x="3" y="155"/>
                      <a:pt x="0" y="152"/>
                      <a:pt x="0" y="148"/>
                    </a:cubicBezTo>
                    <a:cubicBezTo>
                      <a:pt x="1" y="144"/>
                      <a:pt x="3" y="140"/>
                      <a:pt x="7" y="139"/>
                    </a:cubicBezTo>
                    <a:cubicBezTo>
                      <a:pt x="375" y="1"/>
                      <a:pt x="375" y="1"/>
                      <a:pt x="375" y="1"/>
                    </a:cubicBezTo>
                    <a:cubicBezTo>
                      <a:pt x="379" y="0"/>
                      <a:pt x="383" y="1"/>
                      <a:pt x="386" y="3"/>
                    </a:cubicBezTo>
                    <a:cubicBezTo>
                      <a:pt x="389" y="6"/>
                      <a:pt x="390" y="10"/>
                      <a:pt x="388" y="14"/>
                    </a:cubicBezTo>
                    <a:cubicBezTo>
                      <a:pt x="254" y="385"/>
                      <a:pt x="254" y="385"/>
                      <a:pt x="254" y="385"/>
                    </a:cubicBezTo>
                    <a:cubicBezTo>
                      <a:pt x="253" y="389"/>
                      <a:pt x="249" y="392"/>
                      <a:pt x="245" y="392"/>
                    </a:cubicBezTo>
                    <a:cubicBezTo>
                      <a:pt x="245" y="392"/>
                      <a:pt x="245" y="392"/>
                      <a:pt x="245" y="392"/>
                    </a:cubicBezTo>
                    <a:moveTo>
                      <a:pt x="36" y="149"/>
                    </a:moveTo>
                    <a:cubicBezTo>
                      <a:pt x="173" y="212"/>
                      <a:pt x="173" y="212"/>
                      <a:pt x="173" y="212"/>
                    </a:cubicBezTo>
                    <a:cubicBezTo>
                      <a:pt x="175" y="213"/>
                      <a:pt x="177" y="214"/>
                      <a:pt x="178" y="216"/>
                    </a:cubicBezTo>
                    <a:cubicBezTo>
                      <a:pt x="243" y="356"/>
                      <a:pt x="243" y="356"/>
                      <a:pt x="243" y="356"/>
                    </a:cubicBezTo>
                    <a:cubicBezTo>
                      <a:pt x="362" y="27"/>
                      <a:pt x="362" y="27"/>
                      <a:pt x="362" y="27"/>
                    </a:cubicBezTo>
                    <a:lnTo>
                      <a:pt x="36" y="1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37"/>
              <p:cNvSpPr/>
              <p:nvPr/>
            </p:nvSpPr>
            <p:spPr bwMode="auto">
              <a:xfrm>
                <a:off x="4490173" y="1784783"/>
                <a:ext cx="376807" cy="375526"/>
              </a:xfrm>
              <a:custGeom>
                <a:avLst/>
                <a:gdLst>
                  <a:gd name="T0" fmla="*/ 11 w 232"/>
                  <a:gd name="T1" fmla="*/ 231 h 231"/>
                  <a:gd name="T2" fmla="*/ 4 w 232"/>
                  <a:gd name="T3" fmla="*/ 228 h 231"/>
                  <a:gd name="T4" fmla="*/ 4 w 232"/>
                  <a:gd name="T5" fmla="*/ 214 h 231"/>
                  <a:gd name="T6" fmla="*/ 214 w 232"/>
                  <a:gd name="T7" fmla="*/ 3 h 231"/>
                  <a:gd name="T8" fmla="*/ 228 w 232"/>
                  <a:gd name="T9" fmla="*/ 3 h 231"/>
                  <a:gd name="T10" fmla="*/ 228 w 232"/>
                  <a:gd name="T11" fmla="*/ 18 h 231"/>
                  <a:gd name="T12" fmla="*/ 18 w 232"/>
                  <a:gd name="T13" fmla="*/ 228 h 231"/>
                  <a:gd name="T14" fmla="*/ 11 w 232"/>
                  <a:gd name="T15" fmla="*/ 231 h 2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2" h="231">
                    <a:moveTo>
                      <a:pt x="11" y="231"/>
                    </a:moveTo>
                    <a:cubicBezTo>
                      <a:pt x="8" y="231"/>
                      <a:pt x="5" y="230"/>
                      <a:pt x="4" y="228"/>
                    </a:cubicBezTo>
                    <a:cubicBezTo>
                      <a:pt x="0" y="224"/>
                      <a:pt x="0" y="218"/>
                      <a:pt x="4" y="214"/>
                    </a:cubicBezTo>
                    <a:cubicBezTo>
                      <a:pt x="214" y="3"/>
                      <a:pt x="214" y="3"/>
                      <a:pt x="214" y="3"/>
                    </a:cubicBezTo>
                    <a:cubicBezTo>
                      <a:pt x="218" y="0"/>
                      <a:pt x="224" y="0"/>
                      <a:pt x="228" y="3"/>
                    </a:cubicBezTo>
                    <a:cubicBezTo>
                      <a:pt x="232" y="7"/>
                      <a:pt x="232" y="14"/>
                      <a:pt x="228" y="18"/>
                    </a:cubicBezTo>
                    <a:cubicBezTo>
                      <a:pt x="18" y="228"/>
                      <a:pt x="18" y="228"/>
                      <a:pt x="18" y="228"/>
                    </a:cubicBezTo>
                    <a:cubicBezTo>
                      <a:pt x="16" y="230"/>
                      <a:pt x="13" y="231"/>
                      <a:pt x="11" y="23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0" name="TextBox 103"/>
            <p:cNvSpPr txBox="1">
              <a:spLocks noChangeArrowheads="1"/>
            </p:cNvSpPr>
            <p:nvPr/>
          </p:nvSpPr>
          <p:spPr bwMode="auto">
            <a:xfrm>
              <a:off x="1611552" y="3533582"/>
              <a:ext cx="1124809" cy="393099"/>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dist">
                <a:lnSpc>
                  <a:spcPct val="120000"/>
                </a:lnSpc>
                <a:defRPr/>
              </a:pPr>
              <a:r>
                <a:rPr lang="zh-CN" altLang="en-US" sz="1200" b="1" kern="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时间段</a:t>
              </a:r>
              <a:endParaRPr lang="zh-CN" altLang="zh-CN" sz="1200" b="1" kern="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Box 103"/>
            <p:cNvSpPr txBox="1">
              <a:spLocks noChangeArrowheads="1"/>
            </p:cNvSpPr>
            <p:nvPr/>
          </p:nvSpPr>
          <p:spPr bwMode="auto">
            <a:xfrm>
              <a:off x="3678669" y="3533582"/>
              <a:ext cx="1124809" cy="393099"/>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dist">
                <a:lnSpc>
                  <a:spcPct val="120000"/>
                </a:lnSpc>
                <a:defRPr/>
              </a:pPr>
              <a:r>
                <a:rPr lang="zh-CN" altLang="en-US" sz="1200" b="1" kern="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时间段</a:t>
              </a:r>
              <a:endParaRPr lang="zh-CN" altLang="zh-CN" sz="1200" b="1" kern="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extBox 103"/>
            <p:cNvSpPr txBox="1">
              <a:spLocks noChangeArrowheads="1"/>
            </p:cNvSpPr>
            <p:nvPr/>
          </p:nvSpPr>
          <p:spPr bwMode="auto">
            <a:xfrm>
              <a:off x="5825496" y="3533582"/>
              <a:ext cx="1124809" cy="393099"/>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dist">
                <a:lnSpc>
                  <a:spcPct val="120000"/>
                </a:lnSpc>
                <a:defRPr/>
              </a:pPr>
              <a:r>
                <a:rPr lang="zh-CN" altLang="en-US" sz="1200" b="1" kern="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时间段</a:t>
              </a:r>
              <a:endParaRPr lang="zh-CN" altLang="zh-CN" sz="1200" b="1" kern="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TextBox 103"/>
            <p:cNvSpPr txBox="1">
              <a:spLocks noChangeArrowheads="1"/>
            </p:cNvSpPr>
            <p:nvPr/>
          </p:nvSpPr>
          <p:spPr bwMode="auto">
            <a:xfrm>
              <a:off x="8012154" y="3533582"/>
              <a:ext cx="1124809" cy="393099"/>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dist">
                <a:lnSpc>
                  <a:spcPct val="120000"/>
                </a:lnSpc>
                <a:defRPr/>
              </a:pPr>
              <a:r>
                <a:rPr lang="zh-CN" altLang="en-US" sz="1200" b="1" kern="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时间段</a:t>
              </a:r>
              <a:endParaRPr lang="zh-CN" altLang="zh-CN" sz="1200" b="1" kern="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extBox 103"/>
            <p:cNvSpPr txBox="1">
              <a:spLocks noChangeArrowheads="1"/>
            </p:cNvSpPr>
            <p:nvPr/>
          </p:nvSpPr>
          <p:spPr bwMode="auto">
            <a:xfrm>
              <a:off x="1653188" y="4202655"/>
              <a:ext cx="1375796" cy="393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nSpc>
                  <a:spcPct val="120000"/>
                </a:lnSpc>
                <a:defRPr/>
              </a:pPr>
              <a:r>
                <a:rPr lang="zh-CN" altLang="en-US" sz="1200" b="1" kern="0"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您的小标题</a:t>
              </a:r>
              <a:endParaRPr lang="zh-CN" altLang="zh-CN" sz="1200" b="1" kern="0"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矩形 24"/>
            <p:cNvSpPr/>
            <p:nvPr/>
          </p:nvSpPr>
          <p:spPr>
            <a:xfrm>
              <a:off x="1269084" y="4533696"/>
              <a:ext cx="1976580" cy="1308050"/>
            </a:xfrm>
            <a:prstGeom prst="rect">
              <a:avLst/>
            </a:prstGeom>
          </p:spPr>
          <p:txBody>
            <a:bodyPr wrap="square">
              <a:spAutoFit/>
            </a:bodyPr>
            <a:lstStyle/>
            <a:p>
              <a:r>
                <a:rPr lang="zh-CN" altLang="en-US" sz="825"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您的内容打在这里，或者通过复制您的文本后，在此框中选择粘贴</a:t>
              </a:r>
              <a:endParaRPr lang="en-US" altLang="zh-CN" sz="825"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825"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您的内容打在这里，或者通过复制您的文本后，在此框中选择粘贴</a:t>
              </a:r>
              <a:endParaRPr lang="zh-CN" altLang="en-US" sz="825"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endParaRPr>
            </a:p>
            <a:p>
              <a:endParaRPr lang="zh-CN" altLang="en-US" sz="825"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TextBox 103"/>
            <p:cNvSpPr txBox="1">
              <a:spLocks noChangeArrowheads="1"/>
            </p:cNvSpPr>
            <p:nvPr/>
          </p:nvSpPr>
          <p:spPr bwMode="auto">
            <a:xfrm>
              <a:off x="3658260" y="4202655"/>
              <a:ext cx="1375796" cy="393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nSpc>
                  <a:spcPct val="120000"/>
                </a:lnSpc>
                <a:defRPr/>
              </a:pPr>
              <a:r>
                <a:rPr lang="zh-CN" altLang="en-US" sz="1200" b="1" kern="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您的小标题</a:t>
              </a:r>
              <a:endParaRPr lang="zh-CN" altLang="zh-CN" sz="1200" b="1" kern="0"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矩形 26"/>
            <p:cNvSpPr/>
            <p:nvPr/>
          </p:nvSpPr>
          <p:spPr>
            <a:xfrm>
              <a:off x="3361240" y="4533697"/>
              <a:ext cx="1976580" cy="1308051"/>
            </a:xfrm>
            <a:prstGeom prst="rect">
              <a:avLst/>
            </a:prstGeom>
          </p:spPr>
          <p:txBody>
            <a:bodyPr wrap="square">
              <a:spAutoFit/>
            </a:bodyPr>
            <a:lstStyle/>
            <a:p>
              <a:r>
                <a:rPr lang="zh-CN" altLang="en-US" sz="825"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您的内容打在这里，或者通过复制您的文本后，在此框中选择粘贴</a:t>
              </a:r>
              <a:endParaRPr lang="en-US" altLang="zh-CN" sz="825"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825"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您的内容打在这里，或者通过复制您的文本后，在此框中选择粘贴</a:t>
              </a:r>
              <a:endParaRPr lang="zh-CN" altLang="en-US" sz="825"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endParaRPr>
            </a:p>
            <a:p>
              <a:endParaRPr lang="zh-CN" altLang="en-US" sz="825"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Box 103"/>
            <p:cNvSpPr txBox="1">
              <a:spLocks noChangeArrowheads="1"/>
            </p:cNvSpPr>
            <p:nvPr/>
          </p:nvSpPr>
          <p:spPr bwMode="auto">
            <a:xfrm>
              <a:off x="5768994" y="4215158"/>
              <a:ext cx="1375796" cy="393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nSpc>
                  <a:spcPct val="120000"/>
                </a:lnSpc>
                <a:defRPr/>
              </a:pPr>
              <a:r>
                <a:rPr lang="zh-CN" altLang="en-US" sz="1200" b="1" kern="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您的小标题</a:t>
              </a:r>
              <a:endParaRPr lang="zh-CN" altLang="zh-CN" sz="1200" b="1" kern="0"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矩形 28"/>
            <p:cNvSpPr/>
            <p:nvPr/>
          </p:nvSpPr>
          <p:spPr>
            <a:xfrm>
              <a:off x="5428431" y="4533698"/>
              <a:ext cx="1976580" cy="1308050"/>
            </a:xfrm>
            <a:prstGeom prst="rect">
              <a:avLst/>
            </a:prstGeom>
          </p:spPr>
          <p:txBody>
            <a:bodyPr wrap="square">
              <a:spAutoFit/>
            </a:bodyPr>
            <a:lstStyle/>
            <a:p>
              <a:r>
                <a:rPr lang="zh-CN" altLang="en-US" sz="825"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您的内容打在这里，或者通过复制您的文本后，在此框中选择粘贴</a:t>
              </a:r>
              <a:endParaRPr lang="en-US" altLang="zh-CN" sz="825"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825"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您的内容打在这里，或者通过复制您的文本后，在此框中选择粘贴</a:t>
              </a:r>
              <a:endParaRPr lang="zh-CN" altLang="en-US" sz="825"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endParaRPr>
            </a:p>
            <a:p>
              <a:endParaRPr lang="zh-CN" altLang="en-US" sz="825"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103"/>
            <p:cNvSpPr txBox="1">
              <a:spLocks noChangeArrowheads="1"/>
            </p:cNvSpPr>
            <p:nvPr/>
          </p:nvSpPr>
          <p:spPr bwMode="auto">
            <a:xfrm>
              <a:off x="7924279" y="4202655"/>
              <a:ext cx="1375796" cy="393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nSpc>
                  <a:spcPct val="120000"/>
                </a:lnSpc>
                <a:defRPr/>
              </a:pPr>
              <a:r>
                <a:rPr lang="zh-CN" altLang="en-US" sz="1200" b="1" kern="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您的小标题</a:t>
              </a:r>
              <a:endParaRPr lang="zh-CN" altLang="zh-CN" sz="1200" b="1" kern="0"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矩形 30"/>
            <p:cNvSpPr/>
            <p:nvPr/>
          </p:nvSpPr>
          <p:spPr>
            <a:xfrm>
              <a:off x="7540175" y="4533698"/>
              <a:ext cx="1976580" cy="1308050"/>
            </a:xfrm>
            <a:prstGeom prst="rect">
              <a:avLst/>
            </a:prstGeom>
          </p:spPr>
          <p:txBody>
            <a:bodyPr wrap="square">
              <a:spAutoFit/>
            </a:bodyPr>
            <a:lstStyle/>
            <a:p>
              <a:r>
                <a:rPr lang="zh-CN" altLang="en-US" sz="825"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您的内容打在这里，或者通过复制您的文本后，在此框中选择粘贴</a:t>
              </a:r>
              <a:endParaRPr lang="en-US" altLang="zh-CN" sz="825"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825"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您的内容打在这里，或者通过复制您的文本后，在此框中选择粘贴</a:t>
              </a:r>
              <a:endParaRPr lang="zh-CN" altLang="en-US" sz="825"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endParaRPr>
            </a:p>
            <a:p>
              <a:endParaRPr lang="zh-CN" altLang="en-US" sz="825"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9" name="矩形 48"/>
          <p:cNvSpPr/>
          <p:nvPr/>
        </p:nvSpPr>
        <p:spPr>
          <a:xfrm>
            <a:off x="0"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custDataLst>
              <p:tags r:id="rId1"/>
            </p:custDataLst>
          </p:nvPr>
        </p:nvSpPr>
        <p:spPr>
          <a:xfrm>
            <a:off x="1120" y="1862765"/>
            <a:ext cx="9141760" cy="8504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2024889" rtlCol="0" anchor="ctr">
            <a:normAutofit/>
          </a:bodyPr>
          <a:lstStyle/>
          <a:p>
            <a:pPr algn="ctr"/>
            <a:endParaRPr lang="zh-CN" altLang="en-US" sz="1425"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任意多边形 6"/>
          <p:cNvSpPr/>
          <p:nvPr>
            <p:custDataLst>
              <p:tags r:id="rId2"/>
            </p:custDataLst>
          </p:nvPr>
        </p:nvSpPr>
        <p:spPr>
          <a:xfrm>
            <a:off x="1020655" y="1593319"/>
            <a:ext cx="1943878" cy="1529978"/>
          </a:xfrm>
          <a:custGeom>
            <a:avLst/>
            <a:gdLst>
              <a:gd name="connsiteX0" fmla="*/ 0 w 1950720"/>
              <a:gd name="connsiteY0" fmla="*/ 0 h 1535364"/>
              <a:gd name="connsiteX1" fmla="*/ 1950720 w 1950720"/>
              <a:gd name="connsiteY1" fmla="*/ 0 h 1535364"/>
              <a:gd name="connsiteX2" fmla="*/ 975360 w 1950720"/>
              <a:gd name="connsiteY2" fmla="*/ 1535364 h 1535364"/>
            </a:gdLst>
            <a:ahLst/>
            <a:cxnLst>
              <a:cxn ang="0">
                <a:pos x="connsiteX0" y="connsiteY0"/>
              </a:cxn>
              <a:cxn ang="0">
                <a:pos x="connsiteX1" y="connsiteY1"/>
              </a:cxn>
              <a:cxn ang="0">
                <a:pos x="connsiteX2" y="connsiteY2"/>
              </a:cxn>
            </a:cxnLst>
            <a:rect l="l" t="t" r="r" b="b"/>
            <a:pathLst>
              <a:path w="1950720" h="1535364">
                <a:moveTo>
                  <a:pt x="0" y="0"/>
                </a:moveTo>
                <a:lnTo>
                  <a:pt x="1950720" y="0"/>
                </a:lnTo>
                <a:lnTo>
                  <a:pt x="975360" y="1535364"/>
                </a:lnTo>
                <a:close/>
              </a:path>
            </a:pathLst>
          </a:custGeom>
          <a:solidFill>
            <a:schemeClr val="accent1"/>
          </a:solidFill>
          <a:ln w="0">
            <a:noFill/>
          </a:ln>
        </p:spPr>
        <p:style>
          <a:lnRef idx="2">
            <a:schemeClr val="accent1">
              <a:shade val="50000"/>
            </a:schemeClr>
          </a:lnRef>
          <a:fillRef idx="1">
            <a:schemeClr val="accent1"/>
          </a:fillRef>
          <a:effectRef idx="0">
            <a:schemeClr val="accent1"/>
          </a:effectRef>
          <a:fontRef idx="minor">
            <a:schemeClr val="lt1"/>
          </a:fontRef>
        </p:style>
        <p:txBody>
          <a:bodyPr wrap="square" tIns="0" bIns="404978" rtlCol="0" anchor="ctr">
            <a:noAutofit/>
          </a:bodyPr>
          <a:lstStyle/>
          <a:p>
            <a:pPr algn="ctr">
              <a:buClr>
                <a:srgbClr val="FFC000">
                  <a:lumMod val="75000"/>
                </a:srgbClr>
              </a:buClr>
              <a:buSzPct val="60000"/>
            </a:pPr>
            <a:r>
              <a:rPr lang="en-US" altLang="zh-CN" sz="4695" dirty="0">
                <a:solidFill>
                  <a:prstClr val="white"/>
                </a:solidFill>
                <a:latin typeface="Arial" panose="020B0604020202020204" pitchFamily="34" charset="0"/>
                <a:ea typeface="微软雅黑" panose="020B0503020204020204" pitchFamily="34" charset="-122"/>
                <a:sym typeface="Arial" panose="020B0604020202020204" pitchFamily="34" charset="0"/>
              </a:rPr>
              <a:t>02</a:t>
            </a:r>
            <a:endParaRPr lang="zh-CN" altLang="en-US" sz="4695"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MH_Entry_1"/>
          <p:cNvSpPr/>
          <p:nvPr>
            <p:custDataLst>
              <p:tags r:id="rId3"/>
            </p:custDataLst>
          </p:nvPr>
        </p:nvSpPr>
        <p:spPr>
          <a:xfrm>
            <a:off x="4049017" y="2034056"/>
            <a:ext cx="1803442" cy="50347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r>
              <a:rPr lang="zh-CN" altLang="en-US" sz="2275" dirty="0">
                <a:solidFill>
                  <a:prstClr val="white"/>
                </a:solidFill>
                <a:latin typeface="Arial" panose="020B0604020202020204" pitchFamily="34" charset="0"/>
                <a:ea typeface="微软雅黑" panose="020B0503020204020204" pitchFamily="34" charset="-122"/>
                <a:sym typeface="Arial" panose="020B0604020202020204" pitchFamily="34" charset="0"/>
              </a:rPr>
              <a:t>工作完成情况</a:t>
            </a:r>
            <a:r>
              <a:rPr lang="en-US" altLang="zh-CN" sz="995" dirty="0">
                <a:solidFill>
                  <a:prstClr val="white"/>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995"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11"/>
          <p:cNvSpPr txBox="1"/>
          <p:nvPr/>
        </p:nvSpPr>
        <p:spPr>
          <a:xfrm>
            <a:off x="4951186" y="2761310"/>
            <a:ext cx="1149034" cy="153247"/>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995" dirty="0">
                <a:solidFill>
                  <a:prstClr val="white">
                    <a:lumMod val="65000"/>
                  </a:prst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995"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3691990" y="2761310"/>
            <a:ext cx="1149034" cy="153247"/>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995" dirty="0">
                <a:solidFill>
                  <a:prstClr val="white">
                    <a:lumMod val="65000"/>
                  </a:prst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995"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4951186" y="2953066"/>
            <a:ext cx="1149034" cy="153247"/>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995" dirty="0">
                <a:solidFill>
                  <a:prstClr val="white">
                    <a:lumMod val="65000"/>
                  </a:prst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995"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3691990" y="2953066"/>
            <a:ext cx="1149034" cy="153247"/>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995" dirty="0">
                <a:solidFill>
                  <a:prstClr val="white">
                    <a:lumMod val="65000"/>
                  </a:prst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995"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custDataLst>
              <p:tags r:id="rId1"/>
            </p:custDataLst>
          </p:nvPr>
        </p:nvSpPr>
        <p:spPr>
          <a:xfrm>
            <a:off x="521545" y="459719"/>
            <a:ext cx="8622455" cy="22245"/>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1"/>
          </a:solidFill>
          <a:ln>
            <a:solidFill>
              <a:srgbClr val="88D27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420">
              <a:latin typeface="Arial" panose="020B0604020202020204" pitchFamily="34" charset="0"/>
              <a:ea typeface="微软雅黑" panose="020B0503020204020204" pitchFamily="34" charset="-122"/>
              <a:sym typeface="Arial" panose="020B0604020202020204" pitchFamily="34" charset="0"/>
            </a:endParaRPr>
          </a:p>
        </p:txBody>
      </p:sp>
      <p:sp>
        <p:nvSpPr>
          <p:cNvPr id="5" name="任意多边形 4"/>
          <p:cNvSpPr/>
          <p:nvPr>
            <p:custDataLst>
              <p:tags r:id="rId2"/>
            </p:custDataLst>
          </p:nvPr>
        </p:nvSpPr>
        <p:spPr>
          <a:xfrm>
            <a:off x="1" y="100217"/>
            <a:ext cx="410465" cy="381747"/>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42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Content Placeholder 2"/>
          <p:cNvSpPr txBox="1"/>
          <p:nvPr/>
        </p:nvSpPr>
        <p:spPr>
          <a:xfrm>
            <a:off x="699345" y="161315"/>
            <a:ext cx="2181013" cy="246221"/>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600" dirty="0" smtClean="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年度计划完成</a:t>
            </a:r>
            <a:endParaRPr lang="en-US" sz="1600"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TextBox 103"/>
          <p:cNvSpPr txBox="1">
            <a:spLocks noChangeArrowheads="1"/>
          </p:cNvSpPr>
          <p:nvPr/>
        </p:nvSpPr>
        <p:spPr bwMode="auto">
          <a:xfrm>
            <a:off x="6968027" y="3595336"/>
            <a:ext cx="1005363" cy="294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lnSpc>
                <a:spcPct val="120000"/>
              </a:lnSpc>
              <a:defRPr/>
            </a:pPr>
            <a:r>
              <a:rPr lang="zh-CN" altLang="en-US" sz="1200" kern="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您的小标题</a:t>
            </a:r>
            <a:endParaRPr lang="zh-CN" altLang="zh-CN" sz="1200" kern="0"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矩形 7"/>
          <p:cNvSpPr/>
          <p:nvPr/>
        </p:nvSpPr>
        <p:spPr>
          <a:xfrm>
            <a:off x="6811937" y="3815161"/>
            <a:ext cx="1482435" cy="473206"/>
          </a:xfrm>
          <a:prstGeom prst="rect">
            <a:avLst/>
          </a:prstGeom>
        </p:spPr>
        <p:txBody>
          <a:bodyPr wrap="square">
            <a:spAutoFit/>
          </a:bodyPr>
          <a:lstStyle/>
          <a:p>
            <a:r>
              <a:rPr lang="zh-CN" altLang="en-US" sz="825"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您的内容打在这里，或者通过复制您的文本后，在此框中选择粘贴</a:t>
            </a:r>
            <a:endParaRPr lang="zh-CN" altLang="en-US" sz="825"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TextBox 103"/>
          <p:cNvSpPr txBox="1">
            <a:spLocks noChangeArrowheads="1"/>
          </p:cNvSpPr>
          <p:nvPr/>
        </p:nvSpPr>
        <p:spPr bwMode="auto">
          <a:xfrm>
            <a:off x="4136654" y="3554421"/>
            <a:ext cx="1005363" cy="294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lnSpc>
                <a:spcPct val="120000"/>
              </a:lnSpc>
              <a:defRPr/>
            </a:pPr>
            <a:r>
              <a:rPr lang="zh-CN" altLang="en-US" sz="1200" kern="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您的小标题</a:t>
            </a:r>
            <a:endParaRPr lang="zh-CN" altLang="zh-CN" sz="1200" kern="0"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矩形 9"/>
          <p:cNvSpPr/>
          <p:nvPr/>
        </p:nvSpPr>
        <p:spPr>
          <a:xfrm>
            <a:off x="3980564" y="3774246"/>
            <a:ext cx="1482435" cy="473206"/>
          </a:xfrm>
          <a:prstGeom prst="rect">
            <a:avLst/>
          </a:prstGeom>
        </p:spPr>
        <p:txBody>
          <a:bodyPr wrap="square">
            <a:spAutoFit/>
          </a:bodyPr>
          <a:lstStyle/>
          <a:p>
            <a:r>
              <a:rPr lang="zh-CN" altLang="en-US" sz="825"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您的内容打在这里，或者通过复制您的文本后，在此框中选择粘贴</a:t>
            </a:r>
            <a:endParaRPr lang="zh-CN" altLang="en-US" sz="825"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TextBox 103"/>
          <p:cNvSpPr txBox="1">
            <a:spLocks noChangeArrowheads="1"/>
          </p:cNvSpPr>
          <p:nvPr/>
        </p:nvSpPr>
        <p:spPr bwMode="auto">
          <a:xfrm>
            <a:off x="1254688" y="3554421"/>
            <a:ext cx="1005363" cy="294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lnSpc>
                <a:spcPct val="120000"/>
              </a:lnSpc>
              <a:defRPr/>
            </a:pPr>
            <a:r>
              <a:rPr lang="zh-CN" altLang="en-US" sz="1200" kern="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您的小标题</a:t>
            </a:r>
            <a:endParaRPr lang="zh-CN" altLang="zh-CN" sz="1200" kern="0"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矩形 11"/>
          <p:cNvSpPr/>
          <p:nvPr/>
        </p:nvSpPr>
        <p:spPr>
          <a:xfrm>
            <a:off x="1098599" y="3774246"/>
            <a:ext cx="1482435" cy="473206"/>
          </a:xfrm>
          <a:prstGeom prst="rect">
            <a:avLst/>
          </a:prstGeom>
        </p:spPr>
        <p:txBody>
          <a:bodyPr wrap="square">
            <a:spAutoFit/>
          </a:bodyPr>
          <a:lstStyle/>
          <a:p>
            <a:r>
              <a:rPr lang="zh-CN" altLang="en-US" sz="825"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您的内容打在这里，或者通过复制您的文本后，在此框中选择粘贴</a:t>
            </a:r>
            <a:endParaRPr lang="zh-CN" altLang="en-US" sz="825"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103"/>
          <p:cNvSpPr txBox="1">
            <a:spLocks noChangeArrowheads="1"/>
          </p:cNvSpPr>
          <p:nvPr/>
        </p:nvSpPr>
        <p:spPr bwMode="auto">
          <a:xfrm>
            <a:off x="5421080" y="1277974"/>
            <a:ext cx="1005363" cy="294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lnSpc>
                <a:spcPct val="120000"/>
              </a:lnSpc>
              <a:defRPr/>
            </a:pPr>
            <a:r>
              <a:rPr lang="zh-CN" altLang="en-US" sz="1200" kern="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您的小标题</a:t>
            </a:r>
            <a:endParaRPr lang="zh-CN" altLang="zh-CN" sz="1200" kern="0"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矩形 13"/>
          <p:cNvSpPr/>
          <p:nvPr/>
        </p:nvSpPr>
        <p:spPr>
          <a:xfrm>
            <a:off x="5264991" y="1497799"/>
            <a:ext cx="1482435" cy="473206"/>
          </a:xfrm>
          <a:prstGeom prst="rect">
            <a:avLst/>
          </a:prstGeom>
        </p:spPr>
        <p:txBody>
          <a:bodyPr wrap="square">
            <a:spAutoFit/>
          </a:bodyPr>
          <a:lstStyle/>
          <a:p>
            <a:r>
              <a:rPr lang="zh-CN" altLang="en-US" sz="825"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您的内容打在这里，或者通过复制您的文本后，在此框中选择粘贴</a:t>
            </a:r>
            <a:endParaRPr lang="zh-CN" altLang="en-US" sz="825"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03"/>
          <p:cNvSpPr txBox="1">
            <a:spLocks noChangeArrowheads="1"/>
          </p:cNvSpPr>
          <p:nvPr/>
        </p:nvSpPr>
        <p:spPr bwMode="auto">
          <a:xfrm>
            <a:off x="2646857" y="1237059"/>
            <a:ext cx="1005363" cy="294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lnSpc>
                <a:spcPct val="120000"/>
              </a:lnSpc>
              <a:defRPr/>
            </a:pPr>
            <a:r>
              <a:rPr lang="zh-CN" altLang="en-US" sz="1200" kern="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您的小标题</a:t>
            </a:r>
            <a:endParaRPr lang="zh-CN" altLang="zh-CN" sz="1200" kern="0"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矩形 15"/>
          <p:cNvSpPr/>
          <p:nvPr/>
        </p:nvSpPr>
        <p:spPr>
          <a:xfrm>
            <a:off x="2490768" y="1456884"/>
            <a:ext cx="1482435" cy="473206"/>
          </a:xfrm>
          <a:prstGeom prst="rect">
            <a:avLst/>
          </a:prstGeom>
        </p:spPr>
        <p:txBody>
          <a:bodyPr wrap="square">
            <a:spAutoFit/>
          </a:bodyPr>
          <a:lstStyle/>
          <a:p>
            <a:r>
              <a:rPr lang="zh-CN" altLang="en-US" sz="825"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您的内容打在这里，或者通过复制您的文本后，在此框中选择粘贴</a:t>
            </a:r>
            <a:endParaRPr lang="zh-CN" altLang="en-US" sz="825"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7" name="组合 16"/>
          <p:cNvGrpSpPr/>
          <p:nvPr/>
        </p:nvGrpSpPr>
        <p:grpSpPr>
          <a:xfrm>
            <a:off x="634225" y="2211104"/>
            <a:ext cx="7712277" cy="1004888"/>
            <a:chOff x="845633" y="2944930"/>
            <a:chExt cx="10283036" cy="1339850"/>
          </a:xfrm>
        </p:grpSpPr>
        <p:sp>
          <p:nvSpPr>
            <p:cNvPr id="18" name="矩形 3"/>
            <p:cNvSpPr/>
            <p:nvPr/>
          </p:nvSpPr>
          <p:spPr>
            <a:xfrm>
              <a:off x="9398296" y="2944930"/>
              <a:ext cx="977899" cy="1339850"/>
            </a:xfrm>
            <a:custGeom>
              <a:avLst/>
              <a:gdLst>
                <a:gd name="connsiteX0" fmla="*/ 0 w 962128"/>
                <a:gd name="connsiteY0" fmla="*/ 0 h 1111250"/>
                <a:gd name="connsiteX1" fmla="*/ 962128 w 962128"/>
                <a:gd name="connsiteY1" fmla="*/ 0 h 1111250"/>
                <a:gd name="connsiteX2" fmla="*/ 962128 w 962128"/>
                <a:gd name="connsiteY2" fmla="*/ 1111250 h 1111250"/>
                <a:gd name="connsiteX3" fmla="*/ 0 w 962128"/>
                <a:gd name="connsiteY3" fmla="*/ 1111250 h 1111250"/>
                <a:gd name="connsiteX4" fmla="*/ 0 w 962128"/>
                <a:gd name="connsiteY4" fmla="*/ 0 h 1111250"/>
                <a:gd name="connsiteX0-1" fmla="*/ 0 w 962128"/>
                <a:gd name="connsiteY0-2" fmla="*/ 120650 h 1231900"/>
                <a:gd name="connsiteX1-3" fmla="*/ 955778 w 962128"/>
                <a:gd name="connsiteY1-4" fmla="*/ 0 h 1231900"/>
                <a:gd name="connsiteX2-5" fmla="*/ 962128 w 962128"/>
                <a:gd name="connsiteY2-6" fmla="*/ 1231900 h 1231900"/>
                <a:gd name="connsiteX3-7" fmla="*/ 0 w 962128"/>
                <a:gd name="connsiteY3-8" fmla="*/ 1231900 h 1231900"/>
                <a:gd name="connsiteX4-9" fmla="*/ 0 w 962128"/>
                <a:gd name="connsiteY4-10" fmla="*/ 120650 h 1231900"/>
                <a:gd name="connsiteX0-11" fmla="*/ 0 w 956059"/>
                <a:gd name="connsiteY0-12" fmla="*/ 120650 h 1339850"/>
                <a:gd name="connsiteX1-13" fmla="*/ 955778 w 956059"/>
                <a:gd name="connsiteY1-14" fmla="*/ 0 h 1339850"/>
                <a:gd name="connsiteX2-15" fmla="*/ 949428 w 956059"/>
                <a:gd name="connsiteY2-16" fmla="*/ 1339850 h 1339850"/>
                <a:gd name="connsiteX3-17" fmla="*/ 0 w 956059"/>
                <a:gd name="connsiteY3-18" fmla="*/ 1231900 h 1339850"/>
                <a:gd name="connsiteX4-19" fmla="*/ 0 w 956059"/>
                <a:gd name="connsiteY4-20" fmla="*/ 120650 h 1339850"/>
                <a:gd name="connsiteX0-21" fmla="*/ 0 w 956389"/>
                <a:gd name="connsiteY0-22" fmla="*/ 120650 h 1339850"/>
                <a:gd name="connsiteX1-23" fmla="*/ 955778 w 956389"/>
                <a:gd name="connsiteY1-24" fmla="*/ 0 h 1339850"/>
                <a:gd name="connsiteX2-25" fmla="*/ 955778 w 956389"/>
                <a:gd name="connsiteY2-26" fmla="*/ 1339850 h 1339850"/>
                <a:gd name="connsiteX3-27" fmla="*/ 0 w 956389"/>
                <a:gd name="connsiteY3-28" fmla="*/ 1231900 h 1339850"/>
                <a:gd name="connsiteX4-29" fmla="*/ 0 w 956389"/>
                <a:gd name="connsiteY4-30" fmla="*/ 120650 h 1339850"/>
                <a:gd name="connsiteX0-31" fmla="*/ 0 w 962128"/>
                <a:gd name="connsiteY0-32" fmla="*/ 120650 h 1339850"/>
                <a:gd name="connsiteX1-33" fmla="*/ 955778 w 962128"/>
                <a:gd name="connsiteY1-34" fmla="*/ 0 h 1339850"/>
                <a:gd name="connsiteX2-35" fmla="*/ 962128 w 962128"/>
                <a:gd name="connsiteY2-36" fmla="*/ 1339850 h 1339850"/>
                <a:gd name="connsiteX3-37" fmla="*/ 0 w 962128"/>
                <a:gd name="connsiteY3-38" fmla="*/ 1231900 h 1339850"/>
                <a:gd name="connsiteX4-39" fmla="*/ 0 w 962128"/>
                <a:gd name="connsiteY4-40" fmla="*/ 120650 h 13398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62128" h="1339850">
                  <a:moveTo>
                    <a:pt x="0" y="120650"/>
                  </a:moveTo>
                  <a:lnTo>
                    <a:pt x="955778" y="0"/>
                  </a:lnTo>
                  <a:cubicBezTo>
                    <a:pt x="957895" y="410633"/>
                    <a:pt x="960011" y="929217"/>
                    <a:pt x="962128" y="1339850"/>
                  </a:cubicBezTo>
                  <a:lnTo>
                    <a:pt x="0" y="1231900"/>
                  </a:lnTo>
                  <a:lnTo>
                    <a:pt x="0" y="120650"/>
                  </a:lnTo>
                  <a:close/>
                </a:path>
              </a:pathLst>
            </a:cu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矩形 3"/>
            <p:cNvSpPr/>
            <p:nvPr/>
          </p:nvSpPr>
          <p:spPr>
            <a:xfrm>
              <a:off x="1889317" y="2944930"/>
              <a:ext cx="962128" cy="1339850"/>
            </a:xfrm>
            <a:custGeom>
              <a:avLst/>
              <a:gdLst>
                <a:gd name="connsiteX0" fmla="*/ 0 w 962128"/>
                <a:gd name="connsiteY0" fmla="*/ 0 h 1111250"/>
                <a:gd name="connsiteX1" fmla="*/ 962128 w 962128"/>
                <a:gd name="connsiteY1" fmla="*/ 0 h 1111250"/>
                <a:gd name="connsiteX2" fmla="*/ 962128 w 962128"/>
                <a:gd name="connsiteY2" fmla="*/ 1111250 h 1111250"/>
                <a:gd name="connsiteX3" fmla="*/ 0 w 962128"/>
                <a:gd name="connsiteY3" fmla="*/ 1111250 h 1111250"/>
                <a:gd name="connsiteX4" fmla="*/ 0 w 962128"/>
                <a:gd name="connsiteY4" fmla="*/ 0 h 1111250"/>
                <a:gd name="connsiteX0-1" fmla="*/ 0 w 962128"/>
                <a:gd name="connsiteY0-2" fmla="*/ 120650 h 1231900"/>
                <a:gd name="connsiteX1-3" fmla="*/ 955778 w 962128"/>
                <a:gd name="connsiteY1-4" fmla="*/ 0 h 1231900"/>
                <a:gd name="connsiteX2-5" fmla="*/ 962128 w 962128"/>
                <a:gd name="connsiteY2-6" fmla="*/ 1231900 h 1231900"/>
                <a:gd name="connsiteX3-7" fmla="*/ 0 w 962128"/>
                <a:gd name="connsiteY3-8" fmla="*/ 1231900 h 1231900"/>
                <a:gd name="connsiteX4-9" fmla="*/ 0 w 962128"/>
                <a:gd name="connsiteY4-10" fmla="*/ 120650 h 1231900"/>
                <a:gd name="connsiteX0-11" fmla="*/ 0 w 956059"/>
                <a:gd name="connsiteY0-12" fmla="*/ 120650 h 1339850"/>
                <a:gd name="connsiteX1-13" fmla="*/ 955778 w 956059"/>
                <a:gd name="connsiteY1-14" fmla="*/ 0 h 1339850"/>
                <a:gd name="connsiteX2-15" fmla="*/ 949428 w 956059"/>
                <a:gd name="connsiteY2-16" fmla="*/ 1339850 h 1339850"/>
                <a:gd name="connsiteX3-17" fmla="*/ 0 w 956059"/>
                <a:gd name="connsiteY3-18" fmla="*/ 1231900 h 1339850"/>
                <a:gd name="connsiteX4-19" fmla="*/ 0 w 956059"/>
                <a:gd name="connsiteY4-20" fmla="*/ 120650 h 1339850"/>
                <a:gd name="connsiteX0-21" fmla="*/ 0 w 956389"/>
                <a:gd name="connsiteY0-22" fmla="*/ 120650 h 1339850"/>
                <a:gd name="connsiteX1-23" fmla="*/ 955778 w 956389"/>
                <a:gd name="connsiteY1-24" fmla="*/ 0 h 1339850"/>
                <a:gd name="connsiteX2-25" fmla="*/ 955778 w 956389"/>
                <a:gd name="connsiteY2-26" fmla="*/ 1339850 h 1339850"/>
                <a:gd name="connsiteX3-27" fmla="*/ 0 w 956389"/>
                <a:gd name="connsiteY3-28" fmla="*/ 1231900 h 1339850"/>
                <a:gd name="connsiteX4-29" fmla="*/ 0 w 956389"/>
                <a:gd name="connsiteY4-30" fmla="*/ 120650 h 1339850"/>
                <a:gd name="connsiteX0-31" fmla="*/ 0 w 962128"/>
                <a:gd name="connsiteY0-32" fmla="*/ 120650 h 1339850"/>
                <a:gd name="connsiteX1-33" fmla="*/ 955778 w 962128"/>
                <a:gd name="connsiteY1-34" fmla="*/ 0 h 1339850"/>
                <a:gd name="connsiteX2-35" fmla="*/ 962128 w 962128"/>
                <a:gd name="connsiteY2-36" fmla="*/ 1339850 h 1339850"/>
                <a:gd name="connsiteX3-37" fmla="*/ 0 w 962128"/>
                <a:gd name="connsiteY3-38" fmla="*/ 1231900 h 1339850"/>
                <a:gd name="connsiteX4-39" fmla="*/ 0 w 962128"/>
                <a:gd name="connsiteY4-40" fmla="*/ 120650 h 13398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62128" h="1339850">
                  <a:moveTo>
                    <a:pt x="0" y="120650"/>
                  </a:moveTo>
                  <a:lnTo>
                    <a:pt x="955778" y="0"/>
                  </a:lnTo>
                  <a:cubicBezTo>
                    <a:pt x="957895" y="410633"/>
                    <a:pt x="960011" y="929217"/>
                    <a:pt x="962128" y="1339850"/>
                  </a:cubicBezTo>
                  <a:lnTo>
                    <a:pt x="0" y="1231900"/>
                  </a:lnTo>
                  <a:lnTo>
                    <a:pt x="0" y="120650"/>
                  </a:lnTo>
                  <a:close/>
                </a:path>
              </a:pathLst>
            </a:cu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矩形 3"/>
            <p:cNvSpPr/>
            <p:nvPr/>
          </p:nvSpPr>
          <p:spPr>
            <a:xfrm flipH="1">
              <a:off x="845633" y="2944930"/>
              <a:ext cx="1069872" cy="1339850"/>
            </a:xfrm>
            <a:custGeom>
              <a:avLst/>
              <a:gdLst>
                <a:gd name="connsiteX0" fmla="*/ 0 w 962128"/>
                <a:gd name="connsiteY0" fmla="*/ 0 h 1111250"/>
                <a:gd name="connsiteX1" fmla="*/ 962128 w 962128"/>
                <a:gd name="connsiteY1" fmla="*/ 0 h 1111250"/>
                <a:gd name="connsiteX2" fmla="*/ 962128 w 962128"/>
                <a:gd name="connsiteY2" fmla="*/ 1111250 h 1111250"/>
                <a:gd name="connsiteX3" fmla="*/ 0 w 962128"/>
                <a:gd name="connsiteY3" fmla="*/ 1111250 h 1111250"/>
                <a:gd name="connsiteX4" fmla="*/ 0 w 962128"/>
                <a:gd name="connsiteY4" fmla="*/ 0 h 1111250"/>
                <a:gd name="connsiteX0-1" fmla="*/ 0 w 962128"/>
                <a:gd name="connsiteY0-2" fmla="*/ 120650 h 1231900"/>
                <a:gd name="connsiteX1-3" fmla="*/ 955778 w 962128"/>
                <a:gd name="connsiteY1-4" fmla="*/ 0 h 1231900"/>
                <a:gd name="connsiteX2-5" fmla="*/ 962128 w 962128"/>
                <a:gd name="connsiteY2-6" fmla="*/ 1231900 h 1231900"/>
                <a:gd name="connsiteX3-7" fmla="*/ 0 w 962128"/>
                <a:gd name="connsiteY3-8" fmla="*/ 1231900 h 1231900"/>
                <a:gd name="connsiteX4-9" fmla="*/ 0 w 962128"/>
                <a:gd name="connsiteY4-10" fmla="*/ 120650 h 1231900"/>
                <a:gd name="connsiteX0-11" fmla="*/ 0 w 956059"/>
                <a:gd name="connsiteY0-12" fmla="*/ 120650 h 1339850"/>
                <a:gd name="connsiteX1-13" fmla="*/ 955778 w 956059"/>
                <a:gd name="connsiteY1-14" fmla="*/ 0 h 1339850"/>
                <a:gd name="connsiteX2-15" fmla="*/ 949428 w 956059"/>
                <a:gd name="connsiteY2-16" fmla="*/ 1339850 h 1339850"/>
                <a:gd name="connsiteX3-17" fmla="*/ 0 w 956059"/>
                <a:gd name="connsiteY3-18" fmla="*/ 1231900 h 1339850"/>
                <a:gd name="connsiteX4-19" fmla="*/ 0 w 956059"/>
                <a:gd name="connsiteY4-20" fmla="*/ 120650 h 1339850"/>
                <a:gd name="connsiteX0-21" fmla="*/ 0 w 956389"/>
                <a:gd name="connsiteY0-22" fmla="*/ 120650 h 1339850"/>
                <a:gd name="connsiteX1-23" fmla="*/ 955778 w 956389"/>
                <a:gd name="connsiteY1-24" fmla="*/ 0 h 1339850"/>
                <a:gd name="connsiteX2-25" fmla="*/ 955778 w 956389"/>
                <a:gd name="connsiteY2-26" fmla="*/ 1339850 h 1339850"/>
                <a:gd name="connsiteX3-27" fmla="*/ 0 w 956389"/>
                <a:gd name="connsiteY3-28" fmla="*/ 1231900 h 1339850"/>
                <a:gd name="connsiteX4-29" fmla="*/ 0 w 956389"/>
                <a:gd name="connsiteY4-30" fmla="*/ 120650 h 1339850"/>
                <a:gd name="connsiteX0-31" fmla="*/ 0 w 962128"/>
                <a:gd name="connsiteY0-32" fmla="*/ 120650 h 1339850"/>
                <a:gd name="connsiteX1-33" fmla="*/ 955778 w 962128"/>
                <a:gd name="connsiteY1-34" fmla="*/ 0 h 1339850"/>
                <a:gd name="connsiteX2-35" fmla="*/ 962128 w 962128"/>
                <a:gd name="connsiteY2-36" fmla="*/ 1339850 h 1339850"/>
                <a:gd name="connsiteX3-37" fmla="*/ 0 w 962128"/>
                <a:gd name="connsiteY3-38" fmla="*/ 1231900 h 1339850"/>
                <a:gd name="connsiteX4-39" fmla="*/ 0 w 962128"/>
                <a:gd name="connsiteY4-40" fmla="*/ 120650 h 13398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62128" h="1339850">
                  <a:moveTo>
                    <a:pt x="0" y="120650"/>
                  </a:moveTo>
                  <a:lnTo>
                    <a:pt x="955778" y="0"/>
                  </a:lnTo>
                  <a:cubicBezTo>
                    <a:pt x="957895" y="410633"/>
                    <a:pt x="960011" y="929217"/>
                    <a:pt x="962128" y="1339850"/>
                  </a:cubicBezTo>
                  <a:lnTo>
                    <a:pt x="0" y="1231900"/>
                  </a:lnTo>
                  <a:lnTo>
                    <a:pt x="0" y="120650"/>
                  </a:lnTo>
                  <a:close/>
                </a:path>
              </a:pathLst>
            </a:cu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矩形 3"/>
            <p:cNvSpPr/>
            <p:nvPr/>
          </p:nvSpPr>
          <p:spPr>
            <a:xfrm>
              <a:off x="3772195" y="2944930"/>
              <a:ext cx="976313" cy="1339850"/>
            </a:xfrm>
            <a:custGeom>
              <a:avLst/>
              <a:gdLst>
                <a:gd name="connsiteX0" fmla="*/ 0 w 962128"/>
                <a:gd name="connsiteY0" fmla="*/ 0 h 1111250"/>
                <a:gd name="connsiteX1" fmla="*/ 962128 w 962128"/>
                <a:gd name="connsiteY1" fmla="*/ 0 h 1111250"/>
                <a:gd name="connsiteX2" fmla="*/ 962128 w 962128"/>
                <a:gd name="connsiteY2" fmla="*/ 1111250 h 1111250"/>
                <a:gd name="connsiteX3" fmla="*/ 0 w 962128"/>
                <a:gd name="connsiteY3" fmla="*/ 1111250 h 1111250"/>
                <a:gd name="connsiteX4" fmla="*/ 0 w 962128"/>
                <a:gd name="connsiteY4" fmla="*/ 0 h 1111250"/>
                <a:gd name="connsiteX0-1" fmla="*/ 0 w 962128"/>
                <a:gd name="connsiteY0-2" fmla="*/ 120650 h 1231900"/>
                <a:gd name="connsiteX1-3" fmla="*/ 955778 w 962128"/>
                <a:gd name="connsiteY1-4" fmla="*/ 0 h 1231900"/>
                <a:gd name="connsiteX2-5" fmla="*/ 962128 w 962128"/>
                <a:gd name="connsiteY2-6" fmla="*/ 1231900 h 1231900"/>
                <a:gd name="connsiteX3-7" fmla="*/ 0 w 962128"/>
                <a:gd name="connsiteY3-8" fmla="*/ 1231900 h 1231900"/>
                <a:gd name="connsiteX4-9" fmla="*/ 0 w 962128"/>
                <a:gd name="connsiteY4-10" fmla="*/ 120650 h 1231900"/>
                <a:gd name="connsiteX0-11" fmla="*/ 0 w 956059"/>
                <a:gd name="connsiteY0-12" fmla="*/ 120650 h 1339850"/>
                <a:gd name="connsiteX1-13" fmla="*/ 955778 w 956059"/>
                <a:gd name="connsiteY1-14" fmla="*/ 0 h 1339850"/>
                <a:gd name="connsiteX2-15" fmla="*/ 949428 w 956059"/>
                <a:gd name="connsiteY2-16" fmla="*/ 1339850 h 1339850"/>
                <a:gd name="connsiteX3-17" fmla="*/ 0 w 956059"/>
                <a:gd name="connsiteY3-18" fmla="*/ 1231900 h 1339850"/>
                <a:gd name="connsiteX4-19" fmla="*/ 0 w 956059"/>
                <a:gd name="connsiteY4-20" fmla="*/ 120650 h 1339850"/>
                <a:gd name="connsiteX0-21" fmla="*/ 0 w 956389"/>
                <a:gd name="connsiteY0-22" fmla="*/ 120650 h 1339850"/>
                <a:gd name="connsiteX1-23" fmla="*/ 955778 w 956389"/>
                <a:gd name="connsiteY1-24" fmla="*/ 0 h 1339850"/>
                <a:gd name="connsiteX2-25" fmla="*/ 955778 w 956389"/>
                <a:gd name="connsiteY2-26" fmla="*/ 1339850 h 1339850"/>
                <a:gd name="connsiteX3-27" fmla="*/ 0 w 956389"/>
                <a:gd name="connsiteY3-28" fmla="*/ 1231900 h 1339850"/>
                <a:gd name="connsiteX4-29" fmla="*/ 0 w 956389"/>
                <a:gd name="connsiteY4-30" fmla="*/ 120650 h 1339850"/>
                <a:gd name="connsiteX0-31" fmla="*/ 0 w 962128"/>
                <a:gd name="connsiteY0-32" fmla="*/ 120650 h 1339850"/>
                <a:gd name="connsiteX1-33" fmla="*/ 955778 w 962128"/>
                <a:gd name="connsiteY1-34" fmla="*/ 0 h 1339850"/>
                <a:gd name="connsiteX2-35" fmla="*/ 962128 w 962128"/>
                <a:gd name="connsiteY2-36" fmla="*/ 1339850 h 1339850"/>
                <a:gd name="connsiteX3-37" fmla="*/ 0 w 962128"/>
                <a:gd name="connsiteY3-38" fmla="*/ 1231900 h 1339850"/>
                <a:gd name="connsiteX4-39" fmla="*/ 0 w 962128"/>
                <a:gd name="connsiteY4-40" fmla="*/ 120650 h 13398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62128" h="1339850">
                  <a:moveTo>
                    <a:pt x="0" y="120650"/>
                  </a:moveTo>
                  <a:lnTo>
                    <a:pt x="955778" y="0"/>
                  </a:lnTo>
                  <a:cubicBezTo>
                    <a:pt x="957895" y="410633"/>
                    <a:pt x="960011" y="929217"/>
                    <a:pt x="962128" y="1339850"/>
                  </a:cubicBezTo>
                  <a:lnTo>
                    <a:pt x="0" y="1231900"/>
                  </a:lnTo>
                  <a:lnTo>
                    <a:pt x="0" y="120650"/>
                  </a:lnTo>
                  <a:close/>
                </a:path>
              </a:pathLst>
            </a:cu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矩形 3"/>
            <p:cNvSpPr/>
            <p:nvPr/>
          </p:nvSpPr>
          <p:spPr>
            <a:xfrm flipH="1">
              <a:off x="2862393" y="2944930"/>
              <a:ext cx="950279" cy="1339850"/>
            </a:xfrm>
            <a:custGeom>
              <a:avLst/>
              <a:gdLst>
                <a:gd name="connsiteX0" fmla="*/ 0 w 962128"/>
                <a:gd name="connsiteY0" fmla="*/ 0 h 1111250"/>
                <a:gd name="connsiteX1" fmla="*/ 962128 w 962128"/>
                <a:gd name="connsiteY1" fmla="*/ 0 h 1111250"/>
                <a:gd name="connsiteX2" fmla="*/ 962128 w 962128"/>
                <a:gd name="connsiteY2" fmla="*/ 1111250 h 1111250"/>
                <a:gd name="connsiteX3" fmla="*/ 0 w 962128"/>
                <a:gd name="connsiteY3" fmla="*/ 1111250 h 1111250"/>
                <a:gd name="connsiteX4" fmla="*/ 0 w 962128"/>
                <a:gd name="connsiteY4" fmla="*/ 0 h 1111250"/>
                <a:gd name="connsiteX0-1" fmla="*/ 0 w 962128"/>
                <a:gd name="connsiteY0-2" fmla="*/ 120650 h 1231900"/>
                <a:gd name="connsiteX1-3" fmla="*/ 955778 w 962128"/>
                <a:gd name="connsiteY1-4" fmla="*/ 0 h 1231900"/>
                <a:gd name="connsiteX2-5" fmla="*/ 962128 w 962128"/>
                <a:gd name="connsiteY2-6" fmla="*/ 1231900 h 1231900"/>
                <a:gd name="connsiteX3-7" fmla="*/ 0 w 962128"/>
                <a:gd name="connsiteY3-8" fmla="*/ 1231900 h 1231900"/>
                <a:gd name="connsiteX4-9" fmla="*/ 0 w 962128"/>
                <a:gd name="connsiteY4-10" fmla="*/ 120650 h 1231900"/>
                <a:gd name="connsiteX0-11" fmla="*/ 0 w 956059"/>
                <a:gd name="connsiteY0-12" fmla="*/ 120650 h 1339850"/>
                <a:gd name="connsiteX1-13" fmla="*/ 955778 w 956059"/>
                <a:gd name="connsiteY1-14" fmla="*/ 0 h 1339850"/>
                <a:gd name="connsiteX2-15" fmla="*/ 949428 w 956059"/>
                <a:gd name="connsiteY2-16" fmla="*/ 1339850 h 1339850"/>
                <a:gd name="connsiteX3-17" fmla="*/ 0 w 956059"/>
                <a:gd name="connsiteY3-18" fmla="*/ 1231900 h 1339850"/>
                <a:gd name="connsiteX4-19" fmla="*/ 0 w 956059"/>
                <a:gd name="connsiteY4-20" fmla="*/ 120650 h 1339850"/>
                <a:gd name="connsiteX0-21" fmla="*/ 0 w 956389"/>
                <a:gd name="connsiteY0-22" fmla="*/ 120650 h 1339850"/>
                <a:gd name="connsiteX1-23" fmla="*/ 955778 w 956389"/>
                <a:gd name="connsiteY1-24" fmla="*/ 0 h 1339850"/>
                <a:gd name="connsiteX2-25" fmla="*/ 955778 w 956389"/>
                <a:gd name="connsiteY2-26" fmla="*/ 1339850 h 1339850"/>
                <a:gd name="connsiteX3-27" fmla="*/ 0 w 956389"/>
                <a:gd name="connsiteY3-28" fmla="*/ 1231900 h 1339850"/>
                <a:gd name="connsiteX4-29" fmla="*/ 0 w 956389"/>
                <a:gd name="connsiteY4-30" fmla="*/ 120650 h 1339850"/>
                <a:gd name="connsiteX0-31" fmla="*/ 0 w 962128"/>
                <a:gd name="connsiteY0-32" fmla="*/ 120650 h 1339850"/>
                <a:gd name="connsiteX1-33" fmla="*/ 955778 w 962128"/>
                <a:gd name="connsiteY1-34" fmla="*/ 0 h 1339850"/>
                <a:gd name="connsiteX2-35" fmla="*/ 962128 w 962128"/>
                <a:gd name="connsiteY2-36" fmla="*/ 1339850 h 1339850"/>
                <a:gd name="connsiteX3-37" fmla="*/ 0 w 962128"/>
                <a:gd name="connsiteY3-38" fmla="*/ 1231900 h 1339850"/>
                <a:gd name="connsiteX4-39" fmla="*/ 0 w 962128"/>
                <a:gd name="connsiteY4-40" fmla="*/ 120650 h 13398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62128" h="1339850">
                  <a:moveTo>
                    <a:pt x="0" y="120650"/>
                  </a:moveTo>
                  <a:lnTo>
                    <a:pt x="955778" y="0"/>
                  </a:lnTo>
                  <a:cubicBezTo>
                    <a:pt x="957895" y="410633"/>
                    <a:pt x="960011" y="929217"/>
                    <a:pt x="962128" y="1339850"/>
                  </a:cubicBezTo>
                  <a:lnTo>
                    <a:pt x="0" y="1231900"/>
                  </a:lnTo>
                  <a:lnTo>
                    <a:pt x="0" y="120650"/>
                  </a:lnTo>
                  <a:close/>
                </a:path>
              </a:pathLst>
            </a:cu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矩形 3"/>
            <p:cNvSpPr/>
            <p:nvPr/>
          </p:nvSpPr>
          <p:spPr>
            <a:xfrm>
              <a:off x="5626396" y="2944930"/>
              <a:ext cx="977900" cy="1339850"/>
            </a:xfrm>
            <a:custGeom>
              <a:avLst/>
              <a:gdLst>
                <a:gd name="connsiteX0" fmla="*/ 0 w 962128"/>
                <a:gd name="connsiteY0" fmla="*/ 0 h 1111250"/>
                <a:gd name="connsiteX1" fmla="*/ 962128 w 962128"/>
                <a:gd name="connsiteY1" fmla="*/ 0 h 1111250"/>
                <a:gd name="connsiteX2" fmla="*/ 962128 w 962128"/>
                <a:gd name="connsiteY2" fmla="*/ 1111250 h 1111250"/>
                <a:gd name="connsiteX3" fmla="*/ 0 w 962128"/>
                <a:gd name="connsiteY3" fmla="*/ 1111250 h 1111250"/>
                <a:gd name="connsiteX4" fmla="*/ 0 w 962128"/>
                <a:gd name="connsiteY4" fmla="*/ 0 h 1111250"/>
                <a:gd name="connsiteX0-1" fmla="*/ 0 w 962128"/>
                <a:gd name="connsiteY0-2" fmla="*/ 120650 h 1231900"/>
                <a:gd name="connsiteX1-3" fmla="*/ 955778 w 962128"/>
                <a:gd name="connsiteY1-4" fmla="*/ 0 h 1231900"/>
                <a:gd name="connsiteX2-5" fmla="*/ 962128 w 962128"/>
                <a:gd name="connsiteY2-6" fmla="*/ 1231900 h 1231900"/>
                <a:gd name="connsiteX3-7" fmla="*/ 0 w 962128"/>
                <a:gd name="connsiteY3-8" fmla="*/ 1231900 h 1231900"/>
                <a:gd name="connsiteX4-9" fmla="*/ 0 w 962128"/>
                <a:gd name="connsiteY4-10" fmla="*/ 120650 h 1231900"/>
                <a:gd name="connsiteX0-11" fmla="*/ 0 w 956059"/>
                <a:gd name="connsiteY0-12" fmla="*/ 120650 h 1339850"/>
                <a:gd name="connsiteX1-13" fmla="*/ 955778 w 956059"/>
                <a:gd name="connsiteY1-14" fmla="*/ 0 h 1339850"/>
                <a:gd name="connsiteX2-15" fmla="*/ 949428 w 956059"/>
                <a:gd name="connsiteY2-16" fmla="*/ 1339850 h 1339850"/>
                <a:gd name="connsiteX3-17" fmla="*/ 0 w 956059"/>
                <a:gd name="connsiteY3-18" fmla="*/ 1231900 h 1339850"/>
                <a:gd name="connsiteX4-19" fmla="*/ 0 w 956059"/>
                <a:gd name="connsiteY4-20" fmla="*/ 120650 h 1339850"/>
                <a:gd name="connsiteX0-21" fmla="*/ 0 w 956389"/>
                <a:gd name="connsiteY0-22" fmla="*/ 120650 h 1339850"/>
                <a:gd name="connsiteX1-23" fmla="*/ 955778 w 956389"/>
                <a:gd name="connsiteY1-24" fmla="*/ 0 h 1339850"/>
                <a:gd name="connsiteX2-25" fmla="*/ 955778 w 956389"/>
                <a:gd name="connsiteY2-26" fmla="*/ 1339850 h 1339850"/>
                <a:gd name="connsiteX3-27" fmla="*/ 0 w 956389"/>
                <a:gd name="connsiteY3-28" fmla="*/ 1231900 h 1339850"/>
                <a:gd name="connsiteX4-29" fmla="*/ 0 w 956389"/>
                <a:gd name="connsiteY4-30" fmla="*/ 120650 h 1339850"/>
                <a:gd name="connsiteX0-31" fmla="*/ 0 w 962128"/>
                <a:gd name="connsiteY0-32" fmla="*/ 120650 h 1339850"/>
                <a:gd name="connsiteX1-33" fmla="*/ 955778 w 962128"/>
                <a:gd name="connsiteY1-34" fmla="*/ 0 h 1339850"/>
                <a:gd name="connsiteX2-35" fmla="*/ 962128 w 962128"/>
                <a:gd name="connsiteY2-36" fmla="*/ 1339850 h 1339850"/>
                <a:gd name="connsiteX3-37" fmla="*/ 0 w 962128"/>
                <a:gd name="connsiteY3-38" fmla="*/ 1231900 h 1339850"/>
                <a:gd name="connsiteX4-39" fmla="*/ 0 w 962128"/>
                <a:gd name="connsiteY4-40" fmla="*/ 120650 h 13398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62128" h="1339850">
                  <a:moveTo>
                    <a:pt x="0" y="120650"/>
                  </a:moveTo>
                  <a:lnTo>
                    <a:pt x="955778" y="0"/>
                  </a:lnTo>
                  <a:cubicBezTo>
                    <a:pt x="957895" y="410633"/>
                    <a:pt x="960011" y="929217"/>
                    <a:pt x="962128" y="1339850"/>
                  </a:cubicBezTo>
                  <a:lnTo>
                    <a:pt x="0" y="1231900"/>
                  </a:lnTo>
                  <a:lnTo>
                    <a:pt x="0" y="120650"/>
                  </a:lnTo>
                  <a:close/>
                </a:path>
              </a:pathLst>
            </a:cu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矩形 3"/>
            <p:cNvSpPr/>
            <p:nvPr/>
          </p:nvSpPr>
          <p:spPr>
            <a:xfrm flipH="1">
              <a:off x="4749296" y="2944930"/>
              <a:ext cx="917121" cy="1339850"/>
            </a:xfrm>
            <a:custGeom>
              <a:avLst/>
              <a:gdLst>
                <a:gd name="connsiteX0" fmla="*/ 0 w 962128"/>
                <a:gd name="connsiteY0" fmla="*/ 0 h 1111250"/>
                <a:gd name="connsiteX1" fmla="*/ 962128 w 962128"/>
                <a:gd name="connsiteY1" fmla="*/ 0 h 1111250"/>
                <a:gd name="connsiteX2" fmla="*/ 962128 w 962128"/>
                <a:gd name="connsiteY2" fmla="*/ 1111250 h 1111250"/>
                <a:gd name="connsiteX3" fmla="*/ 0 w 962128"/>
                <a:gd name="connsiteY3" fmla="*/ 1111250 h 1111250"/>
                <a:gd name="connsiteX4" fmla="*/ 0 w 962128"/>
                <a:gd name="connsiteY4" fmla="*/ 0 h 1111250"/>
                <a:gd name="connsiteX0-1" fmla="*/ 0 w 962128"/>
                <a:gd name="connsiteY0-2" fmla="*/ 120650 h 1231900"/>
                <a:gd name="connsiteX1-3" fmla="*/ 955778 w 962128"/>
                <a:gd name="connsiteY1-4" fmla="*/ 0 h 1231900"/>
                <a:gd name="connsiteX2-5" fmla="*/ 962128 w 962128"/>
                <a:gd name="connsiteY2-6" fmla="*/ 1231900 h 1231900"/>
                <a:gd name="connsiteX3-7" fmla="*/ 0 w 962128"/>
                <a:gd name="connsiteY3-8" fmla="*/ 1231900 h 1231900"/>
                <a:gd name="connsiteX4-9" fmla="*/ 0 w 962128"/>
                <a:gd name="connsiteY4-10" fmla="*/ 120650 h 1231900"/>
                <a:gd name="connsiteX0-11" fmla="*/ 0 w 956059"/>
                <a:gd name="connsiteY0-12" fmla="*/ 120650 h 1339850"/>
                <a:gd name="connsiteX1-13" fmla="*/ 955778 w 956059"/>
                <a:gd name="connsiteY1-14" fmla="*/ 0 h 1339850"/>
                <a:gd name="connsiteX2-15" fmla="*/ 949428 w 956059"/>
                <a:gd name="connsiteY2-16" fmla="*/ 1339850 h 1339850"/>
                <a:gd name="connsiteX3-17" fmla="*/ 0 w 956059"/>
                <a:gd name="connsiteY3-18" fmla="*/ 1231900 h 1339850"/>
                <a:gd name="connsiteX4-19" fmla="*/ 0 w 956059"/>
                <a:gd name="connsiteY4-20" fmla="*/ 120650 h 1339850"/>
                <a:gd name="connsiteX0-21" fmla="*/ 0 w 956389"/>
                <a:gd name="connsiteY0-22" fmla="*/ 120650 h 1339850"/>
                <a:gd name="connsiteX1-23" fmla="*/ 955778 w 956389"/>
                <a:gd name="connsiteY1-24" fmla="*/ 0 h 1339850"/>
                <a:gd name="connsiteX2-25" fmla="*/ 955778 w 956389"/>
                <a:gd name="connsiteY2-26" fmla="*/ 1339850 h 1339850"/>
                <a:gd name="connsiteX3-27" fmla="*/ 0 w 956389"/>
                <a:gd name="connsiteY3-28" fmla="*/ 1231900 h 1339850"/>
                <a:gd name="connsiteX4-29" fmla="*/ 0 w 956389"/>
                <a:gd name="connsiteY4-30" fmla="*/ 120650 h 1339850"/>
                <a:gd name="connsiteX0-31" fmla="*/ 0 w 962128"/>
                <a:gd name="connsiteY0-32" fmla="*/ 120650 h 1339850"/>
                <a:gd name="connsiteX1-33" fmla="*/ 955778 w 962128"/>
                <a:gd name="connsiteY1-34" fmla="*/ 0 h 1339850"/>
                <a:gd name="connsiteX2-35" fmla="*/ 962128 w 962128"/>
                <a:gd name="connsiteY2-36" fmla="*/ 1339850 h 1339850"/>
                <a:gd name="connsiteX3-37" fmla="*/ 0 w 962128"/>
                <a:gd name="connsiteY3-38" fmla="*/ 1231900 h 1339850"/>
                <a:gd name="connsiteX4-39" fmla="*/ 0 w 962128"/>
                <a:gd name="connsiteY4-40" fmla="*/ 120650 h 13398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62128" h="1339850">
                  <a:moveTo>
                    <a:pt x="0" y="120650"/>
                  </a:moveTo>
                  <a:lnTo>
                    <a:pt x="955778" y="0"/>
                  </a:lnTo>
                  <a:cubicBezTo>
                    <a:pt x="957895" y="410633"/>
                    <a:pt x="960011" y="929217"/>
                    <a:pt x="962128" y="1339850"/>
                  </a:cubicBezTo>
                  <a:lnTo>
                    <a:pt x="0" y="1231900"/>
                  </a:lnTo>
                  <a:lnTo>
                    <a:pt x="0" y="120650"/>
                  </a:lnTo>
                  <a:close/>
                </a:path>
              </a:pathLst>
            </a:cu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矩形 3"/>
            <p:cNvSpPr/>
            <p:nvPr/>
          </p:nvSpPr>
          <p:spPr>
            <a:xfrm>
              <a:off x="7544096" y="2944930"/>
              <a:ext cx="952499" cy="1339850"/>
            </a:xfrm>
            <a:custGeom>
              <a:avLst/>
              <a:gdLst>
                <a:gd name="connsiteX0" fmla="*/ 0 w 962128"/>
                <a:gd name="connsiteY0" fmla="*/ 0 h 1111250"/>
                <a:gd name="connsiteX1" fmla="*/ 962128 w 962128"/>
                <a:gd name="connsiteY1" fmla="*/ 0 h 1111250"/>
                <a:gd name="connsiteX2" fmla="*/ 962128 w 962128"/>
                <a:gd name="connsiteY2" fmla="*/ 1111250 h 1111250"/>
                <a:gd name="connsiteX3" fmla="*/ 0 w 962128"/>
                <a:gd name="connsiteY3" fmla="*/ 1111250 h 1111250"/>
                <a:gd name="connsiteX4" fmla="*/ 0 w 962128"/>
                <a:gd name="connsiteY4" fmla="*/ 0 h 1111250"/>
                <a:gd name="connsiteX0-1" fmla="*/ 0 w 962128"/>
                <a:gd name="connsiteY0-2" fmla="*/ 120650 h 1231900"/>
                <a:gd name="connsiteX1-3" fmla="*/ 955778 w 962128"/>
                <a:gd name="connsiteY1-4" fmla="*/ 0 h 1231900"/>
                <a:gd name="connsiteX2-5" fmla="*/ 962128 w 962128"/>
                <a:gd name="connsiteY2-6" fmla="*/ 1231900 h 1231900"/>
                <a:gd name="connsiteX3-7" fmla="*/ 0 w 962128"/>
                <a:gd name="connsiteY3-8" fmla="*/ 1231900 h 1231900"/>
                <a:gd name="connsiteX4-9" fmla="*/ 0 w 962128"/>
                <a:gd name="connsiteY4-10" fmla="*/ 120650 h 1231900"/>
                <a:gd name="connsiteX0-11" fmla="*/ 0 w 956059"/>
                <a:gd name="connsiteY0-12" fmla="*/ 120650 h 1339850"/>
                <a:gd name="connsiteX1-13" fmla="*/ 955778 w 956059"/>
                <a:gd name="connsiteY1-14" fmla="*/ 0 h 1339850"/>
                <a:gd name="connsiteX2-15" fmla="*/ 949428 w 956059"/>
                <a:gd name="connsiteY2-16" fmla="*/ 1339850 h 1339850"/>
                <a:gd name="connsiteX3-17" fmla="*/ 0 w 956059"/>
                <a:gd name="connsiteY3-18" fmla="*/ 1231900 h 1339850"/>
                <a:gd name="connsiteX4-19" fmla="*/ 0 w 956059"/>
                <a:gd name="connsiteY4-20" fmla="*/ 120650 h 1339850"/>
                <a:gd name="connsiteX0-21" fmla="*/ 0 w 956389"/>
                <a:gd name="connsiteY0-22" fmla="*/ 120650 h 1339850"/>
                <a:gd name="connsiteX1-23" fmla="*/ 955778 w 956389"/>
                <a:gd name="connsiteY1-24" fmla="*/ 0 h 1339850"/>
                <a:gd name="connsiteX2-25" fmla="*/ 955778 w 956389"/>
                <a:gd name="connsiteY2-26" fmla="*/ 1339850 h 1339850"/>
                <a:gd name="connsiteX3-27" fmla="*/ 0 w 956389"/>
                <a:gd name="connsiteY3-28" fmla="*/ 1231900 h 1339850"/>
                <a:gd name="connsiteX4-29" fmla="*/ 0 w 956389"/>
                <a:gd name="connsiteY4-30" fmla="*/ 120650 h 1339850"/>
                <a:gd name="connsiteX0-31" fmla="*/ 0 w 962128"/>
                <a:gd name="connsiteY0-32" fmla="*/ 120650 h 1339850"/>
                <a:gd name="connsiteX1-33" fmla="*/ 955778 w 962128"/>
                <a:gd name="connsiteY1-34" fmla="*/ 0 h 1339850"/>
                <a:gd name="connsiteX2-35" fmla="*/ 962128 w 962128"/>
                <a:gd name="connsiteY2-36" fmla="*/ 1339850 h 1339850"/>
                <a:gd name="connsiteX3-37" fmla="*/ 0 w 962128"/>
                <a:gd name="connsiteY3-38" fmla="*/ 1231900 h 1339850"/>
                <a:gd name="connsiteX4-39" fmla="*/ 0 w 962128"/>
                <a:gd name="connsiteY4-40" fmla="*/ 120650 h 13398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62128" h="1339850">
                  <a:moveTo>
                    <a:pt x="0" y="120650"/>
                  </a:moveTo>
                  <a:lnTo>
                    <a:pt x="955778" y="0"/>
                  </a:lnTo>
                  <a:cubicBezTo>
                    <a:pt x="957895" y="410633"/>
                    <a:pt x="960011" y="929217"/>
                    <a:pt x="962128" y="1339850"/>
                  </a:cubicBezTo>
                  <a:lnTo>
                    <a:pt x="0" y="1231900"/>
                  </a:lnTo>
                  <a:lnTo>
                    <a:pt x="0" y="120650"/>
                  </a:lnTo>
                  <a:close/>
                </a:path>
              </a:pathLst>
            </a:cu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矩形 3"/>
            <p:cNvSpPr/>
            <p:nvPr/>
          </p:nvSpPr>
          <p:spPr>
            <a:xfrm flipH="1">
              <a:off x="6579684" y="2944930"/>
              <a:ext cx="990600" cy="1339850"/>
            </a:xfrm>
            <a:custGeom>
              <a:avLst/>
              <a:gdLst>
                <a:gd name="connsiteX0" fmla="*/ 0 w 962128"/>
                <a:gd name="connsiteY0" fmla="*/ 0 h 1111250"/>
                <a:gd name="connsiteX1" fmla="*/ 962128 w 962128"/>
                <a:gd name="connsiteY1" fmla="*/ 0 h 1111250"/>
                <a:gd name="connsiteX2" fmla="*/ 962128 w 962128"/>
                <a:gd name="connsiteY2" fmla="*/ 1111250 h 1111250"/>
                <a:gd name="connsiteX3" fmla="*/ 0 w 962128"/>
                <a:gd name="connsiteY3" fmla="*/ 1111250 h 1111250"/>
                <a:gd name="connsiteX4" fmla="*/ 0 w 962128"/>
                <a:gd name="connsiteY4" fmla="*/ 0 h 1111250"/>
                <a:gd name="connsiteX0-1" fmla="*/ 0 w 962128"/>
                <a:gd name="connsiteY0-2" fmla="*/ 120650 h 1231900"/>
                <a:gd name="connsiteX1-3" fmla="*/ 955778 w 962128"/>
                <a:gd name="connsiteY1-4" fmla="*/ 0 h 1231900"/>
                <a:gd name="connsiteX2-5" fmla="*/ 962128 w 962128"/>
                <a:gd name="connsiteY2-6" fmla="*/ 1231900 h 1231900"/>
                <a:gd name="connsiteX3-7" fmla="*/ 0 w 962128"/>
                <a:gd name="connsiteY3-8" fmla="*/ 1231900 h 1231900"/>
                <a:gd name="connsiteX4-9" fmla="*/ 0 w 962128"/>
                <a:gd name="connsiteY4-10" fmla="*/ 120650 h 1231900"/>
                <a:gd name="connsiteX0-11" fmla="*/ 0 w 956059"/>
                <a:gd name="connsiteY0-12" fmla="*/ 120650 h 1339850"/>
                <a:gd name="connsiteX1-13" fmla="*/ 955778 w 956059"/>
                <a:gd name="connsiteY1-14" fmla="*/ 0 h 1339850"/>
                <a:gd name="connsiteX2-15" fmla="*/ 949428 w 956059"/>
                <a:gd name="connsiteY2-16" fmla="*/ 1339850 h 1339850"/>
                <a:gd name="connsiteX3-17" fmla="*/ 0 w 956059"/>
                <a:gd name="connsiteY3-18" fmla="*/ 1231900 h 1339850"/>
                <a:gd name="connsiteX4-19" fmla="*/ 0 w 956059"/>
                <a:gd name="connsiteY4-20" fmla="*/ 120650 h 1339850"/>
                <a:gd name="connsiteX0-21" fmla="*/ 0 w 956389"/>
                <a:gd name="connsiteY0-22" fmla="*/ 120650 h 1339850"/>
                <a:gd name="connsiteX1-23" fmla="*/ 955778 w 956389"/>
                <a:gd name="connsiteY1-24" fmla="*/ 0 h 1339850"/>
                <a:gd name="connsiteX2-25" fmla="*/ 955778 w 956389"/>
                <a:gd name="connsiteY2-26" fmla="*/ 1339850 h 1339850"/>
                <a:gd name="connsiteX3-27" fmla="*/ 0 w 956389"/>
                <a:gd name="connsiteY3-28" fmla="*/ 1231900 h 1339850"/>
                <a:gd name="connsiteX4-29" fmla="*/ 0 w 956389"/>
                <a:gd name="connsiteY4-30" fmla="*/ 120650 h 1339850"/>
                <a:gd name="connsiteX0-31" fmla="*/ 0 w 962128"/>
                <a:gd name="connsiteY0-32" fmla="*/ 120650 h 1339850"/>
                <a:gd name="connsiteX1-33" fmla="*/ 955778 w 962128"/>
                <a:gd name="connsiteY1-34" fmla="*/ 0 h 1339850"/>
                <a:gd name="connsiteX2-35" fmla="*/ 962128 w 962128"/>
                <a:gd name="connsiteY2-36" fmla="*/ 1339850 h 1339850"/>
                <a:gd name="connsiteX3-37" fmla="*/ 0 w 962128"/>
                <a:gd name="connsiteY3-38" fmla="*/ 1231900 h 1339850"/>
                <a:gd name="connsiteX4-39" fmla="*/ 0 w 962128"/>
                <a:gd name="connsiteY4-40" fmla="*/ 120650 h 13398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62128" h="1339850">
                  <a:moveTo>
                    <a:pt x="0" y="120650"/>
                  </a:moveTo>
                  <a:lnTo>
                    <a:pt x="955778" y="0"/>
                  </a:lnTo>
                  <a:cubicBezTo>
                    <a:pt x="957895" y="410633"/>
                    <a:pt x="960011" y="929217"/>
                    <a:pt x="962128" y="1339850"/>
                  </a:cubicBezTo>
                  <a:lnTo>
                    <a:pt x="0" y="1231900"/>
                  </a:lnTo>
                  <a:lnTo>
                    <a:pt x="0" y="120650"/>
                  </a:lnTo>
                  <a:close/>
                </a:path>
              </a:pathLst>
            </a:cu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矩形 3"/>
            <p:cNvSpPr/>
            <p:nvPr/>
          </p:nvSpPr>
          <p:spPr>
            <a:xfrm flipH="1">
              <a:off x="8497381" y="2944930"/>
              <a:ext cx="952501" cy="1339850"/>
            </a:xfrm>
            <a:custGeom>
              <a:avLst/>
              <a:gdLst>
                <a:gd name="connsiteX0" fmla="*/ 0 w 962128"/>
                <a:gd name="connsiteY0" fmla="*/ 0 h 1111250"/>
                <a:gd name="connsiteX1" fmla="*/ 962128 w 962128"/>
                <a:gd name="connsiteY1" fmla="*/ 0 h 1111250"/>
                <a:gd name="connsiteX2" fmla="*/ 962128 w 962128"/>
                <a:gd name="connsiteY2" fmla="*/ 1111250 h 1111250"/>
                <a:gd name="connsiteX3" fmla="*/ 0 w 962128"/>
                <a:gd name="connsiteY3" fmla="*/ 1111250 h 1111250"/>
                <a:gd name="connsiteX4" fmla="*/ 0 w 962128"/>
                <a:gd name="connsiteY4" fmla="*/ 0 h 1111250"/>
                <a:gd name="connsiteX0-1" fmla="*/ 0 w 962128"/>
                <a:gd name="connsiteY0-2" fmla="*/ 120650 h 1231900"/>
                <a:gd name="connsiteX1-3" fmla="*/ 955778 w 962128"/>
                <a:gd name="connsiteY1-4" fmla="*/ 0 h 1231900"/>
                <a:gd name="connsiteX2-5" fmla="*/ 962128 w 962128"/>
                <a:gd name="connsiteY2-6" fmla="*/ 1231900 h 1231900"/>
                <a:gd name="connsiteX3-7" fmla="*/ 0 w 962128"/>
                <a:gd name="connsiteY3-8" fmla="*/ 1231900 h 1231900"/>
                <a:gd name="connsiteX4-9" fmla="*/ 0 w 962128"/>
                <a:gd name="connsiteY4-10" fmla="*/ 120650 h 1231900"/>
                <a:gd name="connsiteX0-11" fmla="*/ 0 w 956059"/>
                <a:gd name="connsiteY0-12" fmla="*/ 120650 h 1339850"/>
                <a:gd name="connsiteX1-13" fmla="*/ 955778 w 956059"/>
                <a:gd name="connsiteY1-14" fmla="*/ 0 h 1339850"/>
                <a:gd name="connsiteX2-15" fmla="*/ 949428 w 956059"/>
                <a:gd name="connsiteY2-16" fmla="*/ 1339850 h 1339850"/>
                <a:gd name="connsiteX3-17" fmla="*/ 0 w 956059"/>
                <a:gd name="connsiteY3-18" fmla="*/ 1231900 h 1339850"/>
                <a:gd name="connsiteX4-19" fmla="*/ 0 w 956059"/>
                <a:gd name="connsiteY4-20" fmla="*/ 120650 h 1339850"/>
                <a:gd name="connsiteX0-21" fmla="*/ 0 w 956389"/>
                <a:gd name="connsiteY0-22" fmla="*/ 120650 h 1339850"/>
                <a:gd name="connsiteX1-23" fmla="*/ 955778 w 956389"/>
                <a:gd name="connsiteY1-24" fmla="*/ 0 h 1339850"/>
                <a:gd name="connsiteX2-25" fmla="*/ 955778 w 956389"/>
                <a:gd name="connsiteY2-26" fmla="*/ 1339850 h 1339850"/>
                <a:gd name="connsiteX3-27" fmla="*/ 0 w 956389"/>
                <a:gd name="connsiteY3-28" fmla="*/ 1231900 h 1339850"/>
                <a:gd name="connsiteX4-29" fmla="*/ 0 w 956389"/>
                <a:gd name="connsiteY4-30" fmla="*/ 120650 h 1339850"/>
                <a:gd name="connsiteX0-31" fmla="*/ 0 w 962128"/>
                <a:gd name="connsiteY0-32" fmla="*/ 120650 h 1339850"/>
                <a:gd name="connsiteX1-33" fmla="*/ 955778 w 962128"/>
                <a:gd name="connsiteY1-34" fmla="*/ 0 h 1339850"/>
                <a:gd name="connsiteX2-35" fmla="*/ 962128 w 962128"/>
                <a:gd name="connsiteY2-36" fmla="*/ 1339850 h 1339850"/>
                <a:gd name="connsiteX3-37" fmla="*/ 0 w 962128"/>
                <a:gd name="connsiteY3-38" fmla="*/ 1231900 h 1339850"/>
                <a:gd name="connsiteX4-39" fmla="*/ 0 w 962128"/>
                <a:gd name="connsiteY4-40" fmla="*/ 120650 h 13398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62128" h="1339850">
                  <a:moveTo>
                    <a:pt x="0" y="120650"/>
                  </a:moveTo>
                  <a:lnTo>
                    <a:pt x="955778" y="0"/>
                  </a:lnTo>
                  <a:cubicBezTo>
                    <a:pt x="957895" y="410633"/>
                    <a:pt x="960011" y="929217"/>
                    <a:pt x="962128" y="1339850"/>
                  </a:cubicBezTo>
                  <a:lnTo>
                    <a:pt x="0" y="1231900"/>
                  </a:lnTo>
                  <a:lnTo>
                    <a:pt x="0" y="120650"/>
                  </a:lnTo>
                  <a:close/>
                </a:path>
              </a:pathLst>
            </a:cu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矩形 3"/>
            <p:cNvSpPr/>
            <p:nvPr/>
          </p:nvSpPr>
          <p:spPr>
            <a:xfrm flipH="1">
              <a:off x="10363494" y="2944930"/>
              <a:ext cx="765175" cy="1339850"/>
            </a:xfrm>
            <a:custGeom>
              <a:avLst/>
              <a:gdLst>
                <a:gd name="connsiteX0" fmla="*/ 0 w 962128"/>
                <a:gd name="connsiteY0" fmla="*/ 0 h 1111250"/>
                <a:gd name="connsiteX1" fmla="*/ 962128 w 962128"/>
                <a:gd name="connsiteY1" fmla="*/ 0 h 1111250"/>
                <a:gd name="connsiteX2" fmla="*/ 962128 w 962128"/>
                <a:gd name="connsiteY2" fmla="*/ 1111250 h 1111250"/>
                <a:gd name="connsiteX3" fmla="*/ 0 w 962128"/>
                <a:gd name="connsiteY3" fmla="*/ 1111250 h 1111250"/>
                <a:gd name="connsiteX4" fmla="*/ 0 w 962128"/>
                <a:gd name="connsiteY4" fmla="*/ 0 h 1111250"/>
                <a:gd name="connsiteX0-1" fmla="*/ 0 w 962128"/>
                <a:gd name="connsiteY0-2" fmla="*/ 120650 h 1231900"/>
                <a:gd name="connsiteX1-3" fmla="*/ 955778 w 962128"/>
                <a:gd name="connsiteY1-4" fmla="*/ 0 h 1231900"/>
                <a:gd name="connsiteX2-5" fmla="*/ 962128 w 962128"/>
                <a:gd name="connsiteY2-6" fmla="*/ 1231900 h 1231900"/>
                <a:gd name="connsiteX3-7" fmla="*/ 0 w 962128"/>
                <a:gd name="connsiteY3-8" fmla="*/ 1231900 h 1231900"/>
                <a:gd name="connsiteX4-9" fmla="*/ 0 w 962128"/>
                <a:gd name="connsiteY4-10" fmla="*/ 120650 h 1231900"/>
                <a:gd name="connsiteX0-11" fmla="*/ 0 w 956059"/>
                <a:gd name="connsiteY0-12" fmla="*/ 120650 h 1339850"/>
                <a:gd name="connsiteX1-13" fmla="*/ 955778 w 956059"/>
                <a:gd name="connsiteY1-14" fmla="*/ 0 h 1339850"/>
                <a:gd name="connsiteX2-15" fmla="*/ 949428 w 956059"/>
                <a:gd name="connsiteY2-16" fmla="*/ 1339850 h 1339850"/>
                <a:gd name="connsiteX3-17" fmla="*/ 0 w 956059"/>
                <a:gd name="connsiteY3-18" fmla="*/ 1231900 h 1339850"/>
                <a:gd name="connsiteX4-19" fmla="*/ 0 w 956059"/>
                <a:gd name="connsiteY4-20" fmla="*/ 120650 h 1339850"/>
                <a:gd name="connsiteX0-21" fmla="*/ 0 w 956389"/>
                <a:gd name="connsiteY0-22" fmla="*/ 120650 h 1339850"/>
                <a:gd name="connsiteX1-23" fmla="*/ 955778 w 956389"/>
                <a:gd name="connsiteY1-24" fmla="*/ 0 h 1339850"/>
                <a:gd name="connsiteX2-25" fmla="*/ 955778 w 956389"/>
                <a:gd name="connsiteY2-26" fmla="*/ 1339850 h 1339850"/>
                <a:gd name="connsiteX3-27" fmla="*/ 0 w 956389"/>
                <a:gd name="connsiteY3-28" fmla="*/ 1231900 h 1339850"/>
                <a:gd name="connsiteX4-29" fmla="*/ 0 w 956389"/>
                <a:gd name="connsiteY4-30" fmla="*/ 120650 h 1339850"/>
                <a:gd name="connsiteX0-31" fmla="*/ 0 w 962128"/>
                <a:gd name="connsiteY0-32" fmla="*/ 120650 h 1339850"/>
                <a:gd name="connsiteX1-33" fmla="*/ 955778 w 962128"/>
                <a:gd name="connsiteY1-34" fmla="*/ 0 h 1339850"/>
                <a:gd name="connsiteX2-35" fmla="*/ 962128 w 962128"/>
                <a:gd name="connsiteY2-36" fmla="*/ 1339850 h 1339850"/>
                <a:gd name="connsiteX3-37" fmla="*/ 0 w 962128"/>
                <a:gd name="connsiteY3-38" fmla="*/ 1231900 h 1339850"/>
                <a:gd name="connsiteX4-39" fmla="*/ 0 w 962128"/>
                <a:gd name="connsiteY4-40" fmla="*/ 120650 h 13398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62128" h="1339850">
                  <a:moveTo>
                    <a:pt x="0" y="120650"/>
                  </a:moveTo>
                  <a:lnTo>
                    <a:pt x="955778" y="0"/>
                  </a:lnTo>
                  <a:cubicBezTo>
                    <a:pt x="957895" y="410633"/>
                    <a:pt x="960011" y="929217"/>
                    <a:pt x="962128" y="1339850"/>
                  </a:cubicBezTo>
                  <a:lnTo>
                    <a:pt x="0" y="1231900"/>
                  </a:lnTo>
                  <a:lnTo>
                    <a:pt x="0" y="120650"/>
                  </a:lnTo>
                  <a:close/>
                </a:path>
              </a:pathLst>
            </a:cu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9" name="组合 28"/>
            <p:cNvGrpSpPr/>
            <p:nvPr/>
          </p:nvGrpSpPr>
          <p:grpSpPr>
            <a:xfrm>
              <a:off x="3977138" y="3386520"/>
              <a:ext cx="480934" cy="529374"/>
              <a:chOff x="3064972" y="710756"/>
              <a:chExt cx="712601" cy="784374"/>
            </a:xfrm>
          </p:grpSpPr>
          <p:sp>
            <p:nvSpPr>
              <p:cNvPr id="65" name="Freeform 17"/>
              <p:cNvSpPr>
                <a:spLocks noEditPoints="1"/>
              </p:cNvSpPr>
              <p:nvPr/>
            </p:nvSpPr>
            <p:spPr bwMode="auto">
              <a:xfrm>
                <a:off x="3064972" y="879935"/>
                <a:ext cx="712601" cy="203784"/>
              </a:xfrm>
              <a:custGeom>
                <a:avLst/>
                <a:gdLst>
                  <a:gd name="T0" fmla="*/ 413 w 438"/>
                  <a:gd name="T1" fmla="*/ 125 h 125"/>
                  <a:gd name="T2" fmla="*/ 25 w 438"/>
                  <a:gd name="T3" fmla="*/ 125 h 125"/>
                  <a:gd name="T4" fmla="*/ 0 w 438"/>
                  <a:gd name="T5" fmla="*/ 99 h 125"/>
                  <a:gd name="T6" fmla="*/ 0 w 438"/>
                  <a:gd name="T7" fmla="*/ 25 h 125"/>
                  <a:gd name="T8" fmla="*/ 25 w 438"/>
                  <a:gd name="T9" fmla="*/ 0 h 125"/>
                  <a:gd name="T10" fmla="*/ 413 w 438"/>
                  <a:gd name="T11" fmla="*/ 0 h 125"/>
                  <a:gd name="T12" fmla="*/ 438 w 438"/>
                  <a:gd name="T13" fmla="*/ 25 h 125"/>
                  <a:gd name="T14" fmla="*/ 438 w 438"/>
                  <a:gd name="T15" fmla="*/ 99 h 125"/>
                  <a:gd name="T16" fmla="*/ 413 w 438"/>
                  <a:gd name="T17" fmla="*/ 125 h 125"/>
                  <a:gd name="T18" fmla="*/ 25 w 438"/>
                  <a:gd name="T19" fmla="*/ 20 h 125"/>
                  <a:gd name="T20" fmla="*/ 20 w 438"/>
                  <a:gd name="T21" fmla="*/ 25 h 125"/>
                  <a:gd name="T22" fmla="*/ 20 w 438"/>
                  <a:gd name="T23" fmla="*/ 99 h 125"/>
                  <a:gd name="T24" fmla="*/ 25 w 438"/>
                  <a:gd name="T25" fmla="*/ 105 h 125"/>
                  <a:gd name="T26" fmla="*/ 413 w 438"/>
                  <a:gd name="T27" fmla="*/ 105 h 125"/>
                  <a:gd name="T28" fmla="*/ 418 w 438"/>
                  <a:gd name="T29" fmla="*/ 99 h 125"/>
                  <a:gd name="T30" fmla="*/ 418 w 438"/>
                  <a:gd name="T31" fmla="*/ 25 h 125"/>
                  <a:gd name="T32" fmla="*/ 413 w 438"/>
                  <a:gd name="T33" fmla="*/ 20 h 125"/>
                  <a:gd name="T34" fmla="*/ 25 w 438"/>
                  <a:gd name="T35" fmla="*/ 2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8" h="125">
                    <a:moveTo>
                      <a:pt x="413" y="125"/>
                    </a:moveTo>
                    <a:cubicBezTo>
                      <a:pt x="25" y="125"/>
                      <a:pt x="25" y="125"/>
                      <a:pt x="25" y="125"/>
                    </a:cubicBezTo>
                    <a:cubicBezTo>
                      <a:pt x="11" y="125"/>
                      <a:pt x="0" y="113"/>
                      <a:pt x="0" y="99"/>
                    </a:cubicBezTo>
                    <a:cubicBezTo>
                      <a:pt x="0" y="25"/>
                      <a:pt x="0" y="25"/>
                      <a:pt x="0" y="25"/>
                    </a:cubicBezTo>
                    <a:cubicBezTo>
                      <a:pt x="0" y="12"/>
                      <a:pt x="11" y="0"/>
                      <a:pt x="25" y="0"/>
                    </a:cubicBezTo>
                    <a:cubicBezTo>
                      <a:pt x="413" y="0"/>
                      <a:pt x="413" y="0"/>
                      <a:pt x="413" y="0"/>
                    </a:cubicBezTo>
                    <a:cubicBezTo>
                      <a:pt x="427" y="0"/>
                      <a:pt x="438" y="12"/>
                      <a:pt x="438" y="25"/>
                    </a:cubicBezTo>
                    <a:cubicBezTo>
                      <a:pt x="438" y="99"/>
                      <a:pt x="438" y="99"/>
                      <a:pt x="438" y="99"/>
                    </a:cubicBezTo>
                    <a:cubicBezTo>
                      <a:pt x="438" y="113"/>
                      <a:pt x="427" y="125"/>
                      <a:pt x="413" y="125"/>
                    </a:cubicBezTo>
                    <a:moveTo>
                      <a:pt x="25" y="20"/>
                    </a:moveTo>
                    <a:cubicBezTo>
                      <a:pt x="23" y="20"/>
                      <a:pt x="20" y="23"/>
                      <a:pt x="20" y="25"/>
                    </a:cubicBezTo>
                    <a:cubicBezTo>
                      <a:pt x="20" y="99"/>
                      <a:pt x="20" y="99"/>
                      <a:pt x="20" y="99"/>
                    </a:cubicBezTo>
                    <a:cubicBezTo>
                      <a:pt x="20" y="102"/>
                      <a:pt x="23" y="105"/>
                      <a:pt x="25" y="105"/>
                    </a:cubicBezTo>
                    <a:cubicBezTo>
                      <a:pt x="413" y="105"/>
                      <a:pt x="413" y="105"/>
                      <a:pt x="413" y="105"/>
                    </a:cubicBezTo>
                    <a:cubicBezTo>
                      <a:pt x="416" y="105"/>
                      <a:pt x="418" y="102"/>
                      <a:pt x="418" y="99"/>
                    </a:cubicBezTo>
                    <a:cubicBezTo>
                      <a:pt x="418" y="25"/>
                      <a:pt x="418" y="25"/>
                      <a:pt x="418" y="25"/>
                    </a:cubicBezTo>
                    <a:cubicBezTo>
                      <a:pt x="418" y="23"/>
                      <a:pt x="416" y="20"/>
                      <a:pt x="413" y="20"/>
                    </a:cubicBezTo>
                    <a:lnTo>
                      <a:pt x="25" y="2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Freeform 18"/>
              <p:cNvSpPr/>
              <p:nvPr/>
            </p:nvSpPr>
            <p:spPr bwMode="auto">
              <a:xfrm>
                <a:off x="3114957" y="1050395"/>
                <a:ext cx="611350" cy="444735"/>
              </a:xfrm>
              <a:custGeom>
                <a:avLst/>
                <a:gdLst>
                  <a:gd name="T0" fmla="*/ 328 w 376"/>
                  <a:gd name="T1" fmla="*/ 273 h 273"/>
                  <a:gd name="T2" fmla="*/ 48 w 376"/>
                  <a:gd name="T3" fmla="*/ 273 h 273"/>
                  <a:gd name="T4" fmla="*/ 0 w 376"/>
                  <a:gd name="T5" fmla="*/ 225 h 273"/>
                  <a:gd name="T6" fmla="*/ 0 w 376"/>
                  <a:gd name="T7" fmla="*/ 10 h 273"/>
                  <a:gd name="T8" fmla="*/ 10 w 376"/>
                  <a:gd name="T9" fmla="*/ 0 h 273"/>
                  <a:gd name="T10" fmla="*/ 20 w 376"/>
                  <a:gd name="T11" fmla="*/ 10 h 273"/>
                  <a:gd name="T12" fmla="*/ 20 w 376"/>
                  <a:gd name="T13" fmla="*/ 225 h 273"/>
                  <a:gd name="T14" fmla="*/ 48 w 376"/>
                  <a:gd name="T15" fmla="*/ 253 h 273"/>
                  <a:gd name="T16" fmla="*/ 328 w 376"/>
                  <a:gd name="T17" fmla="*/ 253 h 273"/>
                  <a:gd name="T18" fmla="*/ 356 w 376"/>
                  <a:gd name="T19" fmla="*/ 225 h 273"/>
                  <a:gd name="T20" fmla="*/ 356 w 376"/>
                  <a:gd name="T21" fmla="*/ 10 h 273"/>
                  <a:gd name="T22" fmla="*/ 366 w 376"/>
                  <a:gd name="T23" fmla="*/ 0 h 273"/>
                  <a:gd name="T24" fmla="*/ 376 w 376"/>
                  <a:gd name="T25" fmla="*/ 10 h 273"/>
                  <a:gd name="T26" fmla="*/ 376 w 376"/>
                  <a:gd name="T27" fmla="*/ 225 h 273"/>
                  <a:gd name="T28" fmla="*/ 328 w 376"/>
                  <a:gd name="T29" fmla="*/ 27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76" h="273">
                    <a:moveTo>
                      <a:pt x="328" y="273"/>
                    </a:moveTo>
                    <a:cubicBezTo>
                      <a:pt x="48" y="273"/>
                      <a:pt x="48" y="273"/>
                      <a:pt x="48" y="273"/>
                    </a:cubicBezTo>
                    <a:cubicBezTo>
                      <a:pt x="22" y="273"/>
                      <a:pt x="0" y="251"/>
                      <a:pt x="0" y="225"/>
                    </a:cubicBezTo>
                    <a:cubicBezTo>
                      <a:pt x="0" y="10"/>
                      <a:pt x="0" y="10"/>
                      <a:pt x="0" y="10"/>
                    </a:cubicBezTo>
                    <a:cubicBezTo>
                      <a:pt x="0" y="4"/>
                      <a:pt x="5" y="0"/>
                      <a:pt x="10" y="0"/>
                    </a:cubicBezTo>
                    <a:cubicBezTo>
                      <a:pt x="16" y="0"/>
                      <a:pt x="20" y="4"/>
                      <a:pt x="20" y="10"/>
                    </a:cubicBezTo>
                    <a:cubicBezTo>
                      <a:pt x="20" y="225"/>
                      <a:pt x="20" y="225"/>
                      <a:pt x="20" y="225"/>
                    </a:cubicBezTo>
                    <a:cubicBezTo>
                      <a:pt x="20" y="240"/>
                      <a:pt x="33" y="253"/>
                      <a:pt x="48" y="253"/>
                    </a:cubicBezTo>
                    <a:cubicBezTo>
                      <a:pt x="328" y="253"/>
                      <a:pt x="328" y="253"/>
                      <a:pt x="328" y="253"/>
                    </a:cubicBezTo>
                    <a:cubicBezTo>
                      <a:pt x="343" y="253"/>
                      <a:pt x="356" y="240"/>
                      <a:pt x="356" y="225"/>
                    </a:cubicBezTo>
                    <a:cubicBezTo>
                      <a:pt x="356" y="10"/>
                      <a:pt x="356" y="10"/>
                      <a:pt x="356" y="10"/>
                    </a:cubicBezTo>
                    <a:cubicBezTo>
                      <a:pt x="356" y="4"/>
                      <a:pt x="360" y="0"/>
                      <a:pt x="366" y="0"/>
                    </a:cubicBezTo>
                    <a:cubicBezTo>
                      <a:pt x="371" y="0"/>
                      <a:pt x="376" y="4"/>
                      <a:pt x="376" y="10"/>
                    </a:cubicBezTo>
                    <a:cubicBezTo>
                      <a:pt x="376" y="225"/>
                      <a:pt x="376" y="225"/>
                      <a:pt x="376" y="225"/>
                    </a:cubicBezTo>
                    <a:cubicBezTo>
                      <a:pt x="376" y="251"/>
                      <a:pt x="354" y="273"/>
                      <a:pt x="328" y="273"/>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Freeform 19"/>
              <p:cNvSpPr/>
              <p:nvPr/>
            </p:nvSpPr>
            <p:spPr bwMode="auto">
              <a:xfrm>
                <a:off x="3404611" y="1050395"/>
                <a:ext cx="32042" cy="444735"/>
              </a:xfrm>
              <a:custGeom>
                <a:avLst/>
                <a:gdLst>
                  <a:gd name="T0" fmla="*/ 10 w 20"/>
                  <a:gd name="T1" fmla="*/ 273 h 273"/>
                  <a:gd name="T2" fmla="*/ 0 w 20"/>
                  <a:gd name="T3" fmla="*/ 263 h 273"/>
                  <a:gd name="T4" fmla="*/ 0 w 20"/>
                  <a:gd name="T5" fmla="*/ 10 h 273"/>
                  <a:gd name="T6" fmla="*/ 10 w 20"/>
                  <a:gd name="T7" fmla="*/ 0 h 273"/>
                  <a:gd name="T8" fmla="*/ 20 w 20"/>
                  <a:gd name="T9" fmla="*/ 10 h 273"/>
                  <a:gd name="T10" fmla="*/ 20 w 20"/>
                  <a:gd name="T11" fmla="*/ 263 h 273"/>
                  <a:gd name="T12" fmla="*/ 10 w 20"/>
                  <a:gd name="T13" fmla="*/ 273 h 273"/>
                </a:gdLst>
                <a:ahLst/>
                <a:cxnLst>
                  <a:cxn ang="0">
                    <a:pos x="T0" y="T1"/>
                  </a:cxn>
                  <a:cxn ang="0">
                    <a:pos x="T2" y="T3"/>
                  </a:cxn>
                  <a:cxn ang="0">
                    <a:pos x="T4" y="T5"/>
                  </a:cxn>
                  <a:cxn ang="0">
                    <a:pos x="T6" y="T7"/>
                  </a:cxn>
                  <a:cxn ang="0">
                    <a:pos x="T8" y="T9"/>
                  </a:cxn>
                  <a:cxn ang="0">
                    <a:pos x="T10" y="T11"/>
                  </a:cxn>
                  <a:cxn ang="0">
                    <a:pos x="T12" y="T13"/>
                  </a:cxn>
                </a:cxnLst>
                <a:rect l="0" t="0" r="r" b="b"/>
                <a:pathLst>
                  <a:path w="20" h="273">
                    <a:moveTo>
                      <a:pt x="10" y="273"/>
                    </a:moveTo>
                    <a:cubicBezTo>
                      <a:pt x="5" y="273"/>
                      <a:pt x="0" y="268"/>
                      <a:pt x="0" y="263"/>
                    </a:cubicBezTo>
                    <a:cubicBezTo>
                      <a:pt x="0" y="10"/>
                      <a:pt x="0" y="10"/>
                      <a:pt x="0" y="10"/>
                    </a:cubicBezTo>
                    <a:cubicBezTo>
                      <a:pt x="0" y="4"/>
                      <a:pt x="5" y="0"/>
                      <a:pt x="10" y="0"/>
                    </a:cubicBezTo>
                    <a:cubicBezTo>
                      <a:pt x="16" y="0"/>
                      <a:pt x="20" y="4"/>
                      <a:pt x="20" y="10"/>
                    </a:cubicBezTo>
                    <a:cubicBezTo>
                      <a:pt x="20" y="263"/>
                      <a:pt x="20" y="263"/>
                      <a:pt x="20" y="263"/>
                    </a:cubicBezTo>
                    <a:cubicBezTo>
                      <a:pt x="20" y="268"/>
                      <a:pt x="16" y="273"/>
                      <a:pt x="10" y="273"/>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Freeform 20"/>
              <p:cNvSpPr/>
              <p:nvPr/>
            </p:nvSpPr>
            <p:spPr bwMode="auto">
              <a:xfrm>
                <a:off x="3162378" y="710756"/>
                <a:ext cx="276838" cy="201220"/>
              </a:xfrm>
              <a:custGeom>
                <a:avLst/>
                <a:gdLst>
                  <a:gd name="T0" fmla="*/ 41 w 170"/>
                  <a:gd name="T1" fmla="*/ 124 h 124"/>
                  <a:gd name="T2" fmla="*/ 16 w 170"/>
                  <a:gd name="T3" fmla="*/ 41 h 124"/>
                  <a:gd name="T4" fmla="*/ 100 w 170"/>
                  <a:gd name="T5" fmla="*/ 16 h 124"/>
                  <a:gd name="T6" fmla="*/ 170 w 170"/>
                  <a:gd name="T7" fmla="*/ 112 h 124"/>
                  <a:gd name="T8" fmla="*/ 151 w 170"/>
                  <a:gd name="T9" fmla="*/ 118 h 124"/>
                  <a:gd name="T10" fmla="*/ 90 w 170"/>
                  <a:gd name="T11" fmla="*/ 33 h 124"/>
                  <a:gd name="T12" fmla="*/ 34 w 170"/>
                  <a:gd name="T13" fmla="*/ 50 h 124"/>
                  <a:gd name="T14" fmla="*/ 50 w 170"/>
                  <a:gd name="T15" fmla="*/ 106 h 124"/>
                  <a:gd name="T16" fmla="*/ 41 w 170"/>
                  <a:gd name="T17"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0" h="124">
                    <a:moveTo>
                      <a:pt x="41" y="124"/>
                    </a:moveTo>
                    <a:cubicBezTo>
                      <a:pt x="11" y="108"/>
                      <a:pt x="0" y="70"/>
                      <a:pt x="16" y="41"/>
                    </a:cubicBezTo>
                    <a:cubicBezTo>
                      <a:pt x="32" y="11"/>
                      <a:pt x="70" y="0"/>
                      <a:pt x="100" y="16"/>
                    </a:cubicBezTo>
                    <a:cubicBezTo>
                      <a:pt x="145" y="40"/>
                      <a:pt x="169" y="109"/>
                      <a:pt x="170" y="112"/>
                    </a:cubicBezTo>
                    <a:cubicBezTo>
                      <a:pt x="151" y="118"/>
                      <a:pt x="151" y="118"/>
                      <a:pt x="151" y="118"/>
                    </a:cubicBezTo>
                    <a:cubicBezTo>
                      <a:pt x="151" y="118"/>
                      <a:pt x="128" y="54"/>
                      <a:pt x="90" y="33"/>
                    </a:cubicBezTo>
                    <a:cubicBezTo>
                      <a:pt x="70" y="22"/>
                      <a:pt x="45" y="30"/>
                      <a:pt x="34" y="50"/>
                    </a:cubicBezTo>
                    <a:cubicBezTo>
                      <a:pt x="23" y="70"/>
                      <a:pt x="30" y="96"/>
                      <a:pt x="50" y="106"/>
                    </a:cubicBezTo>
                    <a:lnTo>
                      <a:pt x="41" y="12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Freeform 21"/>
              <p:cNvSpPr/>
              <p:nvPr/>
            </p:nvSpPr>
            <p:spPr bwMode="auto">
              <a:xfrm>
                <a:off x="3403329" y="710756"/>
                <a:ext cx="266584" cy="201220"/>
              </a:xfrm>
              <a:custGeom>
                <a:avLst/>
                <a:gdLst>
                  <a:gd name="T0" fmla="*/ 129 w 164"/>
                  <a:gd name="T1" fmla="*/ 124 h 124"/>
                  <a:gd name="T2" fmla="*/ 120 w 164"/>
                  <a:gd name="T3" fmla="*/ 106 h 124"/>
                  <a:gd name="T4" fmla="*/ 140 w 164"/>
                  <a:gd name="T5" fmla="*/ 82 h 124"/>
                  <a:gd name="T6" fmla="*/ 137 w 164"/>
                  <a:gd name="T7" fmla="*/ 50 h 124"/>
                  <a:gd name="T8" fmla="*/ 80 w 164"/>
                  <a:gd name="T9" fmla="*/ 33 h 124"/>
                  <a:gd name="T10" fmla="*/ 19 w 164"/>
                  <a:gd name="T11" fmla="*/ 118 h 124"/>
                  <a:gd name="T12" fmla="*/ 0 w 164"/>
                  <a:gd name="T13" fmla="*/ 112 h 124"/>
                  <a:gd name="T14" fmla="*/ 71 w 164"/>
                  <a:gd name="T15" fmla="*/ 16 h 124"/>
                  <a:gd name="T16" fmla="*/ 154 w 164"/>
                  <a:gd name="T17" fmla="*/ 41 h 124"/>
                  <a:gd name="T18" fmla="*/ 159 w 164"/>
                  <a:gd name="T19" fmla="*/ 87 h 124"/>
                  <a:gd name="T20" fmla="*/ 129 w 164"/>
                  <a:gd name="T21"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4" h="124">
                    <a:moveTo>
                      <a:pt x="129" y="124"/>
                    </a:moveTo>
                    <a:cubicBezTo>
                      <a:pt x="120" y="106"/>
                      <a:pt x="120" y="106"/>
                      <a:pt x="120" y="106"/>
                    </a:cubicBezTo>
                    <a:cubicBezTo>
                      <a:pt x="130" y="101"/>
                      <a:pt x="137" y="92"/>
                      <a:pt x="140" y="82"/>
                    </a:cubicBezTo>
                    <a:cubicBezTo>
                      <a:pt x="143" y="71"/>
                      <a:pt x="142" y="60"/>
                      <a:pt x="137" y="50"/>
                    </a:cubicBezTo>
                    <a:cubicBezTo>
                      <a:pt x="126" y="30"/>
                      <a:pt x="100" y="22"/>
                      <a:pt x="80" y="33"/>
                    </a:cubicBezTo>
                    <a:cubicBezTo>
                      <a:pt x="42" y="54"/>
                      <a:pt x="19" y="118"/>
                      <a:pt x="19" y="118"/>
                    </a:cubicBezTo>
                    <a:cubicBezTo>
                      <a:pt x="0" y="112"/>
                      <a:pt x="0" y="112"/>
                      <a:pt x="0" y="112"/>
                    </a:cubicBezTo>
                    <a:cubicBezTo>
                      <a:pt x="1" y="109"/>
                      <a:pt x="25" y="40"/>
                      <a:pt x="71" y="16"/>
                    </a:cubicBezTo>
                    <a:cubicBezTo>
                      <a:pt x="101" y="0"/>
                      <a:pt x="138" y="11"/>
                      <a:pt x="154" y="41"/>
                    </a:cubicBezTo>
                    <a:cubicBezTo>
                      <a:pt x="162" y="55"/>
                      <a:pt x="164" y="72"/>
                      <a:pt x="159" y="87"/>
                    </a:cubicBezTo>
                    <a:cubicBezTo>
                      <a:pt x="154" y="103"/>
                      <a:pt x="144" y="116"/>
                      <a:pt x="129" y="124"/>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Freeform 22"/>
              <p:cNvSpPr/>
              <p:nvPr/>
            </p:nvSpPr>
            <p:spPr bwMode="auto">
              <a:xfrm>
                <a:off x="3114957" y="1255460"/>
                <a:ext cx="611350" cy="33323"/>
              </a:xfrm>
              <a:custGeom>
                <a:avLst/>
                <a:gdLst>
                  <a:gd name="T0" fmla="*/ 366 w 376"/>
                  <a:gd name="T1" fmla="*/ 20 h 20"/>
                  <a:gd name="T2" fmla="*/ 10 w 376"/>
                  <a:gd name="T3" fmla="*/ 20 h 20"/>
                  <a:gd name="T4" fmla="*/ 0 w 376"/>
                  <a:gd name="T5" fmla="*/ 10 h 20"/>
                  <a:gd name="T6" fmla="*/ 10 w 376"/>
                  <a:gd name="T7" fmla="*/ 0 h 20"/>
                  <a:gd name="T8" fmla="*/ 366 w 376"/>
                  <a:gd name="T9" fmla="*/ 0 h 20"/>
                  <a:gd name="T10" fmla="*/ 376 w 376"/>
                  <a:gd name="T11" fmla="*/ 10 h 20"/>
                  <a:gd name="T12" fmla="*/ 366 w 376"/>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376" h="20">
                    <a:moveTo>
                      <a:pt x="366" y="20"/>
                    </a:moveTo>
                    <a:cubicBezTo>
                      <a:pt x="10" y="20"/>
                      <a:pt x="10" y="20"/>
                      <a:pt x="10" y="20"/>
                    </a:cubicBezTo>
                    <a:cubicBezTo>
                      <a:pt x="5" y="20"/>
                      <a:pt x="0" y="16"/>
                      <a:pt x="0" y="10"/>
                    </a:cubicBezTo>
                    <a:cubicBezTo>
                      <a:pt x="0" y="5"/>
                      <a:pt x="5" y="0"/>
                      <a:pt x="10" y="0"/>
                    </a:cubicBezTo>
                    <a:cubicBezTo>
                      <a:pt x="366" y="0"/>
                      <a:pt x="366" y="0"/>
                      <a:pt x="366" y="0"/>
                    </a:cubicBezTo>
                    <a:cubicBezTo>
                      <a:pt x="371" y="0"/>
                      <a:pt x="376" y="5"/>
                      <a:pt x="376" y="10"/>
                    </a:cubicBezTo>
                    <a:cubicBezTo>
                      <a:pt x="376" y="16"/>
                      <a:pt x="371" y="20"/>
                      <a:pt x="366" y="2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0" name="组合 29"/>
            <p:cNvGrpSpPr/>
            <p:nvPr/>
          </p:nvGrpSpPr>
          <p:grpSpPr>
            <a:xfrm>
              <a:off x="7725141" y="3462635"/>
              <a:ext cx="497369" cy="485259"/>
              <a:chOff x="1888412" y="3831588"/>
              <a:chExt cx="736952" cy="719009"/>
            </a:xfrm>
          </p:grpSpPr>
          <p:sp>
            <p:nvSpPr>
              <p:cNvPr id="61" name="Freeform 67"/>
              <p:cNvSpPr/>
              <p:nvPr/>
            </p:nvSpPr>
            <p:spPr bwMode="auto">
              <a:xfrm>
                <a:off x="1888412" y="3831588"/>
                <a:ext cx="736952" cy="385779"/>
              </a:xfrm>
              <a:custGeom>
                <a:avLst/>
                <a:gdLst>
                  <a:gd name="T0" fmla="*/ 443 w 453"/>
                  <a:gd name="T1" fmla="*/ 237 h 237"/>
                  <a:gd name="T2" fmla="*/ 433 w 453"/>
                  <a:gd name="T3" fmla="*/ 227 h 237"/>
                  <a:gd name="T4" fmla="*/ 226 w 453"/>
                  <a:gd name="T5" fmla="*/ 20 h 237"/>
                  <a:gd name="T6" fmla="*/ 20 w 453"/>
                  <a:gd name="T7" fmla="*/ 227 h 237"/>
                  <a:gd name="T8" fmla="*/ 10 w 453"/>
                  <a:gd name="T9" fmla="*/ 237 h 237"/>
                  <a:gd name="T10" fmla="*/ 0 w 453"/>
                  <a:gd name="T11" fmla="*/ 227 h 237"/>
                  <a:gd name="T12" fmla="*/ 226 w 453"/>
                  <a:gd name="T13" fmla="*/ 0 h 237"/>
                  <a:gd name="T14" fmla="*/ 453 w 453"/>
                  <a:gd name="T15" fmla="*/ 227 h 237"/>
                  <a:gd name="T16" fmla="*/ 443 w 453"/>
                  <a:gd name="T17" fmla="*/ 23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237">
                    <a:moveTo>
                      <a:pt x="443" y="237"/>
                    </a:moveTo>
                    <a:cubicBezTo>
                      <a:pt x="437" y="237"/>
                      <a:pt x="433" y="233"/>
                      <a:pt x="433" y="227"/>
                    </a:cubicBezTo>
                    <a:cubicBezTo>
                      <a:pt x="433" y="113"/>
                      <a:pt x="340" y="20"/>
                      <a:pt x="226" y="20"/>
                    </a:cubicBezTo>
                    <a:cubicBezTo>
                      <a:pt x="112" y="20"/>
                      <a:pt x="20" y="113"/>
                      <a:pt x="20" y="227"/>
                    </a:cubicBezTo>
                    <a:cubicBezTo>
                      <a:pt x="20" y="233"/>
                      <a:pt x="15" y="237"/>
                      <a:pt x="10" y="237"/>
                    </a:cubicBezTo>
                    <a:cubicBezTo>
                      <a:pt x="4" y="237"/>
                      <a:pt x="0" y="233"/>
                      <a:pt x="0" y="227"/>
                    </a:cubicBezTo>
                    <a:cubicBezTo>
                      <a:pt x="0" y="102"/>
                      <a:pt x="101" y="0"/>
                      <a:pt x="226" y="0"/>
                    </a:cubicBezTo>
                    <a:cubicBezTo>
                      <a:pt x="351" y="0"/>
                      <a:pt x="453" y="102"/>
                      <a:pt x="453" y="227"/>
                    </a:cubicBezTo>
                    <a:cubicBezTo>
                      <a:pt x="453" y="233"/>
                      <a:pt x="449" y="237"/>
                      <a:pt x="443" y="237"/>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Freeform 68"/>
              <p:cNvSpPr/>
              <p:nvPr/>
            </p:nvSpPr>
            <p:spPr bwMode="auto">
              <a:xfrm>
                <a:off x="1888412" y="4102018"/>
                <a:ext cx="736952" cy="124321"/>
              </a:xfrm>
              <a:custGeom>
                <a:avLst/>
                <a:gdLst>
                  <a:gd name="T0" fmla="*/ 443 w 453"/>
                  <a:gd name="T1" fmla="*/ 77 h 77"/>
                  <a:gd name="T2" fmla="*/ 433 w 453"/>
                  <a:gd name="T3" fmla="*/ 67 h 77"/>
                  <a:gd name="T4" fmla="*/ 388 w 453"/>
                  <a:gd name="T5" fmla="*/ 23 h 77"/>
                  <a:gd name="T6" fmla="*/ 344 w 453"/>
                  <a:gd name="T7" fmla="*/ 67 h 77"/>
                  <a:gd name="T8" fmla="*/ 334 w 453"/>
                  <a:gd name="T9" fmla="*/ 77 h 77"/>
                  <a:gd name="T10" fmla="*/ 324 w 453"/>
                  <a:gd name="T11" fmla="*/ 67 h 77"/>
                  <a:gd name="T12" fmla="*/ 324 w 453"/>
                  <a:gd name="T13" fmla="*/ 65 h 77"/>
                  <a:gd name="T14" fmla="*/ 280 w 453"/>
                  <a:gd name="T15" fmla="*/ 20 h 77"/>
                  <a:gd name="T16" fmla="*/ 236 w 453"/>
                  <a:gd name="T17" fmla="*/ 65 h 77"/>
                  <a:gd name="T18" fmla="*/ 236 w 453"/>
                  <a:gd name="T19" fmla="*/ 67 h 77"/>
                  <a:gd name="T20" fmla="*/ 226 w 453"/>
                  <a:gd name="T21" fmla="*/ 77 h 77"/>
                  <a:gd name="T22" fmla="*/ 216 w 453"/>
                  <a:gd name="T23" fmla="*/ 67 h 77"/>
                  <a:gd name="T24" fmla="*/ 172 w 453"/>
                  <a:gd name="T25" fmla="*/ 23 h 77"/>
                  <a:gd name="T26" fmla="*/ 128 w 453"/>
                  <a:gd name="T27" fmla="*/ 67 h 77"/>
                  <a:gd name="T28" fmla="*/ 118 w 453"/>
                  <a:gd name="T29" fmla="*/ 77 h 77"/>
                  <a:gd name="T30" fmla="*/ 108 w 453"/>
                  <a:gd name="T31" fmla="*/ 67 h 77"/>
                  <a:gd name="T32" fmla="*/ 64 w 453"/>
                  <a:gd name="T33" fmla="*/ 23 h 77"/>
                  <a:gd name="T34" fmla="*/ 20 w 453"/>
                  <a:gd name="T35" fmla="*/ 67 h 77"/>
                  <a:gd name="T36" fmla="*/ 10 w 453"/>
                  <a:gd name="T37" fmla="*/ 77 h 77"/>
                  <a:gd name="T38" fmla="*/ 0 w 453"/>
                  <a:gd name="T39" fmla="*/ 67 h 77"/>
                  <a:gd name="T40" fmla="*/ 64 w 453"/>
                  <a:gd name="T41" fmla="*/ 3 h 77"/>
                  <a:gd name="T42" fmla="*/ 118 w 453"/>
                  <a:gd name="T43" fmla="*/ 33 h 77"/>
                  <a:gd name="T44" fmla="*/ 172 w 453"/>
                  <a:gd name="T45" fmla="*/ 3 h 77"/>
                  <a:gd name="T46" fmla="*/ 225 w 453"/>
                  <a:gd name="T47" fmla="*/ 32 h 77"/>
                  <a:gd name="T48" fmla="*/ 280 w 453"/>
                  <a:gd name="T49" fmla="*/ 0 h 77"/>
                  <a:gd name="T50" fmla="*/ 335 w 453"/>
                  <a:gd name="T51" fmla="*/ 32 h 77"/>
                  <a:gd name="T52" fmla="*/ 388 w 453"/>
                  <a:gd name="T53" fmla="*/ 3 h 77"/>
                  <a:gd name="T54" fmla="*/ 453 w 453"/>
                  <a:gd name="T55" fmla="*/ 67 h 77"/>
                  <a:gd name="T56" fmla="*/ 443 w 453"/>
                  <a:gd name="T57"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53" h="77">
                    <a:moveTo>
                      <a:pt x="443" y="77"/>
                    </a:moveTo>
                    <a:cubicBezTo>
                      <a:pt x="437" y="77"/>
                      <a:pt x="433" y="73"/>
                      <a:pt x="433" y="67"/>
                    </a:cubicBezTo>
                    <a:cubicBezTo>
                      <a:pt x="433" y="43"/>
                      <a:pt x="413" y="23"/>
                      <a:pt x="388" y="23"/>
                    </a:cubicBezTo>
                    <a:cubicBezTo>
                      <a:pt x="364" y="23"/>
                      <a:pt x="344" y="43"/>
                      <a:pt x="344" y="67"/>
                    </a:cubicBezTo>
                    <a:cubicBezTo>
                      <a:pt x="344" y="73"/>
                      <a:pt x="340" y="77"/>
                      <a:pt x="334" y="77"/>
                    </a:cubicBezTo>
                    <a:cubicBezTo>
                      <a:pt x="329" y="77"/>
                      <a:pt x="324" y="73"/>
                      <a:pt x="324" y="67"/>
                    </a:cubicBezTo>
                    <a:cubicBezTo>
                      <a:pt x="324" y="65"/>
                      <a:pt x="324" y="65"/>
                      <a:pt x="324" y="65"/>
                    </a:cubicBezTo>
                    <a:cubicBezTo>
                      <a:pt x="324" y="40"/>
                      <a:pt x="305" y="20"/>
                      <a:pt x="280" y="20"/>
                    </a:cubicBezTo>
                    <a:cubicBezTo>
                      <a:pt x="256" y="20"/>
                      <a:pt x="236" y="40"/>
                      <a:pt x="236" y="65"/>
                    </a:cubicBezTo>
                    <a:cubicBezTo>
                      <a:pt x="236" y="67"/>
                      <a:pt x="236" y="67"/>
                      <a:pt x="236" y="67"/>
                    </a:cubicBezTo>
                    <a:cubicBezTo>
                      <a:pt x="236" y="73"/>
                      <a:pt x="232" y="77"/>
                      <a:pt x="226" y="77"/>
                    </a:cubicBezTo>
                    <a:cubicBezTo>
                      <a:pt x="221" y="77"/>
                      <a:pt x="216" y="73"/>
                      <a:pt x="216" y="67"/>
                    </a:cubicBezTo>
                    <a:cubicBezTo>
                      <a:pt x="216" y="43"/>
                      <a:pt x="196" y="23"/>
                      <a:pt x="172" y="23"/>
                    </a:cubicBezTo>
                    <a:cubicBezTo>
                      <a:pt x="148" y="23"/>
                      <a:pt x="128" y="43"/>
                      <a:pt x="128" y="67"/>
                    </a:cubicBezTo>
                    <a:cubicBezTo>
                      <a:pt x="128" y="73"/>
                      <a:pt x="123" y="77"/>
                      <a:pt x="118" y="77"/>
                    </a:cubicBezTo>
                    <a:cubicBezTo>
                      <a:pt x="112" y="77"/>
                      <a:pt x="108" y="73"/>
                      <a:pt x="108" y="67"/>
                    </a:cubicBezTo>
                    <a:cubicBezTo>
                      <a:pt x="108" y="43"/>
                      <a:pt x="88" y="23"/>
                      <a:pt x="64" y="23"/>
                    </a:cubicBezTo>
                    <a:cubicBezTo>
                      <a:pt x="39" y="23"/>
                      <a:pt x="20" y="43"/>
                      <a:pt x="20" y="67"/>
                    </a:cubicBezTo>
                    <a:cubicBezTo>
                      <a:pt x="20" y="73"/>
                      <a:pt x="15" y="77"/>
                      <a:pt x="10" y="77"/>
                    </a:cubicBezTo>
                    <a:cubicBezTo>
                      <a:pt x="4" y="77"/>
                      <a:pt x="0" y="73"/>
                      <a:pt x="0" y="67"/>
                    </a:cubicBezTo>
                    <a:cubicBezTo>
                      <a:pt x="0" y="32"/>
                      <a:pt x="28" y="3"/>
                      <a:pt x="64" y="3"/>
                    </a:cubicBezTo>
                    <a:cubicBezTo>
                      <a:pt x="87" y="3"/>
                      <a:pt x="107" y="15"/>
                      <a:pt x="118" y="33"/>
                    </a:cubicBezTo>
                    <a:cubicBezTo>
                      <a:pt x="129" y="15"/>
                      <a:pt x="149" y="3"/>
                      <a:pt x="172" y="3"/>
                    </a:cubicBezTo>
                    <a:cubicBezTo>
                      <a:pt x="194" y="3"/>
                      <a:pt x="214" y="14"/>
                      <a:pt x="225" y="32"/>
                    </a:cubicBezTo>
                    <a:cubicBezTo>
                      <a:pt x="237" y="13"/>
                      <a:pt x="257" y="0"/>
                      <a:pt x="280" y="0"/>
                    </a:cubicBezTo>
                    <a:cubicBezTo>
                      <a:pt x="303" y="0"/>
                      <a:pt x="324" y="13"/>
                      <a:pt x="335" y="32"/>
                    </a:cubicBezTo>
                    <a:cubicBezTo>
                      <a:pt x="347" y="14"/>
                      <a:pt x="366" y="3"/>
                      <a:pt x="388" y="3"/>
                    </a:cubicBezTo>
                    <a:cubicBezTo>
                      <a:pt x="424" y="3"/>
                      <a:pt x="453" y="32"/>
                      <a:pt x="453" y="67"/>
                    </a:cubicBezTo>
                    <a:cubicBezTo>
                      <a:pt x="453" y="73"/>
                      <a:pt x="448" y="77"/>
                      <a:pt x="443" y="77"/>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Freeform 69"/>
              <p:cNvSpPr/>
              <p:nvPr/>
            </p:nvSpPr>
            <p:spPr bwMode="auto">
              <a:xfrm>
                <a:off x="2239586" y="4184044"/>
                <a:ext cx="33323" cy="321696"/>
              </a:xfrm>
              <a:custGeom>
                <a:avLst/>
                <a:gdLst>
                  <a:gd name="T0" fmla="*/ 10 w 20"/>
                  <a:gd name="T1" fmla="*/ 197 h 197"/>
                  <a:gd name="T2" fmla="*/ 0 w 20"/>
                  <a:gd name="T3" fmla="*/ 187 h 197"/>
                  <a:gd name="T4" fmla="*/ 0 w 20"/>
                  <a:gd name="T5" fmla="*/ 10 h 197"/>
                  <a:gd name="T6" fmla="*/ 10 w 20"/>
                  <a:gd name="T7" fmla="*/ 0 h 197"/>
                  <a:gd name="T8" fmla="*/ 20 w 20"/>
                  <a:gd name="T9" fmla="*/ 10 h 197"/>
                  <a:gd name="T10" fmla="*/ 20 w 20"/>
                  <a:gd name="T11" fmla="*/ 187 h 197"/>
                  <a:gd name="T12" fmla="*/ 10 w 20"/>
                  <a:gd name="T13" fmla="*/ 197 h 197"/>
                </a:gdLst>
                <a:ahLst/>
                <a:cxnLst>
                  <a:cxn ang="0">
                    <a:pos x="T0" y="T1"/>
                  </a:cxn>
                  <a:cxn ang="0">
                    <a:pos x="T2" y="T3"/>
                  </a:cxn>
                  <a:cxn ang="0">
                    <a:pos x="T4" y="T5"/>
                  </a:cxn>
                  <a:cxn ang="0">
                    <a:pos x="T6" y="T7"/>
                  </a:cxn>
                  <a:cxn ang="0">
                    <a:pos x="T8" y="T9"/>
                  </a:cxn>
                  <a:cxn ang="0">
                    <a:pos x="T10" y="T11"/>
                  </a:cxn>
                  <a:cxn ang="0">
                    <a:pos x="T12" y="T13"/>
                  </a:cxn>
                </a:cxnLst>
                <a:rect l="0" t="0" r="r" b="b"/>
                <a:pathLst>
                  <a:path w="20" h="197">
                    <a:moveTo>
                      <a:pt x="10" y="197"/>
                    </a:moveTo>
                    <a:cubicBezTo>
                      <a:pt x="4" y="197"/>
                      <a:pt x="0" y="193"/>
                      <a:pt x="0" y="187"/>
                    </a:cubicBezTo>
                    <a:cubicBezTo>
                      <a:pt x="0" y="10"/>
                      <a:pt x="0" y="10"/>
                      <a:pt x="0" y="10"/>
                    </a:cubicBezTo>
                    <a:cubicBezTo>
                      <a:pt x="0" y="5"/>
                      <a:pt x="4" y="0"/>
                      <a:pt x="10" y="0"/>
                    </a:cubicBezTo>
                    <a:cubicBezTo>
                      <a:pt x="15" y="0"/>
                      <a:pt x="20" y="5"/>
                      <a:pt x="20" y="10"/>
                    </a:cubicBezTo>
                    <a:cubicBezTo>
                      <a:pt x="20" y="187"/>
                      <a:pt x="20" y="187"/>
                      <a:pt x="20" y="187"/>
                    </a:cubicBezTo>
                    <a:cubicBezTo>
                      <a:pt x="20" y="193"/>
                      <a:pt x="15" y="197"/>
                      <a:pt x="10" y="197"/>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reeform 70"/>
              <p:cNvSpPr/>
              <p:nvPr/>
            </p:nvSpPr>
            <p:spPr bwMode="auto">
              <a:xfrm>
                <a:off x="2239586" y="4472416"/>
                <a:ext cx="126884" cy="78181"/>
              </a:xfrm>
              <a:custGeom>
                <a:avLst/>
                <a:gdLst>
                  <a:gd name="T0" fmla="*/ 39 w 78"/>
                  <a:gd name="T1" fmla="*/ 48 h 48"/>
                  <a:gd name="T2" fmla="*/ 38 w 78"/>
                  <a:gd name="T3" fmla="*/ 48 h 48"/>
                  <a:gd name="T4" fmla="*/ 0 w 78"/>
                  <a:gd name="T5" fmla="*/ 10 h 48"/>
                  <a:gd name="T6" fmla="*/ 10 w 78"/>
                  <a:gd name="T7" fmla="*/ 0 h 48"/>
                  <a:gd name="T8" fmla="*/ 20 w 78"/>
                  <a:gd name="T9" fmla="*/ 10 h 48"/>
                  <a:gd name="T10" fmla="*/ 38 w 78"/>
                  <a:gd name="T11" fmla="*/ 28 h 48"/>
                  <a:gd name="T12" fmla="*/ 39 w 78"/>
                  <a:gd name="T13" fmla="*/ 28 h 48"/>
                  <a:gd name="T14" fmla="*/ 58 w 78"/>
                  <a:gd name="T15" fmla="*/ 10 h 48"/>
                  <a:gd name="T16" fmla="*/ 68 w 78"/>
                  <a:gd name="T17" fmla="*/ 0 h 48"/>
                  <a:gd name="T18" fmla="*/ 78 w 78"/>
                  <a:gd name="T19" fmla="*/ 10 h 48"/>
                  <a:gd name="T20" fmla="*/ 39 w 78"/>
                  <a:gd name="T21"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 h="48">
                    <a:moveTo>
                      <a:pt x="39" y="48"/>
                    </a:moveTo>
                    <a:cubicBezTo>
                      <a:pt x="38" y="48"/>
                      <a:pt x="38" y="48"/>
                      <a:pt x="38" y="48"/>
                    </a:cubicBezTo>
                    <a:cubicBezTo>
                      <a:pt x="17" y="48"/>
                      <a:pt x="0" y="31"/>
                      <a:pt x="0" y="10"/>
                    </a:cubicBezTo>
                    <a:cubicBezTo>
                      <a:pt x="0" y="5"/>
                      <a:pt x="4" y="0"/>
                      <a:pt x="10" y="0"/>
                    </a:cubicBezTo>
                    <a:cubicBezTo>
                      <a:pt x="15" y="0"/>
                      <a:pt x="20" y="5"/>
                      <a:pt x="20" y="10"/>
                    </a:cubicBezTo>
                    <a:cubicBezTo>
                      <a:pt x="20" y="20"/>
                      <a:pt x="28" y="28"/>
                      <a:pt x="38" y="28"/>
                    </a:cubicBezTo>
                    <a:cubicBezTo>
                      <a:pt x="39" y="28"/>
                      <a:pt x="39" y="28"/>
                      <a:pt x="39" y="28"/>
                    </a:cubicBezTo>
                    <a:cubicBezTo>
                      <a:pt x="49" y="28"/>
                      <a:pt x="58" y="20"/>
                      <a:pt x="58" y="10"/>
                    </a:cubicBezTo>
                    <a:cubicBezTo>
                      <a:pt x="58" y="5"/>
                      <a:pt x="62" y="0"/>
                      <a:pt x="68" y="0"/>
                    </a:cubicBezTo>
                    <a:cubicBezTo>
                      <a:pt x="73" y="0"/>
                      <a:pt x="78" y="5"/>
                      <a:pt x="78" y="10"/>
                    </a:cubicBezTo>
                    <a:cubicBezTo>
                      <a:pt x="78" y="31"/>
                      <a:pt x="60" y="48"/>
                      <a:pt x="39" y="48"/>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1" name="组合 30"/>
            <p:cNvGrpSpPr/>
            <p:nvPr/>
          </p:nvGrpSpPr>
          <p:grpSpPr>
            <a:xfrm>
              <a:off x="9639168" y="3499751"/>
              <a:ext cx="452389" cy="365890"/>
              <a:chOff x="3089324" y="5005585"/>
              <a:chExt cx="670306" cy="542140"/>
            </a:xfrm>
          </p:grpSpPr>
          <p:sp>
            <p:nvSpPr>
              <p:cNvPr id="52" name="Freeform 95"/>
              <p:cNvSpPr/>
              <p:nvPr/>
            </p:nvSpPr>
            <p:spPr bwMode="auto">
              <a:xfrm>
                <a:off x="3089324" y="5256789"/>
                <a:ext cx="335794" cy="33323"/>
              </a:xfrm>
              <a:custGeom>
                <a:avLst/>
                <a:gdLst>
                  <a:gd name="T0" fmla="*/ 197 w 207"/>
                  <a:gd name="T1" fmla="*/ 20 h 20"/>
                  <a:gd name="T2" fmla="*/ 10 w 207"/>
                  <a:gd name="T3" fmla="*/ 20 h 20"/>
                  <a:gd name="T4" fmla="*/ 0 w 207"/>
                  <a:gd name="T5" fmla="*/ 10 h 20"/>
                  <a:gd name="T6" fmla="*/ 10 w 207"/>
                  <a:gd name="T7" fmla="*/ 0 h 20"/>
                  <a:gd name="T8" fmla="*/ 197 w 207"/>
                  <a:gd name="T9" fmla="*/ 0 h 20"/>
                  <a:gd name="T10" fmla="*/ 207 w 207"/>
                  <a:gd name="T11" fmla="*/ 10 h 20"/>
                  <a:gd name="T12" fmla="*/ 197 w 207"/>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207" h="20">
                    <a:moveTo>
                      <a:pt x="197" y="20"/>
                    </a:moveTo>
                    <a:cubicBezTo>
                      <a:pt x="10" y="20"/>
                      <a:pt x="10" y="20"/>
                      <a:pt x="10" y="20"/>
                    </a:cubicBezTo>
                    <a:cubicBezTo>
                      <a:pt x="4" y="20"/>
                      <a:pt x="0" y="16"/>
                      <a:pt x="0" y="10"/>
                    </a:cubicBezTo>
                    <a:cubicBezTo>
                      <a:pt x="0" y="5"/>
                      <a:pt x="4" y="0"/>
                      <a:pt x="10" y="0"/>
                    </a:cubicBezTo>
                    <a:cubicBezTo>
                      <a:pt x="197" y="0"/>
                      <a:pt x="197" y="0"/>
                      <a:pt x="197" y="0"/>
                    </a:cubicBezTo>
                    <a:cubicBezTo>
                      <a:pt x="203" y="0"/>
                      <a:pt x="207" y="5"/>
                      <a:pt x="207" y="10"/>
                    </a:cubicBezTo>
                    <a:cubicBezTo>
                      <a:pt x="207" y="16"/>
                      <a:pt x="203" y="20"/>
                      <a:pt x="197" y="2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96"/>
              <p:cNvSpPr/>
              <p:nvPr/>
            </p:nvSpPr>
            <p:spPr bwMode="auto">
              <a:xfrm>
                <a:off x="3566100" y="5256789"/>
                <a:ext cx="193530" cy="33323"/>
              </a:xfrm>
              <a:custGeom>
                <a:avLst/>
                <a:gdLst>
                  <a:gd name="T0" fmla="*/ 109 w 119"/>
                  <a:gd name="T1" fmla="*/ 20 h 20"/>
                  <a:gd name="T2" fmla="*/ 10 w 119"/>
                  <a:gd name="T3" fmla="*/ 20 h 20"/>
                  <a:gd name="T4" fmla="*/ 0 w 119"/>
                  <a:gd name="T5" fmla="*/ 10 h 20"/>
                  <a:gd name="T6" fmla="*/ 10 w 119"/>
                  <a:gd name="T7" fmla="*/ 0 h 20"/>
                  <a:gd name="T8" fmla="*/ 109 w 119"/>
                  <a:gd name="T9" fmla="*/ 0 h 20"/>
                  <a:gd name="T10" fmla="*/ 119 w 119"/>
                  <a:gd name="T11" fmla="*/ 10 h 20"/>
                  <a:gd name="T12" fmla="*/ 109 w 119"/>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119" h="20">
                    <a:moveTo>
                      <a:pt x="109" y="20"/>
                    </a:moveTo>
                    <a:cubicBezTo>
                      <a:pt x="10" y="20"/>
                      <a:pt x="10" y="20"/>
                      <a:pt x="10" y="20"/>
                    </a:cubicBezTo>
                    <a:cubicBezTo>
                      <a:pt x="4" y="20"/>
                      <a:pt x="0" y="16"/>
                      <a:pt x="0" y="10"/>
                    </a:cubicBezTo>
                    <a:cubicBezTo>
                      <a:pt x="0" y="5"/>
                      <a:pt x="4" y="0"/>
                      <a:pt x="10" y="0"/>
                    </a:cubicBezTo>
                    <a:cubicBezTo>
                      <a:pt x="109" y="0"/>
                      <a:pt x="109" y="0"/>
                      <a:pt x="109" y="0"/>
                    </a:cubicBezTo>
                    <a:cubicBezTo>
                      <a:pt x="115" y="0"/>
                      <a:pt x="119" y="5"/>
                      <a:pt x="119" y="10"/>
                    </a:cubicBezTo>
                    <a:cubicBezTo>
                      <a:pt x="119" y="16"/>
                      <a:pt x="115" y="20"/>
                      <a:pt x="109" y="2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Freeform 97"/>
              <p:cNvSpPr/>
              <p:nvPr/>
            </p:nvSpPr>
            <p:spPr bwMode="auto">
              <a:xfrm>
                <a:off x="3089324" y="5464417"/>
                <a:ext cx="249923" cy="32042"/>
              </a:xfrm>
              <a:custGeom>
                <a:avLst/>
                <a:gdLst>
                  <a:gd name="T0" fmla="*/ 144 w 154"/>
                  <a:gd name="T1" fmla="*/ 20 h 20"/>
                  <a:gd name="T2" fmla="*/ 10 w 154"/>
                  <a:gd name="T3" fmla="*/ 20 h 20"/>
                  <a:gd name="T4" fmla="*/ 0 w 154"/>
                  <a:gd name="T5" fmla="*/ 10 h 20"/>
                  <a:gd name="T6" fmla="*/ 10 w 154"/>
                  <a:gd name="T7" fmla="*/ 0 h 20"/>
                  <a:gd name="T8" fmla="*/ 144 w 154"/>
                  <a:gd name="T9" fmla="*/ 0 h 20"/>
                  <a:gd name="T10" fmla="*/ 154 w 154"/>
                  <a:gd name="T11" fmla="*/ 10 h 20"/>
                  <a:gd name="T12" fmla="*/ 144 w 15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154" h="20">
                    <a:moveTo>
                      <a:pt x="144" y="20"/>
                    </a:moveTo>
                    <a:cubicBezTo>
                      <a:pt x="10" y="20"/>
                      <a:pt x="10" y="20"/>
                      <a:pt x="10" y="20"/>
                    </a:cubicBezTo>
                    <a:cubicBezTo>
                      <a:pt x="4" y="20"/>
                      <a:pt x="0" y="15"/>
                      <a:pt x="0" y="10"/>
                    </a:cubicBezTo>
                    <a:cubicBezTo>
                      <a:pt x="0" y="4"/>
                      <a:pt x="4" y="0"/>
                      <a:pt x="10" y="0"/>
                    </a:cubicBezTo>
                    <a:cubicBezTo>
                      <a:pt x="144" y="0"/>
                      <a:pt x="144" y="0"/>
                      <a:pt x="144" y="0"/>
                    </a:cubicBezTo>
                    <a:cubicBezTo>
                      <a:pt x="150" y="0"/>
                      <a:pt x="154" y="4"/>
                      <a:pt x="154" y="10"/>
                    </a:cubicBezTo>
                    <a:cubicBezTo>
                      <a:pt x="154" y="15"/>
                      <a:pt x="150" y="20"/>
                      <a:pt x="144" y="2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98"/>
              <p:cNvSpPr/>
              <p:nvPr/>
            </p:nvSpPr>
            <p:spPr bwMode="auto">
              <a:xfrm>
                <a:off x="3478947" y="5464417"/>
                <a:ext cx="280683" cy="32042"/>
              </a:xfrm>
              <a:custGeom>
                <a:avLst/>
                <a:gdLst>
                  <a:gd name="T0" fmla="*/ 162 w 172"/>
                  <a:gd name="T1" fmla="*/ 20 h 20"/>
                  <a:gd name="T2" fmla="*/ 10 w 172"/>
                  <a:gd name="T3" fmla="*/ 20 h 20"/>
                  <a:gd name="T4" fmla="*/ 0 w 172"/>
                  <a:gd name="T5" fmla="*/ 10 h 20"/>
                  <a:gd name="T6" fmla="*/ 10 w 172"/>
                  <a:gd name="T7" fmla="*/ 0 h 20"/>
                  <a:gd name="T8" fmla="*/ 162 w 172"/>
                  <a:gd name="T9" fmla="*/ 0 h 20"/>
                  <a:gd name="T10" fmla="*/ 172 w 172"/>
                  <a:gd name="T11" fmla="*/ 10 h 20"/>
                  <a:gd name="T12" fmla="*/ 162 w 172"/>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172" h="20">
                    <a:moveTo>
                      <a:pt x="162" y="20"/>
                    </a:moveTo>
                    <a:cubicBezTo>
                      <a:pt x="10" y="20"/>
                      <a:pt x="10" y="20"/>
                      <a:pt x="10" y="20"/>
                    </a:cubicBezTo>
                    <a:cubicBezTo>
                      <a:pt x="4" y="20"/>
                      <a:pt x="0" y="15"/>
                      <a:pt x="0" y="10"/>
                    </a:cubicBezTo>
                    <a:cubicBezTo>
                      <a:pt x="0" y="4"/>
                      <a:pt x="4" y="0"/>
                      <a:pt x="10" y="0"/>
                    </a:cubicBezTo>
                    <a:cubicBezTo>
                      <a:pt x="162" y="0"/>
                      <a:pt x="162" y="0"/>
                      <a:pt x="162" y="0"/>
                    </a:cubicBezTo>
                    <a:cubicBezTo>
                      <a:pt x="168" y="0"/>
                      <a:pt x="172" y="4"/>
                      <a:pt x="172" y="10"/>
                    </a:cubicBezTo>
                    <a:cubicBezTo>
                      <a:pt x="172" y="15"/>
                      <a:pt x="168" y="20"/>
                      <a:pt x="162" y="2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99"/>
              <p:cNvSpPr/>
              <p:nvPr/>
            </p:nvSpPr>
            <p:spPr bwMode="auto">
              <a:xfrm>
                <a:off x="3089324" y="5055570"/>
                <a:ext cx="157644" cy="32042"/>
              </a:xfrm>
              <a:custGeom>
                <a:avLst/>
                <a:gdLst>
                  <a:gd name="T0" fmla="*/ 87 w 97"/>
                  <a:gd name="T1" fmla="*/ 20 h 20"/>
                  <a:gd name="T2" fmla="*/ 10 w 97"/>
                  <a:gd name="T3" fmla="*/ 20 h 20"/>
                  <a:gd name="T4" fmla="*/ 0 w 97"/>
                  <a:gd name="T5" fmla="*/ 10 h 20"/>
                  <a:gd name="T6" fmla="*/ 10 w 97"/>
                  <a:gd name="T7" fmla="*/ 0 h 20"/>
                  <a:gd name="T8" fmla="*/ 87 w 97"/>
                  <a:gd name="T9" fmla="*/ 0 h 20"/>
                  <a:gd name="T10" fmla="*/ 97 w 97"/>
                  <a:gd name="T11" fmla="*/ 10 h 20"/>
                  <a:gd name="T12" fmla="*/ 87 w 97"/>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97" h="20">
                    <a:moveTo>
                      <a:pt x="87" y="20"/>
                    </a:moveTo>
                    <a:cubicBezTo>
                      <a:pt x="10" y="20"/>
                      <a:pt x="10" y="20"/>
                      <a:pt x="10" y="20"/>
                    </a:cubicBezTo>
                    <a:cubicBezTo>
                      <a:pt x="4" y="20"/>
                      <a:pt x="0" y="16"/>
                      <a:pt x="0" y="10"/>
                    </a:cubicBezTo>
                    <a:cubicBezTo>
                      <a:pt x="0" y="5"/>
                      <a:pt x="4" y="0"/>
                      <a:pt x="10" y="0"/>
                    </a:cubicBezTo>
                    <a:cubicBezTo>
                      <a:pt x="87" y="0"/>
                      <a:pt x="87" y="0"/>
                      <a:pt x="87" y="0"/>
                    </a:cubicBezTo>
                    <a:cubicBezTo>
                      <a:pt x="92" y="0"/>
                      <a:pt x="97" y="5"/>
                      <a:pt x="97" y="10"/>
                    </a:cubicBezTo>
                    <a:cubicBezTo>
                      <a:pt x="97" y="16"/>
                      <a:pt x="92" y="20"/>
                      <a:pt x="87" y="2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Freeform 100"/>
              <p:cNvSpPr/>
              <p:nvPr/>
            </p:nvSpPr>
            <p:spPr bwMode="auto">
              <a:xfrm>
                <a:off x="3385386" y="5055570"/>
                <a:ext cx="374243" cy="32042"/>
              </a:xfrm>
              <a:custGeom>
                <a:avLst/>
                <a:gdLst>
                  <a:gd name="T0" fmla="*/ 220 w 230"/>
                  <a:gd name="T1" fmla="*/ 20 h 20"/>
                  <a:gd name="T2" fmla="*/ 10 w 230"/>
                  <a:gd name="T3" fmla="*/ 20 h 20"/>
                  <a:gd name="T4" fmla="*/ 0 w 230"/>
                  <a:gd name="T5" fmla="*/ 10 h 20"/>
                  <a:gd name="T6" fmla="*/ 10 w 230"/>
                  <a:gd name="T7" fmla="*/ 0 h 20"/>
                  <a:gd name="T8" fmla="*/ 220 w 230"/>
                  <a:gd name="T9" fmla="*/ 0 h 20"/>
                  <a:gd name="T10" fmla="*/ 230 w 230"/>
                  <a:gd name="T11" fmla="*/ 10 h 20"/>
                  <a:gd name="T12" fmla="*/ 220 w 230"/>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230" h="20">
                    <a:moveTo>
                      <a:pt x="220" y="20"/>
                    </a:moveTo>
                    <a:cubicBezTo>
                      <a:pt x="10" y="20"/>
                      <a:pt x="10" y="20"/>
                      <a:pt x="10" y="20"/>
                    </a:cubicBezTo>
                    <a:cubicBezTo>
                      <a:pt x="5" y="20"/>
                      <a:pt x="0" y="16"/>
                      <a:pt x="0" y="10"/>
                    </a:cubicBezTo>
                    <a:cubicBezTo>
                      <a:pt x="0" y="5"/>
                      <a:pt x="5" y="0"/>
                      <a:pt x="10" y="0"/>
                    </a:cubicBezTo>
                    <a:cubicBezTo>
                      <a:pt x="220" y="0"/>
                      <a:pt x="220" y="0"/>
                      <a:pt x="220" y="0"/>
                    </a:cubicBezTo>
                    <a:cubicBezTo>
                      <a:pt x="226" y="0"/>
                      <a:pt x="230" y="5"/>
                      <a:pt x="230" y="10"/>
                    </a:cubicBezTo>
                    <a:cubicBezTo>
                      <a:pt x="230" y="16"/>
                      <a:pt x="226" y="20"/>
                      <a:pt x="220" y="2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101"/>
              <p:cNvSpPr>
                <a:spLocks noEditPoints="1"/>
              </p:cNvSpPr>
              <p:nvPr/>
            </p:nvSpPr>
            <p:spPr bwMode="auto">
              <a:xfrm>
                <a:off x="3213644" y="5005585"/>
                <a:ext cx="134574" cy="133292"/>
              </a:xfrm>
              <a:custGeom>
                <a:avLst/>
                <a:gdLst>
                  <a:gd name="T0" fmla="*/ 41 w 82"/>
                  <a:gd name="T1" fmla="*/ 82 h 82"/>
                  <a:gd name="T2" fmla="*/ 0 w 82"/>
                  <a:gd name="T3" fmla="*/ 41 h 82"/>
                  <a:gd name="T4" fmla="*/ 41 w 82"/>
                  <a:gd name="T5" fmla="*/ 0 h 82"/>
                  <a:gd name="T6" fmla="*/ 82 w 82"/>
                  <a:gd name="T7" fmla="*/ 41 h 82"/>
                  <a:gd name="T8" fmla="*/ 41 w 82"/>
                  <a:gd name="T9" fmla="*/ 82 h 82"/>
                  <a:gd name="T10" fmla="*/ 41 w 82"/>
                  <a:gd name="T11" fmla="*/ 20 h 82"/>
                  <a:gd name="T12" fmla="*/ 20 w 82"/>
                  <a:gd name="T13" fmla="*/ 41 h 82"/>
                  <a:gd name="T14" fmla="*/ 41 w 82"/>
                  <a:gd name="T15" fmla="*/ 62 h 82"/>
                  <a:gd name="T16" fmla="*/ 62 w 82"/>
                  <a:gd name="T17" fmla="*/ 41 h 82"/>
                  <a:gd name="T18" fmla="*/ 41 w 82"/>
                  <a:gd name="T19" fmla="*/ 2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 h="82">
                    <a:moveTo>
                      <a:pt x="41" y="82"/>
                    </a:moveTo>
                    <a:cubicBezTo>
                      <a:pt x="18" y="82"/>
                      <a:pt x="0" y="64"/>
                      <a:pt x="0" y="41"/>
                    </a:cubicBezTo>
                    <a:cubicBezTo>
                      <a:pt x="0" y="19"/>
                      <a:pt x="18" y="0"/>
                      <a:pt x="41" y="0"/>
                    </a:cubicBezTo>
                    <a:cubicBezTo>
                      <a:pt x="64" y="0"/>
                      <a:pt x="82" y="19"/>
                      <a:pt x="82" y="41"/>
                    </a:cubicBezTo>
                    <a:cubicBezTo>
                      <a:pt x="82" y="64"/>
                      <a:pt x="64" y="82"/>
                      <a:pt x="41" y="82"/>
                    </a:cubicBezTo>
                    <a:moveTo>
                      <a:pt x="41" y="20"/>
                    </a:moveTo>
                    <a:cubicBezTo>
                      <a:pt x="29" y="20"/>
                      <a:pt x="20" y="30"/>
                      <a:pt x="20" y="41"/>
                    </a:cubicBezTo>
                    <a:cubicBezTo>
                      <a:pt x="20" y="53"/>
                      <a:pt x="29" y="62"/>
                      <a:pt x="41" y="62"/>
                    </a:cubicBezTo>
                    <a:cubicBezTo>
                      <a:pt x="53" y="62"/>
                      <a:pt x="62" y="53"/>
                      <a:pt x="62" y="41"/>
                    </a:cubicBezTo>
                    <a:cubicBezTo>
                      <a:pt x="62" y="30"/>
                      <a:pt x="53" y="20"/>
                      <a:pt x="41" y="2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Freeform 102"/>
              <p:cNvSpPr>
                <a:spLocks noEditPoints="1"/>
              </p:cNvSpPr>
              <p:nvPr/>
            </p:nvSpPr>
            <p:spPr bwMode="auto">
              <a:xfrm>
                <a:off x="3303360" y="5413151"/>
                <a:ext cx="133292" cy="134574"/>
              </a:xfrm>
              <a:custGeom>
                <a:avLst/>
                <a:gdLst>
                  <a:gd name="T0" fmla="*/ 41 w 82"/>
                  <a:gd name="T1" fmla="*/ 82 h 82"/>
                  <a:gd name="T2" fmla="*/ 0 w 82"/>
                  <a:gd name="T3" fmla="*/ 41 h 82"/>
                  <a:gd name="T4" fmla="*/ 41 w 82"/>
                  <a:gd name="T5" fmla="*/ 0 h 82"/>
                  <a:gd name="T6" fmla="*/ 82 w 82"/>
                  <a:gd name="T7" fmla="*/ 41 h 82"/>
                  <a:gd name="T8" fmla="*/ 41 w 82"/>
                  <a:gd name="T9" fmla="*/ 82 h 82"/>
                  <a:gd name="T10" fmla="*/ 41 w 82"/>
                  <a:gd name="T11" fmla="*/ 20 h 82"/>
                  <a:gd name="T12" fmla="*/ 20 w 82"/>
                  <a:gd name="T13" fmla="*/ 41 h 82"/>
                  <a:gd name="T14" fmla="*/ 41 w 82"/>
                  <a:gd name="T15" fmla="*/ 62 h 82"/>
                  <a:gd name="T16" fmla="*/ 62 w 82"/>
                  <a:gd name="T17" fmla="*/ 41 h 82"/>
                  <a:gd name="T18" fmla="*/ 41 w 82"/>
                  <a:gd name="T19" fmla="*/ 2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 h="82">
                    <a:moveTo>
                      <a:pt x="41" y="82"/>
                    </a:moveTo>
                    <a:cubicBezTo>
                      <a:pt x="19" y="82"/>
                      <a:pt x="0" y="64"/>
                      <a:pt x="0" y="41"/>
                    </a:cubicBezTo>
                    <a:cubicBezTo>
                      <a:pt x="0" y="18"/>
                      <a:pt x="19" y="0"/>
                      <a:pt x="41" y="0"/>
                    </a:cubicBezTo>
                    <a:cubicBezTo>
                      <a:pt x="64" y="0"/>
                      <a:pt x="82" y="18"/>
                      <a:pt x="82" y="41"/>
                    </a:cubicBezTo>
                    <a:cubicBezTo>
                      <a:pt x="82" y="64"/>
                      <a:pt x="64" y="82"/>
                      <a:pt x="41" y="82"/>
                    </a:cubicBezTo>
                    <a:moveTo>
                      <a:pt x="41" y="20"/>
                    </a:moveTo>
                    <a:cubicBezTo>
                      <a:pt x="30" y="20"/>
                      <a:pt x="20" y="29"/>
                      <a:pt x="20" y="41"/>
                    </a:cubicBezTo>
                    <a:cubicBezTo>
                      <a:pt x="20" y="53"/>
                      <a:pt x="30" y="62"/>
                      <a:pt x="41" y="62"/>
                    </a:cubicBezTo>
                    <a:cubicBezTo>
                      <a:pt x="53" y="62"/>
                      <a:pt x="62" y="53"/>
                      <a:pt x="62" y="41"/>
                    </a:cubicBezTo>
                    <a:cubicBezTo>
                      <a:pt x="62" y="29"/>
                      <a:pt x="53" y="20"/>
                      <a:pt x="41" y="2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Freeform 103"/>
              <p:cNvSpPr>
                <a:spLocks noEditPoints="1"/>
              </p:cNvSpPr>
              <p:nvPr/>
            </p:nvSpPr>
            <p:spPr bwMode="auto">
              <a:xfrm>
                <a:off x="3393076" y="5206805"/>
                <a:ext cx="133292" cy="133292"/>
              </a:xfrm>
              <a:custGeom>
                <a:avLst/>
                <a:gdLst>
                  <a:gd name="T0" fmla="*/ 41 w 82"/>
                  <a:gd name="T1" fmla="*/ 82 h 82"/>
                  <a:gd name="T2" fmla="*/ 0 w 82"/>
                  <a:gd name="T3" fmla="*/ 41 h 82"/>
                  <a:gd name="T4" fmla="*/ 41 w 82"/>
                  <a:gd name="T5" fmla="*/ 0 h 82"/>
                  <a:gd name="T6" fmla="*/ 82 w 82"/>
                  <a:gd name="T7" fmla="*/ 41 h 82"/>
                  <a:gd name="T8" fmla="*/ 41 w 82"/>
                  <a:gd name="T9" fmla="*/ 82 h 82"/>
                  <a:gd name="T10" fmla="*/ 41 w 82"/>
                  <a:gd name="T11" fmla="*/ 20 h 82"/>
                  <a:gd name="T12" fmla="*/ 20 w 82"/>
                  <a:gd name="T13" fmla="*/ 41 h 82"/>
                  <a:gd name="T14" fmla="*/ 41 w 82"/>
                  <a:gd name="T15" fmla="*/ 62 h 82"/>
                  <a:gd name="T16" fmla="*/ 62 w 82"/>
                  <a:gd name="T17" fmla="*/ 41 h 82"/>
                  <a:gd name="T18" fmla="*/ 41 w 82"/>
                  <a:gd name="T19" fmla="*/ 2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 h="82">
                    <a:moveTo>
                      <a:pt x="41" y="82"/>
                    </a:moveTo>
                    <a:cubicBezTo>
                      <a:pt x="18" y="82"/>
                      <a:pt x="0" y="64"/>
                      <a:pt x="0" y="41"/>
                    </a:cubicBezTo>
                    <a:cubicBezTo>
                      <a:pt x="0" y="19"/>
                      <a:pt x="18" y="0"/>
                      <a:pt x="41" y="0"/>
                    </a:cubicBezTo>
                    <a:cubicBezTo>
                      <a:pt x="64" y="0"/>
                      <a:pt x="82" y="19"/>
                      <a:pt x="82" y="41"/>
                    </a:cubicBezTo>
                    <a:cubicBezTo>
                      <a:pt x="82" y="64"/>
                      <a:pt x="64" y="82"/>
                      <a:pt x="41" y="82"/>
                    </a:cubicBezTo>
                    <a:moveTo>
                      <a:pt x="41" y="20"/>
                    </a:moveTo>
                    <a:cubicBezTo>
                      <a:pt x="30" y="20"/>
                      <a:pt x="20" y="30"/>
                      <a:pt x="20" y="41"/>
                    </a:cubicBezTo>
                    <a:cubicBezTo>
                      <a:pt x="20" y="53"/>
                      <a:pt x="30" y="62"/>
                      <a:pt x="41" y="62"/>
                    </a:cubicBezTo>
                    <a:cubicBezTo>
                      <a:pt x="53" y="62"/>
                      <a:pt x="62" y="53"/>
                      <a:pt x="62" y="41"/>
                    </a:cubicBezTo>
                    <a:cubicBezTo>
                      <a:pt x="62" y="30"/>
                      <a:pt x="53" y="20"/>
                      <a:pt x="41" y="2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2" name="组合 31"/>
            <p:cNvGrpSpPr/>
            <p:nvPr/>
          </p:nvGrpSpPr>
          <p:grpSpPr>
            <a:xfrm>
              <a:off x="5865173" y="3450538"/>
              <a:ext cx="494774" cy="472284"/>
              <a:chOff x="6407530" y="1754024"/>
              <a:chExt cx="733107" cy="699784"/>
            </a:xfrm>
          </p:grpSpPr>
          <p:sp>
            <p:nvSpPr>
              <p:cNvPr id="46" name="Freeform 115"/>
              <p:cNvSpPr/>
              <p:nvPr/>
            </p:nvSpPr>
            <p:spPr bwMode="auto">
              <a:xfrm>
                <a:off x="6536978" y="2234645"/>
                <a:ext cx="124321" cy="121758"/>
              </a:xfrm>
              <a:custGeom>
                <a:avLst/>
                <a:gdLst>
                  <a:gd name="T0" fmla="*/ 11 w 76"/>
                  <a:gd name="T1" fmla="*/ 75 h 75"/>
                  <a:gd name="T2" fmla="*/ 4 w 76"/>
                  <a:gd name="T3" fmla="*/ 72 h 75"/>
                  <a:gd name="T4" fmla="*/ 4 w 76"/>
                  <a:gd name="T5" fmla="*/ 58 h 75"/>
                  <a:gd name="T6" fmla="*/ 58 w 76"/>
                  <a:gd name="T7" fmla="*/ 4 h 75"/>
                  <a:gd name="T8" fmla="*/ 72 w 76"/>
                  <a:gd name="T9" fmla="*/ 4 h 75"/>
                  <a:gd name="T10" fmla="*/ 72 w 76"/>
                  <a:gd name="T11" fmla="*/ 18 h 75"/>
                  <a:gd name="T12" fmla="*/ 18 w 76"/>
                  <a:gd name="T13" fmla="*/ 72 h 75"/>
                  <a:gd name="T14" fmla="*/ 11 w 76"/>
                  <a:gd name="T15" fmla="*/ 75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75">
                    <a:moveTo>
                      <a:pt x="11" y="75"/>
                    </a:moveTo>
                    <a:cubicBezTo>
                      <a:pt x="8" y="75"/>
                      <a:pt x="6" y="74"/>
                      <a:pt x="4" y="72"/>
                    </a:cubicBezTo>
                    <a:cubicBezTo>
                      <a:pt x="0" y="68"/>
                      <a:pt x="0" y="62"/>
                      <a:pt x="4" y="58"/>
                    </a:cubicBezTo>
                    <a:cubicBezTo>
                      <a:pt x="58" y="4"/>
                      <a:pt x="58" y="4"/>
                      <a:pt x="58" y="4"/>
                    </a:cubicBezTo>
                    <a:cubicBezTo>
                      <a:pt x="62" y="0"/>
                      <a:pt x="68" y="0"/>
                      <a:pt x="72" y="4"/>
                    </a:cubicBezTo>
                    <a:cubicBezTo>
                      <a:pt x="76" y="8"/>
                      <a:pt x="76" y="14"/>
                      <a:pt x="72" y="18"/>
                    </a:cubicBezTo>
                    <a:cubicBezTo>
                      <a:pt x="18" y="72"/>
                      <a:pt x="18" y="72"/>
                      <a:pt x="18" y="72"/>
                    </a:cubicBezTo>
                    <a:cubicBezTo>
                      <a:pt x="16" y="74"/>
                      <a:pt x="14" y="75"/>
                      <a:pt x="11" y="75"/>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116"/>
              <p:cNvSpPr/>
              <p:nvPr/>
            </p:nvSpPr>
            <p:spPr bwMode="auto">
              <a:xfrm>
                <a:off x="6921475" y="1851430"/>
                <a:ext cx="123039" cy="120476"/>
              </a:xfrm>
              <a:custGeom>
                <a:avLst/>
                <a:gdLst>
                  <a:gd name="T0" fmla="*/ 11 w 76"/>
                  <a:gd name="T1" fmla="*/ 74 h 74"/>
                  <a:gd name="T2" fmla="*/ 4 w 76"/>
                  <a:gd name="T3" fmla="*/ 72 h 74"/>
                  <a:gd name="T4" fmla="*/ 4 w 76"/>
                  <a:gd name="T5" fmla="*/ 57 h 74"/>
                  <a:gd name="T6" fmla="*/ 57 w 76"/>
                  <a:gd name="T7" fmla="*/ 3 h 74"/>
                  <a:gd name="T8" fmla="*/ 72 w 76"/>
                  <a:gd name="T9" fmla="*/ 3 h 74"/>
                  <a:gd name="T10" fmla="*/ 72 w 76"/>
                  <a:gd name="T11" fmla="*/ 18 h 74"/>
                  <a:gd name="T12" fmla="*/ 18 w 76"/>
                  <a:gd name="T13" fmla="*/ 72 h 74"/>
                  <a:gd name="T14" fmla="*/ 11 w 76"/>
                  <a:gd name="T15" fmla="*/ 74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74">
                    <a:moveTo>
                      <a:pt x="11" y="74"/>
                    </a:moveTo>
                    <a:cubicBezTo>
                      <a:pt x="8" y="74"/>
                      <a:pt x="5" y="74"/>
                      <a:pt x="4" y="72"/>
                    </a:cubicBezTo>
                    <a:cubicBezTo>
                      <a:pt x="0" y="68"/>
                      <a:pt x="0" y="61"/>
                      <a:pt x="4" y="57"/>
                    </a:cubicBezTo>
                    <a:cubicBezTo>
                      <a:pt x="57" y="3"/>
                      <a:pt x="57" y="3"/>
                      <a:pt x="57" y="3"/>
                    </a:cubicBezTo>
                    <a:cubicBezTo>
                      <a:pt x="61" y="0"/>
                      <a:pt x="68" y="0"/>
                      <a:pt x="72" y="3"/>
                    </a:cubicBezTo>
                    <a:cubicBezTo>
                      <a:pt x="76" y="7"/>
                      <a:pt x="76" y="14"/>
                      <a:pt x="72" y="18"/>
                    </a:cubicBezTo>
                    <a:cubicBezTo>
                      <a:pt x="18" y="72"/>
                      <a:pt x="18" y="72"/>
                      <a:pt x="18" y="72"/>
                    </a:cubicBezTo>
                    <a:cubicBezTo>
                      <a:pt x="16" y="74"/>
                      <a:pt x="13" y="74"/>
                      <a:pt x="11" y="74"/>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117"/>
              <p:cNvSpPr/>
              <p:nvPr/>
            </p:nvSpPr>
            <p:spPr bwMode="auto">
              <a:xfrm>
                <a:off x="6921475" y="2234645"/>
                <a:ext cx="123039" cy="121758"/>
              </a:xfrm>
              <a:custGeom>
                <a:avLst/>
                <a:gdLst>
                  <a:gd name="T0" fmla="*/ 65 w 76"/>
                  <a:gd name="T1" fmla="*/ 75 h 75"/>
                  <a:gd name="T2" fmla="*/ 57 w 76"/>
                  <a:gd name="T3" fmla="*/ 72 h 75"/>
                  <a:gd name="T4" fmla="*/ 4 w 76"/>
                  <a:gd name="T5" fmla="*/ 19 h 75"/>
                  <a:gd name="T6" fmla="*/ 4 w 76"/>
                  <a:gd name="T7" fmla="*/ 4 h 75"/>
                  <a:gd name="T8" fmla="*/ 18 w 76"/>
                  <a:gd name="T9" fmla="*/ 4 h 75"/>
                  <a:gd name="T10" fmla="*/ 72 w 76"/>
                  <a:gd name="T11" fmla="*/ 58 h 75"/>
                  <a:gd name="T12" fmla="*/ 72 w 76"/>
                  <a:gd name="T13" fmla="*/ 72 h 75"/>
                  <a:gd name="T14" fmla="*/ 65 w 76"/>
                  <a:gd name="T15" fmla="*/ 75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75">
                    <a:moveTo>
                      <a:pt x="65" y="75"/>
                    </a:moveTo>
                    <a:cubicBezTo>
                      <a:pt x="62" y="75"/>
                      <a:pt x="59" y="74"/>
                      <a:pt x="57" y="72"/>
                    </a:cubicBezTo>
                    <a:cubicBezTo>
                      <a:pt x="4" y="19"/>
                      <a:pt x="4" y="19"/>
                      <a:pt x="4" y="19"/>
                    </a:cubicBezTo>
                    <a:cubicBezTo>
                      <a:pt x="0" y="15"/>
                      <a:pt x="0" y="8"/>
                      <a:pt x="4" y="4"/>
                    </a:cubicBezTo>
                    <a:cubicBezTo>
                      <a:pt x="8" y="0"/>
                      <a:pt x="14" y="0"/>
                      <a:pt x="18" y="4"/>
                    </a:cubicBezTo>
                    <a:cubicBezTo>
                      <a:pt x="72" y="58"/>
                      <a:pt x="72" y="58"/>
                      <a:pt x="72" y="58"/>
                    </a:cubicBezTo>
                    <a:cubicBezTo>
                      <a:pt x="76" y="62"/>
                      <a:pt x="76" y="68"/>
                      <a:pt x="72" y="72"/>
                    </a:cubicBezTo>
                    <a:cubicBezTo>
                      <a:pt x="70" y="74"/>
                      <a:pt x="67" y="75"/>
                      <a:pt x="65" y="75"/>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118"/>
              <p:cNvSpPr/>
              <p:nvPr/>
            </p:nvSpPr>
            <p:spPr bwMode="auto">
              <a:xfrm>
                <a:off x="6536978" y="1851430"/>
                <a:ext cx="124321" cy="121758"/>
              </a:xfrm>
              <a:custGeom>
                <a:avLst/>
                <a:gdLst>
                  <a:gd name="T0" fmla="*/ 65 w 76"/>
                  <a:gd name="T1" fmla="*/ 75 h 75"/>
                  <a:gd name="T2" fmla="*/ 58 w 76"/>
                  <a:gd name="T3" fmla="*/ 72 h 75"/>
                  <a:gd name="T4" fmla="*/ 4 w 76"/>
                  <a:gd name="T5" fmla="*/ 18 h 75"/>
                  <a:gd name="T6" fmla="*/ 4 w 76"/>
                  <a:gd name="T7" fmla="*/ 3 h 75"/>
                  <a:gd name="T8" fmla="*/ 18 w 76"/>
                  <a:gd name="T9" fmla="*/ 3 h 75"/>
                  <a:gd name="T10" fmla="*/ 72 w 76"/>
                  <a:gd name="T11" fmla="*/ 58 h 75"/>
                  <a:gd name="T12" fmla="*/ 72 w 76"/>
                  <a:gd name="T13" fmla="*/ 72 h 75"/>
                  <a:gd name="T14" fmla="*/ 65 w 76"/>
                  <a:gd name="T15" fmla="*/ 75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75">
                    <a:moveTo>
                      <a:pt x="65" y="75"/>
                    </a:moveTo>
                    <a:cubicBezTo>
                      <a:pt x="63" y="75"/>
                      <a:pt x="60" y="74"/>
                      <a:pt x="58" y="72"/>
                    </a:cubicBezTo>
                    <a:cubicBezTo>
                      <a:pt x="4" y="18"/>
                      <a:pt x="4" y="18"/>
                      <a:pt x="4" y="18"/>
                    </a:cubicBezTo>
                    <a:cubicBezTo>
                      <a:pt x="0" y="14"/>
                      <a:pt x="0" y="7"/>
                      <a:pt x="4" y="3"/>
                    </a:cubicBezTo>
                    <a:cubicBezTo>
                      <a:pt x="8" y="0"/>
                      <a:pt x="14" y="0"/>
                      <a:pt x="18" y="3"/>
                    </a:cubicBezTo>
                    <a:cubicBezTo>
                      <a:pt x="72" y="58"/>
                      <a:pt x="72" y="58"/>
                      <a:pt x="72" y="58"/>
                    </a:cubicBezTo>
                    <a:cubicBezTo>
                      <a:pt x="76" y="62"/>
                      <a:pt x="76" y="68"/>
                      <a:pt x="72" y="72"/>
                    </a:cubicBezTo>
                    <a:cubicBezTo>
                      <a:pt x="70" y="74"/>
                      <a:pt x="68" y="75"/>
                      <a:pt x="65" y="75"/>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119"/>
              <p:cNvSpPr>
                <a:spLocks noEditPoints="1"/>
              </p:cNvSpPr>
              <p:nvPr/>
            </p:nvSpPr>
            <p:spPr bwMode="auto">
              <a:xfrm>
                <a:off x="6407530" y="1754024"/>
                <a:ext cx="733107" cy="699784"/>
              </a:xfrm>
              <a:custGeom>
                <a:avLst/>
                <a:gdLst>
                  <a:gd name="T0" fmla="*/ 236 w 451"/>
                  <a:gd name="T1" fmla="*/ 430 h 430"/>
                  <a:gd name="T2" fmla="*/ 84 w 451"/>
                  <a:gd name="T3" fmla="*/ 367 h 430"/>
                  <a:gd name="T4" fmla="*/ 84 w 451"/>
                  <a:gd name="T5" fmla="*/ 63 h 430"/>
                  <a:gd name="T6" fmla="*/ 236 w 451"/>
                  <a:gd name="T7" fmla="*/ 0 h 430"/>
                  <a:gd name="T8" fmla="*/ 388 w 451"/>
                  <a:gd name="T9" fmla="*/ 63 h 430"/>
                  <a:gd name="T10" fmla="*/ 451 w 451"/>
                  <a:gd name="T11" fmla="*/ 215 h 430"/>
                  <a:gd name="T12" fmla="*/ 388 w 451"/>
                  <a:gd name="T13" fmla="*/ 367 h 430"/>
                  <a:gd name="T14" fmla="*/ 236 w 451"/>
                  <a:gd name="T15" fmla="*/ 430 h 430"/>
                  <a:gd name="T16" fmla="*/ 236 w 451"/>
                  <a:gd name="T17" fmla="*/ 20 h 430"/>
                  <a:gd name="T18" fmla="*/ 98 w 451"/>
                  <a:gd name="T19" fmla="*/ 77 h 430"/>
                  <a:gd name="T20" fmla="*/ 98 w 451"/>
                  <a:gd name="T21" fmla="*/ 353 h 430"/>
                  <a:gd name="T22" fmla="*/ 236 w 451"/>
                  <a:gd name="T23" fmla="*/ 410 h 430"/>
                  <a:gd name="T24" fmla="*/ 374 w 451"/>
                  <a:gd name="T25" fmla="*/ 353 h 430"/>
                  <a:gd name="T26" fmla="*/ 431 w 451"/>
                  <a:gd name="T27" fmla="*/ 215 h 430"/>
                  <a:gd name="T28" fmla="*/ 374 w 451"/>
                  <a:gd name="T29" fmla="*/ 77 h 430"/>
                  <a:gd name="T30" fmla="*/ 236 w 451"/>
                  <a:gd name="T31" fmla="*/ 20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51" h="430">
                    <a:moveTo>
                      <a:pt x="236" y="430"/>
                    </a:moveTo>
                    <a:cubicBezTo>
                      <a:pt x="178" y="430"/>
                      <a:pt x="124" y="408"/>
                      <a:pt x="84" y="367"/>
                    </a:cubicBezTo>
                    <a:cubicBezTo>
                      <a:pt x="0" y="284"/>
                      <a:pt x="0" y="147"/>
                      <a:pt x="84" y="63"/>
                    </a:cubicBezTo>
                    <a:cubicBezTo>
                      <a:pt x="124" y="23"/>
                      <a:pt x="178" y="0"/>
                      <a:pt x="236" y="0"/>
                    </a:cubicBezTo>
                    <a:cubicBezTo>
                      <a:pt x="293" y="0"/>
                      <a:pt x="347" y="23"/>
                      <a:pt x="388" y="63"/>
                    </a:cubicBezTo>
                    <a:cubicBezTo>
                      <a:pt x="428" y="104"/>
                      <a:pt x="451" y="158"/>
                      <a:pt x="451" y="215"/>
                    </a:cubicBezTo>
                    <a:cubicBezTo>
                      <a:pt x="451" y="273"/>
                      <a:pt x="428" y="327"/>
                      <a:pt x="388" y="367"/>
                    </a:cubicBezTo>
                    <a:cubicBezTo>
                      <a:pt x="347" y="408"/>
                      <a:pt x="293" y="430"/>
                      <a:pt x="236" y="430"/>
                    </a:cubicBezTo>
                    <a:moveTo>
                      <a:pt x="236" y="20"/>
                    </a:moveTo>
                    <a:cubicBezTo>
                      <a:pt x="184" y="20"/>
                      <a:pt x="135" y="41"/>
                      <a:pt x="98" y="77"/>
                    </a:cubicBezTo>
                    <a:cubicBezTo>
                      <a:pt x="22" y="153"/>
                      <a:pt x="22" y="277"/>
                      <a:pt x="98" y="353"/>
                    </a:cubicBezTo>
                    <a:cubicBezTo>
                      <a:pt x="135" y="390"/>
                      <a:pt x="184" y="410"/>
                      <a:pt x="236" y="410"/>
                    </a:cubicBezTo>
                    <a:cubicBezTo>
                      <a:pt x="288" y="410"/>
                      <a:pt x="337" y="390"/>
                      <a:pt x="374" y="353"/>
                    </a:cubicBezTo>
                    <a:cubicBezTo>
                      <a:pt x="411" y="316"/>
                      <a:pt x="431" y="267"/>
                      <a:pt x="431" y="215"/>
                    </a:cubicBezTo>
                    <a:cubicBezTo>
                      <a:pt x="431" y="163"/>
                      <a:pt x="411" y="114"/>
                      <a:pt x="374" y="77"/>
                    </a:cubicBezTo>
                    <a:cubicBezTo>
                      <a:pt x="337" y="41"/>
                      <a:pt x="288" y="20"/>
                      <a:pt x="236" y="2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120"/>
              <p:cNvSpPr>
                <a:spLocks noEditPoints="1"/>
              </p:cNvSpPr>
              <p:nvPr/>
            </p:nvSpPr>
            <p:spPr bwMode="auto">
              <a:xfrm>
                <a:off x="6544668" y="1879626"/>
                <a:ext cx="493438" cy="451143"/>
              </a:xfrm>
              <a:custGeom>
                <a:avLst/>
                <a:gdLst>
                  <a:gd name="T0" fmla="*/ 152 w 304"/>
                  <a:gd name="T1" fmla="*/ 277 h 277"/>
                  <a:gd name="T2" fmla="*/ 54 w 304"/>
                  <a:gd name="T3" fmla="*/ 237 h 277"/>
                  <a:gd name="T4" fmla="*/ 54 w 304"/>
                  <a:gd name="T5" fmla="*/ 41 h 277"/>
                  <a:gd name="T6" fmla="*/ 152 w 304"/>
                  <a:gd name="T7" fmla="*/ 0 h 277"/>
                  <a:gd name="T8" fmla="*/ 250 w 304"/>
                  <a:gd name="T9" fmla="*/ 41 h 277"/>
                  <a:gd name="T10" fmla="*/ 250 w 304"/>
                  <a:gd name="T11" fmla="*/ 237 h 277"/>
                  <a:gd name="T12" fmla="*/ 152 w 304"/>
                  <a:gd name="T13" fmla="*/ 277 h 277"/>
                  <a:gd name="T14" fmla="*/ 152 w 304"/>
                  <a:gd name="T15" fmla="*/ 20 h 277"/>
                  <a:gd name="T16" fmla="*/ 68 w 304"/>
                  <a:gd name="T17" fmla="*/ 55 h 277"/>
                  <a:gd name="T18" fmla="*/ 68 w 304"/>
                  <a:gd name="T19" fmla="*/ 222 h 277"/>
                  <a:gd name="T20" fmla="*/ 152 w 304"/>
                  <a:gd name="T21" fmla="*/ 257 h 277"/>
                  <a:gd name="T22" fmla="*/ 236 w 304"/>
                  <a:gd name="T23" fmla="*/ 222 h 277"/>
                  <a:gd name="T24" fmla="*/ 236 w 304"/>
                  <a:gd name="T25" fmla="*/ 55 h 277"/>
                  <a:gd name="T26" fmla="*/ 152 w 304"/>
                  <a:gd name="T27" fmla="*/ 20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4" h="277">
                    <a:moveTo>
                      <a:pt x="152" y="277"/>
                    </a:moveTo>
                    <a:cubicBezTo>
                      <a:pt x="115" y="277"/>
                      <a:pt x="80" y="263"/>
                      <a:pt x="54" y="237"/>
                    </a:cubicBezTo>
                    <a:cubicBezTo>
                      <a:pt x="0" y="183"/>
                      <a:pt x="0" y="95"/>
                      <a:pt x="54" y="41"/>
                    </a:cubicBezTo>
                    <a:cubicBezTo>
                      <a:pt x="80" y="15"/>
                      <a:pt x="115" y="0"/>
                      <a:pt x="152" y="0"/>
                    </a:cubicBezTo>
                    <a:cubicBezTo>
                      <a:pt x="189" y="0"/>
                      <a:pt x="224" y="15"/>
                      <a:pt x="250" y="41"/>
                    </a:cubicBezTo>
                    <a:cubicBezTo>
                      <a:pt x="304" y="95"/>
                      <a:pt x="304" y="183"/>
                      <a:pt x="250" y="237"/>
                    </a:cubicBezTo>
                    <a:cubicBezTo>
                      <a:pt x="224" y="263"/>
                      <a:pt x="189" y="277"/>
                      <a:pt x="152" y="277"/>
                    </a:cubicBezTo>
                    <a:moveTo>
                      <a:pt x="152" y="20"/>
                    </a:moveTo>
                    <a:cubicBezTo>
                      <a:pt x="121" y="20"/>
                      <a:pt x="91" y="33"/>
                      <a:pt x="68" y="55"/>
                    </a:cubicBezTo>
                    <a:cubicBezTo>
                      <a:pt x="22" y="101"/>
                      <a:pt x="22" y="176"/>
                      <a:pt x="68" y="222"/>
                    </a:cubicBezTo>
                    <a:cubicBezTo>
                      <a:pt x="91" y="245"/>
                      <a:pt x="121" y="257"/>
                      <a:pt x="152" y="257"/>
                    </a:cubicBezTo>
                    <a:cubicBezTo>
                      <a:pt x="184" y="257"/>
                      <a:pt x="214" y="245"/>
                      <a:pt x="236" y="222"/>
                    </a:cubicBezTo>
                    <a:cubicBezTo>
                      <a:pt x="282" y="176"/>
                      <a:pt x="282" y="101"/>
                      <a:pt x="236" y="55"/>
                    </a:cubicBezTo>
                    <a:cubicBezTo>
                      <a:pt x="214" y="33"/>
                      <a:pt x="184" y="20"/>
                      <a:pt x="152" y="2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组合 32"/>
            <p:cNvGrpSpPr/>
            <p:nvPr/>
          </p:nvGrpSpPr>
          <p:grpSpPr>
            <a:xfrm>
              <a:off x="2080309" y="3385635"/>
              <a:ext cx="471420" cy="511209"/>
              <a:chOff x="8581218" y="4906898"/>
              <a:chExt cx="698503" cy="757459"/>
            </a:xfrm>
          </p:grpSpPr>
          <p:sp>
            <p:nvSpPr>
              <p:cNvPr id="39" name="Freeform 164"/>
              <p:cNvSpPr>
                <a:spLocks noEditPoints="1"/>
              </p:cNvSpPr>
              <p:nvPr/>
            </p:nvSpPr>
            <p:spPr bwMode="auto">
              <a:xfrm>
                <a:off x="9086191" y="4906898"/>
                <a:ext cx="193530" cy="194812"/>
              </a:xfrm>
              <a:custGeom>
                <a:avLst/>
                <a:gdLst>
                  <a:gd name="T0" fmla="*/ 59 w 119"/>
                  <a:gd name="T1" fmla="*/ 119 h 119"/>
                  <a:gd name="T2" fmla="*/ 0 w 119"/>
                  <a:gd name="T3" fmla="*/ 60 h 119"/>
                  <a:gd name="T4" fmla="*/ 59 w 119"/>
                  <a:gd name="T5" fmla="*/ 0 h 119"/>
                  <a:gd name="T6" fmla="*/ 119 w 119"/>
                  <a:gd name="T7" fmla="*/ 60 h 119"/>
                  <a:gd name="T8" fmla="*/ 59 w 119"/>
                  <a:gd name="T9" fmla="*/ 119 h 119"/>
                  <a:gd name="T10" fmla="*/ 59 w 119"/>
                  <a:gd name="T11" fmla="*/ 20 h 119"/>
                  <a:gd name="T12" fmla="*/ 20 w 119"/>
                  <a:gd name="T13" fmla="*/ 60 h 119"/>
                  <a:gd name="T14" fmla="*/ 59 w 119"/>
                  <a:gd name="T15" fmla="*/ 99 h 119"/>
                  <a:gd name="T16" fmla="*/ 99 w 119"/>
                  <a:gd name="T17" fmla="*/ 60 h 119"/>
                  <a:gd name="T18" fmla="*/ 59 w 119"/>
                  <a:gd name="T19" fmla="*/ 2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9" h="119">
                    <a:moveTo>
                      <a:pt x="59" y="119"/>
                    </a:moveTo>
                    <a:cubicBezTo>
                      <a:pt x="26" y="119"/>
                      <a:pt x="0" y="93"/>
                      <a:pt x="0" y="60"/>
                    </a:cubicBezTo>
                    <a:cubicBezTo>
                      <a:pt x="0" y="27"/>
                      <a:pt x="26" y="0"/>
                      <a:pt x="59" y="0"/>
                    </a:cubicBezTo>
                    <a:cubicBezTo>
                      <a:pt x="92" y="0"/>
                      <a:pt x="119" y="27"/>
                      <a:pt x="119" y="60"/>
                    </a:cubicBezTo>
                    <a:cubicBezTo>
                      <a:pt x="119" y="93"/>
                      <a:pt x="92" y="119"/>
                      <a:pt x="59" y="119"/>
                    </a:cubicBezTo>
                    <a:moveTo>
                      <a:pt x="59" y="20"/>
                    </a:moveTo>
                    <a:cubicBezTo>
                      <a:pt x="37" y="20"/>
                      <a:pt x="20" y="38"/>
                      <a:pt x="20" y="60"/>
                    </a:cubicBezTo>
                    <a:cubicBezTo>
                      <a:pt x="20" y="82"/>
                      <a:pt x="37" y="99"/>
                      <a:pt x="59" y="99"/>
                    </a:cubicBezTo>
                    <a:cubicBezTo>
                      <a:pt x="81" y="99"/>
                      <a:pt x="99" y="82"/>
                      <a:pt x="99" y="60"/>
                    </a:cubicBezTo>
                    <a:cubicBezTo>
                      <a:pt x="99" y="38"/>
                      <a:pt x="81" y="20"/>
                      <a:pt x="59" y="2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165"/>
              <p:cNvSpPr>
                <a:spLocks noEditPoints="1"/>
              </p:cNvSpPr>
              <p:nvPr/>
            </p:nvSpPr>
            <p:spPr bwMode="auto">
              <a:xfrm>
                <a:off x="9086191" y="5076076"/>
                <a:ext cx="193530" cy="194812"/>
              </a:xfrm>
              <a:custGeom>
                <a:avLst/>
                <a:gdLst>
                  <a:gd name="T0" fmla="*/ 59 w 119"/>
                  <a:gd name="T1" fmla="*/ 119 h 119"/>
                  <a:gd name="T2" fmla="*/ 59 w 119"/>
                  <a:gd name="T3" fmla="*/ 119 h 119"/>
                  <a:gd name="T4" fmla="*/ 0 w 119"/>
                  <a:gd name="T5" fmla="*/ 59 h 119"/>
                  <a:gd name="T6" fmla="*/ 59 w 119"/>
                  <a:gd name="T7" fmla="*/ 0 h 119"/>
                  <a:gd name="T8" fmla="*/ 119 w 119"/>
                  <a:gd name="T9" fmla="*/ 59 h 119"/>
                  <a:gd name="T10" fmla="*/ 59 w 119"/>
                  <a:gd name="T11" fmla="*/ 119 h 119"/>
                  <a:gd name="T12" fmla="*/ 59 w 119"/>
                  <a:gd name="T13" fmla="*/ 20 h 119"/>
                  <a:gd name="T14" fmla="*/ 20 w 119"/>
                  <a:gd name="T15" fmla="*/ 59 h 119"/>
                  <a:gd name="T16" fmla="*/ 59 w 119"/>
                  <a:gd name="T17" fmla="*/ 99 h 119"/>
                  <a:gd name="T18" fmla="*/ 99 w 119"/>
                  <a:gd name="T19" fmla="*/ 59 h 119"/>
                  <a:gd name="T20" fmla="*/ 59 w 119"/>
                  <a:gd name="T21" fmla="*/ 2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19">
                    <a:moveTo>
                      <a:pt x="59" y="119"/>
                    </a:moveTo>
                    <a:cubicBezTo>
                      <a:pt x="59" y="119"/>
                      <a:pt x="59" y="119"/>
                      <a:pt x="59" y="119"/>
                    </a:cubicBezTo>
                    <a:cubicBezTo>
                      <a:pt x="26" y="119"/>
                      <a:pt x="0" y="92"/>
                      <a:pt x="0" y="59"/>
                    </a:cubicBezTo>
                    <a:cubicBezTo>
                      <a:pt x="0" y="27"/>
                      <a:pt x="26" y="0"/>
                      <a:pt x="59" y="0"/>
                    </a:cubicBezTo>
                    <a:cubicBezTo>
                      <a:pt x="92" y="0"/>
                      <a:pt x="119" y="27"/>
                      <a:pt x="119" y="59"/>
                    </a:cubicBezTo>
                    <a:cubicBezTo>
                      <a:pt x="119" y="92"/>
                      <a:pt x="92" y="119"/>
                      <a:pt x="59" y="119"/>
                    </a:cubicBezTo>
                    <a:moveTo>
                      <a:pt x="59" y="20"/>
                    </a:moveTo>
                    <a:cubicBezTo>
                      <a:pt x="37" y="20"/>
                      <a:pt x="20" y="38"/>
                      <a:pt x="20" y="59"/>
                    </a:cubicBezTo>
                    <a:cubicBezTo>
                      <a:pt x="20" y="81"/>
                      <a:pt x="37" y="99"/>
                      <a:pt x="59" y="99"/>
                    </a:cubicBezTo>
                    <a:cubicBezTo>
                      <a:pt x="81" y="99"/>
                      <a:pt x="99" y="81"/>
                      <a:pt x="99" y="59"/>
                    </a:cubicBezTo>
                    <a:cubicBezTo>
                      <a:pt x="99" y="38"/>
                      <a:pt x="81" y="20"/>
                      <a:pt x="59" y="2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166"/>
              <p:cNvSpPr>
                <a:spLocks noEditPoints="1"/>
              </p:cNvSpPr>
              <p:nvPr/>
            </p:nvSpPr>
            <p:spPr bwMode="auto">
              <a:xfrm>
                <a:off x="8923421" y="4906898"/>
                <a:ext cx="193530" cy="194812"/>
              </a:xfrm>
              <a:custGeom>
                <a:avLst/>
                <a:gdLst>
                  <a:gd name="T0" fmla="*/ 60 w 119"/>
                  <a:gd name="T1" fmla="*/ 119 h 119"/>
                  <a:gd name="T2" fmla="*/ 60 w 119"/>
                  <a:gd name="T3" fmla="*/ 119 h 119"/>
                  <a:gd name="T4" fmla="*/ 0 w 119"/>
                  <a:gd name="T5" fmla="*/ 60 h 119"/>
                  <a:gd name="T6" fmla="*/ 60 w 119"/>
                  <a:gd name="T7" fmla="*/ 0 h 119"/>
                  <a:gd name="T8" fmla="*/ 119 w 119"/>
                  <a:gd name="T9" fmla="*/ 60 h 119"/>
                  <a:gd name="T10" fmla="*/ 102 w 119"/>
                  <a:gd name="T11" fmla="*/ 102 h 119"/>
                  <a:gd name="T12" fmla="*/ 60 w 119"/>
                  <a:gd name="T13" fmla="*/ 119 h 119"/>
                  <a:gd name="T14" fmla="*/ 60 w 119"/>
                  <a:gd name="T15" fmla="*/ 20 h 119"/>
                  <a:gd name="T16" fmla="*/ 20 w 119"/>
                  <a:gd name="T17" fmla="*/ 60 h 119"/>
                  <a:gd name="T18" fmla="*/ 60 w 119"/>
                  <a:gd name="T19" fmla="*/ 99 h 119"/>
                  <a:gd name="T20" fmla="*/ 60 w 119"/>
                  <a:gd name="T21" fmla="*/ 99 h 119"/>
                  <a:gd name="T22" fmla="*/ 88 w 119"/>
                  <a:gd name="T23" fmla="*/ 88 h 119"/>
                  <a:gd name="T24" fmla="*/ 99 w 119"/>
                  <a:gd name="T25" fmla="*/ 60 h 119"/>
                  <a:gd name="T26" fmla="*/ 60 w 119"/>
                  <a:gd name="T27" fmla="*/ 2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9" h="119">
                    <a:moveTo>
                      <a:pt x="60" y="119"/>
                    </a:moveTo>
                    <a:cubicBezTo>
                      <a:pt x="60" y="119"/>
                      <a:pt x="60" y="119"/>
                      <a:pt x="60" y="119"/>
                    </a:cubicBezTo>
                    <a:cubicBezTo>
                      <a:pt x="27" y="119"/>
                      <a:pt x="0" y="93"/>
                      <a:pt x="0" y="60"/>
                    </a:cubicBezTo>
                    <a:cubicBezTo>
                      <a:pt x="0" y="27"/>
                      <a:pt x="27" y="0"/>
                      <a:pt x="60" y="0"/>
                    </a:cubicBezTo>
                    <a:cubicBezTo>
                      <a:pt x="92" y="0"/>
                      <a:pt x="119" y="27"/>
                      <a:pt x="119" y="60"/>
                    </a:cubicBezTo>
                    <a:cubicBezTo>
                      <a:pt x="119" y="76"/>
                      <a:pt x="113" y="91"/>
                      <a:pt x="102" y="102"/>
                    </a:cubicBezTo>
                    <a:cubicBezTo>
                      <a:pt x="91" y="113"/>
                      <a:pt x="76" y="119"/>
                      <a:pt x="60" y="119"/>
                    </a:cubicBezTo>
                    <a:moveTo>
                      <a:pt x="60" y="20"/>
                    </a:moveTo>
                    <a:cubicBezTo>
                      <a:pt x="38" y="20"/>
                      <a:pt x="20" y="38"/>
                      <a:pt x="20" y="60"/>
                    </a:cubicBezTo>
                    <a:cubicBezTo>
                      <a:pt x="20" y="82"/>
                      <a:pt x="38" y="99"/>
                      <a:pt x="60" y="99"/>
                    </a:cubicBezTo>
                    <a:cubicBezTo>
                      <a:pt x="60" y="99"/>
                      <a:pt x="60" y="99"/>
                      <a:pt x="60" y="99"/>
                    </a:cubicBezTo>
                    <a:cubicBezTo>
                      <a:pt x="70" y="99"/>
                      <a:pt x="80" y="95"/>
                      <a:pt x="88" y="88"/>
                    </a:cubicBezTo>
                    <a:cubicBezTo>
                      <a:pt x="95" y="80"/>
                      <a:pt x="99" y="70"/>
                      <a:pt x="99" y="60"/>
                    </a:cubicBezTo>
                    <a:cubicBezTo>
                      <a:pt x="99" y="38"/>
                      <a:pt x="81" y="20"/>
                      <a:pt x="60" y="2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167"/>
              <p:cNvSpPr>
                <a:spLocks noEditPoints="1"/>
              </p:cNvSpPr>
              <p:nvPr/>
            </p:nvSpPr>
            <p:spPr bwMode="auto">
              <a:xfrm>
                <a:off x="8923421" y="5076076"/>
                <a:ext cx="193530" cy="194812"/>
              </a:xfrm>
              <a:custGeom>
                <a:avLst/>
                <a:gdLst>
                  <a:gd name="T0" fmla="*/ 60 w 119"/>
                  <a:gd name="T1" fmla="*/ 119 h 119"/>
                  <a:gd name="T2" fmla="*/ 60 w 119"/>
                  <a:gd name="T3" fmla="*/ 119 h 119"/>
                  <a:gd name="T4" fmla="*/ 0 w 119"/>
                  <a:gd name="T5" fmla="*/ 59 h 119"/>
                  <a:gd name="T6" fmla="*/ 60 w 119"/>
                  <a:gd name="T7" fmla="*/ 0 h 119"/>
                  <a:gd name="T8" fmla="*/ 119 w 119"/>
                  <a:gd name="T9" fmla="*/ 59 h 119"/>
                  <a:gd name="T10" fmla="*/ 60 w 119"/>
                  <a:gd name="T11" fmla="*/ 119 h 119"/>
                  <a:gd name="T12" fmla="*/ 60 w 119"/>
                  <a:gd name="T13" fmla="*/ 20 h 119"/>
                  <a:gd name="T14" fmla="*/ 20 w 119"/>
                  <a:gd name="T15" fmla="*/ 59 h 119"/>
                  <a:gd name="T16" fmla="*/ 60 w 119"/>
                  <a:gd name="T17" fmla="*/ 99 h 119"/>
                  <a:gd name="T18" fmla="*/ 99 w 119"/>
                  <a:gd name="T19" fmla="*/ 59 h 119"/>
                  <a:gd name="T20" fmla="*/ 60 w 119"/>
                  <a:gd name="T21" fmla="*/ 2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119">
                    <a:moveTo>
                      <a:pt x="60" y="119"/>
                    </a:moveTo>
                    <a:cubicBezTo>
                      <a:pt x="60" y="119"/>
                      <a:pt x="60" y="119"/>
                      <a:pt x="60" y="119"/>
                    </a:cubicBezTo>
                    <a:cubicBezTo>
                      <a:pt x="27" y="119"/>
                      <a:pt x="0" y="92"/>
                      <a:pt x="0" y="59"/>
                    </a:cubicBezTo>
                    <a:cubicBezTo>
                      <a:pt x="0" y="27"/>
                      <a:pt x="27" y="0"/>
                      <a:pt x="60" y="0"/>
                    </a:cubicBezTo>
                    <a:cubicBezTo>
                      <a:pt x="92" y="0"/>
                      <a:pt x="119" y="27"/>
                      <a:pt x="119" y="59"/>
                    </a:cubicBezTo>
                    <a:cubicBezTo>
                      <a:pt x="119" y="92"/>
                      <a:pt x="92" y="119"/>
                      <a:pt x="60" y="119"/>
                    </a:cubicBezTo>
                    <a:moveTo>
                      <a:pt x="60" y="20"/>
                    </a:moveTo>
                    <a:cubicBezTo>
                      <a:pt x="38" y="20"/>
                      <a:pt x="20" y="38"/>
                      <a:pt x="20" y="59"/>
                    </a:cubicBezTo>
                    <a:cubicBezTo>
                      <a:pt x="20" y="81"/>
                      <a:pt x="38" y="99"/>
                      <a:pt x="60" y="99"/>
                    </a:cubicBezTo>
                    <a:cubicBezTo>
                      <a:pt x="81" y="99"/>
                      <a:pt x="99" y="81"/>
                      <a:pt x="99" y="59"/>
                    </a:cubicBezTo>
                    <a:cubicBezTo>
                      <a:pt x="99" y="38"/>
                      <a:pt x="81" y="20"/>
                      <a:pt x="60" y="2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Freeform 168"/>
              <p:cNvSpPr/>
              <p:nvPr/>
            </p:nvSpPr>
            <p:spPr bwMode="auto">
              <a:xfrm>
                <a:off x="8581218" y="5213213"/>
                <a:ext cx="393469" cy="390905"/>
              </a:xfrm>
              <a:custGeom>
                <a:avLst/>
                <a:gdLst>
                  <a:gd name="T0" fmla="*/ 11 w 242"/>
                  <a:gd name="T1" fmla="*/ 240 h 240"/>
                  <a:gd name="T2" fmla="*/ 4 w 242"/>
                  <a:gd name="T3" fmla="*/ 237 h 240"/>
                  <a:gd name="T4" fmla="*/ 4 w 242"/>
                  <a:gd name="T5" fmla="*/ 223 h 240"/>
                  <a:gd name="T6" fmla="*/ 224 w 242"/>
                  <a:gd name="T7" fmla="*/ 4 h 240"/>
                  <a:gd name="T8" fmla="*/ 238 w 242"/>
                  <a:gd name="T9" fmla="*/ 4 h 240"/>
                  <a:gd name="T10" fmla="*/ 238 w 242"/>
                  <a:gd name="T11" fmla="*/ 18 h 240"/>
                  <a:gd name="T12" fmla="*/ 18 w 242"/>
                  <a:gd name="T13" fmla="*/ 237 h 240"/>
                  <a:gd name="T14" fmla="*/ 11 w 242"/>
                  <a:gd name="T15" fmla="*/ 240 h 2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2" h="240">
                    <a:moveTo>
                      <a:pt x="11" y="240"/>
                    </a:moveTo>
                    <a:cubicBezTo>
                      <a:pt x="9" y="240"/>
                      <a:pt x="6" y="239"/>
                      <a:pt x="4" y="237"/>
                    </a:cubicBezTo>
                    <a:cubicBezTo>
                      <a:pt x="0" y="233"/>
                      <a:pt x="0" y="227"/>
                      <a:pt x="4" y="223"/>
                    </a:cubicBezTo>
                    <a:cubicBezTo>
                      <a:pt x="224" y="4"/>
                      <a:pt x="224" y="4"/>
                      <a:pt x="224" y="4"/>
                    </a:cubicBezTo>
                    <a:cubicBezTo>
                      <a:pt x="228" y="0"/>
                      <a:pt x="234" y="0"/>
                      <a:pt x="238" y="4"/>
                    </a:cubicBezTo>
                    <a:cubicBezTo>
                      <a:pt x="242" y="8"/>
                      <a:pt x="242" y="14"/>
                      <a:pt x="238" y="18"/>
                    </a:cubicBezTo>
                    <a:cubicBezTo>
                      <a:pt x="18" y="237"/>
                      <a:pt x="18" y="237"/>
                      <a:pt x="18" y="237"/>
                    </a:cubicBezTo>
                    <a:cubicBezTo>
                      <a:pt x="16" y="239"/>
                      <a:pt x="14" y="240"/>
                      <a:pt x="11" y="24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Freeform 169"/>
              <p:cNvSpPr/>
              <p:nvPr/>
            </p:nvSpPr>
            <p:spPr bwMode="auto">
              <a:xfrm>
                <a:off x="8694004" y="5469544"/>
                <a:ext cx="107659" cy="105096"/>
              </a:xfrm>
              <a:custGeom>
                <a:avLst/>
                <a:gdLst>
                  <a:gd name="T0" fmla="*/ 55 w 66"/>
                  <a:gd name="T1" fmla="*/ 65 h 65"/>
                  <a:gd name="T2" fmla="*/ 48 w 66"/>
                  <a:gd name="T3" fmla="*/ 62 h 65"/>
                  <a:gd name="T4" fmla="*/ 4 w 66"/>
                  <a:gd name="T5" fmla="*/ 18 h 65"/>
                  <a:gd name="T6" fmla="*/ 4 w 66"/>
                  <a:gd name="T7" fmla="*/ 4 h 65"/>
                  <a:gd name="T8" fmla="*/ 18 w 66"/>
                  <a:gd name="T9" fmla="*/ 4 h 65"/>
                  <a:gd name="T10" fmla="*/ 62 w 66"/>
                  <a:gd name="T11" fmla="*/ 48 h 65"/>
                  <a:gd name="T12" fmla="*/ 62 w 66"/>
                  <a:gd name="T13" fmla="*/ 62 h 65"/>
                  <a:gd name="T14" fmla="*/ 55 w 66"/>
                  <a:gd name="T15" fmla="*/ 65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5">
                    <a:moveTo>
                      <a:pt x="55" y="65"/>
                    </a:moveTo>
                    <a:cubicBezTo>
                      <a:pt x="53" y="65"/>
                      <a:pt x="50" y="64"/>
                      <a:pt x="48" y="62"/>
                    </a:cubicBezTo>
                    <a:cubicBezTo>
                      <a:pt x="4" y="18"/>
                      <a:pt x="4" y="18"/>
                      <a:pt x="4" y="18"/>
                    </a:cubicBezTo>
                    <a:cubicBezTo>
                      <a:pt x="0" y="14"/>
                      <a:pt x="0" y="8"/>
                      <a:pt x="4" y="4"/>
                    </a:cubicBezTo>
                    <a:cubicBezTo>
                      <a:pt x="8" y="0"/>
                      <a:pt x="14" y="0"/>
                      <a:pt x="18" y="4"/>
                    </a:cubicBezTo>
                    <a:cubicBezTo>
                      <a:pt x="62" y="48"/>
                      <a:pt x="62" y="48"/>
                      <a:pt x="62" y="48"/>
                    </a:cubicBezTo>
                    <a:cubicBezTo>
                      <a:pt x="66" y="52"/>
                      <a:pt x="66" y="58"/>
                      <a:pt x="62" y="62"/>
                    </a:cubicBezTo>
                    <a:cubicBezTo>
                      <a:pt x="60" y="64"/>
                      <a:pt x="58" y="65"/>
                      <a:pt x="55" y="65"/>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170"/>
              <p:cNvSpPr/>
              <p:nvPr/>
            </p:nvSpPr>
            <p:spPr bwMode="auto">
              <a:xfrm>
                <a:off x="8635048" y="5527219"/>
                <a:ext cx="137138" cy="137138"/>
              </a:xfrm>
              <a:custGeom>
                <a:avLst/>
                <a:gdLst>
                  <a:gd name="T0" fmla="*/ 74 w 85"/>
                  <a:gd name="T1" fmla="*/ 84 h 84"/>
                  <a:gd name="T2" fmla="*/ 66 w 85"/>
                  <a:gd name="T3" fmla="*/ 81 h 84"/>
                  <a:gd name="T4" fmla="*/ 4 w 85"/>
                  <a:gd name="T5" fmla="*/ 18 h 84"/>
                  <a:gd name="T6" fmla="*/ 4 w 85"/>
                  <a:gd name="T7" fmla="*/ 4 h 84"/>
                  <a:gd name="T8" fmla="*/ 18 w 85"/>
                  <a:gd name="T9" fmla="*/ 4 h 84"/>
                  <a:gd name="T10" fmla="*/ 81 w 85"/>
                  <a:gd name="T11" fmla="*/ 66 h 84"/>
                  <a:gd name="T12" fmla="*/ 81 w 85"/>
                  <a:gd name="T13" fmla="*/ 81 h 84"/>
                  <a:gd name="T14" fmla="*/ 74 w 85"/>
                  <a:gd name="T15" fmla="*/ 84 h 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5" h="84">
                    <a:moveTo>
                      <a:pt x="74" y="84"/>
                    </a:moveTo>
                    <a:cubicBezTo>
                      <a:pt x="71" y="84"/>
                      <a:pt x="68" y="83"/>
                      <a:pt x="66" y="81"/>
                    </a:cubicBezTo>
                    <a:cubicBezTo>
                      <a:pt x="4" y="18"/>
                      <a:pt x="4" y="18"/>
                      <a:pt x="4" y="18"/>
                    </a:cubicBezTo>
                    <a:cubicBezTo>
                      <a:pt x="0" y="14"/>
                      <a:pt x="0" y="8"/>
                      <a:pt x="4" y="4"/>
                    </a:cubicBezTo>
                    <a:cubicBezTo>
                      <a:pt x="8" y="0"/>
                      <a:pt x="14" y="0"/>
                      <a:pt x="18" y="4"/>
                    </a:cubicBezTo>
                    <a:cubicBezTo>
                      <a:pt x="81" y="66"/>
                      <a:pt x="81" y="66"/>
                      <a:pt x="81" y="66"/>
                    </a:cubicBezTo>
                    <a:cubicBezTo>
                      <a:pt x="85" y="70"/>
                      <a:pt x="85" y="77"/>
                      <a:pt x="81" y="81"/>
                    </a:cubicBezTo>
                    <a:cubicBezTo>
                      <a:pt x="79" y="83"/>
                      <a:pt x="76" y="84"/>
                      <a:pt x="74" y="84"/>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4" name="TextBox 103"/>
            <p:cNvSpPr txBox="1">
              <a:spLocks noChangeArrowheads="1"/>
            </p:cNvSpPr>
            <p:nvPr/>
          </p:nvSpPr>
          <p:spPr bwMode="auto">
            <a:xfrm>
              <a:off x="1042461" y="3445064"/>
              <a:ext cx="780445" cy="3594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dist">
                <a:lnSpc>
                  <a:spcPct val="120000"/>
                </a:lnSpc>
                <a:defRPr/>
              </a:pPr>
              <a:r>
                <a:rPr lang="zh-CN" altLang="en-US" sz="1050" kern="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时间段</a:t>
              </a:r>
              <a:endParaRPr lang="zh-CN" altLang="zh-CN" sz="1050" kern="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Box 103"/>
            <p:cNvSpPr txBox="1">
              <a:spLocks noChangeArrowheads="1"/>
            </p:cNvSpPr>
            <p:nvPr/>
          </p:nvSpPr>
          <p:spPr bwMode="auto">
            <a:xfrm>
              <a:off x="2928346" y="3445064"/>
              <a:ext cx="780445" cy="3594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dist">
                <a:lnSpc>
                  <a:spcPct val="120000"/>
                </a:lnSpc>
                <a:defRPr/>
              </a:pPr>
              <a:r>
                <a:rPr lang="zh-CN" altLang="en-US" sz="1050" kern="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时间段</a:t>
              </a:r>
              <a:endParaRPr lang="zh-CN" altLang="zh-CN" sz="1050" kern="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103"/>
            <p:cNvSpPr txBox="1">
              <a:spLocks noChangeArrowheads="1"/>
            </p:cNvSpPr>
            <p:nvPr/>
          </p:nvSpPr>
          <p:spPr bwMode="auto">
            <a:xfrm>
              <a:off x="4795768" y="3445064"/>
              <a:ext cx="780445" cy="3594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dist">
                <a:lnSpc>
                  <a:spcPct val="120000"/>
                </a:lnSpc>
                <a:defRPr/>
              </a:pPr>
              <a:r>
                <a:rPr lang="zh-CN" altLang="en-US" sz="1050" kern="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时间段</a:t>
              </a:r>
              <a:endParaRPr lang="zh-CN" altLang="zh-CN" sz="1050" kern="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TextBox 103"/>
            <p:cNvSpPr txBox="1">
              <a:spLocks noChangeArrowheads="1"/>
            </p:cNvSpPr>
            <p:nvPr/>
          </p:nvSpPr>
          <p:spPr bwMode="auto">
            <a:xfrm>
              <a:off x="6667318" y="3445064"/>
              <a:ext cx="780445" cy="3594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dist">
                <a:lnSpc>
                  <a:spcPct val="120000"/>
                </a:lnSpc>
                <a:defRPr/>
              </a:pPr>
              <a:r>
                <a:rPr lang="zh-CN" altLang="en-US" sz="1050" kern="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时间段</a:t>
              </a:r>
              <a:endParaRPr lang="zh-CN" altLang="zh-CN" sz="1050" kern="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103"/>
            <p:cNvSpPr txBox="1">
              <a:spLocks noChangeArrowheads="1"/>
            </p:cNvSpPr>
            <p:nvPr/>
          </p:nvSpPr>
          <p:spPr bwMode="auto">
            <a:xfrm>
              <a:off x="8555273" y="3445064"/>
              <a:ext cx="780445" cy="3594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dist">
                <a:lnSpc>
                  <a:spcPct val="120000"/>
                </a:lnSpc>
                <a:defRPr/>
              </a:pPr>
              <a:r>
                <a:rPr lang="zh-CN" altLang="en-US" sz="1050" kern="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时间段</a:t>
              </a:r>
              <a:endParaRPr lang="zh-CN" altLang="zh-CN" sz="1050" kern="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1" name="矩形 70"/>
          <p:cNvSpPr/>
          <p:nvPr/>
        </p:nvSpPr>
        <p:spPr>
          <a:xfrm>
            <a:off x="0"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custDataLst>
              <p:tags r:id="rId1"/>
            </p:custDataLst>
          </p:nvPr>
        </p:nvSpPr>
        <p:spPr>
          <a:xfrm>
            <a:off x="521545" y="459719"/>
            <a:ext cx="8622455" cy="22245"/>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1"/>
          </a:solidFill>
          <a:ln>
            <a:solidFill>
              <a:srgbClr val="88D27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420">
              <a:latin typeface="Arial" panose="020B0604020202020204" pitchFamily="34" charset="0"/>
              <a:ea typeface="微软雅黑" panose="020B0503020204020204" pitchFamily="34" charset="-122"/>
              <a:sym typeface="Arial" panose="020B0604020202020204" pitchFamily="34" charset="0"/>
            </a:endParaRPr>
          </a:p>
        </p:txBody>
      </p:sp>
      <p:sp>
        <p:nvSpPr>
          <p:cNvPr id="5" name="任意多边形 4"/>
          <p:cNvSpPr/>
          <p:nvPr>
            <p:custDataLst>
              <p:tags r:id="rId2"/>
            </p:custDataLst>
          </p:nvPr>
        </p:nvSpPr>
        <p:spPr>
          <a:xfrm>
            <a:off x="1" y="100217"/>
            <a:ext cx="410465" cy="381747"/>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42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Content Placeholder 2"/>
          <p:cNvSpPr txBox="1"/>
          <p:nvPr/>
        </p:nvSpPr>
        <p:spPr>
          <a:xfrm>
            <a:off x="699345" y="161315"/>
            <a:ext cx="2181013" cy="246221"/>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600" dirty="0" smtClean="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工作达标情况</a:t>
            </a:r>
            <a:endParaRPr lang="en-US" sz="1600"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 name="Group 3"/>
          <p:cNvGrpSpPr/>
          <p:nvPr/>
        </p:nvGrpSpPr>
        <p:grpSpPr bwMode="auto">
          <a:xfrm>
            <a:off x="6301446" y="1425205"/>
            <a:ext cx="1746108" cy="500938"/>
            <a:chOff x="8657822" y="2704651"/>
            <a:chExt cx="2328423" cy="667126"/>
          </a:xfrm>
        </p:grpSpPr>
        <p:sp>
          <p:nvSpPr>
            <p:cNvPr id="8" name="Text Placeholder 2"/>
            <p:cNvSpPr txBox="1"/>
            <p:nvPr/>
          </p:nvSpPr>
          <p:spPr>
            <a:xfrm>
              <a:off x="8657822" y="2704651"/>
              <a:ext cx="2014157" cy="261627"/>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685800">
                <a:defRPr/>
              </a:pPr>
              <a:r>
                <a:rPr lang="zh-CN" altLang="en-US" dirty="0">
                  <a:solidFill>
                    <a:srgbClr val="FFFFFF">
                      <a:lumMod val="50000"/>
                    </a:srgbClr>
                  </a:solidFill>
                  <a:latin typeface="Arial" panose="020B0604020202020204" pitchFamily="34" charset="0"/>
                  <a:ea typeface="微软雅黑" panose="020B0503020204020204" pitchFamily="34" charset="-122"/>
                  <a:cs typeface="Clear Sans" panose="020B0503030202020304" pitchFamily="34" charset="0"/>
                  <a:sym typeface="Arial" panose="020B0604020202020204" pitchFamily="34" charset="0"/>
                </a:rPr>
                <a:t>输入标题文字</a:t>
              </a:r>
              <a:endParaRPr lang="en-GB" altLang="zh-CN" dirty="0">
                <a:solidFill>
                  <a:srgbClr val="FFFFFF">
                    <a:lumMod val="50000"/>
                  </a:srgbClr>
                </a:solidFill>
                <a:latin typeface="Arial" panose="020B0604020202020204" pitchFamily="34" charset="0"/>
                <a:ea typeface="微软雅黑" panose="020B0503020204020204" pitchFamily="34" charset="-122"/>
                <a:cs typeface="Clear Sans" panose="020B0503030202020304" pitchFamily="34" charset="0"/>
                <a:sym typeface="Arial" panose="020B0604020202020204" pitchFamily="34" charset="0"/>
              </a:endParaRPr>
            </a:p>
          </p:txBody>
        </p:sp>
        <p:sp>
          <p:nvSpPr>
            <p:cNvPr id="9" name="TextBox 5"/>
            <p:cNvSpPr txBox="1"/>
            <p:nvPr/>
          </p:nvSpPr>
          <p:spPr>
            <a:xfrm>
              <a:off x="8738769" y="3043973"/>
              <a:ext cx="2247476" cy="327804"/>
            </a:xfrm>
            <a:prstGeom prst="rect">
              <a:avLst/>
            </a:prstGeom>
            <a:noFill/>
          </p:spPr>
          <p:txBody>
            <a:bodyPr lIns="0" tIns="0" rIns="0" bIns="0">
              <a:spAutoFit/>
            </a:bodyPr>
            <a:lstStyle/>
            <a:p>
              <a:pPr defTabSz="1087755">
                <a:defRPr/>
              </a:pPr>
              <a:r>
                <a:rPr lang="zh-CN" altLang="en-US" sz="800" dirty="0">
                  <a:solidFill>
                    <a:srgbClr val="FFFFFF">
                      <a:lumMod val="50000"/>
                    </a:srgb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点击更改您的文字内容以下内容并没有什么实际意义</a:t>
              </a:r>
              <a:endParaRPr lang="en-US" altLang="zh-CN" sz="800" dirty="0">
                <a:solidFill>
                  <a:srgbClr val="FFFFFF">
                    <a:lumMod val="50000"/>
                  </a:srgb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grpSp>
      <p:grpSp>
        <p:nvGrpSpPr>
          <p:cNvPr id="10" name="Group 6"/>
          <p:cNvGrpSpPr/>
          <p:nvPr/>
        </p:nvGrpSpPr>
        <p:grpSpPr bwMode="auto">
          <a:xfrm>
            <a:off x="1151201" y="1425205"/>
            <a:ext cx="1711591" cy="500938"/>
            <a:chOff x="1586753" y="2220559"/>
            <a:chExt cx="2282697" cy="667126"/>
          </a:xfrm>
        </p:grpSpPr>
        <p:sp>
          <p:nvSpPr>
            <p:cNvPr id="11" name="Text Placeholder 2"/>
            <p:cNvSpPr txBox="1"/>
            <p:nvPr/>
          </p:nvSpPr>
          <p:spPr>
            <a:xfrm>
              <a:off x="1856613" y="2220559"/>
              <a:ext cx="2012837" cy="261627"/>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685800">
                <a:defRPr/>
              </a:pPr>
              <a:r>
                <a:rPr lang="zh-CN" altLang="en-US" dirty="0">
                  <a:solidFill>
                    <a:srgbClr val="FFFFFF">
                      <a:lumMod val="50000"/>
                    </a:srgbClr>
                  </a:solidFill>
                  <a:latin typeface="Arial" panose="020B0604020202020204" pitchFamily="34" charset="0"/>
                  <a:ea typeface="微软雅黑" panose="020B0503020204020204" pitchFamily="34" charset="-122"/>
                  <a:cs typeface="Clear Sans" panose="020B0503030202020304" pitchFamily="34" charset="0"/>
                  <a:sym typeface="Arial" panose="020B0604020202020204" pitchFamily="34" charset="0"/>
                </a:rPr>
                <a:t>输入标题文字</a:t>
              </a:r>
              <a:endParaRPr lang="en-GB" altLang="zh-CN" dirty="0">
                <a:solidFill>
                  <a:srgbClr val="FFFFFF">
                    <a:lumMod val="50000"/>
                  </a:srgbClr>
                </a:solidFill>
                <a:latin typeface="Arial" panose="020B0604020202020204" pitchFamily="34" charset="0"/>
                <a:ea typeface="微软雅黑" panose="020B0503020204020204" pitchFamily="34" charset="-122"/>
                <a:cs typeface="Clear Sans" panose="020B0503030202020304" pitchFamily="34" charset="0"/>
                <a:sym typeface="Arial" panose="020B0604020202020204" pitchFamily="34" charset="0"/>
              </a:endParaRPr>
            </a:p>
          </p:txBody>
        </p:sp>
        <p:sp>
          <p:nvSpPr>
            <p:cNvPr id="12" name="TextBox 8"/>
            <p:cNvSpPr txBox="1"/>
            <p:nvPr/>
          </p:nvSpPr>
          <p:spPr>
            <a:xfrm>
              <a:off x="1586753" y="2559881"/>
              <a:ext cx="2231900" cy="327804"/>
            </a:xfrm>
            <a:prstGeom prst="rect">
              <a:avLst/>
            </a:prstGeom>
            <a:noFill/>
          </p:spPr>
          <p:txBody>
            <a:bodyPr lIns="0" tIns="0" rIns="0" bIns="0">
              <a:spAutoFit/>
            </a:bodyPr>
            <a:lstStyle/>
            <a:p>
              <a:pPr algn="r" defTabSz="1087755">
                <a:defRPr/>
              </a:pPr>
              <a:r>
                <a:rPr lang="zh-CN" altLang="en-US" sz="800" dirty="0">
                  <a:solidFill>
                    <a:srgbClr val="FFFFFF">
                      <a:lumMod val="50000"/>
                    </a:srgb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点击更改您的文字内容以下内容并没有什么实际意义</a:t>
              </a:r>
              <a:endParaRPr lang="en-US" altLang="zh-CN" sz="800" dirty="0">
                <a:solidFill>
                  <a:srgbClr val="FFFFFF">
                    <a:lumMod val="50000"/>
                  </a:srgb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grpSp>
      <p:sp>
        <p:nvSpPr>
          <p:cNvPr id="13" name="Shape 4157"/>
          <p:cNvSpPr/>
          <p:nvPr/>
        </p:nvSpPr>
        <p:spPr bwMode="auto">
          <a:xfrm>
            <a:off x="2947300" y="1739530"/>
            <a:ext cx="951015" cy="902493"/>
          </a:xfrm>
          <a:custGeom>
            <a:avLst/>
            <a:gdLst>
              <a:gd name="T0" fmla="*/ 634744 w 21600"/>
              <a:gd name="T1" fmla="*/ 601532 h 21600"/>
              <a:gd name="T2" fmla="*/ 634744 w 21600"/>
              <a:gd name="T3" fmla="*/ 601532 h 21600"/>
              <a:gd name="T4" fmla="*/ 634744 w 21600"/>
              <a:gd name="T5" fmla="*/ 601532 h 21600"/>
              <a:gd name="T6" fmla="*/ 634744 w 21600"/>
              <a:gd name="T7" fmla="*/ 601532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0"/>
                </a:moveTo>
                <a:cubicBezTo>
                  <a:pt x="12439" y="606"/>
                  <a:pt x="19639" y="7806"/>
                  <a:pt x="21600" y="21600"/>
                </a:cubicBezTo>
              </a:path>
            </a:pathLst>
          </a:custGeom>
          <a:noFill/>
          <a:ln w="3175">
            <a:solidFill>
              <a:srgbClr val="53585F"/>
            </a:solidFill>
            <a:miter lim="400000"/>
            <a:headEnd type="triangle" w="med" len="med"/>
            <a:tailEnd type="oval" w="med" len="med"/>
          </a:ln>
          <a:extLst>
            <a:ext uri="{909E8E84-426E-40DD-AFC4-6F175D3DCCD1}">
              <a14:hiddenFill xmlns:a14="http://schemas.microsoft.com/office/drawing/2010/main">
                <a:solidFill>
                  <a:srgbClr val="FFFFFF"/>
                </a:solidFill>
              </a14:hiddenFill>
            </a:ext>
          </a:extLst>
        </p:spPr>
        <p:txBody>
          <a:bodyPr lIns="68559" tIns="34279" rIns="68559" bIns="34279"/>
          <a:lstStyle/>
          <a:p>
            <a:pPr defTabSz="914400"/>
            <a:endParaRPr lang="zh-CN" altLang="en-US" sz="1800">
              <a:solidFill>
                <a:srgbClr val="1C1C1C"/>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Shape 4159"/>
          <p:cNvSpPr/>
          <p:nvPr/>
        </p:nvSpPr>
        <p:spPr bwMode="auto">
          <a:xfrm>
            <a:off x="5259970" y="1739530"/>
            <a:ext cx="952206" cy="902493"/>
          </a:xfrm>
          <a:custGeom>
            <a:avLst/>
            <a:gdLst>
              <a:gd name="T0" fmla="*/ 634744 w 21600"/>
              <a:gd name="T1" fmla="*/ 601532 h 21600"/>
              <a:gd name="T2" fmla="*/ 634744 w 21600"/>
              <a:gd name="T3" fmla="*/ 601532 h 21600"/>
              <a:gd name="T4" fmla="*/ 634744 w 21600"/>
              <a:gd name="T5" fmla="*/ 601532 h 21600"/>
              <a:gd name="T6" fmla="*/ 634744 w 21600"/>
              <a:gd name="T7" fmla="*/ 601532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1600" y="0"/>
                </a:moveTo>
                <a:cubicBezTo>
                  <a:pt x="9161" y="606"/>
                  <a:pt x="1961" y="7806"/>
                  <a:pt x="0" y="21600"/>
                </a:cubicBezTo>
              </a:path>
            </a:pathLst>
          </a:custGeom>
          <a:noFill/>
          <a:ln w="3175">
            <a:solidFill>
              <a:srgbClr val="53585F"/>
            </a:solidFill>
            <a:miter lim="400000"/>
            <a:headEnd type="triangle" w="med" len="med"/>
            <a:tailEnd type="oval" w="med" len="med"/>
          </a:ln>
          <a:extLst>
            <a:ext uri="{909E8E84-426E-40DD-AFC4-6F175D3DCCD1}">
              <a14:hiddenFill xmlns:a14="http://schemas.microsoft.com/office/drawing/2010/main">
                <a:solidFill>
                  <a:srgbClr val="FFFFFF"/>
                </a:solidFill>
              </a14:hiddenFill>
            </a:ext>
          </a:extLst>
        </p:spPr>
        <p:txBody>
          <a:bodyPr lIns="68559" tIns="34279" rIns="68559" bIns="34279"/>
          <a:lstStyle/>
          <a:p>
            <a:pPr defTabSz="914400"/>
            <a:endParaRPr lang="zh-CN" altLang="en-US" sz="1800">
              <a:solidFill>
                <a:srgbClr val="1C1C1C"/>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Shape 4157"/>
          <p:cNvSpPr/>
          <p:nvPr/>
        </p:nvSpPr>
        <p:spPr bwMode="auto">
          <a:xfrm flipV="1">
            <a:off x="2947300" y="2642024"/>
            <a:ext cx="951015" cy="902493"/>
          </a:xfrm>
          <a:custGeom>
            <a:avLst/>
            <a:gdLst>
              <a:gd name="T0" fmla="*/ 634744 w 21600"/>
              <a:gd name="T1" fmla="*/ 601532 h 21600"/>
              <a:gd name="T2" fmla="*/ 634744 w 21600"/>
              <a:gd name="T3" fmla="*/ 601532 h 21600"/>
              <a:gd name="T4" fmla="*/ 634744 w 21600"/>
              <a:gd name="T5" fmla="*/ 601532 h 21600"/>
              <a:gd name="T6" fmla="*/ 634744 w 21600"/>
              <a:gd name="T7" fmla="*/ 601532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0"/>
                </a:moveTo>
                <a:cubicBezTo>
                  <a:pt x="12439" y="606"/>
                  <a:pt x="19639" y="7806"/>
                  <a:pt x="21600" y="21600"/>
                </a:cubicBezTo>
              </a:path>
            </a:pathLst>
          </a:custGeom>
          <a:noFill/>
          <a:ln w="3175">
            <a:solidFill>
              <a:srgbClr val="53585F"/>
            </a:solidFill>
            <a:miter lim="400000"/>
            <a:headEnd type="triangle" w="med" len="med"/>
            <a:tailEnd type="oval" w="med" len="med"/>
          </a:ln>
          <a:extLst>
            <a:ext uri="{909E8E84-426E-40DD-AFC4-6F175D3DCCD1}">
              <a14:hiddenFill xmlns:a14="http://schemas.microsoft.com/office/drawing/2010/main">
                <a:solidFill>
                  <a:srgbClr val="FFFFFF"/>
                </a:solidFill>
              </a14:hiddenFill>
            </a:ext>
          </a:extLst>
        </p:spPr>
        <p:txBody>
          <a:bodyPr lIns="68559" tIns="34279" rIns="68559" bIns="34279"/>
          <a:lstStyle/>
          <a:p>
            <a:pPr defTabSz="914400"/>
            <a:endParaRPr lang="zh-CN" altLang="en-US" sz="1800">
              <a:solidFill>
                <a:srgbClr val="1C1C1C"/>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Shape 4159"/>
          <p:cNvSpPr/>
          <p:nvPr/>
        </p:nvSpPr>
        <p:spPr bwMode="auto">
          <a:xfrm flipV="1">
            <a:off x="5259970" y="2642024"/>
            <a:ext cx="952206" cy="902493"/>
          </a:xfrm>
          <a:custGeom>
            <a:avLst/>
            <a:gdLst>
              <a:gd name="T0" fmla="*/ 634744 w 21600"/>
              <a:gd name="T1" fmla="*/ 601532 h 21600"/>
              <a:gd name="T2" fmla="*/ 634744 w 21600"/>
              <a:gd name="T3" fmla="*/ 601532 h 21600"/>
              <a:gd name="T4" fmla="*/ 634744 w 21600"/>
              <a:gd name="T5" fmla="*/ 601532 h 21600"/>
              <a:gd name="T6" fmla="*/ 634744 w 21600"/>
              <a:gd name="T7" fmla="*/ 601532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1600" y="0"/>
                </a:moveTo>
                <a:cubicBezTo>
                  <a:pt x="9161" y="606"/>
                  <a:pt x="1961" y="7806"/>
                  <a:pt x="0" y="21600"/>
                </a:cubicBezTo>
              </a:path>
            </a:pathLst>
          </a:custGeom>
          <a:noFill/>
          <a:ln w="3175">
            <a:solidFill>
              <a:srgbClr val="53585F"/>
            </a:solidFill>
            <a:miter lim="400000"/>
            <a:headEnd type="triangle" w="med" len="med"/>
            <a:tailEnd type="oval" w="med" len="med"/>
          </a:ln>
          <a:extLst>
            <a:ext uri="{909E8E84-426E-40DD-AFC4-6F175D3DCCD1}">
              <a14:hiddenFill xmlns:a14="http://schemas.microsoft.com/office/drawing/2010/main">
                <a:solidFill>
                  <a:srgbClr val="FFFFFF"/>
                </a:solidFill>
              </a14:hiddenFill>
            </a:ext>
          </a:extLst>
        </p:spPr>
        <p:txBody>
          <a:bodyPr lIns="68559" tIns="34279" rIns="68559" bIns="34279"/>
          <a:lstStyle/>
          <a:p>
            <a:pPr defTabSz="914400"/>
            <a:endParaRPr lang="zh-CN" altLang="en-US" sz="1800">
              <a:solidFill>
                <a:srgbClr val="1C1C1C"/>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7" name="Group 13"/>
          <p:cNvGrpSpPr/>
          <p:nvPr/>
        </p:nvGrpSpPr>
        <p:grpSpPr bwMode="auto">
          <a:xfrm>
            <a:off x="1151201" y="3232575"/>
            <a:ext cx="1711591" cy="500938"/>
            <a:chOff x="1586753" y="4952809"/>
            <a:chExt cx="2282697" cy="667126"/>
          </a:xfrm>
        </p:grpSpPr>
        <p:sp>
          <p:nvSpPr>
            <p:cNvPr id="18" name="Text Placeholder 2"/>
            <p:cNvSpPr txBox="1"/>
            <p:nvPr/>
          </p:nvSpPr>
          <p:spPr>
            <a:xfrm>
              <a:off x="1856613" y="4952809"/>
              <a:ext cx="2012837" cy="261627"/>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685800">
                <a:defRPr/>
              </a:pPr>
              <a:r>
                <a:rPr lang="zh-CN" altLang="en-US" dirty="0">
                  <a:solidFill>
                    <a:srgbClr val="FFFFFF">
                      <a:lumMod val="50000"/>
                    </a:srgbClr>
                  </a:solidFill>
                  <a:latin typeface="Arial" panose="020B0604020202020204" pitchFamily="34" charset="0"/>
                  <a:ea typeface="微软雅黑" panose="020B0503020204020204" pitchFamily="34" charset="-122"/>
                  <a:cs typeface="Clear Sans" panose="020B0503030202020304" pitchFamily="34" charset="0"/>
                  <a:sym typeface="Arial" panose="020B0604020202020204" pitchFamily="34" charset="0"/>
                </a:rPr>
                <a:t>输入标题文字</a:t>
              </a:r>
              <a:endParaRPr lang="en-GB" altLang="zh-CN" dirty="0">
                <a:solidFill>
                  <a:srgbClr val="FFFFFF">
                    <a:lumMod val="50000"/>
                  </a:srgbClr>
                </a:solidFill>
                <a:latin typeface="Arial" panose="020B0604020202020204" pitchFamily="34" charset="0"/>
                <a:ea typeface="微软雅黑" panose="020B0503020204020204" pitchFamily="34" charset="-122"/>
                <a:cs typeface="Clear Sans" panose="020B0503030202020304" pitchFamily="34" charset="0"/>
                <a:sym typeface="Arial" panose="020B0604020202020204" pitchFamily="34" charset="0"/>
              </a:endParaRPr>
            </a:p>
          </p:txBody>
        </p:sp>
        <p:sp>
          <p:nvSpPr>
            <p:cNvPr id="19" name="TextBox 15"/>
            <p:cNvSpPr txBox="1"/>
            <p:nvPr/>
          </p:nvSpPr>
          <p:spPr>
            <a:xfrm>
              <a:off x="1586753" y="5292131"/>
              <a:ext cx="2231900" cy="327804"/>
            </a:xfrm>
            <a:prstGeom prst="rect">
              <a:avLst/>
            </a:prstGeom>
            <a:noFill/>
          </p:spPr>
          <p:txBody>
            <a:bodyPr lIns="0" tIns="0" rIns="0" bIns="0">
              <a:spAutoFit/>
            </a:bodyPr>
            <a:lstStyle/>
            <a:p>
              <a:pPr algn="r" defTabSz="1087755">
                <a:defRPr/>
              </a:pPr>
              <a:r>
                <a:rPr lang="zh-CN" altLang="en-US" sz="800" dirty="0">
                  <a:solidFill>
                    <a:srgbClr val="FFFFFF">
                      <a:lumMod val="50000"/>
                    </a:srgb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点击更改您的文字内容以下内容并没有什么实际意义</a:t>
              </a:r>
              <a:endParaRPr lang="en-US" altLang="zh-CN" sz="800" dirty="0">
                <a:solidFill>
                  <a:srgbClr val="FFFFFF">
                    <a:lumMod val="50000"/>
                  </a:srgb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grpSp>
      <p:grpSp>
        <p:nvGrpSpPr>
          <p:cNvPr id="20" name="Group 16"/>
          <p:cNvGrpSpPr/>
          <p:nvPr/>
        </p:nvGrpSpPr>
        <p:grpSpPr bwMode="auto">
          <a:xfrm>
            <a:off x="6301446" y="3232574"/>
            <a:ext cx="1746108" cy="500938"/>
            <a:chOff x="8657822" y="2704651"/>
            <a:chExt cx="2328423" cy="667126"/>
          </a:xfrm>
        </p:grpSpPr>
        <p:sp>
          <p:nvSpPr>
            <p:cNvPr id="21" name="Text Placeholder 2"/>
            <p:cNvSpPr txBox="1"/>
            <p:nvPr/>
          </p:nvSpPr>
          <p:spPr>
            <a:xfrm>
              <a:off x="8657822" y="2704651"/>
              <a:ext cx="2014157" cy="261627"/>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685800">
                <a:defRPr/>
              </a:pPr>
              <a:r>
                <a:rPr lang="zh-CN" altLang="en-US" dirty="0">
                  <a:solidFill>
                    <a:srgbClr val="FFFFFF">
                      <a:lumMod val="50000"/>
                    </a:srgbClr>
                  </a:solidFill>
                  <a:latin typeface="Arial" panose="020B0604020202020204" pitchFamily="34" charset="0"/>
                  <a:ea typeface="微软雅黑" panose="020B0503020204020204" pitchFamily="34" charset="-122"/>
                  <a:cs typeface="Clear Sans" panose="020B0503030202020304" pitchFamily="34" charset="0"/>
                  <a:sym typeface="Arial" panose="020B0604020202020204" pitchFamily="34" charset="0"/>
                </a:rPr>
                <a:t>输入标题文字</a:t>
              </a:r>
              <a:endParaRPr lang="en-GB" altLang="zh-CN" dirty="0">
                <a:solidFill>
                  <a:srgbClr val="FFFFFF">
                    <a:lumMod val="50000"/>
                  </a:srgbClr>
                </a:solidFill>
                <a:latin typeface="Arial" panose="020B0604020202020204" pitchFamily="34" charset="0"/>
                <a:ea typeface="微软雅黑" panose="020B0503020204020204" pitchFamily="34" charset="-122"/>
                <a:cs typeface="Clear Sans" panose="020B0503030202020304" pitchFamily="34" charset="0"/>
                <a:sym typeface="Arial" panose="020B0604020202020204" pitchFamily="34" charset="0"/>
              </a:endParaRPr>
            </a:p>
          </p:txBody>
        </p:sp>
        <p:sp>
          <p:nvSpPr>
            <p:cNvPr id="22" name="TextBox 18"/>
            <p:cNvSpPr txBox="1"/>
            <p:nvPr/>
          </p:nvSpPr>
          <p:spPr>
            <a:xfrm>
              <a:off x="8738769" y="3043973"/>
              <a:ext cx="2247476" cy="327804"/>
            </a:xfrm>
            <a:prstGeom prst="rect">
              <a:avLst/>
            </a:prstGeom>
            <a:noFill/>
          </p:spPr>
          <p:txBody>
            <a:bodyPr lIns="0" tIns="0" rIns="0" bIns="0">
              <a:spAutoFit/>
            </a:bodyPr>
            <a:lstStyle/>
            <a:p>
              <a:pPr defTabSz="1087755">
                <a:defRPr/>
              </a:pPr>
              <a:r>
                <a:rPr lang="zh-CN" altLang="en-US" sz="800" dirty="0">
                  <a:solidFill>
                    <a:srgbClr val="FFFFFF">
                      <a:lumMod val="50000"/>
                    </a:srgb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点击更改您的文字内容以下内容并没有什么实际意义</a:t>
              </a:r>
              <a:endParaRPr lang="en-US" altLang="zh-CN" sz="800" dirty="0">
                <a:solidFill>
                  <a:srgbClr val="FFFFFF">
                    <a:lumMod val="50000"/>
                  </a:srgb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grpSp>
      <p:sp>
        <p:nvSpPr>
          <p:cNvPr id="23" name="Shape 1034"/>
          <p:cNvSpPr/>
          <p:nvPr/>
        </p:nvSpPr>
        <p:spPr bwMode="auto">
          <a:xfrm>
            <a:off x="4331570" y="2159820"/>
            <a:ext cx="115455" cy="88106"/>
          </a:xfrm>
          <a:custGeom>
            <a:avLst/>
            <a:gdLst>
              <a:gd name="T0" fmla="*/ 76386 w 21600"/>
              <a:gd name="T1" fmla="*/ 59015 h 21600"/>
              <a:gd name="T2" fmla="*/ 76386 w 21600"/>
              <a:gd name="T3" fmla="*/ 59015 h 21600"/>
              <a:gd name="T4" fmla="*/ 76386 w 21600"/>
              <a:gd name="T5" fmla="*/ 59015 h 21600"/>
              <a:gd name="T6" fmla="*/ 76386 w 21600"/>
              <a:gd name="T7" fmla="*/ 5901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0143" y="9828"/>
                </a:moveTo>
                <a:cubicBezTo>
                  <a:pt x="20503" y="10692"/>
                  <a:pt x="21004" y="11543"/>
                  <a:pt x="21600" y="12462"/>
                </a:cubicBezTo>
                <a:cubicBezTo>
                  <a:pt x="20797" y="15394"/>
                  <a:pt x="20629" y="18810"/>
                  <a:pt x="20550" y="21600"/>
                </a:cubicBezTo>
                <a:cubicBezTo>
                  <a:pt x="17285" y="18886"/>
                  <a:pt x="18957" y="12766"/>
                  <a:pt x="16102" y="12414"/>
                </a:cubicBezTo>
                <a:cubicBezTo>
                  <a:pt x="13346" y="12074"/>
                  <a:pt x="12988" y="13608"/>
                  <a:pt x="12526" y="15998"/>
                </a:cubicBezTo>
                <a:cubicBezTo>
                  <a:pt x="12064" y="18387"/>
                  <a:pt x="11785" y="20178"/>
                  <a:pt x="11785" y="20178"/>
                </a:cubicBezTo>
                <a:cubicBezTo>
                  <a:pt x="11785" y="20178"/>
                  <a:pt x="2700" y="7597"/>
                  <a:pt x="0" y="3147"/>
                </a:cubicBezTo>
                <a:cubicBezTo>
                  <a:pt x="1311" y="2680"/>
                  <a:pt x="1742" y="2046"/>
                  <a:pt x="1827" y="0"/>
                </a:cubicBezTo>
                <a:cubicBezTo>
                  <a:pt x="4847" y="4160"/>
                  <a:pt x="12262" y="11667"/>
                  <a:pt x="15756" y="11667"/>
                </a:cubicBezTo>
                <a:cubicBezTo>
                  <a:pt x="17415" y="11667"/>
                  <a:pt x="18853" y="10951"/>
                  <a:pt x="20143" y="9828"/>
                </a:cubicBezTo>
                <a:close/>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28566" tIns="28566" rIns="28566" bIns="28566" anchor="ctr"/>
          <a:lstStyle/>
          <a:p>
            <a:pPr defTabSz="914400"/>
            <a:endParaRPr lang="zh-CN" altLang="en-US" sz="1800">
              <a:solidFill>
                <a:srgbClr val="1C1C1C"/>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Shape 1035"/>
          <p:cNvSpPr/>
          <p:nvPr/>
        </p:nvSpPr>
        <p:spPr bwMode="auto">
          <a:xfrm>
            <a:off x="4451786" y="2397945"/>
            <a:ext cx="47610" cy="66675"/>
          </a:xfrm>
          <a:custGeom>
            <a:avLst/>
            <a:gdLst>
              <a:gd name="T0" fmla="*/ 31904 w 20108"/>
              <a:gd name="T1" fmla="*/ 44472 h 21600"/>
              <a:gd name="T2" fmla="*/ 31904 w 20108"/>
              <a:gd name="T3" fmla="*/ 44472 h 21600"/>
              <a:gd name="T4" fmla="*/ 31904 w 20108"/>
              <a:gd name="T5" fmla="*/ 44472 h 21600"/>
              <a:gd name="T6" fmla="*/ 31904 w 20108"/>
              <a:gd name="T7" fmla="*/ 44472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0108" h="21600" extrusionOk="0">
                <a:moveTo>
                  <a:pt x="11314" y="594"/>
                </a:moveTo>
                <a:lnTo>
                  <a:pt x="0" y="0"/>
                </a:lnTo>
                <a:cubicBezTo>
                  <a:pt x="0" y="0"/>
                  <a:pt x="10284" y="5549"/>
                  <a:pt x="10284" y="11495"/>
                </a:cubicBezTo>
                <a:cubicBezTo>
                  <a:pt x="10284" y="17438"/>
                  <a:pt x="9772" y="20013"/>
                  <a:pt x="9772" y="20013"/>
                </a:cubicBezTo>
                <a:lnTo>
                  <a:pt x="18772" y="21600"/>
                </a:lnTo>
                <a:cubicBezTo>
                  <a:pt x="18772" y="21600"/>
                  <a:pt x="21600" y="15655"/>
                  <a:pt x="19026" y="9907"/>
                </a:cubicBezTo>
                <a:cubicBezTo>
                  <a:pt x="16457" y="4162"/>
                  <a:pt x="13629" y="2575"/>
                  <a:pt x="11314" y="594"/>
                </a:cubicBezTo>
                <a:close/>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28566" tIns="28566" rIns="28566" bIns="28566" anchor="ctr"/>
          <a:lstStyle/>
          <a:p>
            <a:pPr defTabSz="914400"/>
            <a:endParaRPr lang="zh-CN" altLang="en-US" sz="1800">
              <a:solidFill>
                <a:srgbClr val="1C1C1C"/>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Shape 1036"/>
          <p:cNvSpPr/>
          <p:nvPr/>
        </p:nvSpPr>
        <p:spPr bwMode="auto">
          <a:xfrm>
            <a:off x="4481542" y="2555107"/>
            <a:ext cx="20235" cy="57150"/>
          </a:xfrm>
          <a:custGeom>
            <a:avLst/>
            <a:gdLst>
              <a:gd name="T0" fmla="*/ 13995 w 21600"/>
              <a:gd name="T1" fmla="*/ 38238 h 21600"/>
              <a:gd name="T2" fmla="*/ 13995 w 21600"/>
              <a:gd name="T3" fmla="*/ 38238 h 21600"/>
              <a:gd name="T4" fmla="*/ 13995 w 21600"/>
              <a:gd name="T5" fmla="*/ 38238 h 21600"/>
              <a:gd name="T6" fmla="*/ 13995 w 21600"/>
              <a:gd name="T7" fmla="*/ 38238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6479" y="0"/>
                </a:moveTo>
                <a:cubicBezTo>
                  <a:pt x="6479" y="0"/>
                  <a:pt x="2878" y="12381"/>
                  <a:pt x="1439" y="16334"/>
                </a:cubicBezTo>
                <a:cubicBezTo>
                  <a:pt x="0" y="20286"/>
                  <a:pt x="0" y="21600"/>
                  <a:pt x="0" y="21600"/>
                </a:cubicBezTo>
                <a:lnTo>
                  <a:pt x="21600" y="20286"/>
                </a:lnTo>
                <a:cubicBezTo>
                  <a:pt x="21600" y="20286"/>
                  <a:pt x="16556" y="10275"/>
                  <a:pt x="6479" y="0"/>
                </a:cubicBezTo>
                <a:close/>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28566" tIns="28566" rIns="28566" bIns="28566" anchor="ctr"/>
          <a:lstStyle/>
          <a:p>
            <a:pPr defTabSz="914400"/>
            <a:endParaRPr lang="zh-CN" altLang="en-US" sz="1800">
              <a:solidFill>
                <a:srgbClr val="1C1C1C"/>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6" name="Group 25"/>
          <p:cNvGrpSpPr/>
          <p:nvPr/>
        </p:nvGrpSpPr>
        <p:grpSpPr bwMode="auto">
          <a:xfrm>
            <a:off x="3997107" y="2030042"/>
            <a:ext cx="1162881" cy="1514476"/>
            <a:chOff x="4375152" y="1801285"/>
            <a:chExt cx="3651249" cy="4751916"/>
          </a:xfrm>
        </p:grpSpPr>
        <p:grpSp>
          <p:nvGrpSpPr>
            <p:cNvPr id="27" name="Group 26"/>
            <p:cNvGrpSpPr/>
            <p:nvPr/>
          </p:nvGrpSpPr>
          <p:grpSpPr bwMode="auto">
            <a:xfrm>
              <a:off x="4375152" y="1801285"/>
              <a:ext cx="3651249" cy="4751916"/>
              <a:chOff x="3281363" y="1350963"/>
              <a:chExt cx="2738437" cy="3563937"/>
            </a:xfrm>
          </p:grpSpPr>
          <p:sp>
            <p:nvSpPr>
              <p:cNvPr id="33" name="AutoShape 3"/>
              <p:cNvSpPr>
                <a:spLocks noChangeAspect="1" noChangeArrowheads="1" noTextEdit="1"/>
              </p:cNvSpPr>
              <p:nvPr/>
            </p:nvSpPr>
            <p:spPr bwMode="auto">
              <a:xfrm>
                <a:off x="3281363" y="1352550"/>
                <a:ext cx="2738437" cy="356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2" tIns="60941" rIns="121882" bIns="60941"/>
              <a:lstStyle/>
              <a:p>
                <a:pPr defTabSz="914400"/>
                <a:endParaRPr lang="zh-CN" altLang="en-US" sz="1800">
                  <a:solidFill>
                    <a:srgbClr val="1C1C1C"/>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5"/>
              <p:cNvSpPr/>
              <p:nvPr/>
            </p:nvSpPr>
            <p:spPr bwMode="auto">
              <a:xfrm>
                <a:off x="3514003" y="3225391"/>
                <a:ext cx="1269717" cy="1689509"/>
              </a:xfrm>
              <a:custGeom>
                <a:avLst/>
                <a:gdLst>
                  <a:gd name="T0" fmla="*/ 0 w 799"/>
                  <a:gd name="T1" fmla="*/ 894 h 1064"/>
                  <a:gd name="T2" fmla="*/ 318 w 799"/>
                  <a:gd name="T3" fmla="*/ 0 h 1064"/>
                  <a:gd name="T4" fmla="*/ 799 w 799"/>
                  <a:gd name="T5" fmla="*/ 172 h 1064"/>
                  <a:gd name="T6" fmla="*/ 481 w 799"/>
                  <a:gd name="T7" fmla="*/ 1064 h 1064"/>
                  <a:gd name="T8" fmla="*/ 296 w 799"/>
                  <a:gd name="T9" fmla="*/ 823 h 1064"/>
                  <a:gd name="T10" fmla="*/ 0 w 799"/>
                  <a:gd name="T11" fmla="*/ 894 h 1064"/>
                </a:gdLst>
                <a:ahLst/>
                <a:cxnLst>
                  <a:cxn ang="0">
                    <a:pos x="T0" y="T1"/>
                  </a:cxn>
                  <a:cxn ang="0">
                    <a:pos x="T2" y="T3"/>
                  </a:cxn>
                  <a:cxn ang="0">
                    <a:pos x="T4" y="T5"/>
                  </a:cxn>
                  <a:cxn ang="0">
                    <a:pos x="T6" y="T7"/>
                  </a:cxn>
                  <a:cxn ang="0">
                    <a:pos x="T8" y="T9"/>
                  </a:cxn>
                  <a:cxn ang="0">
                    <a:pos x="T10" y="T11"/>
                  </a:cxn>
                </a:cxnLst>
                <a:rect l="0" t="0" r="r" b="b"/>
                <a:pathLst>
                  <a:path w="799" h="1064">
                    <a:moveTo>
                      <a:pt x="0" y="894"/>
                    </a:moveTo>
                    <a:lnTo>
                      <a:pt x="318" y="0"/>
                    </a:lnTo>
                    <a:lnTo>
                      <a:pt x="799" y="172"/>
                    </a:lnTo>
                    <a:lnTo>
                      <a:pt x="481" y="1064"/>
                    </a:lnTo>
                    <a:lnTo>
                      <a:pt x="296" y="823"/>
                    </a:lnTo>
                    <a:lnTo>
                      <a:pt x="0" y="894"/>
                    </a:lnTo>
                    <a:close/>
                  </a:path>
                </a:pathLst>
              </a:custGeom>
              <a:solidFill>
                <a:schemeClr val="bg1">
                  <a:lumMod val="85000"/>
                </a:schemeClr>
              </a:solidFill>
              <a:ln>
                <a:noFill/>
              </a:ln>
            </p:spPr>
            <p:txBody>
              <a:bodyPr lIns="121882" tIns="60941" rIns="121882" bIns="60941"/>
              <a:lstStyle/>
              <a:p>
                <a:pPr defTabSz="685800">
                  <a:defRPr/>
                </a:pPr>
                <a:endParaRPr lang="en-US" sz="1800">
                  <a:solidFill>
                    <a:srgbClr val="1C1C1C"/>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6"/>
              <p:cNvSpPr/>
              <p:nvPr/>
            </p:nvSpPr>
            <p:spPr bwMode="auto">
              <a:xfrm>
                <a:off x="4514641" y="3225391"/>
                <a:ext cx="1264109" cy="1689509"/>
              </a:xfrm>
              <a:custGeom>
                <a:avLst/>
                <a:gdLst>
                  <a:gd name="T0" fmla="*/ 798 w 798"/>
                  <a:gd name="T1" fmla="*/ 894 h 1064"/>
                  <a:gd name="T2" fmla="*/ 481 w 798"/>
                  <a:gd name="T3" fmla="*/ 0 h 1064"/>
                  <a:gd name="T4" fmla="*/ 0 w 798"/>
                  <a:gd name="T5" fmla="*/ 172 h 1064"/>
                  <a:gd name="T6" fmla="*/ 317 w 798"/>
                  <a:gd name="T7" fmla="*/ 1064 h 1064"/>
                  <a:gd name="T8" fmla="*/ 502 w 798"/>
                  <a:gd name="T9" fmla="*/ 823 h 1064"/>
                  <a:gd name="T10" fmla="*/ 798 w 798"/>
                  <a:gd name="T11" fmla="*/ 894 h 1064"/>
                </a:gdLst>
                <a:ahLst/>
                <a:cxnLst>
                  <a:cxn ang="0">
                    <a:pos x="T0" y="T1"/>
                  </a:cxn>
                  <a:cxn ang="0">
                    <a:pos x="T2" y="T3"/>
                  </a:cxn>
                  <a:cxn ang="0">
                    <a:pos x="T4" y="T5"/>
                  </a:cxn>
                  <a:cxn ang="0">
                    <a:pos x="T6" y="T7"/>
                  </a:cxn>
                  <a:cxn ang="0">
                    <a:pos x="T8" y="T9"/>
                  </a:cxn>
                  <a:cxn ang="0">
                    <a:pos x="T10" y="T11"/>
                  </a:cxn>
                </a:cxnLst>
                <a:rect l="0" t="0" r="r" b="b"/>
                <a:pathLst>
                  <a:path w="798" h="1064">
                    <a:moveTo>
                      <a:pt x="798" y="894"/>
                    </a:moveTo>
                    <a:lnTo>
                      <a:pt x="481" y="0"/>
                    </a:lnTo>
                    <a:lnTo>
                      <a:pt x="0" y="172"/>
                    </a:lnTo>
                    <a:lnTo>
                      <a:pt x="317" y="1064"/>
                    </a:lnTo>
                    <a:lnTo>
                      <a:pt x="502" y="823"/>
                    </a:lnTo>
                    <a:lnTo>
                      <a:pt x="798" y="894"/>
                    </a:lnTo>
                    <a:close/>
                  </a:path>
                </a:pathLst>
              </a:custGeom>
              <a:solidFill>
                <a:schemeClr val="bg1">
                  <a:lumMod val="85000"/>
                </a:schemeClr>
              </a:solidFill>
              <a:ln>
                <a:noFill/>
              </a:ln>
            </p:spPr>
            <p:txBody>
              <a:bodyPr lIns="121882" tIns="60941" rIns="121882" bIns="60941"/>
              <a:lstStyle/>
              <a:p>
                <a:pPr defTabSz="685800">
                  <a:defRPr/>
                </a:pPr>
                <a:endParaRPr lang="en-US" sz="1800">
                  <a:solidFill>
                    <a:srgbClr val="1C1C1C"/>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7"/>
              <p:cNvSpPr>
                <a:spLocks noEditPoints="1"/>
              </p:cNvSpPr>
              <p:nvPr/>
            </p:nvSpPr>
            <p:spPr bwMode="auto">
              <a:xfrm>
                <a:off x="3284165" y="1350963"/>
                <a:ext cx="2735635" cy="2731790"/>
              </a:xfrm>
              <a:custGeom>
                <a:avLst/>
                <a:gdLst>
                  <a:gd name="T0" fmla="*/ 172 w 1742"/>
                  <a:gd name="T1" fmla="*/ 864 h 1738"/>
                  <a:gd name="T2" fmla="*/ 868 w 1742"/>
                  <a:gd name="T3" fmla="*/ 168 h 1738"/>
                  <a:gd name="T4" fmla="*/ 869 w 1742"/>
                  <a:gd name="T5" fmla="*/ 168 h 1738"/>
                  <a:gd name="T6" fmla="*/ 1565 w 1742"/>
                  <a:gd name="T7" fmla="*/ 864 h 1738"/>
                  <a:gd name="T8" fmla="*/ 869 w 1742"/>
                  <a:gd name="T9" fmla="*/ 1561 h 1738"/>
                  <a:gd name="T10" fmla="*/ 868 w 1742"/>
                  <a:gd name="T11" fmla="*/ 1561 h 1738"/>
                  <a:gd name="T12" fmla="*/ 172 w 1742"/>
                  <a:gd name="T13" fmla="*/ 864 h 1738"/>
                  <a:gd name="T14" fmla="*/ 868 w 1742"/>
                  <a:gd name="T15" fmla="*/ 122 h 1738"/>
                  <a:gd name="T16" fmla="*/ 867 w 1742"/>
                  <a:gd name="T17" fmla="*/ 123 h 1738"/>
                  <a:gd name="T18" fmla="*/ 721 w 1742"/>
                  <a:gd name="T19" fmla="*/ 2 h 1738"/>
                  <a:gd name="T20" fmla="*/ 626 w 1742"/>
                  <a:gd name="T21" fmla="*/ 165 h 1738"/>
                  <a:gd name="T22" fmla="*/ 450 w 1742"/>
                  <a:gd name="T23" fmla="*/ 97 h 1738"/>
                  <a:gd name="T24" fmla="*/ 413 w 1742"/>
                  <a:gd name="T25" fmla="*/ 283 h 1738"/>
                  <a:gd name="T26" fmla="*/ 223 w 1742"/>
                  <a:gd name="T27" fmla="*/ 276 h 1738"/>
                  <a:gd name="T28" fmla="*/ 249 w 1742"/>
                  <a:gd name="T29" fmla="*/ 463 h 1738"/>
                  <a:gd name="T30" fmla="*/ 69 w 1742"/>
                  <a:gd name="T31" fmla="*/ 519 h 1738"/>
                  <a:gd name="T32" fmla="*/ 152 w 1742"/>
                  <a:gd name="T33" fmla="*/ 687 h 1738"/>
                  <a:gd name="T34" fmla="*/ 0 w 1742"/>
                  <a:gd name="T35" fmla="*/ 797 h 1738"/>
                  <a:gd name="T36" fmla="*/ 134 w 1742"/>
                  <a:gd name="T37" fmla="*/ 930 h 1738"/>
                  <a:gd name="T38" fmla="*/ 26 w 1742"/>
                  <a:gd name="T39" fmla="*/ 1085 h 1738"/>
                  <a:gd name="T40" fmla="*/ 196 w 1742"/>
                  <a:gd name="T41" fmla="*/ 1165 h 1738"/>
                  <a:gd name="T42" fmla="*/ 143 w 1742"/>
                  <a:gd name="T43" fmla="*/ 1348 h 1738"/>
                  <a:gd name="T44" fmla="*/ 331 w 1742"/>
                  <a:gd name="T45" fmla="*/ 1369 h 1738"/>
                  <a:gd name="T46" fmla="*/ 339 w 1742"/>
                  <a:gd name="T47" fmla="*/ 1557 h 1738"/>
                  <a:gd name="T48" fmla="*/ 524 w 1742"/>
                  <a:gd name="T49" fmla="*/ 1517 h 1738"/>
                  <a:gd name="T50" fmla="*/ 594 w 1742"/>
                  <a:gd name="T51" fmla="*/ 1693 h 1738"/>
                  <a:gd name="T52" fmla="*/ 755 w 1742"/>
                  <a:gd name="T53" fmla="*/ 1594 h 1738"/>
                  <a:gd name="T54" fmla="*/ 868 w 1742"/>
                  <a:gd name="T55" fmla="*/ 1726 h 1738"/>
                  <a:gd name="T56" fmla="*/ 878 w 1742"/>
                  <a:gd name="T57" fmla="*/ 1738 h 1738"/>
                  <a:gd name="T58" fmla="*/ 999 w 1742"/>
                  <a:gd name="T59" fmla="*/ 1593 h 1738"/>
                  <a:gd name="T60" fmla="*/ 1162 w 1742"/>
                  <a:gd name="T61" fmla="*/ 1688 h 1738"/>
                  <a:gd name="T62" fmla="*/ 1228 w 1742"/>
                  <a:gd name="T63" fmla="*/ 1512 h 1738"/>
                  <a:gd name="T64" fmla="*/ 1413 w 1742"/>
                  <a:gd name="T65" fmla="*/ 1550 h 1738"/>
                  <a:gd name="T66" fmla="*/ 1420 w 1742"/>
                  <a:gd name="T67" fmla="*/ 1361 h 1738"/>
                  <a:gd name="T68" fmla="*/ 1607 w 1742"/>
                  <a:gd name="T69" fmla="*/ 1337 h 1738"/>
                  <a:gd name="T70" fmla="*/ 1551 w 1742"/>
                  <a:gd name="T71" fmla="*/ 1156 h 1738"/>
                  <a:gd name="T72" fmla="*/ 1720 w 1742"/>
                  <a:gd name="T73" fmla="*/ 1073 h 1738"/>
                  <a:gd name="T74" fmla="*/ 1610 w 1742"/>
                  <a:gd name="T75" fmla="*/ 919 h 1738"/>
                  <a:gd name="T76" fmla="*/ 1742 w 1742"/>
                  <a:gd name="T77" fmla="*/ 786 h 1738"/>
                  <a:gd name="T78" fmla="*/ 1588 w 1742"/>
                  <a:gd name="T79" fmla="*/ 677 h 1738"/>
                  <a:gd name="T80" fmla="*/ 1669 w 1742"/>
                  <a:gd name="T81" fmla="*/ 507 h 1738"/>
                  <a:gd name="T82" fmla="*/ 1488 w 1742"/>
                  <a:gd name="T83" fmla="*/ 455 h 1738"/>
                  <a:gd name="T84" fmla="*/ 1511 w 1742"/>
                  <a:gd name="T85" fmla="*/ 266 h 1738"/>
                  <a:gd name="T86" fmla="*/ 1321 w 1742"/>
                  <a:gd name="T87" fmla="*/ 276 h 1738"/>
                  <a:gd name="T88" fmla="*/ 1282 w 1742"/>
                  <a:gd name="T89" fmla="*/ 91 h 1738"/>
                  <a:gd name="T90" fmla="*/ 1107 w 1742"/>
                  <a:gd name="T91" fmla="*/ 162 h 1738"/>
                  <a:gd name="T92" fmla="*/ 1009 w 1742"/>
                  <a:gd name="T93" fmla="*/ 0 h 1738"/>
                  <a:gd name="T94" fmla="*/ 868 w 1742"/>
                  <a:gd name="T95" fmla="*/ 122 h 1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42" h="1738">
                    <a:moveTo>
                      <a:pt x="172" y="864"/>
                    </a:moveTo>
                    <a:cubicBezTo>
                      <a:pt x="172" y="481"/>
                      <a:pt x="484" y="169"/>
                      <a:pt x="868" y="168"/>
                    </a:cubicBezTo>
                    <a:cubicBezTo>
                      <a:pt x="869" y="168"/>
                      <a:pt x="869" y="168"/>
                      <a:pt x="869" y="168"/>
                    </a:cubicBezTo>
                    <a:cubicBezTo>
                      <a:pt x="1254" y="168"/>
                      <a:pt x="1565" y="480"/>
                      <a:pt x="1565" y="864"/>
                    </a:cubicBezTo>
                    <a:cubicBezTo>
                      <a:pt x="1565" y="1248"/>
                      <a:pt x="1254" y="1561"/>
                      <a:pt x="869" y="1561"/>
                    </a:cubicBezTo>
                    <a:cubicBezTo>
                      <a:pt x="868" y="1561"/>
                      <a:pt x="868" y="1561"/>
                      <a:pt x="868" y="1561"/>
                    </a:cubicBezTo>
                    <a:cubicBezTo>
                      <a:pt x="484" y="1560"/>
                      <a:pt x="172" y="1248"/>
                      <a:pt x="172" y="864"/>
                    </a:cubicBezTo>
                    <a:close/>
                    <a:moveTo>
                      <a:pt x="868" y="122"/>
                    </a:moveTo>
                    <a:cubicBezTo>
                      <a:pt x="867" y="123"/>
                      <a:pt x="867" y="123"/>
                      <a:pt x="867" y="123"/>
                    </a:cubicBezTo>
                    <a:cubicBezTo>
                      <a:pt x="721" y="2"/>
                      <a:pt x="721" y="2"/>
                      <a:pt x="721" y="2"/>
                    </a:cubicBezTo>
                    <a:cubicBezTo>
                      <a:pt x="626" y="165"/>
                      <a:pt x="626" y="165"/>
                      <a:pt x="626" y="165"/>
                    </a:cubicBezTo>
                    <a:cubicBezTo>
                      <a:pt x="450" y="97"/>
                      <a:pt x="450" y="97"/>
                      <a:pt x="450" y="97"/>
                    </a:cubicBezTo>
                    <a:cubicBezTo>
                      <a:pt x="413" y="283"/>
                      <a:pt x="413" y="283"/>
                      <a:pt x="413" y="283"/>
                    </a:cubicBezTo>
                    <a:cubicBezTo>
                      <a:pt x="223" y="276"/>
                      <a:pt x="223" y="276"/>
                      <a:pt x="223" y="276"/>
                    </a:cubicBezTo>
                    <a:cubicBezTo>
                      <a:pt x="249" y="463"/>
                      <a:pt x="249" y="463"/>
                      <a:pt x="249" y="463"/>
                    </a:cubicBezTo>
                    <a:cubicBezTo>
                      <a:pt x="69" y="519"/>
                      <a:pt x="69" y="519"/>
                      <a:pt x="69" y="519"/>
                    </a:cubicBezTo>
                    <a:cubicBezTo>
                      <a:pt x="152" y="687"/>
                      <a:pt x="152" y="687"/>
                      <a:pt x="152" y="687"/>
                    </a:cubicBezTo>
                    <a:cubicBezTo>
                      <a:pt x="0" y="797"/>
                      <a:pt x="0" y="797"/>
                      <a:pt x="0" y="797"/>
                    </a:cubicBezTo>
                    <a:cubicBezTo>
                      <a:pt x="134" y="930"/>
                      <a:pt x="134" y="930"/>
                      <a:pt x="134" y="930"/>
                    </a:cubicBezTo>
                    <a:cubicBezTo>
                      <a:pt x="26" y="1085"/>
                      <a:pt x="26" y="1085"/>
                      <a:pt x="26" y="1085"/>
                    </a:cubicBezTo>
                    <a:cubicBezTo>
                      <a:pt x="196" y="1165"/>
                      <a:pt x="196" y="1165"/>
                      <a:pt x="196" y="1165"/>
                    </a:cubicBezTo>
                    <a:cubicBezTo>
                      <a:pt x="143" y="1348"/>
                      <a:pt x="143" y="1348"/>
                      <a:pt x="143" y="1348"/>
                    </a:cubicBezTo>
                    <a:cubicBezTo>
                      <a:pt x="331" y="1369"/>
                      <a:pt x="331" y="1369"/>
                      <a:pt x="331" y="1369"/>
                    </a:cubicBezTo>
                    <a:cubicBezTo>
                      <a:pt x="339" y="1557"/>
                      <a:pt x="339" y="1557"/>
                      <a:pt x="339" y="1557"/>
                    </a:cubicBezTo>
                    <a:cubicBezTo>
                      <a:pt x="524" y="1517"/>
                      <a:pt x="524" y="1517"/>
                      <a:pt x="524" y="1517"/>
                    </a:cubicBezTo>
                    <a:cubicBezTo>
                      <a:pt x="594" y="1693"/>
                      <a:pt x="594" y="1693"/>
                      <a:pt x="594" y="1693"/>
                    </a:cubicBezTo>
                    <a:cubicBezTo>
                      <a:pt x="755" y="1594"/>
                      <a:pt x="755" y="1594"/>
                      <a:pt x="755" y="1594"/>
                    </a:cubicBezTo>
                    <a:cubicBezTo>
                      <a:pt x="868" y="1726"/>
                      <a:pt x="868" y="1726"/>
                      <a:pt x="868" y="1726"/>
                    </a:cubicBezTo>
                    <a:cubicBezTo>
                      <a:pt x="878" y="1738"/>
                      <a:pt x="878" y="1738"/>
                      <a:pt x="878" y="1738"/>
                    </a:cubicBezTo>
                    <a:cubicBezTo>
                      <a:pt x="999" y="1593"/>
                      <a:pt x="999" y="1593"/>
                      <a:pt x="999" y="1593"/>
                    </a:cubicBezTo>
                    <a:cubicBezTo>
                      <a:pt x="1162" y="1688"/>
                      <a:pt x="1162" y="1688"/>
                      <a:pt x="1162" y="1688"/>
                    </a:cubicBezTo>
                    <a:cubicBezTo>
                      <a:pt x="1228" y="1512"/>
                      <a:pt x="1228" y="1512"/>
                      <a:pt x="1228" y="1512"/>
                    </a:cubicBezTo>
                    <a:cubicBezTo>
                      <a:pt x="1413" y="1550"/>
                      <a:pt x="1413" y="1550"/>
                      <a:pt x="1413" y="1550"/>
                    </a:cubicBezTo>
                    <a:cubicBezTo>
                      <a:pt x="1420" y="1361"/>
                      <a:pt x="1420" y="1361"/>
                      <a:pt x="1420" y="1361"/>
                    </a:cubicBezTo>
                    <a:cubicBezTo>
                      <a:pt x="1607" y="1337"/>
                      <a:pt x="1607" y="1337"/>
                      <a:pt x="1607" y="1337"/>
                    </a:cubicBezTo>
                    <a:cubicBezTo>
                      <a:pt x="1551" y="1156"/>
                      <a:pt x="1551" y="1156"/>
                      <a:pt x="1551" y="1156"/>
                    </a:cubicBezTo>
                    <a:cubicBezTo>
                      <a:pt x="1720" y="1073"/>
                      <a:pt x="1720" y="1073"/>
                      <a:pt x="1720" y="1073"/>
                    </a:cubicBezTo>
                    <a:cubicBezTo>
                      <a:pt x="1610" y="919"/>
                      <a:pt x="1610" y="919"/>
                      <a:pt x="1610" y="919"/>
                    </a:cubicBezTo>
                    <a:cubicBezTo>
                      <a:pt x="1742" y="786"/>
                      <a:pt x="1742" y="786"/>
                      <a:pt x="1742" y="786"/>
                    </a:cubicBezTo>
                    <a:cubicBezTo>
                      <a:pt x="1588" y="677"/>
                      <a:pt x="1588" y="677"/>
                      <a:pt x="1588" y="677"/>
                    </a:cubicBezTo>
                    <a:cubicBezTo>
                      <a:pt x="1669" y="507"/>
                      <a:pt x="1669" y="507"/>
                      <a:pt x="1669" y="507"/>
                    </a:cubicBezTo>
                    <a:cubicBezTo>
                      <a:pt x="1488" y="455"/>
                      <a:pt x="1488" y="455"/>
                      <a:pt x="1488" y="455"/>
                    </a:cubicBezTo>
                    <a:cubicBezTo>
                      <a:pt x="1511" y="266"/>
                      <a:pt x="1511" y="266"/>
                      <a:pt x="1511" y="266"/>
                    </a:cubicBezTo>
                    <a:cubicBezTo>
                      <a:pt x="1321" y="276"/>
                      <a:pt x="1321" y="276"/>
                      <a:pt x="1321" y="276"/>
                    </a:cubicBezTo>
                    <a:cubicBezTo>
                      <a:pt x="1282" y="91"/>
                      <a:pt x="1282" y="91"/>
                      <a:pt x="1282" y="91"/>
                    </a:cubicBezTo>
                    <a:cubicBezTo>
                      <a:pt x="1107" y="162"/>
                      <a:pt x="1107" y="162"/>
                      <a:pt x="1107" y="162"/>
                    </a:cubicBezTo>
                    <a:cubicBezTo>
                      <a:pt x="1009" y="0"/>
                      <a:pt x="1009" y="0"/>
                      <a:pt x="1009" y="0"/>
                    </a:cubicBezTo>
                    <a:cubicBezTo>
                      <a:pt x="868" y="122"/>
                      <a:pt x="868" y="122"/>
                      <a:pt x="868" y="122"/>
                    </a:cubicBezTo>
                    <a:close/>
                  </a:path>
                </a:pathLst>
              </a:custGeom>
              <a:solidFill>
                <a:schemeClr val="bg1">
                  <a:lumMod val="75000"/>
                </a:schemeClr>
              </a:solidFill>
              <a:ln>
                <a:noFill/>
              </a:ln>
            </p:spPr>
            <p:txBody>
              <a:bodyPr lIns="121882" tIns="60941" rIns="121882" bIns="60941"/>
              <a:lstStyle/>
              <a:p>
                <a:pPr defTabSz="685800">
                  <a:defRPr/>
                </a:pPr>
                <a:endParaRPr lang="en-US" sz="1800">
                  <a:solidFill>
                    <a:srgbClr val="1C1C1C"/>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8"/>
              <p:cNvSpPr>
                <a:spLocks noEditPoints="1"/>
              </p:cNvSpPr>
              <p:nvPr/>
            </p:nvSpPr>
            <p:spPr bwMode="auto">
              <a:xfrm>
                <a:off x="3553244" y="1614336"/>
                <a:ext cx="2189069" cy="2188234"/>
              </a:xfrm>
              <a:custGeom>
                <a:avLst/>
                <a:gdLst>
                  <a:gd name="T0" fmla="*/ 0 w 1393"/>
                  <a:gd name="T1" fmla="*/ 696 h 1393"/>
                  <a:gd name="T2" fmla="*/ 696 w 1393"/>
                  <a:gd name="T3" fmla="*/ 1393 h 1393"/>
                  <a:gd name="T4" fmla="*/ 697 w 1393"/>
                  <a:gd name="T5" fmla="*/ 1393 h 1393"/>
                  <a:gd name="T6" fmla="*/ 1393 w 1393"/>
                  <a:gd name="T7" fmla="*/ 696 h 1393"/>
                  <a:gd name="T8" fmla="*/ 697 w 1393"/>
                  <a:gd name="T9" fmla="*/ 0 h 1393"/>
                  <a:gd name="T10" fmla="*/ 696 w 1393"/>
                  <a:gd name="T11" fmla="*/ 0 h 1393"/>
                  <a:gd name="T12" fmla="*/ 0 w 1393"/>
                  <a:gd name="T13" fmla="*/ 696 h 1393"/>
                  <a:gd name="T14" fmla="*/ 696 w 1393"/>
                  <a:gd name="T15" fmla="*/ 1333 h 1393"/>
                  <a:gd name="T16" fmla="*/ 60 w 1393"/>
                  <a:gd name="T17" fmla="*/ 696 h 1393"/>
                  <a:gd name="T18" fmla="*/ 696 w 1393"/>
                  <a:gd name="T19" fmla="*/ 58 h 1393"/>
                  <a:gd name="T20" fmla="*/ 697 w 1393"/>
                  <a:gd name="T21" fmla="*/ 58 h 1393"/>
                  <a:gd name="T22" fmla="*/ 1335 w 1393"/>
                  <a:gd name="T23" fmla="*/ 696 h 1393"/>
                  <a:gd name="T24" fmla="*/ 697 w 1393"/>
                  <a:gd name="T25" fmla="*/ 1333 h 1393"/>
                  <a:gd name="T26" fmla="*/ 696 w 1393"/>
                  <a:gd name="T27" fmla="*/ 1333 h 1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93" h="1393">
                    <a:moveTo>
                      <a:pt x="0" y="696"/>
                    </a:moveTo>
                    <a:cubicBezTo>
                      <a:pt x="0" y="1080"/>
                      <a:pt x="312" y="1392"/>
                      <a:pt x="696" y="1393"/>
                    </a:cubicBezTo>
                    <a:cubicBezTo>
                      <a:pt x="697" y="1393"/>
                      <a:pt x="697" y="1393"/>
                      <a:pt x="697" y="1393"/>
                    </a:cubicBezTo>
                    <a:cubicBezTo>
                      <a:pt x="1082" y="1393"/>
                      <a:pt x="1393" y="1080"/>
                      <a:pt x="1393" y="696"/>
                    </a:cubicBezTo>
                    <a:cubicBezTo>
                      <a:pt x="1393" y="312"/>
                      <a:pt x="1082" y="0"/>
                      <a:pt x="697" y="0"/>
                    </a:cubicBezTo>
                    <a:cubicBezTo>
                      <a:pt x="696" y="0"/>
                      <a:pt x="696" y="0"/>
                      <a:pt x="696" y="0"/>
                    </a:cubicBezTo>
                    <a:cubicBezTo>
                      <a:pt x="312" y="1"/>
                      <a:pt x="0" y="313"/>
                      <a:pt x="0" y="696"/>
                    </a:cubicBezTo>
                    <a:close/>
                    <a:moveTo>
                      <a:pt x="696" y="1333"/>
                    </a:moveTo>
                    <a:cubicBezTo>
                      <a:pt x="344" y="1333"/>
                      <a:pt x="60" y="1048"/>
                      <a:pt x="60" y="696"/>
                    </a:cubicBezTo>
                    <a:cubicBezTo>
                      <a:pt x="60" y="345"/>
                      <a:pt x="344" y="59"/>
                      <a:pt x="696" y="58"/>
                    </a:cubicBezTo>
                    <a:cubicBezTo>
                      <a:pt x="697" y="58"/>
                      <a:pt x="697" y="58"/>
                      <a:pt x="697" y="58"/>
                    </a:cubicBezTo>
                    <a:cubicBezTo>
                      <a:pt x="1048" y="58"/>
                      <a:pt x="1335" y="345"/>
                      <a:pt x="1335" y="696"/>
                    </a:cubicBezTo>
                    <a:cubicBezTo>
                      <a:pt x="1335" y="1048"/>
                      <a:pt x="1048" y="1333"/>
                      <a:pt x="697" y="1333"/>
                    </a:cubicBezTo>
                    <a:cubicBezTo>
                      <a:pt x="696" y="1333"/>
                      <a:pt x="696" y="1333"/>
                      <a:pt x="696" y="1333"/>
                    </a:cubicBezTo>
                    <a:close/>
                  </a:path>
                </a:pathLst>
              </a:custGeom>
              <a:solidFill>
                <a:schemeClr val="bg1">
                  <a:lumMod val="65000"/>
                </a:schemeClr>
              </a:solidFill>
              <a:ln>
                <a:noFill/>
              </a:ln>
            </p:spPr>
            <p:txBody>
              <a:bodyPr lIns="121882" tIns="60941" rIns="121882" bIns="60941"/>
              <a:lstStyle/>
              <a:p>
                <a:pPr defTabSz="685800">
                  <a:defRPr/>
                </a:pPr>
                <a:endParaRPr lang="en-US" sz="1800">
                  <a:solidFill>
                    <a:srgbClr val="1C1C1C"/>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9"/>
              <p:cNvSpPr>
                <a:spLocks noEditPoints="1"/>
              </p:cNvSpPr>
              <p:nvPr/>
            </p:nvSpPr>
            <p:spPr bwMode="auto">
              <a:xfrm>
                <a:off x="3648543" y="1706795"/>
                <a:ext cx="2001274" cy="2000512"/>
              </a:xfrm>
              <a:custGeom>
                <a:avLst/>
                <a:gdLst>
                  <a:gd name="T0" fmla="*/ 28 w 1275"/>
                  <a:gd name="T1" fmla="*/ 638 h 1275"/>
                  <a:gd name="T2" fmla="*/ 636 w 1275"/>
                  <a:gd name="T3" fmla="*/ 30 h 1275"/>
                  <a:gd name="T4" fmla="*/ 637 w 1275"/>
                  <a:gd name="T5" fmla="*/ 30 h 1275"/>
                  <a:gd name="T6" fmla="*/ 1245 w 1275"/>
                  <a:gd name="T7" fmla="*/ 638 h 1275"/>
                  <a:gd name="T8" fmla="*/ 637 w 1275"/>
                  <a:gd name="T9" fmla="*/ 1247 h 1275"/>
                  <a:gd name="T10" fmla="*/ 636 w 1275"/>
                  <a:gd name="T11" fmla="*/ 1247 h 1275"/>
                  <a:gd name="T12" fmla="*/ 28 w 1275"/>
                  <a:gd name="T13" fmla="*/ 638 h 1275"/>
                  <a:gd name="T14" fmla="*/ 636 w 1275"/>
                  <a:gd name="T15" fmla="*/ 0 h 1275"/>
                  <a:gd name="T16" fmla="*/ 0 w 1275"/>
                  <a:gd name="T17" fmla="*/ 638 h 1275"/>
                  <a:gd name="T18" fmla="*/ 636 w 1275"/>
                  <a:gd name="T19" fmla="*/ 1275 h 1275"/>
                  <a:gd name="T20" fmla="*/ 637 w 1275"/>
                  <a:gd name="T21" fmla="*/ 1275 h 1275"/>
                  <a:gd name="T22" fmla="*/ 1275 w 1275"/>
                  <a:gd name="T23" fmla="*/ 638 h 1275"/>
                  <a:gd name="T24" fmla="*/ 637 w 1275"/>
                  <a:gd name="T25" fmla="*/ 0 h 1275"/>
                  <a:gd name="T26" fmla="*/ 636 w 1275"/>
                  <a:gd name="T27" fmla="*/ 0 h 1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75" h="1275">
                    <a:moveTo>
                      <a:pt x="28" y="638"/>
                    </a:moveTo>
                    <a:cubicBezTo>
                      <a:pt x="28" y="304"/>
                      <a:pt x="301" y="31"/>
                      <a:pt x="636" y="30"/>
                    </a:cubicBezTo>
                    <a:cubicBezTo>
                      <a:pt x="637" y="30"/>
                      <a:pt x="637" y="30"/>
                      <a:pt x="637" y="30"/>
                    </a:cubicBezTo>
                    <a:cubicBezTo>
                      <a:pt x="973" y="30"/>
                      <a:pt x="1245" y="302"/>
                      <a:pt x="1245" y="638"/>
                    </a:cubicBezTo>
                    <a:cubicBezTo>
                      <a:pt x="1245" y="974"/>
                      <a:pt x="973" y="1247"/>
                      <a:pt x="637" y="1247"/>
                    </a:cubicBezTo>
                    <a:cubicBezTo>
                      <a:pt x="636" y="1247"/>
                      <a:pt x="636" y="1247"/>
                      <a:pt x="636" y="1247"/>
                    </a:cubicBezTo>
                    <a:cubicBezTo>
                      <a:pt x="301" y="1245"/>
                      <a:pt x="28" y="973"/>
                      <a:pt x="28" y="638"/>
                    </a:cubicBezTo>
                    <a:close/>
                    <a:moveTo>
                      <a:pt x="636" y="0"/>
                    </a:moveTo>
                    <a:cubicBezTo>
                      <a:pt x="284" y="1"/>
                      <a:pt x="0" y="287"/>
                      <a:pt x="0" y="638"/>
                    </a:cubicBezTo>
                    <a:cubicBezTo>
                      <a:pt x="0" y="990"/>
                      <a:pt x="284" y="1275"/>
                      <a:pt x="636" y="1275"/>
                    </a:cubicBezTo>
                    <a:cubicBezTo>
                      <a:pt x="637" y="1275"/>
                      <a:pt x="637" y="1275"/>
                      <a:pt x="637" y="1275"/>
                    </a:cubicBezTo>
                    <a:cubicBezTo>
                      <a:pt x="988" y="1275"/>
                      <a:pt x="1275" y="990"/>
                      <a:pt x="1275" y="638"/>
                    </a:cubicBezTo>
                    <a:cubicBezTo>
                      <a:pt x="1275" y="287"/>
                      <a:pt x="988" y="0"/>
                      <a:pt x="637" y="0"/>
                    </a:cubicBezTo>
                    <a:cubicBezTo>
                      <a:pt x="636" y="0"/>
                      <a:pt x="636" y="0"/>
                      <a:pt x="636" y="0"/>
                    </a:cubicBezTo>
                    <a:close/>
                  </a:path>
                </a:pathLst>
              </a:custGeom>
              <a:solidFill>
                <a:schemeClr val="bg1">
                  <a:lumMod val="85000"/>
                </a:schemeClr>
              </a:solidFill>
              <a:ln>
                <a:noFill/>
              </a:ln>
            </p:spPr>
            <p:txBody>
              <a:bodyPr lIns="121882" tIns="60941" rIns="121882" bIns="60941"/>
              <a:lstStyle/>
              <a:p>
                <a:pPr defTabSz="685800">
                  <a:defRPr/>
                </a:pPr>
                <a:endParaRPr lang="en-US" sz="1800">
                  <a:solidFill>
                    <a:srgbClr val="1C1C1C"/>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10"/>
              <p:cNvSpPr/>
              <p:nvPr/>
            </p:nvSpPr>
            <p:spPr bwMode="auto">
              <a:xfrm>
                <a:off x="3690938" y="1752600"/>
                <a:ext cx="955675" cy="1911350"/>
              </a:xfrm>
              <a:custGeom>
                <a:avLst/>
                <a:gdLst>
                  <a:gd name="T0" fmla="*/ 0 w 608"/>
                  <a:gd name="T1" fmla="*/ 954890 h 1217"/>
                  <a:gd name="T2" fmla="*/ 955675 w 608"/>
                  <a:gd name="T3" fmla="*/ 1911350 h 1217"/>
                  <a:gd name="T4" fmla="*/ 955675 w 608"/>
                  <a:gd name="T5" fmla="*/ 1887792 h 1217"/>
                  <a:gd name="T6" fmla="*/ 25149 w 608"/>
                  <a:gd name="T7" fmla="*/ 954890 h 1217"/>
                  <a:gd name="T8" fmla="*/ 955675 w 608"/>
                  <a:gd name="T9" fmla="*/ 21988 h 1217"/>
                  <a:gd name="T10" fmla="*/ 955675 w 608"/>
                  <a:gd name="T11" fmla="*/ 0 h 1217"/>
                  <a:gd name="T12" fmla="*/ 0 w 608"/>
                  <a:gd name="T13" fmla="*/ 954890 h 12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08" h="1217">
                    <a:moveTo>
                      <a:pt x="0" y="608"/>
                    </a:moveTo>
                    <a:cubicBezTo>
                      <a:pt x="0" y="943"/>
                      <a:pt x="273" y="1215"/>
                      <a:pt x="608" y="1217"/>
                    </a:cubicBezTo>
                    <a:cubicBezTo>
                      <a:pt x="608" y="1202"/>
                      <a:pt x="608" y="1202"/>
                      <a:pt x="608" y="1202"/>
                    </a:cubicBezTo>
                    <a:cubicBezTo>
                      <a:pt x="281" y="1201"/>
                      <a:pt x="16" y="936"/>
                      <a:pt x="16" y="608"/>
                    </a:cubicBezTo>
                    <a:cubicBezTo>
                      <a:pt x="16" y="281"/>
                      <a:pt x="281" y="15"/>
                      <a:pt x="608" y="14"/>
                    </a:cubicBezTo>
                    <a:cubicBezTo>
                      <a:pt x="608" y="0"/>
                      <a:pt x="608" y="0"/>
                      <a:pt x="608" y="0"/>
                    </a:cubicBezTo>
                    <a:cubicBezTo>
                      <a:pt x="273" y="1"/>
                      <a:pt x="0" y="274"/>
                      <a:pt x="0" y="60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882" tIns="60941" rIns="121882" bIns="60941"/>
              <a:lstStyle/>
              <a:p>
                <a:pPr defTabSz="914400"/>
                <a:endParaRPr lang="zh-CN" altLang="en-US" sz="1800">
                  <a:solidFill>
                    <a:srgbClr val="1C1C1C"/>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11"/>
              <p:cNvSpPr>
                <a:spLocks noEditPoints="1"/>
              </p:cNvSpPr>
              <p:nvPr/>
            </p:nvSpPr>
            <p:spPr bwMode="auto">
              <a:xfrm>
                <a:off x="3716338" y="1752600"/>
                <a:ext cx="1887537" cy="1911350"/>
              </a:xfrm>
              <a:custGeom>
                <a:avLst/>
                <a:gdLst>
                  <a:gd name="T0" fmla="*/ 22003 w 1201"/>
                  <a:gd name="T1" fmla="*/ 954890 h 1217"/>
                  <a:gd name="T2" fmla="*/ 930410 w 1201"/>
                  <a:gd name="T3" fmla="*/ 45546 h 1217"/>
                  <a:gd name="T4" fmla="*/ 931981 w 1201"/>
                  <a:gd name="T5" fmla="*/ 45546 h 1217"/>
                  <a:gd name="T6" fmla="*/ 1841960 w 1201"/>
                  <a:gd name="T7" fmla="*/ 954890 h 1217"/>
                  <a:gd name="T8" fmla="*/ 931981 w 1201"/>
                  <a:gd name="T9" fmla="*/ 1864234 h 1217"/>
                  <a:gd name="T10" fmla="*/ 930410 w 1201"/>
                  <a:gd name="T11" fmla="*/ 1864234 h 1217"/>
                  <a:gd name="T12" fmla="*/ 22003 w 1201"/>
                  <a:gd name="T13" fmla="*/ 954890 h 1217"/>
                  <a:gd name="T14" fmla="*/ 930410 w 1201"/>
                  <a:gd name="T15" fmla="*/ 21988 h 1217"/>
                  <a:gd name="T16" fmla="*/ 0 w 1201"/>
                  <a:gd name="T17" fmla="*/ 954890 h 1217"/>
                  <a:gd name="T18" fmla="*/ 930410 w 1201"/>
                  <a:gd name="T19" fmla="*/ 1887792 h 1217"/>
                  <a:gd name="T20" fmla="*/ 930410 w 1201"/>
                  <a:gd name="T21" fmla="*/ 1911350 h 1217"/>
                  <a:gd name="T22" fmla="*/ 931981 w 1201"/>
                  <a:gd name="T23" fmla="*/ 1911350 h 1217"/>
                  <a:gd name="T24" fmla="*/ 1887537 w 1201"/>
                  <a:gd name="T25" fmla="*/ 954890 h 1217"/>
                  <a:gd name="T26" fmla="*/ 931981 w 1201"/>
                  <a:gd name="T27" fmla="*/ 0 h 1217"/>
                  <a:gd name="T28" fmla="*/ 930410 w 1201"/>
                  <a:gd name="T29" fmla="*/ 0 h 1217"/>
                  <a:gd name="T30" fmla="*/ 930410 w 1201"/>
                  <a:gd name="T31" fmla="*/ 21988 h 121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201" h="1217">
                    <a:moveTo>
                      <a:pt x="14" y="608"/>
                    </a:moveTo>
                    <a:cubicBezTo>
                      <a:pt x="14" y="289"/>
                      <a:pt x="273" y="29"/>
                      <a:pt x="592" y="29"/>
                    </a:cubicBezTo>
                    <a:cubicBezTo>
                      <a:pt x="593" y="29"/>
                      <a:pt x="593" y="29"/>
                      <a:pt x="593" y="29"/>
                    </a:cubicBezTo>
                    <a:cubicBezTo>
                      <a:pt x="913" y="29"/>
                      <a:pt x="1172" y="288"/>
                      <a:pt x="1172" y="608"/>
                    </a:cubicBezTo>
                    <a:cubicBezTo>
                      <a:pt x="1172" y="929"/>
                      <a:pt x="913" y="1187"/>
                      <a:pt x="593" y="1187"/>
                    </a:cubicBezTo>
                    <a:cubicBezTo>
                      <a:pt x="592" y="1187"/>
                      <a:pt x="592" y="1187"/>
                      <a:pt x="592" y="1187"/>
                    </a:cubicBezTo>
                    <a:cubicBezTo>
                      <a:pt x="273" y="1187"/>
                      <a:pt x="14" y="927"/>
                      <a:pt x="14" y="608"/>
                    </a:cubicBezTo>
                    <a:close/>
                    <a:moveTo>
                      <a:pt x="592" y="14"/>
                    </a:moveTo>
                    <a:cubicBezTo>
                      <a:pt x="265" y="15"/>
                      <a:pt x="0" y="281"/>
                      <a:pt x="0" y="608"/>
                    </a:cubicBezTo>
                    <a:cubicBezTo>
                      <a:pt x="0" y="936"/>
                      <a:pt x="265" y="1201"/>
                      <a:pt x="592" y="1202"/>
                    </a:cubicBezTo>
                    <a:cubicBezTo>
                      <a:pt x="592" y="1217"/>
                      <a:pt x="592" y="1217"/>
                      <a:pt x="592" y="1217"/>
                    </a:cubicBezTo>
                    <a:cubicBezTo>
                      <a:pt x="593" y="1217"/>
                      <a:pt x="593" y="1217"/>
                      <a:pt x="593" y="1217"/>
                    </a:cubicBezTo>
                    <a:cubicBezTo>
                      <a:pt x="929" y="1217"/>
                      <a:pt x="1201" y="944"/>
                      <a:pt x="1201" y="608"/>
                    </a:cubicBezTo>
                    <a:cubicBezTo>
                      <a:pt x="1201" y="272"/>
                      <a:pt x="929" y="0"/>
                      <a:pt x="593" y="0"/>
                    </a:cubicBezTo>
                    <a:cubicBezTo>
                      <a:pt x="592" y="0"/>
                      <a:pt x="592" y="0"/>
                      <a:pt x="592" y="0"/>
                    </a:cubicBezTo>
                    <a:cubicBezTo>
                      <a:pt x="592" y="14"/>
                      <a:pt x="592" y="14"/>
                      <a:pt x="592" y="1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882" tIns="60941" rIns="121882" bIns="60941"/>
              <a:lstStyle/>
              <a:p>
                <a:pPr defTabSz="914400"/>
                <a:endParaRPr lang="zh-CN" altLang="en-US" sz="1800">
                  <a:solidFill>
                    <a:srgbClr val="1C1C1C"/>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8" name="Freeform 13"/>
            <p:cNvSpPr/>
            <p:nvPr/>
          </p:nvSpPr>
          <p:spPr bwMode="auto">
            <a:xfrm>
              <a:off x="6195170" y="3609404"/>
              <a:ext cx="1214593" cy="1214128"/>
            </a:xfrm>
            <a:custGeom>
              <a:avLst/>
              <a:gdLst>
                <a:gd name="T0" fmla="*/ 580 w 580"/>
                <a:gd name="T1" fmla="*/ 0 h 579"/>
                <a:gd name="T2" fmla="*/ 1 w 580"/>
                <a:gd name="T3" fmla="*/ 579 h 579"/>
                <a:gd name="T4" fmla="*/ 0 w 580"/>
                <a:gd name="T5" fmla="*/ 579 h 579"/>
                <a:gd name="T6" fmla="*/ 0 w 580"/>
                <a:gd name="T7" fmla="*/ 0 h 579"/>
                <a:gd name="T8" fmla="*/ 580 w 580"/>
                <a:gd name="T9" fmla="*/ 0 h 579"/>
              </a:gdLst>
              <a:ahLst/>
              <a:cxnLst>
                <a:cxn ang="0">
                  <a:pos x="T0" y="T1"/>
                </a:cxn>
                <a:cxn ang="0">
                  <a:pos x="T2" y="T3"/>
                </a:cxn>
                <a:cxn ang="0">
                  <a:pos x="T4" y="T5"/>
                </a:cxn>
                <a:cxn ang="0">
                  <a:pos x="T6" y="T7"/>
                </a:cxn>
                <a:cxn ang="0">
                  <a:pos x="T8" y="T9"/>
                </a:cxn>
              </a:cxnLst>
              <a:rect l="0" t="0" r="r" b="b"/>
              <a:pathLst>
                <a:path w="580" h="579">
                  <a:moveTo>
                    <a:pt x="580" y="0"/>
                  </a:moveTo>
                  <a:cubicBezTo>
                    <a:pt x="580" y="321"/>
                    <a:pt x="321" y="579"/>
                    <a:pt x="1" y="579"/>
                  </a:cubicBezTo>
                  <a:cubicBezTo>
                    <a:pt x="0" y="579"/>
                    <a:pt x="0" y="579"/>
                    <a:pt x="0" y="579"/>
                  </a:cubicBezTo>
                  <a:cubicBezTo>
                    <a:pt x="0" y="0"/>
                    <a:pt x="0" y="0"/>
                    <a:pt x="0" y="0"/>
                  </a:cubicBezTo>
                  <a:lnTo>
                    <a:pt x="580" y="0"/>
                  </a:lnTo>
                  <a:close/>
                </a:path>
              </a:pathLst>
            </a:custGeom>
            <a:solidFill>
              <a:schemeClr val="accent3"/>
            </a:solidFill>
            <a:ln>
              <a:noFill/>
            </a:ln>
          </p:spPr>
          <p:txBody>
            <a:bodyPr lIns="121882" tIns="60941" rIns="121882" bIns="60941"/>
            <a:lstStyle/>
            <a:p>
              <a:pPr defTabSz="685800">
                <a:defRPr/>
              </a:pPr>
              <a:endParaRPr lang="en-US" sz="1800">
                <a:solidFill>
                  <a:srgbClr val="1C1C1C"/>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14"/>
            <p:cNvSpPr/>
            <p:nvPr/>
          </p:nvSpPr>
          <p:spPr bwMode="auto">
            <a:xfrm>
              <a:off x="4980579" y="2399010"/>
              <a:ext cx="1214591" cy="1210394"/>
            </a:xfrm>
            <a:custGeom>
              <a:avLst/>
              <a:gdLst>
                <a:gd name="T0" fmla="*/ 0 w 580"/>
                <a:gd name="T1" fmla="*/ 579 h 579"/>
                <a:gd name="T2" fmla="*/ 578 w 580"/>
                <a:gd name="T3" fmla="*/ 0 h 579"/>
                <a:gd name="T4" fmla="*/ 580 w 580"/>
                <a:gd name="T5" fmla="*/ 0 h 579"/>
                <a:gd name="T6" fmla="*/ 580 w 580"/>
                <a:gd name="T7" fmla="*/ 579 h 579"/>
                <a:gd name="T8" fmla="*/ 0 w 580"/>
                <a:gd name="T9" fmla="*/ 579 h 579"/>
              </a:gdLst>
              <a:ahLst/>
              <a:cxnLst>
                <a:cxn ang="0">
                  <a:pos x="T0" y="T1"/>
                </a:cxn>
                <a:cxn ang="0">
                  <a:pos x="T2" y="T3"/>
                </a:cxn>
                <a:cxn ang="0">
                  <a:pos x="T4" y="T5"/>
                </a:cxn>
                <a:cxn ang="0">
                  <a:pos x="T6" y="T7"/>
                </a:cxn>
                <a:cxn ang="0">
                  <a:pos x="T8" y="T9"/>
                </a:cxn>
              </a:cxnLst>
              <a:rect l="0" t="0" r="r" b="b"/>
              <a:pathLst>
                <a:path w="580" h="579">
                  <a:moveTo>
                    <a:pt x="0" y="579"/>
                  </a:moveTo>
                  <a:cubicBezTo>
                    <a:pt x="0" y="259"/>
                    <a:pt x="258" y="0"/>
                    <a:pt x="578" y="0"/>
                  </a:cubicBezTo>
                  <a:cubicBezTo>
                    <a:pt x="580" y="0"/>
                    <a:pt x="580" y="0"/>
                    <a:pt x="580" y="0"/>
                  </a:cubicBezTo>
                  <a:cubicBezTo>
                    <a:pt x="580" y="579"/>
                    <a:pt x="580" y="579"/>
                    <a:pt x="580" y="579"/>
                  </a:cubicBezTo>
                  <a:lnTo>
                    <a:pt x="0" y="579"/>
                  </a:lnTo>
                  <a:close/>
                </a:path>
              </a:pathLst>
            </a:custGeom>
            <a:solidFill>
              <a:schemeClr val="accent1"/>
            </a:solidFill>
            <a:ln>
              <a:noFill/>
            </a:ln>
          </p:spPr>
          <p:txBody>
            <a:bodyPr lIns="121882" tIns="60941" rIns="121882" bIns="60941"/>
            <a:lstStyle/>
            <a:p>
              <a:pPr defTabSz="685800">
                <a:defRPr/>
              </a:pPr>
              <a:endParaRPr lang="en-US" sz="1800">
                <a:solidFill>
                  <a:srgbClr val="1C1C1C"/>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15"/>
            <p:cNvSpPr/>
            <p:nvPr/>
          </p:nvSpPr>
          <p:spPr bwMode="auto">
            <a:xfrm>
              <a:off x="4980579" y="3609404"/>
              <a:ext cx="1214591" cy="1214128"/>
            </a:xfrm>
            <a:custGeom>
              <a:avLst/>
              <a:gdLst>
                <a:gd name="T0" fmla="*/ 0 w 580"/>
                <a:gd name="T1" fmla="*/ 0 h 579"/>
                <a:gd name="T2" fmla="*/ 578 w 580"/>
                <a:gd name="T3" fmla="*/ 579 h 579"/>
                <a:gd name="T4" fmla="*/ 580 w 580"/>
                <a:gd name="T5" fmla="*/ 579 h 579"/>
                <a:gd name="T6" fmla="*/ 580 w 580"/>
                <a:gd name="T7" fmla="*/ 0 h 579"/>
                <a:gd name="T8" fmla="*/ 0 w 580"/>
                <a:gd name="T9" fmla="*/ 0 h 579"/>
              </a:gdLst>
              <a:ahLst/>
              <a:cxnLst>
                <a:cxn ang="0">
                  <a:pos x="T0" y="T1"/>
                </a:cxn>
                <a:cxn ang="0">
                  <a:pos x="T2" y="T3"/>
                </a:cxn>
                <a:cxn ang="0">
                  <a:pos x="T4" y="T5"/>
                </a:cxn>
                <a:cxn ang="0">
                  <a:pos x="T6" y="T7"/>
                </a:cxn>
                <a:cxn ang="0">
                  <a:pos x="T8" y="T9"/>
                </a:cxn>
              </a:cxnLst>
              <a:rect l="0" t="0" r="r" b="b"/>
              <a:pathLst>
                <a:path w="580" h="579">
                  <a:moveTo>
                    <a:pt x="0" y="0"/>
                  </a:moveTo>
                  <a:cubicBezTo>
                    <a:pt x="0" y="321"/>
                    <a:pt x="258" y="579"/>
                    <a:pt x="578" y="579"/>
                  </a:cubicBezTo>
                  <a:cubicBezTo>
                    <a:pt x="580" y="579"/>
                    <a:pt x="580" y="579"/>
                    <a:pt x="580" y="579"/>
                  </a:cubicBezTo>
                  <a:cubicBezTo>
                    <a:pt x="580" y="0"/>
                    <a:pt x="580" y="0"/>
                    <a:pt x="580" y="0"/>
                  </a:cubicBezTo>
                  <a:lnTo>
                    <a:pt x="0" y="0"/>
                  </a:lnTo>
                  <a:close/>
                </a:path>
              </a:pathLst>
            </a:custGeom>
            <a:solidFill>
              <a:schemeClr val="accent4"/>
            </a:solidFill>
            <a:ln>
              <a:noFill/>
            </a:ln>
          </p:spPr>
          <p:txBody>
            <a:bodyPr lIns="121882" tIns="60941" rIns="121882" bIns="60941"/>
            <a:lstStyle/>
            <a:p>
              <a:pPr defTabSz="685800">
                <a:defRPr/>
              </a:pPr>
              <a:endParaRPr lang="en-US" sz="1800">
                <a:solidFill>
                  <a:srgbClr val="1C1C1C"/>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12"/>
            <p:cNvSpPr/>
            <p:nvPr/>
          </p:nvSpPr>
          <p:spPr bwMode="auto">
            <a:xfrm>
              <a:off x="6195170" y="2399010"/>
              <a:ext cx="1214593" cy="1210394"/>
            </a:xfrm>
            <a:custGeom>
              <a:avLst/>
              <a:gdLst>
                <a:gd name="T0" fmla="*/ 580 w 580"/>
                <a:gd name="T1" fmla="*/ 579 h 579"/>
                <a:gd name="T2" fmla="*/ 1 w 580"/>
                <a:gd name="T3" fmla="*/ 0 h 579"/>
                <a:gd name="T4" fmla="*/ 0 w 580"/>
                <a:gd name="T5" fmla="*/ 0 h 579"/>
                <a:gd name="T6" fmla="*/ 0 w 580"/>
                <a:gd name="T7" fmla="*/ 579 h 579"/>
                <a:gd name="T8" fmla="*/ 580 w 580"/>
                <a:gd name="T9" fmla="*/ 579 h 579"/>
              </a:gdLst>
              <a:ahLst/>
              <a:cxnLst>
                <a:cxn ang="0">
                  <a:pos x="T0" y="T1"/>
                </a:cxn>
                <a:cxn ang="0">
                  <a:pos x="T2" y="T3"/>
                </a:cxn>
                <a:cxn ang="0">
                  <a:pos x="T4" y="T5"/>
                </a:cxn>
                <a:cxn ang="0">
                  <a:pos x="T6" y="T7"/>
                </a:cxn>
                <a:cxn ang="0">
                  <a:pos x="T8" y="T9"/>
                </a:cxn>
              </a:cxnLst>
              <a:rect l="0" t="0" r="r" b="b"/>
              <a:pathLst>
                <a:path w="580" h="579">
                  <a:moveTo>
                    <a:pt x="580" y="579"/>
                  </a:moveTo>
                  <a:cubicBezTo>
                    <a:pt x="580" y="259"/>
                    <a:pt x="321" y="0"/>
                    <a:pt x="1" y="0"/>
                  </a:cubicBezTo>
                  <a:cubicBezTo>
                    <a:pt x="0" y="0"/>
                    <a:pt x="0" y="0"/>
                    <a:pt x="0" y="0"/>
                  </a:cubicBezTo>
                  <a:cubicBezTo>
                    <a:pt x="0" y="579"/>
                    <a:pt x="0" y="579"/>
                    <a:pt x="0" y="579"/>
                  </a:cubicBezTo>
                  <a:lnTo>
                    <a:pt x="580" y="579"/>
                  </a:lnTo>
                  <a:close/>
                </a:path>
              </a:pathLst>
            </a:custGeom>
            <a:solidFill>
              <a:schemeClr val="accent2"/>
            </a:solidFill>
            <a:ln>
              <a:noFill/>
            </a:ln>
          </p:spPr>
          <p:txBody>
            <a:bodyPr lIns="121882" tIns="60941" rIns="121882" bIns="60941"/>
            <a:lstStyle/>
            <a:p>
              <a:pPr defTabSz="685800">
                <a:defRPr/>
              </a:pPr>
              <a:endParaRPr lang="en-US" sz="1800">
                <a:solidFill>
                  <a:srgbClr val="1C1C1C"/>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Oval 16"/>
            <p:cNvSpPr>
              <a:spLocks noChangeArrowheads="1"/>
            </p:cNvSpPr>
            <p:nvPr/>
          </p:nvSpPr>
          <p:spPr bwMode="auto">
            <a:xfrm>
              <a:off x="5604692" y="3022885"/>
              <a:ext cx="1192170" cy="1195451"/>
            </a:xfrm>
            <a:prstGeom prst="ellipse">
              <a:avLst/>
            </a:prstGeom>
            <a:solidFill>
              <a:schemeClr val="bg1">
                <a:lumMod val="85000"/>
              </a:schemeClr>
            </a:solidFill>
            <a:ln>
              <a:noFill/>
            </a:ln>
          </p:spPr>
          <p:txBody>
            <a:bodyPr lIns="121882" tIns="60941" rIns="121882" bIns="6094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3130" fontAlgn="base">
                <a:spcBef>
                  <a:spcPct val="0"/>
                </a:spcBef>
                <a:spcAft>
                  <a:spcPct val="0"/>
                </a:spcAft>
                <a:defRPr>
                  <a:solidFill>
                    <a:schemeClr val="tx1"/>
                  </a:solidFill>
                  <a:latin typeface="Calibri" panose="020F0502020204030204" pitchFamily="34" charset="0"/>
                </a:defRPr>
              </a:lvl6pPr>
              <a:lvl7pPr marL="2971800" indent="-228600" defTabSz="913130" fontAlgn="base">
                <a:spcBef>
                  <a:spcPct val="0"/>
                </a:spcBef>
                <a:spcAft>
                  <a:spcPct val="0"/>
                </a:spcAft>
                <a:defRPr>
                  <a:solidFill>
                    <a:schemeClr val="tx1"/>
                  </a:solidFill>
                  <a:latin typeface="Calibri" panose="020F0502020204030204" pitchFamily="34" charset="0"/>
                </a:defRPr>
              </a:lvl7pPr>
              <a:lvl8pPr marL="3429000" indent="-228600" defTabSz="913130" fontAlgn="base">
                <a:spcBef>
                  <a:spcPct val="0"/>
                </a:spcBef>
                <a:spcAft>
                  <a:spcPct val="0"/>
                </a:spcAft>
                <a:defRPr>
                  <a:solidFill>
                    <a:schemeClr val="tx1"/>
                  </a:solidFill>
                  <a:latin typeface="Calibri" panose="020F0502020204030204" pitchFamily="34" charset="0"/>
                </a:defRPr>
              </a:lvl8pPr>
              <a:lvl9pPr marL="3886200" indent="-228600" defTabSz="913130" fontAlgn="base">
                <a:spcBef>
                  <a:spcPct val="0"/>
                </a:spcBef>
                <a:spcAft>
                  <a:spcPct val="0"/>
                </a:spcAft>
                <a:defRPr>
                  <a:solidFill>
                    <a:schemeClr val="tx1"/>
                  </a:solidFill>
                  <a:latin typeface="Calibri" panose="020F0502020204030204" pitchFamily="34" charset="0"/>
                </a:defRPr>
              </a:lvl9pPr>
            </a:lstStyle>
            <a:p>
              <a:pPr defTabSz="914400"/>
              <a:endParaRPr lang="zh-CN" altLang="zh-CN" sz="1800">
                <a:solidFill>
                  <a:srgbClr val="1C1C1C"/>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1" name="矩形 40"/>
          <p:cNvSpPr/>
          <p:nvPr/>
        </p:nvSpPr>
        <p:spPr>
          <a:xfrm>
            <a:off x="1"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down)">
                                      <p:cBhvr>
                                        <p:cTn id="13" dur="500"/>
                                        <p:tgtEl>
                                          <p:spTgt spid="13"/>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right)">
                                      <p:cBhvr>
                                        <p:cTn id="17" dur="500"/>
                                        <p:tgtEl>
                                          <p:spTgt spid="10"/>
                                        </p:tgtEl>
                                      </p:cBhvr>
                                    </p:animEffect>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up)">
                                      <p:cBhvr>
                                        <p:cTn id="21" dur="500"/>
                                        <p:tgtEl>
                                          <p:spTgt spid="15"/>
                                        </p:tgtEl>
                                      </p:cBhvr>
                                    </p:animEffect>
                                  </p:childTnLst>
                                </p:cTn>
                              </p:par>
                            </p:childTnLst>
                          </p:cTn>
                        </p:par>
                        <p:par>
                          <p:cTn id="22" fill="hold">
                            <p:stCondLst>
                              <p:cond delay="2000"/>
                            </p:stCondLst>
                            <p:childTnLst>
                              <p:par>
                                <p:cTn id="23" presetID="22" presetClass="entr" presetSubtype="2"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right)">
                                      <p:cBhvr>
                                        <p:cTn id="25" dur="500"/>
                                        <p:tgtEl>
                                          <p:spTgt spid="17"/>
                                        </p:tgtEl>
                                      </p:cBhvr>
                                    </p:animEffect>
                                  </p:childTnLst>
                                </p:cTn>
                              </p:par>
                            </p:childTnLst>
                          </p:cTn>
                        </p:par>
                        <p:par>
                          <p:cTn id="26" fill="hold">
                            <p:stCondLst>
                              <p:cond delay="2500"/>
                            </p:stCondLst>
                            <p:childTnLst>
                              <p:par>
                                <p:cTn id="27" presetID="22" presetClass="entr" presetSubtype="4"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down)">
                                      <p:cBhvr>
                                        <p:cTn id="29" dur="500"/>
                                        <p:tgtEl>
                                          <p:spTgt spid="14"/>
                                        </p:tgtEl>
                                      </p:cBhvr>
                                    </p:animEffect>
                                  </p:childTnLst>
                                </p:cTn>
                              </p:par>
                            </p:childTnLst>
                          </p:cTn>
                        </p:par>
                        <p:par>
                          <p:cTn id="30" fill="hold">
                            <p:stCondLst>
                              <p:cond delay="3000"/>
                            </p:stCondLst>
                            <p:childTnLst>
                              <p:par>
                                <p:cTn id="31" presetID="22" presetClass="entr" presetSubtype="8" fill="hold"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left)">
                                      <p:cBhvr>
                                        <p:cTn id="33" dur="500"/>
                                        <p:tgtEl>
                                          <p:spTgt spid="7"/>
                                        </p:tgtEl>
                                      </p:cBhvr>
                                    </p:animEffect>
                                  </p:childTnLst>
                                </p:cTn>
                              </p:par>
                            </p:childTnLst>
                          </p:cTn>
                        </p:par>
                        <p:par>
                          <p:cTn id="34" fill="hold">
                            <p:stCondLst>
                              <p:cond delay="3500"/>
                            </p:stCondLst>
                            <p:childTnLst>
                              <p:par>
                                <p:cTn id="35" presetID="22" presetClass="entr" presetSubtype="1"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ipe(up)">
                                      <p:cBhvr>
                                        <p:cTn id="37" dur="500"/>
                                        <p:tgtEl>
                                          <p:spTgt spid="16"/>
                                        </p:tgtEl>
                                      </p:cBhvr>
                                    </p:animEffect>
                                  </p:childTnLst>
                                </p:cTn>
                              </p:par>
                            </p:childTnLst>
                          </p:cTn>
                        </p:par>
                        <p:par>
                          <p:cTn id="38" fill="hold">
                            <p:stCondLst>
                              <p:cond delay="4000"/>
                            </p:stCondLst>
                            <p:childTnLst>
                              <p:par>
                                <p:cTn id="39" presetID="22" presetClass="entr" presetSubtype="8" fill="hold"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left)">
                                      <p:cBhvr>
                                        <p:cTn id="4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custDataLst>
              <p:tags r:id="rId2"/>
            </p:custDataLst>
          </p:nvPr>
        </p:nvSpPr>
        <p:spPr>
          <a:xfrm>
            <a:off x="521545" y="459719"/>
            <a:ext cx="8622455" cy="22245"/>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1"/>
          </a:solidFill>
          <a:ln>
            <a:solidFill>
              <a:srgbClr val="88D27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420">
              <a:latin typeface="Arial" panose="020B0604020202020204" pitchFamily="34" charset="0"/>
              <a:ea typeface="微软雅黑" panose="020B0503020204020204" pitchFamily="34" charset="-122"/>
              <a:sym typeface="Arial" panose="020B0604020202020204" pitchFamily="34" charset="0"/>
            </a:endParaRPr>
          </a:p>
        </p:txBody>
      </p:sp>
      <p:sp>
        <p:nvSpPr>
          <p:cNvPr id="5" name="任意多边形 4"/>
          <p:cNvSpPr/>
          <p:nvPr>
            <p:custDataLst>
              <p:tags r:id="rId3"/>
            </p:custDataLst>
          </p:nvPr>
        </p:nvSpPr>
        <p:spPr>
          <a:xfrm>
            <a:off x="1" y="100217"/>
            <a:ext cx="410465" cy="381747"/>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42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Content Placeholder 2"/>
          <p:cNvSpPr txBox="1"/>
          <p:nvPr/>
        </p:nvSpPr>
        <p:spPr>
          <a:xfrm>
            <a:off x="699345" y="161315"/>
            <a:ext cx="2181013" cy="246221"/>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600" dirty="0" smtClean="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季度业绩汇总</a:t>
            </a:r>
            <a:endParaRPr lang="en-US" sz="1600"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 name="组合 6"/>
          <p:cNvGrpSpPr/>
          <p:nvPr/>
        </p:nvGrpSpPr>
        <p:grpSpPr>
          <a:xfrm>
            <a:off x="656036" y="824389"/>
            <a:ext cx="2811065" cy="947246"/>
            <a:chOff x="874713" y="1099185"/>
            <a:chExt cx="3748087" cy="1262995"/>
          </a:xfrm>
        </p:grpSpPr>
        <p:sp>
          <p:nvSpPr>
            <p:cNvPr id="8" name="文本框 7"/>
            <p:cNvSpPr txBox="1"/>
            <p:nvPr/>
          </p:nvSpPr>
          <p:spPr>
            <a:xfrm>
              <a:off x="874713" y="1099185"/>
              <a:ext cx="2092880" cy="400109"/>
            </a:xfrm>
            <a:prstGeom prst="rect">
              <a:avLst/>
            </a:prstGeom>
            <a:noFill/>
          </p:spPr>
          <p:txBody>
            <a:bodyPr wrap="none" rtlCol="0">
              <a:spAutoFit/>
            </a:bodyPr>
            <a:lstStyle/>
            <a:p>
              <a:pPr defTabSz="685800" fontAlgn="auto">
                <a:spcBef>
                  <a:spcPts val="0"/>
                </a:spcBef>
                <a:spcAft>
                  <a:spcPts val="0"/>
                </a:spcAft>
                <a:defRPr/>
              </a:pPr>
              <a:r>
                <a:rPr lang="zh-CN" altLang="en-US"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rPr>
                <a:t>标题文字添加此处</a:t>
              </a:r>
              <a:endParaRPr lang="zh-CN" altLang="en-US"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矩形 8"/>
            <p:cNvSpPr/>
            <p:nvPr/>
          </p:nvSpPr>
          <p:spPr>
            <a:xfrm>
              <a:off x="874713" y="1622405"/>
              <a:ext cx="3748087" cy="467820"/>
            </a:xfrm>
            <a:prstGeom prst="rect">
              <a:avLst/>
            </a:prstGeom>
          </p:spPr>
          <p:txBody>
            <a:bodyPr wrap="square">
              <a:spAutoFit/>
            </a:bodyPr>
            <a:lstStyle/>
            <a:p>
              <a:pPr defTabSz="685800" fontAlgn="auto">
                <a:lnSpc>
                  <a:spcPct val="120000"/>
                </a:lnSpc>
                <a:spcBef>
                  <a:spcPts val="0"/>
                </a:spcBef>
                <a:spcAft>
                  <a:spcPts val="0"/>
                </a:spcAft>
                <a:defRPr/>
              </a:pPr>
              <a:r>
                <a:rPr lang="zh-CN" altLang="en-US" sz="7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用户可以在投影仪或者计算机上进行演示，也可以将演示文稿打印出来，制作成胶片</a:t>
              </a:r>
              <a:endParaRPr lang="zh-CN" altLang="en-US" sz="7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10" name="直接连接符 9"/>
            <p:cNvCxnSpPr/>
            <p:nvPr/>
          </p:nvCxnSpPr>
          <p:spPr>
            <a:xfrm>
              <a:off x="991280" y="2362180"/>
              <a:ext cx="118296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11" name="矩形 10"/>
          <p:cNvSpPr/>
          <p:nvPr/>
        </p:nvSpPr>
        <p:spPr>
          <a:xfrm>
            <a:off x="656036" y="1920771"/>
            <a:ext cx="3512105" cy="590931"/>
          </a:xfrm>
          <a:prstGeom prst="rect">
            <a:avLst/>
          </a:prstGeom>
        </p:spPr>
        <p:txBody>
          <a:bodyPr wrap="square">
            <a:spAutoFit/>
          </a:bodyPr>
          <a:lstStyle/>
          <a:p>
            <a:pPr lvl="0" algn="just">
              <a:lnSpc>
                <a:spcPct val="120000"/>
              </a:lnSpc>
              <a:defRPr/>
            </a:pPr>
            <a:r>
              <a:rPr lang="zh-CN" altLang="en-US" sz="9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用户可以在投影仪或者计算机上进行演示，也可以将演示文稿打印出来，制作成胶片，以便应用到更广泛的领域中用户可以在投影仪或者计算机上进行演示</a:t>
            </a:r>
            <a:endParaRPr lang="zh-CN" altLang="en-US" sz="90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12" name="图表 11"/>
          <p:cNvGraphicFramePr/>
          <p:nvPr/>
        </p:nvGraphicFramePr>
        <p:xfrm>
          <a:off x="729452" y="2860331"/>
          <a:ext cx="3568229" cy="1539241"/>
        </p:xfrm>
        <a:graphic>
          <a:graphicData uri="http://schemas.openxmlformats.org/drawingml/2006/chart">
            <c:chart xmlns:c="http://schemas.openxmlformats.org/drawingml/2006/chart" xmlns:r="http://schemas.openxmlformats.org/officeDocument/2006/relationships" r:id="rId1"/>
          </a:graphicData>
        </a:graphic>
      </p:graphicFrame>
      <p:sp>
        <p:nvSpPr>
          <p:cNvPr id="13" name="矩形: 圆角 8"/>
          <p:cNvSpPr/>
          <p:nvPr/>
        </p:nvSpPr>
        <p:spPr>
          <a:xfrm>
            <a:off x="4806074" y="2103121"/>
            <a:ext cx="711708" cy="2182151"/>
          </a:xfrm>
          <a:prstGeom prst="round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5400000" scaled="1"/>
            <a:tileRect/>
          </a:gradFill>
          <a:ln>
            <a:noFill/>
          </a:ln>
          <a:effectLst>
            <a:outerShdw blurRad="165100" sx="102000" sy="102000" algn="ctr" rotWithShape="0">
              <a:prstClr val="black">
                <a:alpha val="28000"/>
              </a:prstClr>
            </a:outerShdw>
          </a:effectLst>
          <a:scene3d>
            <a:camera prst="orthographicFront"/>
            <a:lightRig rig="threePt" dir="t"/>
          </a:scene3d>
          <a:sp3d>
            <a:bevelT w="44450" h="25400"/>
          </a:sp3d>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4" name="矩形: 圆角 10"/>
          <p:cNvSpPr/>
          <p:nvPr/>
        </p:nvSpPr>
        <p:spPr>
          <a:xfrm>
            <a:off x="5517782" y="1838158"/>
            <a:ext cx="711708" cy="2447114"/>
          </a:xfrm>
          <a:prstGeom prst="roundRect">
            <a:avLst/>
          </a:prstGeom>
          <a:gradFill flip="none" rotWithShape="1">
            <a:lin ang="16200000" scaled="1"/>
            <a:tileRect/>
          </a:gradFill>
          <a:effectLst>
            <a:outerShdw blurRad="165100" sx="102000" sy="102000" algn="ctr" rotWithShape="0">
              <a:prstClr val="black">
                <a:alpha val="28000"/>
              </a:prstClr>
            </a:outerShdw>
          </a:effectLst>
          <a:scene3d>
            <a:camera prst="orthographicFront"/>
            <a:lightRig rig="threePt" dir="t"/>
          </a:scene3d>
          <a:sp3d>
            <a:bevelT w="44450" h="25400"/>
          </a:sp3d>
        </p:spPr>
        <p:style>
          <a:lnRef idx="0">
            <a:schemeClr val="accent3"/>
          </a:lnRef>
          <a:fillRef idx="3">
            <a:schemeClr val="accent3"/>
          </a:fillRef>
          <a:effectRef idx="3">
            <a:schemeClr val="accent3"/>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圆角 11"/>
          <p:cNvSpPr/>
          <p:nvPr/>
        </p:nvSpPr>
        <p:spPr>
          <a:xfrm>
            <a:off x="6229490" y="1480642"/>
            <a:ext cx="711708" cy="2804630"/>
          </a:xfrm>
          <a:prstGeom prst="roundRect">
            <a:avLst/>
          </a:prstGeom>
          <a:gradFill flip="none" rotWithShape="1">
            <a:lin ang="16200000" scaled="1"/>
            <a:tileRect/>
          </a:gradFill>
          <a:effectLst>
            <a:outerShdw blurRad="165100" sx="102000" sy="102000" algn="ctr" rotWithShape="0">
              <a:prstClr val="black">
                <a:alpha val="28000"/>
              </a:prstClr>
            </a:outerShdw>
          </a:effectLst>
          <a:scene3d>
            <a:camera prst="orthographicFront"/>
            <a:lightRig rig="threePt" dir="t"/>
          </a:scene3d>
          <a:sp3d>
            <a:bevelT w="44450" h="25400"/>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矩形: 圆角 12"/>
          <p:cNvSpPr/>
          <p:nvPr/>
        </p:nvSpPr>
        <p:spPr>
          <a:xfrm>
            <a:off x="6935725" y="1838158"/>
            <a:ext cx="711708" cy="2447114"/>
          </a:xfrm>
          <a:prstGeom prst="roundRect">
            <a:avLst/>
          </a:prstGeom>
          <a:gradFill flip="none" rotWithShape="1">
            <a:lin ang="16200000" scaled="1"/>
            <a:tileRect/>
          </a:gradFill>
          <a:effectLst>
            <a:outerShdw blurRad="165100" sx="102000" sy="102000" algn="ctr" rotWithShape="0">
              <a:prstClr val="black">
                <a:alpha val="28000"/>
              </a:prstClr>
            </a:outerShdw>
          </a:effectLst>
          <a:scene3d>
            <a:camera prst="orthographicFront"/>
            <a:lightRig rig="threePt" dir="t"/>
          </a:scene3d>
          <a:sp3d>
            <a:bevelT w="44450" h="25400"/>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 name="矩形: 圆角 13"/>
          <p:cNvSpPr/>
          <p:nvPr/>
        </p:nvSpPr>
        <p:spPr>
          <a:xfrm>
            <a:off x="7647433" y="2103121"/>
            <a:ext cx="711708" cy="2182151"/>
          </a:xfrm>
          <a:prstGeom prst="roundRect">
            <a:avLst/>
          </a:prstGeom>
          <a:gradFill flip="none" rotWithShape="1">
            <a:lin ang="16200000" scaled="1"/>
            <a:tileRect/>
          </a:gradFill>
          <a:effectLst>
            <a:outerShdw blurRad="165100" sx="102000" sy="102000" algn="ctr" rotWithShape="0">
              <a:prstClr val="black">
                <a:alpha val="28000"/>
              </a:prstClr>
            </a:outerShdw>
          </a:effectLst>
          <a:scene3d>
            <a:camera prst="orthographicFront"/>
            <a:lightRig rig="threePt" dir="t"/>
          </a:scene3d>
          <a:sp3d>
            <a:bevelT w="44450" h="25400"/>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8" name="文本框 17"/>
          <p:cNvSpPr txBox="1"/>
          <p:nvPr/>
        </p:nvSpPr>
        <p:spPr>
          <a:xfrm>
            <a:off x="4967942" y="2229348"/>
            <a:ext cx="377026" cy="300082"/>
          </a:xfrm>
          <a:prstGeom prst="rect">
            <a:avLst/>
          </a:prstGeom>
          <a:noFill/>
        </p:spPr>
        <p:txBody>
          <a:bodyPr wrap="none" rtlCol="0">
            <a:spAutoFit/>
          </a:bodyPr>
          <a:lstStyle/>
          <a:p>
            <a:pPr algn="ctr"/>
            <a:r>
              <a:rPr lang="en-US" altLang="zh-CN"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文本框 18"/>
          <p:cNvSpPr txBox="1"/>
          <p:nvPr/>
        </p:nvSpPr>
        <p:spPr>
          <a:xfrm>
            <a:off x="5679650" y="1964385"/>
            <a:ext cx="377026" cy="300082"/>
          </a:xfrm>
          <a:prstGeom prst="rect">
            <a:avLst/>
          </a:prstGeom>
          <a:noFill/>
        </p:spPr>
        <p:txBody>
          <a:bodyPr wrap="none" rtlCol="0">
            <a:spAutoFit/>
          </a:bodyPr>
          <a:lstStyle/>
          <a:p>
            <a:pPr algn="ctr"/>
            <a:r>
              <a:rPr lang="en-US" altLang="zh-CN"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文本框 19"/>
          <p:cNvSpPr txBox="1"/>
          <p:nvPr/>
        </p:nvSpPr>
        <p:spPr>
          <a:xfrm>
            <a:off x="6391358" y="1606870"/>
            <a:ext cx="377026" cy="300082"/>
          </a:xfrm>
          <a:prstGeom prst="rect">
            <a:avLst/>
          </a:prstGeom>
          <a:noFill/>
        </p:spPr>
        <p:txBody>
          <a:bodyPr wrap="none" rtlCol="0">
            <a:spAutoFit/>
          </a:bodyPr>
          <a:lstStyle/>
          <a:p>
            <a:pPr algn="ctr"/>
            <a:r>
              <a:rPr lang="en-US" altLang="zh-CN"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文本框 20"/>
          <p:cNvSpPr txBox="1"/>
          <p:nvPr/>
        </p:nvSpPr>
        <p:spPr>
          <a:xfrm>
            <a:off x="7103066" y="1964385"/>
            <a:ext cx="377026" cy="300082"/>
          </a:xfrm>
          <a:prstGeom prst="rect">
            <a:avLst/>
          </a:prstGeom>
          <a:noFill/>
        </p:spPr>
        <p:txBody>
          <a:bodyPr wrap="none" rtlCol="0">
            <a:spAutoFit/>
          </a:bodyPr>
          <a:lstStyle/>
          <a:p>
            <a:pPr algn="ctr"/>
            <a:r>
              <a:rPr lang="en-US" altLang="zh-CN"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文本框 21"/>
          <p:cNvSpPr txBox="1"/>
          <p:nvPr/>
        </p:nvSpPr>
        <p:spPr>
          <a:xfrm>
            <a:off x="7814774" y="2229348"/>
            <a:ext cx="377026" cy="300082"/>
          </a:xfrm>
          <a:prstGeom prst="rect">
            <a:avLst/>
          </a:prstGeom>
          <a:noFill/>
        </p:spPr>
        <p:txBody>
          <a:bodyPr wrap="none" rtlCol="0">
            <a:spAutoFit/>
          </a:bodyPr>
          <a:lstStyle/>
          <a:p>
            <a:pPr algn="ctr"/>
            <a:r>
              <a:rPr lang="en-US" altLang="zh-CN" dirty="0">
                <a:solidFill>
                  <a:schemeClr val="bg1"/>
                </a:solidFill>
                <a:latin typeface="Arial" panose="020B0604020202020204" pitchFamily="34" charset="0"/>
                <a:ea typeface="微软雅黑" panose="020B0503020204020204" pitchFamily="34" charset="-122"/>
                <a:sym typeface="Arial" panose="020B0604020202020204" pitchFamily="34" charset="0"/>
              </a:rPr>
              <a:t>05</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文本框 22"/>
          <p:cNvSpPr txBox="1"/>
          <p:nvPr/>
        </p:nvSpPr>
        <p:spPr>
          <a:xfrm>
            <a:off x="4775582" y="2460636"/>
            <a:ext cx="761747" cy="207749"/>
          </a:xfrm>
          <a:prstGeom prst="rect">
            <a:avLst/>
          </a:prstGeom>
          <a:noFill/>
        </p:spPr>
        <p:txBody>
          <a:bodyPr wrap="none" rtlCol="0">
            <a:spAutoFit/>
          </a:bodyPr>
          <a:lstStyle/>
          <a:p>
            <a:pPr algn="ctr"/>
            <a:r>
              <a:rPr lang="zh-CN" altLang="en-US" sz="750" dirty="0">
                <a:solidFill>
                  <a:schemeClr val="bg1"/>
                </a:solidFill>
                <a:latin typeface="Arial" panose="020B0604020202020204" pitchFamily="34" charset="0"/>
                <a:ea typeface="微软雅黑" panose="020B0503020204020204" pitchFamily="34" charset="-122"/>
                <a:sym typeface="Arial" panose="020B0604020202020204" pitchFamily="34" charset="0"/>
              </a:rPr>
              <a:t>标题文字添加</a:t>
            </a:r>
            <a:endParaRPr lang="zh-CN" altLang="en-US" sz="7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文本框 23"/>
          <p:cNvSpPr txBox="1"/>
          <p:nvPr/>
        </p:nvSpPr>
        <p:spPr>
          <a:xfrm>
            <a:off x="5487290" y="2195673"/>
            <a:ext cx="761747" cy="207749"/>
          </a:xfrm>
          <a:prstGeom prst="rect">
            <a:avLst/>
          </a:prstGeom>
          <a:noFill/>
        </p:spPr>
        <p:txBody>
          <a:bodyPr wrap="none" rtlCol="0">
            <a:spAutoFit/>
          </a:bodyPr>
          <a:lstStyle>
            <a:defPPr>
              <a:defRPr lang="zh-CN"/>
            </a:defPPr>
            <a:lvl1pPr algn="ctr">
              <a:defRPr sz="1000"/>
            </a:lvl1pPr>
          </a:lstStyle>
          <a:p>
            <a:r>
              <a:rPr lang="zh-CN" altLang="en-US" sz="750" dirty="0">
                <a:solidFill>
                  <a:schemeClr val="bg1"/>
                </a:solidFill>
                <a:latin typeface="Arial" panose="020B0604020202020204" pitchFamily="34" charset="0"/>
                <a:ea typeface="微软雅黑" panose="020B0503020204020204" pitchFamily="34" charset="-122"/>
                <a:sym typeface="Arial" panose="020B0604020202020204" pitchFamily="34" charset="0"/>
              </a:rPr>
              <a:t>标题文字添加</a:t>
            </a:r>
            <a:endParaRPr lang="zh-CN" altLang="en-US" sz="7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文本框 24"/>
          <p:cNvSpPr txBox="1"/>
          <p:nvPr/>
        </p:nvSpPr>
        <p:spPr>
          <a:xfrm>
            <a:off x="6198998" y="1838157"/>
            <a:ext cx="761747" cy="207749"/>
          </a:xfrm>
          <a:prstGeom prst="rect">
            <a:avLst/>
          </a:prstGeom>
          <a:noFill/>
        </p:spPr>
        <p:txBody>
          <a:bodyPr wrap="none" rtlCol="0">
            <a:spAutoFit/>
          </a:bodyPr>
          <a:lstStyle>
            <a:defPPr>
              <a:defRPr lang="zh-CN"/>
            </a:defPPr>
            <a:lvl1pPr algn="ctr">
              <a:defRPr sz="1000"/>
            </a:lvl1pPr>
          </a:lstStyle>
          <a:p>
            <a:r>
              <a:rPr lang="zh-CN" altLang="en-US" sz="750" dirty="0">
                <a:solidFill>
                  <a:schemeClr val="bg1"/>
                </a:solidFill>
                <a:latin typeface="Arial" panose="020B0604020202020204" pitchFamily="34" charset="0"/>
                <a:ea typeface="微软雅黑" panose="020B0503020204020204" pitchFamily="34" charset="-122"/>
                <a:sym typeface="Arial" panose="020B0604020202020204" pitchFamily="34" charset="0"/>
              </a:rPr>
              <a:t>标题文字添加</a:t>
            </a:r>
            <a:endParaRPr lang="zh-CN" altLang="en-US" sz="7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文本框 25"/>
          <p:cNvSpPr txBox="1"/>
          <p:nvPr/>
        </p:nvSpPr>
        <p:spPr>
          <a:xfrm>
            <a:off x="6910706" y="2195673"/>
            <a:ext cx="761747" cy="207749"/>
          </a:xfrm>
          <a:prstGeom prst="rect">
            <a:avLst/>
          </a:prstGeom>
          <a:noFill/>
        </p:spPr>
        <p:txBody>
          <a:bodyPr wrap="none" rtlCol="0">
            <a:spAutoFit/>
          </a:bodyPr>
          <a:lstStyle>
            <a:defPPr>
              <a:defRPr lang="zh-CN"/>
            </a:defPPr>
            <a:lvl1pPr algn="ctr">
              <a:defRPr sz="1000"/>
            </a:lvl1pPr>
          </a:lstStyle>
          <a:p>
            <a:r>
              <a:rPr lang="zh-CN" altLang="en-US" sz="750" dirty="0">
                <a:solidFill>
                  <a:schemeClr val="bg1"/>
                </a:solidFill>
                <a:latin typeface="Arial" panose="020B0604020202020204" pitchFamily="34" charset="0"/>
                <a:ea typeface="微软雅黑" panose="020B0503020204020204" pitchFamily="34" charset="-122"/>
                <a:sym typeface="Arial" panose="020B0604020202020204" pitchFamily="34" charset="0"/>
              </a:rPr>
              <a:t>标题文字添加</a:t>
            </a:r>
            <a:endParaRPr lang="zh-CN" altLang="en-US" sz="7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26"/>
          <p:cNvSpPr txBox="1"/>
          <p:nvPr/>
        </p:nvSpPr>
        <p:spPr>
          <a:xfrm>
            <a:off x="7622414" y="2460636"/>
            <a:ext cx="761747" cy="207749"/>
          </a:xfrm>
          <a:prstGeom prst="rect">
            <a:avLst/>
          </a:prstGeom>
          <a:noFill/>
        </p:spPr>
        <p:txBody>
          <a:bodyPr wrap="none" rtlCol="0">
            <a:spAutoFit/>
          </a:bodyPr>
          <a:lstStyle>
            <a:defPPr>
              <a:defRPr lang="zh-CN"/>
            </a:defPPr>
            <a:lvl1pPr algn="ctr">
              <a:defRPr sz="1000"/>
            </a:lvl1pPr>
          </a:lstStyle>
          <a:p>
            <a:r>
              <a:rPr lang="zh-CN" altLang="en-US" sz="750" dirty="0">
                <a:solidFill>
                  <a:schemeClr val="bg1"/>
                </a:solidFill>
                <a:latin typeface="Arial" panose="020B0604020202020204" pitchFamily="34" charset="0"/>
                <a:ea typeface="微软雅黑" panose="020B0503020204020204" pitchFamily="34" charset="-122"/>
                <a:sym typeface="Arial" panose="020B0604020202020204" pitchFamily="34" charset="0"/>
              </a:rPr>
              <a:t>标题文字添加</a:t>
            </a:r>
            <a:endParaRPr lang="zh-CN" altLang="en-US" sz="7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矩形 27"/>
          <p:cNvSpPr/>
          <p:nvPr/>
        </p:nvSpPr>
        <p:spPr>
          <a:xfrm>
            <a:off x="4798665" y="3787140"/>
            <a:ext cx="711708" cy="312420"/>
          </a:xfrm>
          <a:prstGeom prst="rect">
            <a:avLst/>
          </a:prstGeom>
          <a:solidFill>
            <a:schemeClr val="bg1">
              <a:alpha val="30000"/>
            </a:schemeClr>
          </a:solidFill>
          <a:ln>
            <a:noFill/>
          </a:ln>
          <a:effectLst/>
          <a:scene3d>
            <a:camera prst="orthographicFront"/>
            <a:lightRig rig="threePt" dir="t"/>
          </a:scene3d>
          <a:sp3d>
            <a:bevelT w="44450" h="25400"/>
          </a:sp3d>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9" name="矩形 28"/>
          <p:cNvSpPr/>
          <p:nvPr/>
        </p:nvSpPr>
        <p:spPr>
          <a:xfrm>
            <a:off x="5508436" y="3787140"/>
            <a:ext cx="711708" cy="312420"/>
          </a:xfrm>
          <a:prstGeom prst="rect">
            <a:avLst/>
          </a:prstGeom>
          <a:solidFill>
            <a:schemeClr val="bg1">
              <a:alpha val="30000"/>
            </a:schemeClr>
          </a:solidFill>
          <a:ln>
            <a:noFill/>
          </a:ln>
          <a:effectLst/>
          <a:scene3d>
            <a:camera prst="orthographicFront"/>
            <a:lightRig rig="threePt" dir="t"/>
          </a:scene3d>
          <a:sp3d>
            <a:bevelT w="44450" h="25400"/>
          </a:sp3d>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0" name="矩形 29"/>
          <p:cNvSpPr/>
          <p:nvPr/>
        </p:nvSpPr>
        <p:spPr>
          <a:xfrm>
            <a:off x="6226257" y="3787140"/>
            <a:ext cx="711708" cy="312420"/>
          </a:xfrm>
          <a:prstGeom prst="rect">
            <a:avLst/>
          </a:prstGeom>
          <a:solidFill>
            <a:schemeClr val="bg1">
              <a:alpha val="30000"/>
            </a:schemeClr>
          </a:solidFill>
          <a:ln>
            <a:noFill/>
          </a:ln>
          <a:effectLst/>
          <a:scene3d>
            <a:camera prst="orthographicFront"/>
            <a:lightRig rig="threePt" dir="t"/>
          </a:scene3d>
          <a:sp3d>
            <a:bevelT w="44450" h="25400"/>
          </a:sp3d>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1" name="矩形 30"/>
          <p:cNvSpPr/>
          <p:nvPr/>
        </p:nvSpPr>
        <p:spPr>
          <a:xfrm>
            <a:off x="6939598" y="3787140"/>
            <a:ext cx="711708" cy="312420"/>
          </a:xfrm>
          <a:prstGeom prst="rect">
            <a:avLst/>
          </a:prstGeom>
          <a:solidFill>
            <a:schemeClr val="bg1">
              <a:alpha val="30000"/>
            </a:schemeClr>
          </a:solidFill>
          <a:ln>
            <a:noFill/>
          </a:ln>
          <a:effectLst/>
          <a:scene3d>
            <a:camera prst="orthographicFront"/>
            <a:lightRig rig="threePt" dir="t"/>
          </a:scene3d>
          <a:sp3d>
            <a:bevelT w="44450" h="25400"/>
          </a:sp3d>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2" name="矩形 31"/>
          <p:cNvSpPr/>
          <p:nvPr/>
        </p:nvSpPr>
        <p:spPr>
          <a:xfrm>
            <a:off x="7649067" y="3787140"/>
            <a:ext cx="711708" cy="312420"/>
          </a:xfrm>
          <a:prstGeom prst="rect">
            <a:avLst/>
          </a:prstGeom>
          <a:solidFill>
            <a:schemeClr val="bg1">
              <a:alpha val="30000"/>
            </a:schemeClr>
          </a:solidFill>
          <a:ln>
            <a:noFill/>
          </a:ln>
          <a:effectLst/>
          <a:scene3d>
            <a:camera prst="orthographicFront"/>
            <a:lightRig rig="threePt" dir="t"/>
          </a:scene3d>
          <a:sp3d>
            <a:bevelT w="44450" h="25400"/>
          </a:sp3d>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104"/>
          <p:cNvSpPr>
            <a:spLocks noEditPoints="1"/>
          </p:cNvSpPr>
          <p:nvPr/>
        </p:nvSpPr>
        <p:spPr bwMode="auto">
          <a:xfrm>
            <a:off x="5785849" y="3874157"/>
            <a:ext cx="153107" cy="143981"/>
          </a:xfrm>
          <a:custGeom>
            <a:avLst/>
            <a:gdLst>
              <a:gd name="T0" fmla="*/ 120 w 128"/>
              <a:gd name="T1" fmla="*/ 73 h 120"/>
              <a:gd name="T2" fmla="*/ 120 w 128"/>
              <a:gd name="T3" fmla="*/ 56 h 120"/>
              <a:gd name="T4" fmla="*/ 64 w 128"/>
              <a:gd name="T5" fmla="*/ 0 h 120"/>
              <a:gd name="T6" fmla="*/ 8 w 128"/>
              <a:gd name="T7" fmla="*/ 56 h 120"/>
              <a:gd name="T8" fmla="*/ 8 w 128"/>
              <a:gd name="T9" fmla="*/ 73 h 120"/>
              <a:gd name="T10" fmla="*/ 0 w 128"/>
              <a:gd name="T11" fmla="*/ 90 h 120"/>
              <a:gd name="T12" fmla="*/ 21 w 128"/>
              <a:gd name="T13" fmla="*/ 112 h 120"/>
              <a:gd name="T14" fmla="*/ 32 w 128"/>
              <a:gd name="T15" fmla="*/ 120 h 120"/>
              <a:gd name="T16" fmla="*/ 44 w 128"/>
              <a:gd name="T17" fmla="*/ 108 h 120"/>
              <a:gd name="T18" fmla="*/ 44 w 128"/>
              <a:gd name="T19" fmla="*/ 72 h 120"/>
              <a:gd name="T20" fmla="*/ 32 w 128"/>
              <a:gd name="T21" fmla="*/ 60 h 120"/>
              <a:gd name="T22" fmla="*/ 21 w 128"/>
              <a:gd name="T23" fmla="*/ 68 h 120"/>
              <a:gd name="T24" fmla="*/ 16 w 128"/>
              <a:gd name="T25" fmla="*/ 68 h 120"/>
              <a:gd name="T26" fmla="*/ 16 w 128"/>
              <a:gd name="T27" fmla="*/ 56 h 120"/>
              <a:gd name="T28" fmla="*/ 64 w 128"/>
              <a:gd name="T29" fmla="*/ 8 h 120"/>
              <a:gd name="T30" fmla="*/ 112 w 128"/>
              <a:gd name="T31" fmla="*/ 56 h 120"/>
              <a:gd name="T32" fmla="*/ 112 w 128"/>
              <a:gd name="T33" fmla="*/ 68 h 120"/>
              <a:gd name="T34" fmla="*/ 107 w 128"/>
              <a:gd name="T35" fmla="*/ 68 h 120"/>
              <a:gd name="T36" fmla="*/ 96 w 128"/>
              <a:gd name="T37" fmla="*/ 60 h 120"/>
              <a:gd name="T38" fmla="*/ 84 w 128"/>
              <a:gd name="T39" fmla="*/ 72 h 120"/>
              <a:gd name="T40" fmla="*/ 84 w 128"/>
              <a:gd name="T41" fmla="*/ 108 h 120"/>
              <a:gd name="T42" fmla="*/ 96 w 128"/>
              <a:gd name="T43" fmla="*/ 120 h 120"/>
              <a:gd name="T44" fmla="*/ 107 w 128"/>
              <a:gd name="T45" fmla="*/ 112 h 120"/>
              <a:gd name="T46" fmla="*/ 128 w 128"/>
              <a:gd name="T47" fmla="*/ 90 h 120"/>
              <a:gd name="T48" fmla="*/ 120 w 128"/>
              <a:gd name="T49" fmla="*/ 73 h 120"/>
              <a:gd name="T50" fmla="*/ 28 w 128"/>
              <a:gd name="T51" fmla="*/ 72 h 120"/>
              <a:gd name="T52" fmla="*/ 32 w 128"/>
              <a:gd name="T53" fmla="*/ 68 h 120"/>
              <a:gd name="T54" fmla="*/ 36 w 128"/>
              <a:gd name="T55" fmla="*/ 72 h 120"/>
              <a:gd name="T56" fmla="*/ 36 w 128"/>
              <a:gd name="T57" fmla="*/ 108 h 120"/>
              <a:gd name="T58" fmla="*/ 32 w 128"/>
              <a:gd name="T59" fmla="*/ 112 h 120"/>
              <a:gd name="T60" fmla="*/ 28 w 128"/>
              <a:gd name="T61" fmla="*/ 108 h 120"/>
              <a:gd name="T62" fmla="*/ 28 w 128"/>
              <a:gd name="T63" fmla="*/ 72 h 120"/>
              <a:gd name="T64" fmla="*/ 20 w 128"/>
              <a:gd name="T65" fmla="*/ 76 h 120"/>
              <a:gd name="T66" fmla="*/ 20 w 128"/>
              <a:gd name="T67" fmla="*/ 103 h 120"/>
              <a:gd name="T68" fmla="*/ 8 w 128"/>
              <a:gd name="T69" fmla="*/ 90 h 120"/>
              <a:gd name="T70" fmla="*/ 20 w 128"/>
              <a:gd name="T71" fmla="*/ 76 h 120"/>
              <a:gd name="T72" fmla="*/ 100 w 128"/>
              <a:gd name="T73" fmla="*/ 108 h 120"/>
              <a:gd name="T74" fmla="*/ 96 w 128"/>
              <a:gd name="T75" fmla="*/ 112 h 120"/>
              <a:gd name="T76" fmla="*/ 92 w 128"/>
              <a:gd name="T77" fmla="*/ 108 h 120"/>
              <a:gd name="T78" fmla="*/ 92 w 128"/>
              <a:gd name="T79" fmla="*/ 72 h 120"/>
              <a:gd name="T80" fmla="*/ 96 w 128"/>
              <a:gd name="T81" fmla="*/ 68 h 120"/>
              <a:gd name="T82" fmla="*/ 100 w 128"/>
              <a:gd name="T83" fmla="*/ 72 h 120"/>
              <a:gd name="T84" fmla="*/ 100 w 128"/>
              <a:gd name="T85" fmla="*/ 108 h 120"/>
              <a:gd name="T86" fmla="*/ 108 w 128"/>
              <a:gd name="T87" fmla="*/ 103 h 120"/>
              <a:gd name="T88" fmla="*/ 108 w 128"/>
              <a:gd name="T89" fmla="*/ 76 h 120"/>
              <a:gd name="T90" fmla="*/ 120 w 128"/>
              <a:gd name="T91" fmla="*/ 90 h 120"/>
              <a:gd name="T92" fmla="*/ 108 w 128"/>
              <a:gd name="T93" fmla="*/ 10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20">
                <a:moveTo>
                  <a:pt x="120" y="73"/>
                </a:moveTo>
                <a:cubicBezTo>
                  <a:pt x="120" y="56"/>
                  <a:pt x="120" y="56"/>
                  <a:pt x="120" y="56"/>
                </a:cubicBezTo>
                <a:cubicBezTo>
                  <a:pt x="120" y="25"/>
                  <a:pt x="95" y="0"/>
                  <a:pt x="64" y="0"/>
                </a:cubicBezTo>
                <a:cubicBezTo>
                  <a:pt x="33" y="0"/>
                  <a:pt x="8" y="25"/>
                  <a:pt x="8" y="56"/>
                </a:cubicBezTo>
                <a:cubicBezTo>
                  <a:pt x="8" y="73"/>
                  <a:pt x="8" y="73"/>
                  <a:pt x="8" y="73"/>
                </a:cubicBezTo>
                <a:cubicBezTo>
                  <a:pt x="3" y="77"/>
                  <a:pt x="0" y="83"/>
                  <a:pt x="0" y="90"/>
                </a:cubicBezTo>
                <a:cubicBezTo>
                  <a:pt x="0" y="102"/>
                  <a:pt x="9" y="111"/>
                  <a:pt x="21" y="112"/>
                </a:cubicBezTo>
                <a:cubicBezTo>
                  <a:pt x="22" y="116"/>
                  <a:pt x="27" y="120"/>
                  <a:pt x="32" y="120"/>
                </a:cubicBezTo>
                <a:cubicBezTo>
                  <a:pt x="39" y="120"/>
                  <a:pt x="44" y="114"/>
                  <a:pt x="44" y="108"/>
                </a:cubicBezTo>
                <a:cubicBezTo>
                  <a:pt x="44" y="72"/>
                  <a:pt x="44" y="72"/>
                  <a:pt x="44" y="72"/>
                </a:cubicBezTo>
                <a:cubicBezTo>
                  <a:pt x="44" y="65"/>
                  <a:pt x="39" y="60"/>
                  <a:pt x="32" y="60"/>
                </a:cubicBezTo>
                <a:cubicBezTo>
                  <a:pt x="27" y="60"/>
                  <a:pt x="22" y="63"/>
                  <a:pt x="21" y="68"/>
                </a:cubicBezTo>
                <a:cubicBezTo>
                  <a:pt x="19" y="68"/>
                  <a:pt x="18" y="68"/>
                  <a:pt x="16" y="68"/>
                </a:cubicBezTo>
                <a:cubicBezTo>
                  <a:pt x="16" y="56"/>
                  <a:pt x="16" y="56"/>
                  <a:pt x="16" y="56"/>
                </a:cubicBezTo>
                <a:cubicBezTo>
                  <a:pt x="16" y="29"/>
                  <a:pt x="37" y="8"/>
                  <a:pt x="64" y="8"/>
                </a:cubicBezTo>
                <a:cubicBezTo>
                  <a:pt x="91" y="8"/>
                  <a:pt x="112" y="29"/>
                  <a:pt x="112" y="56"/>
                </a:cubicBezTo>
                <a:cubicBezTo>
                  <a:pt x="112" y="68"/>
                  <a:pt x="112" y="68"/>
                  <a:pt x="112" y="68"/>
                </a:cubicBezTo>
                <a:cubicBezTo>
                  <a:pt x="110" y="68"/>
                  <a:pt x="109" y="68"/>
                  <a:pt x="107" y="68"/>
                </a:cubicBezTo>
                <a:cubicBezTo>
                  <a:pt x="106" y="63"/>
                  <a:pt x="101" y="60"/>
                  <a:pt x="96" y="60"/>
                </a:cubicBezTo>
                <a:cubicBezTo>
                  <a:pt x="89" y="60"/>
                  <a:pt x="84" y="65"/>
                  <a:pt x="84" y="72"/>
                </a:cubicBezTo>
                <a:cubicBezTo>
                  <a:pt x="84" y="108"/>
                  <a:pt x="84" y="108"/>
                  <a:pt x="84" y="108"/>
                </a:cubicBezTo>
                <a:cubicBezTo>
                  <a:pt x="84" y="114"/>
                  <a:pt x="89" y="120"/>
                  <a:pt x="96" y="120"/>
                </a:cubicBezTo>
                <a:cubicBezTo>
                  <a:pt x="101" y="120"/>
                  <a:pt x="106" y="116"/>
                  <a:pt x="107" y="112"/>
                </a:cubicBezTo>
                <a:cubicBezTo>
                  <a:pt x="119" y="111"/>
                  <a:pt x="128" y="102"/>
                  <a:pt x="128" y="90"/>
                </a:cubicBezTo>
                <a:cubicBezTo>
                  <a:pt x="128" y="83"/>
                  <a:pt x="125" y="77"/>
                  <a:pt x="120" y="73"/>
                </a:cubicBezTo>
                <a:close/>
                <a:moveTo>
                  <a:pt x="28" y="72"/>
                </a:moveTo>
                <a:cubicBezTo>
                  <a:pt x="28" y="69"/>
                  <a:pt x="30" y="68"/>
                  <a:pt x="32" y="68"/>
                </a:cubicBezTo>
                <a:cubicBezTo>
                  <a:pt x="34" y="68"/>
                  <a:pt x="36" y="69"/>
                  <a:pt x="36" y="72"/>
                </a:cubicBezTo>
                <a:cubicBezTo>
                  <a:pt x="36" y="108"/>
                  <a:pt x="36" y="108"/>
                  <a:pt x="36" y="108"/>
                </a:cubicBezTo>
                <a:cubicBezTo>
                  <a:pt x="36" y="110"/>
                  <a:pt x="34" y="112"/>
                  <a:pt x="32" y="112"/>
                </a:cubicBezTo>
                <a:cubicBezTo>
                  <a:pt x="30" y="112"/>
                  <a:pt x="28" y="110"/>
                  <a:pt x="28" y="108"/>
                </a:cubicBezTo>
                <a:lnTo>
                  <a:pt x="28" y="72"/>
                </a:lnTo>
                <a:close/>
                <a:moveTo>
                  <a:pt x="20" y="76"/>
                </a:moveTo>
                <a:cubicBezTo>
                  <a:pt x="20" y="103"/>
                  <a:pt x="20" y="103"/>
                  <a:pt x="20" y="103"/>
                </a:cubicBezTo>
                <a:cubicBezTo>
                  <a:pt x="13" y="102"/>
                  <a:pt x="8" y="96"/>
                  <a:pt x="8" y="90"/>
                </a:cubicBezTo>
                <a:cubicBezTo>
                  <a:pt x="8" y="83"/>
                  <a:pt x="13" y="77"/>
                  <a:pt x="20" y="76"/>
                </a:cubicBezTo>
                <a:close/>
                <a:moveTo>
                  <a:pt x="100" y="108"/>
                </a:moveTo>
                <a:cubicBezTo>
                  <a:pt x="100" y="110"/>
                  <a:pt x="98" y="112"/>
                  <a:pt x="96" y="112"/>
                </a:cubicBezTo>
                <a:cubicBezTo>
                  <a:pt x="94" y="112"/>
                  <a:pt x="92" y="110"/>
                  <a:pt x="92" y="108"/>
                </a:cubicBezTo>
                <a:cubicBezTo>
                  <a:pt x="92" y="72"/>
                  <a:pt x="92" y="72"/>
                  <a:pt x="92" y="72"/>
                </a:cubicBezTo>
                <a:cubicBezTo>
                  <a:pt x="92" y="69"/>
                  <a:pt x="94" y="68"/>
                  <a:pt x="96" y="68"/>
                </a:cubicBezTo>
                <a:cubicBezTo>
                  <a:pt x="98" y="68"/>
                  <a:pt x="100" y="69"/>
                  <a:pt x="100" y="72"/>
                </a:cubicBezTo>
                <a:lnTo>
                  <a:pt x="100" y="108"/>
                </a:lnTo>
                <a:close/>
                <a:moveTo>
                  <a:pt x="108" y="103"/>
                </a:moveTo>
                <a:cubicBezTo>
                  <a:pt x="108" y="76"/>
                  <a:pt x="108" y="76"/>
                  <a:pt x="108" y="76"/>
                </a:cubicBezTo>
                <a:cubicBezTo>
                  <a:pt x="115" y="77"/>
                  <a:pt x="120" y="83"/>
                  <a:pt x="120" y="90"/>
                </a:cubicBezTo>
                <a:cubicBezTo>
                  <a:pt x="120" y="96"/>
                  <a:pt x="115" y="102"/>
                  <a:pt x="108" y="10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80"/>
          <p:cNvSpPr>
            <a:spLocks noEditPoints="1"/>
          </p:cNvSpPr>
          <p:nvPr/>
        </p:nvSpPr>
        <p:spPr bwMode="auto">
          <a:xfrm>
            <a:off x="7211804" y="3871354"/>
            <a:ext cx="153614" cy="134348"/>
          </a:xfrm>
          <a:custGeom>
            <a:avLst/>
            <a:gdLst>
              <a:gd name="T0" fmla="*/ 77 w 128"/>
              <a:gd name="T1" fmla="*/ 93 h 112"/>
              <a:gd name="T2" fmla="*/ 72 w 128"/>
              <a:gd name="T3" fmla="*/ 97 h 112"/>
              <a:gd name="T4" fmla="*/ 72 w 128"/>
              <a:gd name="T5" fmla="*/ 64 h 112"/>
              <a:gd name="T6" fmla="*/ 68 w 128"/>
              <a:gd name="T7" fmla="*/ 60 h 112"/>
              <a:gd name="T8" fmla="*/ 68 w 128"/>
              <a:gd name="T9" fmla="*/ 60 h 112"/>
              <a:gd name="T10" fmla="*/ 64 w 128"/>
              <a:gd name="T11" fmla="*/ 64 h 112"/>
              <a:gd name="T12" fmla="*/ 64 w 128"/>
              <a:gd name="T13" fmla="*/ 97 h 112"/>
              <a:gd name="T14" fmla="*/ 59 w 128"/>
              <a:gd name="T15" fmla="*/ 93 h 112"/>
              <a:gd name="T16" fmla="*/ 53 w 128"/>
              <a:gd name="T17" fmla="*/ 93 h 112"/>
              <a:gd name="T18" fmla="*/ 53 w 128"/>
              <a:gd name="T19" fmla="*/ 99 h 112"/>
              <a:gd name="T20" fmla="*/ 65 w 128"/>
              <a:gd name="T21" fmla="*/ 110 h 112"/>
              <a:gd name="T22" fmla="*/ 68 w 128"/>
              <a:gd name="T23" fmla="*/ 112 h 112"/>
              <a:gd name="T24" fmla="*/ 71 w 128"/>
              <a:gd name="T25" fmla="*/ 110 h 112"/>
              <a:gd name="T26" fmla="*/ 83 w 128"/>
              <a:gd name="T27" fmla="*/ 99 h 112"/>
              <a:gd name="T28" fmla="*/ 83 w 128"/>
              <a:gd name="T29" fmla="*/ 93 h 112"/>
              <a:gd name="T30" fmla="*/ 77 w 128"/>
              <a:gd name="T31" fmla="*/ 93 h 112"/>
              <a:gd name="T32" fmla="*/ 111 w 128"/>
              <a:gd name="T33" fmla="*/ 42 h 112"/>
              <a:gd name="T34" fmla="*/ 111 w 128"/>
              <a:gd name="T35" fmla="*/ 42 h 112"/>
              <a:gd name="T36" fmla="*/ 101 w 128"/>
              <a:gd name="T37" fmla="*/ 12 h 112"/>
              <a:gd name="T38" fmla="*/ 77 w 128"/>
              <a:gd name="T39" fmla="*/ 0 h 112"/>
              <a:gd name="T40" fmla="*/ 43 w 128"/>
              <a:gd name="T41" fmla="*/ 21 h 112"/>
              <a:gd name="T42" fmla="*/ 43 w 128"/>
              <a:gd name="T43" fmla="*/ 21 h 112"/>
              <a:gd name="T44" fmla="*/ 37 w 128"/>
              <a:gd name="T45" fmla="*/ 20 h 112"/>
              <a:gd name="T46" fmla="*/ 26 w 128"/>
              <a:gd name="T47" fmla="*/ 24 h 112"/>
              <a:gd name="T48" fmla="*/ 12 w 128"/>
              <a:gd name="T49" fmla="*/ 50 h 112"/>
              <a:gd name="T50" fmla="*/ 12 w 128"/>
              <a:gd name="T51" fmla="*/ 50 h 112"/>
              <a:gd name="T52" fmla="*/ 0 w 128"/>
              <a:gd name="T53" fmla="*/ 70 h 112"/>
              <a:gd name="T54" fmla="*/ 0 w 128"/>
              <a:gd name="T55" fmla="*/ 74 h 112"/>
              <a:gd name="T56" fmla="*/ 22 w 128"/>
              <a:gd name="T57" fmla="*/ 96 h 112"/>
              <a:gd name="T58" fmla="*/ 40 w 128"/>
              <a:gd name="T59" fmla="*/ 96 h 112"/>
              <a:gd name="T60" fmla="*/ 40 w 128"/>
              <a:gd name="T61" fmla="*/ 96 h 112"/>
              <a:gd name="T62" fmla="*/ 44 w 128"/>
              <a:gd name="T63" fmla="*/ 92 h 112"/>
              <a:gd name="T64" fmla="*/ 40 w 128"/>
              <a:gd name="T65" fmla="*/ 88 h 112"/>
              <a:gd name="T66" fmla="*/ 24 w 128"/>
              <a:gd name="T67" fmla="*/ 88 h 112"/>
              <a:gd name="T68" fmla="*/ 8 w 128"/>
              <a:gd name="T69" fmla="*/ 72 h 112"/>
              <a:gd name="T70" fmla="*/ 23 w 128"/>
              <a:gd name="T71" fmla="*/ 56 h 112"/>
              <a:gd name="T72" fmla="*/ 20 w 128"/>
              <a:gd name="T73" fmla="*/ 46 h 112"/>
              <a:gd name="T74" fmla="*/ 38 w 128"/>
              <a:gd name="T75" fmla="*/ 28 h 112"/>
              <a:gd name="T76" fmla="*/ 48 w 128"/>
              <a:gd name="T77" fmla="*/ 31 h 112"/>
              <a:gd name="T78" fmla="*/ 76 w 128"/>
              <a:gd name="T79" fmla="*/ 8 h 112"/>
              <a:gd name="T80" fmla="*/ 104 w 128"/>
              <a:gd name="T81" fmla="*/ 36 h 112"/>
              <a:gd name="T82" fmla="*/ 101 w 128"/>
              <a:gd name="T83" fmla="*/ 48 h 112"/>
              <a:gd name="T84" fmla="*/ 120 w 128"/>
              <a:gd name="T85" fmla="*/ 68 h 112"/>
              <a:gd name="T86" fmla="*/ 100 w 128"/>
              <a:gd name="T87" fmla="*/ 88 h 112"/>
              <a:gd name="T88" fmla="*/ 96 w 128"/>
              <a:gd name="T89" fmla="*/ 88 h 112"/>
              <a:gd name="T90" fmla="*/ 92 w 128"/>
              <a:gd name="T91" fmla="*/ 92 h 112"/>
              <a:gd name="T92" fmla="*/ 96 w 128"/>
              <a:gd name="T93" fmla="*/ 96 h 112"/>
              <a:gd name="T94" fmla="*/ 96 w 128"/>
              <a:gd name="T95" fmla="*/ 96 h 112"/>
              <a:gd name="T96" fmla="*/ 98 w 128"/>
              <a:gd name="T97" fmla="*/ 96 h 112"/>
              <a:gd name="T98" fmla="*/ 127 w 128"/>
              <a:gd name="T99" fmla="*/ 69 h 112"/>
              <a:gd name="T100" fmla="*/ 111 w 128"/>
              <a:gd name="T101" fmla="*/ 4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8" h="112">
                <a:moveTo>
                  <a:pt x="77" y="93"/>
                </a:moveTo>
                <a:cubicBezTo>
                  <a:pt x="72" y="97"/>
                  <a:pt x="72" y="97"/>
                  <a:pt x="72" y="97"/>
                </a:cubicBezTo>
                <a:cubicBezTo>
                  <a:pt x="72" y="64"/>
                  <a:pt x="72" y="64"/>
                  <a:pt x="72" y="64"/>
                </a:cubicBezTo>
                <a:cubicBezTo>
                  <a:pt x="72" y="61"/>
                  <a:pt x="70" y="60"/>
                  <a:pt x="68" y="60"/>
                </a:cubicBezTo>
                <a:cubicBezTo>
                  <a:pt x="68" y="60"/>
                  <a:pt x="68" y="60"/>
                  <a:pt x="68" y="60"/>
                </a:cubicBezTo>
                <a:cubicBezTo>
                  <a:pt x="66" y="60"/>
                  <a:pt x="64" y="61"/>
                  <a:pt x="64" y="64"/>
                </a:cubicBezTo>
                <a:cubicBezTo>
                  <a:pt x="64" y="97"/>
                  <a:pt x="64" y="97"/>
                  <a:pt x="64" y="97"/>
                </a:cubicBezTo>
                <a:cubicBezTo>
                  <a:pt x="59" y="93"/>
                  <a:pt x="59" y="93"/>
                  <a:pt x="59" y="93"/>
                </a:cubicBezTo>
                <a:cubicBezTo>
                  <a:pt x="58" y="91"/>
                  <a:pt x="55" y="91"/>
                  <a:pt x="53" y="93"/>
                </a:cubicBezTo>
                <a:cubicBezTo>
                  <a:pt x="52" y="95"/>
                  <a:pt x="52" y="97"/>
                  <a:pt x="53" y="99"/>
                </a:cubicBezTo>
                <a:cubicBezTo>
                  <a:pt x="65" y="110"/>
                  <a:pt x="65" y="110"/>
                  <a:pt x="65" y="110"/>
                </a:cubicBezTo>
                <a:cubicBezTo>
                  <a:pt x="66" y="111"/>
                  <a:pt x="67" y="112"/>
                  <a:pt x="68" y="112"/>
                </a:cubicBezTo>
                <a:cubicBezTo>
                  <a:pt x="69" y="112"/>
                  <a:pt x="70" y="111"/>
                  <a:pt x="71" y="110"/>
                </a:cubicBezTo>
                <a:cubicBezTo>
                  <a:pt x="83" y="99"/>
                  <a:pt x="83" y="99"/>
                  <a:pt x="83" y="99"/>
                </a:cubicBezTo>
                <a:cubicBezTo>
                  <a:pt x="84" y="97"/>
                  <a:pt x="84" y="95"/>
                  <a:pt x="83" y="93"/>
                </a:cubicBezTo>
                <a:cubicBezTo>
                  <a:pt x="81" y="91"/>
                  <a:pt x="78" y="91"/>
                  <a:pt x="77" y="93"/>
                </a:cubicBezTo>
                <a:close/>
                <a:moveTo>
                  <a:pt x="111" y="42"/>
                </a:moveTo>
                <a:cubicBezTo>
                  <a:pt x="111" y="42"/>
                  <a:pt x="111" y="42"/>
                  <a:pt x="111" y="42"/>
                </a:cubicBezTo>
                <a:cubicBezTo>
                  <a:pt x="113" y="33"/>
                  <a:pt x="111" y="23"/>
                  <a:pt x="101" y="12"/>
                </a:cubicBezTo>
                <a:cubicBezTo>
                  <a:pt x="95" y="5"/>
                  <a:pt x="86" y="1"/>
                  <a:pt x="77" y="0"/>
                </a:cubicBezTo>
                <a:cubicBezTo>
                  <a:pt x="62" y="0"/>
                  <a:pt x="49" y="8"/>
                  <a:pt x="43" y="21"/>
                </a:cubicBezTo>
                <a:cubicBezTo>
                  <a:pt x="43" y="21"/>
                  <a:pt x="43" y="21"/>
                  <a:pt x="43" y="21"/>
                </a:cubicBezTo>
                <a:cubicBezTo>
                  <a:pt x="41" y="20"/>
                  <a:pt x="39" y="20"/>
                  <a:pt x="37" y="20"/>
                </a:cubicBezTo>
                <a:cubicBezTo>
                  <a:pt x="33" y="20"/>
                  <a:pt x="29" y="22"/>
                  <a:pt x="26" y="24"/>
                </a:cubicBezTo>
                <a:cubicBezTo>
                  <a:pt x="12" y="35"/>
                  <a:pt x="11" y="43"/>
                  <a:pt x="12" y="50"/>
                </a:cubicBezTo>
                <a:cubicBezTo>
                  <a:pt x="12" y="50"/>
                  <a:pt x="12" y="50"/>
                  <a:pt x="12" y="50"/>
                </a:cubicBezTo>
                <a:cubicBezTo>
                  <a:pt x="5" y="54"/>
                  <a:pt x="0" y="61"/>
                  <a:pt x="0" y="70"/>
                </a:cubicBezTo>
                <a:cubicBezTo>
                  <a:pt x="0" y="74"/>
                  <a:pt x="0" y="74"/>
                  <a:pt x="0" y="74"/>
                </a:cubicBezTo>
                <a:cubicBezTo>
                  <a:pt x="0" y="86"/>
                  <a:pt x="10" y="96"/>
                  <a:pt x="22" y="96"/>
                </a:cubicBezTo>
                <a:cubicBezTo>
                  <a:pt x="40" y="96"/>
                  <a:pt x="40" y="96"/>
                  <a:pt x="40" y="96"/>
                </a:cubicBezTo>
                <a:cubicBezTo>
                  <a:pt x="40" y="96"/>
                  <a:pt x="40" y="96"/>
                  <a:pt x="40" y="96"/>
                </a:cubicBezTo>
                <a:cubicBezTo>
                  <a:pt x="42" y="96"/>
                  <a:pt x="44" y="94"/>
                  <a:pt x="44" y="92"/>
                </a:cubicBezTo>
                <a:cubicBezTo>
                  <a:pt x="44" y="89"/>
                  <a:pt x="42" y="88"/>
                  <a:pt x="40" y="88"/>
                </a:cubicBezTo>
                <a:cubicBezTo>
                  <a:pt x="24" y="88"/>
                  <a:pt x="24" y="88"/>
                  <a:pt x="24" y="88"/>
                </a:cubicBezTo>
                <a:cubicBezTo>
                  <a:pt x="15" y="88"/>
                  <a:pt x="8" y="81"/>
                  <a:pt x="8" y="72"/>
                </a:cubicBezTo>
                <a:cubicBezTo>
                  <a:pt x="8" y="63"/>
                  <a:pt x="15" y="56"/>
                  <a:pt x="23" y="56"/>
                </a:cubicBezTo>
                <a:cubicBezTo>
                  <a:pt x="21" y="53"/>
                  <a:pt x="20" y="49"/>
                  <a:pt x="20" y="46"/>
                </a:cubicBezTo>
                <a:cubicBezTo>
                  <a:pt x="20" y="36"/>
                  <a:pt x="28" y="28"/>
                  <a:pt x="38" y="28"/>
                </a:cubicBezTo>
                <a:cubicBezTo>
                  <a:pt x="42" y="28"/>
                  <a:pt x="45" y="29"/>
                  <a:pt x="48" y="31"/>
                </a:cubicBezTo>
                <a:cubicBezTo>
                  <a:pt x="51" y="18"/>
                  <a:pt x="62" y="8"/>
                  <a:pt x="76" y="8"/>
                </a:cubicBezTo>
                <a:cubicBezTo>
                  <a:pt x="91" y="8"/>
                  <a:pt x="104" y="20"/>
                  <a:pt x="104" y="36"/>
                </a:cubicBezTo>
                <a:cubicBezTo>
                  <a:pt x="104" y="40"/>
                  <a:pt x="103" y="44"/>
                  <a:pt x="101" y="48"/>
                </a:cubicBezTo>
                <a:cubicBezTo>
                  <a:pt x="112" y="48"/>
                  <a:pt x="120" y="57"/>
                  <a:pt x="120" y="68"/>
                </a:cubicBezTo>
                <a:cubicBezTo>
                  <a:pt x="120" y="79"/>
                  <a:pt x="111" y="88"/>
                  <a:pt x="100" y="88"/>
                </a:cubicBezTo>
                <a:cubicBezTo>
                  <a:pt x="96" y="88"/>
                  <a:pt x="96" y="88"/>
                  <a:pt x="96" y="88"/>
                </a:cubicBezTo>
                <a:cubicBezTo>
                  <a:pt x="94" y="88"/>
                  <a:pt x="92" y="89"/>
                  <a:pt x="92" y="92"/>
                </a:cubicBezTo>
                <a:cubicBezTo>
                  <a:pt x="92" y="94"/>
                  <a:pt x="94" y="96"/>
                  <a:pt x="96" y="96"/>
                </a:cubicBezTo>
                <a:cubicBezTo>
                  <a:pt x="96" y="96"/>
                  <a:pt x="96" y="96"/>
                  <a:pt x="96" y="96"/>
                </a:cubicBezTo>
                <a:cubicBezTo>
                  <a:pt x="98" y="96"/>
                  <a:pt x="98" y="96"/>
                  <a:pt x="98" y="96"/>
                </a:cubicBezTo>
                <a:cubicBezTo>
                  <a:pt x="113" y="96"/>
                  <a:pt x="127" y="84"/>
                  <a:pt x="127" y="69"/>
                </a:cubicBezTo>
                <a:cubicBezTo>
                  <a:pt x="128" y="57"/>
                  <a:pt x="121" y="47"/>
                  <a:pt x="111" y="4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36"/>
          <p:cNvSpPr>
            <a:spLocks noEditPoints="1"/>
          </p:cNvSpPr>
          <p:nvPr/>
        </p:nvSpPr>
        <p:spPr bwMode="auto">
          <a:xfrm>
            <a:off x="5023062" y="3871354"/>
            <a:ext cx="153107" cy="143981"/>
          </a:xfrm>
          <a:custGeom>
            <a:avLst/>
            <a:gdLst>
              <a:gd name="T0" fmla="*/ 116 w 128"/>
              <a:gd name="T1" fmla="*/ 28 h 120"/>
              <a:gd name="T2" fmla="*/ 112 w 128"/>
              <a:gd name="T3" fmla="*/ 28 h 120"/>
              <a:gd name="T4" fmla="*/ 112 w 128"/>
              <a:gd name="T5" fmla="*/ 20 h 120"/>
              <a:gd name="T6" fmla="*/ 100 w 128"/>
              <a:gd name="T7" fmla="*/ 8 h 120"/>
              <a:gd name="T8" fmla="*/ 56 w 128"/>
              <a:gd name="T9" fmla="*/ 8 h 120"/>
              <a:gd name="T10" fmla="*/ 36 w 128"/>
              <a:gd name="T11" fmla="*/ 0 h 120"/>
              <a:gd name="T12" fmla="*/ 12 w 128"/>
              <a:gd name="T13" fmla="*/ 0 h 120"/>
              <a:gd name="T14" fmla="*/ 0 w 128"/>
              <a:gd name="T15" fmla="*/ 12 h 120"/>
              <a:gd name="T16" fmla="*/ 0 w 128"/>
              <a:gd name="T17" fmla="*/ 108 h 120"/>
              <a:gd name="T18" fmla="*/ 12 w 128"/>
              <a:gd name="T19" fmla="*/ 120 h 120"/>
              <a:gd name="T20" fmla="*/ 20 w 128"/>
              <a:gd name="T21" fmla="*/ 120 h 120"/>
              <a:gd name="T22" fmla="*/ 88 w 128"/>
              <a:gd name="T23" fmla="*/ 120 h 120"/>
              <a:gd name="T24" fmla="*/ 116 w 128"/>
              <a:gd name="T25" fmla="*/ 120 h 120"/>
              <a:gd name="T26" fmla="*/ 128 w 128"/>
              <a:gd name="T27" fmla="*/ 108 h 120"/>
              <a:gd name="T28" fmla="*/ 128 w 128"/>
              <a:gd name="T29" fmla="*/ 40 h 120"/>
              <a:gd name="T30" fmla="*/ 116 w 128"/>
              <a:gd name="T31" fmla="*/ 28 h 120"/>
              <a:gd name="T32" fmla="*/ 16 w 128"/>
              <a:gd name="T33" fmla="*/ 112 h 120"/>
              <a:gd name="T34" fmla="*/ 8 w 128"/>
              <a:gd name="T35" fmla="*/ 104 h 120"/>
              <a:gd name="T36" fmla="*/ 8 w 128"/>
              <a:gd name="T37" fmla="*/ 16 h 120"/>
              <a:gd name="T38" fmla="*/ 16 w 128"/>
              <a:gd name="T39" fmla="*/ 8 h 120"/>
              <a:gd name="T40" fmla="*/ 36 w 128"/>
              <a:gd name="T41" fmla="*/ 8 h 120"/>
              <a:gd name="T42" fmla="*/ 56 w 128"/>
              <a:gd name="T43" fmla="*/ 16 h 120"/>
              <a:gd name="T44" fmla="*/ 96 w 128"/>
              <a:gd name="T45" fmla="*/ 16 h 120"/>
              <a:gd name="T46" fmla="*/ 104 w 128"/>
              <a:gd name="T47" fmla="*/ 24 h 120"/>
              <a:gd name="T48" fmla="*/ 104 w 128"/>
              <a:gd name="T49" fmla="*/ 28 h 120"/>
              <a:gd name="T50" fmla="*/ 32 w 128"/>
              <a:gd name="T51" fmla="*/ 28 h 120"/>
              <a:gd name="T52" fmla="*/ 20 w 128"/>
              <a:gd name="T53" fmla="*/ 40 h 120"/>
              <a:gd name="T54" fmla="*/ 20 w 128"/>
              <a:gd name="T55" fmla="*/ 108 h 120"/>
              <a:gd name="T56" fmla="*/ 20 w 128"/>
              <a:gd name="T57" fmla="*/ 112 h 120"/>
              <a:gd name="T58" fmla="*/ 16 w 128"/>
              <a:gd name="T59" fmla="*/ 112 h 120"/>
              <a:gd name="T60" fmla="*/ 120 w 128"/>
              <a:gd name="T61" fmla="*/ 104 h 120"/>
              <a:gd name="T62" fmla="*/ 112 w 128"/>
              <a:gd name="T63" fmla="*/ 112 h 120"/>
              <a:gd name="T64" fmla="*/ 88 w 128"/>
              <a:gd name="T65" fmla="*/ 112 h 120"/>
              <a:gd name="T66" fmla="*/ 28 w 128"/>
              <a:gd name="T67" fmla="*/ 112 h 120"/>
              <a:gd name="T68" fmla="*/ 28 w 128"/>
              <a:gd name="T69" fmla="*/ 104 h 120"/>
              <a:gd name="T70" fmla="*/ 28 w 128"/>
              <a:gd name="T71" fmla="*/ 44 h 120"/>
              <a:gd name="T72" fmla="*/ 36 w 128"/>
              <a:gd name="T73" fmla="*/ 36 h 120"/>
              <a:gd name="T74" fmla="*/ 112 w 128"/>
              <a:gd name="T75" fmla="*/ 36 h 120"/>
              <a:gd name="T76" fmla="*/ 120 w 128"/>
              <a:gd name="T77" fmla="*/ 44 h 120"/>
              <a:gd name="T78" fmla="*/ 120 w 128"/>
              <a:gd name="T79" fmla="*/ 10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8" h="120">
                <a:moveTo>
                  <a:pt x="116" y="28"/>
                </a:moveTo>
                <a:cubicBezTo>
                  <a:pt x="112" y="28"/>
                  <a:pt x="112" y="28"/>
                  <a:pt x="112" y="28"/>
                </a:cubicBezTo>
                <a:cubicBezTo>
                  <a:pt x="112" y="20"/>
                  <a:pt x="112" y="20"/>
                  <a:pt x="112" y="20"/>
                </a:cubicBezTo>
                <a:cubicBezTo>
                  <a:pt x="112" y="13"/>
                  <a:pt x="106" y="8"/>
                  <a:pt x="100" y="8"/>
                </a:cubicBezTo>
                <a:cubicBezTo>
                  <a:pt x="100" y="8"/>
                  <a:pt x="78" y="8"/>
                  <a:pt x="56" y="8"/>
                </a:cubicBezTo>
                <a:cubicBezTo>
                  <a:pt x="52" y="8"/>
                  <a:pt x="39" y="0"/>
                  <a:pt x="36" y="0"/>
                </a:cubicBezTo>
                <a:cubicBezTo>
                  <a:pt x="18" y="0"/>
                  <a:pt x="12" y="0"/>
                  <a:pt x="12" y="0"/>
                </a:cubicBezTo>
                <a:cubicBezTo>
                  <a:pt x="5" y="0"/>
                  <a:pt x="0" y="5"/>
                  <a:pt x="0" y="12"/>
                </a:cubicBezTo>
                <a:cubicBezTo>
                  <a:pt x="0" y="108"/>
                  <a:pt x="0" y="108"/>
                  <a:pt x="0" y="108"/>
                </a:cubicBezTo>
                <a:cubicBezTo>
                  <a:pt x="0" y="114"/>
                  <a:pt x="5" y="120"/>
                  <a:pt x="12" y="120"/>
                </a:cubicBezTo>
                <a:cubicBezTo>
                  <a:pt x="20" y="120"/>
                  <a:pt x="20" y="120"/>
                  <a:pt x="20" y="120"/>
                </a:cubicBezTo>
                <a:cubicBezTo>
                  <a:pt x="88" y="120"/>
                  <a:pt x="88" y="120"/>
                  <a:pt x="88" y="120"/>
                </a:cubicBezTo>
                <a:cubicBezTo>
                  <a:pt x="116" y="120"/>
                  <a:pt x="116" y="120"/>
                  <a:pt x="116" y="120"/>
                </a:cubicBezTo>
                <a:cubicBezTo>
                  <a:pt x="122" y="120"/>
                  <a:pt x="128" y="114"/>
                  <a:pt x="128" y="108"/>
                </a:cubicBezTo>
                <a:cubicBezTo>
                  <a:pt x="128" y="40"/>
                  <a:pt x="128" y="40"/>
                  <a:pt x="128" y="40"/>
                </a:cubicBezTo>
                <a:cubicBezTo>
                  <a:pt x="128" y="33"/>
                  <a:pt x="122" y="28"/>
                  <a:pt x="116" y="28"/>
                </a:cubicBezTo>
                <a:close/>
                <a:moveTo>
                  <a:pt x="16" y="112"/>
                </a:moveTo>
                <a:cubicBezTo>
                  <a:pt x="11" y="112"/>
                  <a:pt x="8" y="108"/>
                  <a:pt x="8" y="104"/>
                </a:cubicBezTo>
                <a:cubicBezTo>
                  <a:pt x="8" y="16"/>
                  <a:pt x="8" y="16"/>
                  <a:pt x="8" y="16"/>
                </a:cubicBezTo>
                <a:cubicBezTo>
                  <a:pt x="8" y="11"/>
                  <a:pt x="11" y="8"/>
                  <a:pt x="16" y="8"/>
                </a:cubicBezTo>
                <a:cubicBezTo>
                  <a:pt x="16" y="8"/>
                  <a:pt x="20" y="8"/>
                  <a:pt x="36" y="8"/>
                </a:cubicBezTo>
                <a:cubicBezTo>
                  <a:pt x="40" y="8"/>
                  <a:pt x="52" y="16"/>
                  <a:pt x="56" y="16"/>
                </a:cubicBezTo>
                <a:cubicBezTo>
                  <a:pt x="76" y="16"/>
                  <a:pt x="96" y="16"/>
                  <a:pt x="96" y="16"/>
                </a:cubicBezTo>
                <a:cubicBezTo>
                  <a:pt x="100" y="16"/>
                  <a:pt x="104" y="19"/>
                  <a:pt x="104" y="24"/>
                </a:cubicBezTo>
                <a:cubicBezTo>
                  <a:pt x="104" y="28"/>
                  <a:pt x="104" y="28"/>
                  <a:pt x="104" y="28"/>
                </a:cubicBezTo>
                <a:cubicBezTo>
                  <a:pt x="32" y="28"/>
                  <a:pt x="32" y="28"/>
                  <a:pt x="32" y="28"/>
                </a:cubicBezTo>
                <a:cubicBezTo>
                  <a:pt x="25" y="28"/>
                  <a:pt x="20" y="33"/>
                  <a:pt x="20" y="40"/>
                </a:cubicBezTo>
                <a:cubicBezTo>
                  <a:pt x="20" y="108"/>
                  <a:pt x="20" y="108"/>
                  <a:pt x="20" y="108"/>
                </a:cubicBezTo>
                <a:cubicBezTo>
                  <a:pt x="20" y="112"/>
                  <a:pt x="20" y="112"/>
                  <a:pt x="20" y="112"/>
                </a:cubicBezTo>
                <a:lnTo>
                  <a:pt x="16" y="112"/>
                </a:lnTo>
                <a:close/>
                <a:moveTo>
                  <a:pt x="120" y="104"/>
                </a:moveTo>
                <a:cubicBezTo>
                  <a:pt x="120" y="108"/>
                  <a:pt x="116" y="112"/>
                  <a:pt x="112" y="112"/>
                </a:cubicBezTo>
                <a:cubicBezTo>
                  <a:pt x="88" y="112"/>
                  <a:pt x="88" y="112"/>
                  <a:pt x="88" y="112"/>
                </a:cubicBezTo>
                <a:cubicBezTo>
                  <a:pt x="28" y="112"/>
                  <a:pt x="28" y="112"/>
                  <a:pt x="28" y="112"/>
                </a:cubicBezTo>
                <a:cubicBezTo>
                  <a:pt x="28" y="104"/>
                  <a:pt x="28" y="104"/>
                  <a:pt x="28" y="104"/>
                </a:cubicBezTo>
                <a:cubicBezTo>
                  <a:pt x="28" y="44"/>
                  <a:pt x="28" y="44"/>
                  <a:pt x="28" y="44"/>
                </a:cubicBezTo>
                <a:cubicBezTo>
                  <a:pt x="28" y="39"/>
                  <a:pt x="31" y="36"/>
                  <a:pt x="36" y="36"/>
                </a:cubicBezTo>
                <a:cubicBezTo>
                  <a:pt x="112" y="36"/>
                  <a:pt x="112" y="36"/>
                  <a:pt x="112" y="36"/>
                </a:cubicBezTo>
                <a:cubicBezTo>
                  <a:pt x="116" y="36"/>
                  <a:pt x="120" y="39"/>
                  <a:pt x="120" y="44"/>
                </a:cubicBezTo>
                <a:lnTo>
                  <a:pt x="120" y="10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93"/>
          <p:cNvSpPr>
            <a:spLocks noEditPoints="1"/>
          </p:cNvSpPr>
          <p:nvPr/>
        </p:nvSpPr>
        <p:spPr bwMode="auto">
          <a:xfrm>
            <a:off x="7942841" y="3864605"/>
            <a:ext cx="153614" cy="153614"/>
          </a:xfrm>
          <a:custGeom>
            <a:avLst/>
            <a:gdLst>
              <a:gd name="T0" fmla="*/ 43 w 128"/>
              <a:gd name="T1" fmla="*/ 58 h 128"/>
              <a:gd name="T2" fmla="*/ 52 w 128"/>
              <a:gd name="T3" fmla="*/ 49 h 128"/>
              <a:gd name="T4" fmla="*/ 65 w 128"/>
              <a:gd name="T5" fmla="*/ 62 h 128"/>
              <a:gd name="T6" fmla="*/ 68 w 128"/>
              <a:gd name="T7" fmla="*/ 63 h 128"/>
              <a:gd name="T8" fmla="*/ 71 w 128"/>
              <a:gd name="T9" fmla="*/ 62 h 128"/>
              <a:gd name="T10" fmla="*/ 91 w 128"/>
              <a:gd name="T11" fmla="*/ 43 h 128"/>
              <a:gd name="T12" fmla="*/ 91 w 128"/>
              <a:gd name="T13" fmla="*/ 37 h 128"/>
              <a:gd name="T14" fmla="*/ 85 w 128"/>
              <a:gd name="T15" fmla="*/ 37 h 128"/>
              <a:gd name="T16" fmla="*/ 68 w 128"/>
              <a:gd name="T17" fmla="*/ 54 h 128"/>
              <a:gd name="T18" fmla="*/ 55 w 128"/>
              <a:gd name="T19" fmla="*/ 41 h 128"/>
              <a:gd name="T20" fmla="*/ 54 w 128"/>
              <a:gd name="T21" fmla="*/ 40 h 128"/>
              <a:gd name="T22" fmla="*/ 49 w 128"/>
              <a:gd name="T23" fmla="*/ 41 h 128"/>
              <a:gd name="T24" fmla="*/ 37 w 128"/>
              <a:gd name="T25" fmla="*/ 52 h 128"/>
              <a:gd name="T26" fmla="*/ 37 w 128"/>
              <a:gd name="T27" fmla="*/ 58 h 128"/>
              <a:gd name="T28" fmla="*/ 43 w 128"/>
              <a:gd name="T29" fmla="*/ 58 h 128"/>
              <a:gd name="T30" fmla="*/ 124 w 128"/>
              <a:gd name="T31" fmla="*/ 91 h 128"/>
              <a:gd name="T32" fmla="*/ 120 w 128"/>
              <a:gd name="T33" fmla="*/ 91 h 128"/>
              <a:gd name="T34" fmla="*/ 120 w 128"/>
              <a:gd name="T35" fmla="*/ 8 h 128"/>
              <a:gd name="T36" fmla="*/ 124 w 128"/>
              <a:gd name="T37" fmla="*/ 8 h 128"/>
              <a:gd name="T38" fmla="*/ 128 w 128"/>
              <a:gd name="T39" fmla="*/ 4 h 128"/>
              <a:gd name="T40" fmla="*/ 124 w 128"/>
              <a:gd name="T41" fmla="*/ 0 h 128"/>
              <a:gd name="T42" fmla="*/ 4 w 128"/>
              <a:gd name="T43" fmla="*/ 0 h 128"/>
              <a:gd name="T44" fmla="*/ 0 w 128"/>
              <a:gd name="T45" fmla="*/ 4 h 128"/>
              <a:gd name="T46" fmla="*/ 4 w 128"/>
              <a:gd name="T47" fmla="*/ 8 h 128"/>
              <a:gd name="T48" fmla="*/ 8 w 128"/>
              <a:gd name="T49" fmla="*/ 8 h 128"/>
              <a:gd name="T50" fmla="*/ 8 w 128"/>
              <a:gd name="T51" fmla="*/ 91 h 128"/>
              <a:gd name="T52" fmla="*/ 4 w 128"/>
              <a:gd name="T53" fmla="*/ 91 h 128"/>
              <a:gd name="T54" fmla="*/ 0 w 128"/>
              <a:gd name="T55" fmla="*/ 95 h 128"/>
              <a:gd name="T56" fmla="*/ 4 w 128"/>
              <a:gd name="T57" fmla="*/ 99 h 128"/>
              <a:gd name="T58" fmla="*/ 42 w 128"/>
              <a:gd name="T59" fmla="*/ 99 h 128"/>
              <a:gd name="T60" fmla="*/ 21 w 128"/>
              <a:gd name="T61" fmla="*/ 120 h 128"/>
              <a:gd name="T62" fmla="*/ 21 w 128"/>
              <a:gd name="T63" fmla="*/ 126 h 128"/>
              <a:gd name="T64" fmla="*/ 27 w 128"/>
              <a:gd name="T65" fmla="*/ 126 h 128"/>
              <a:gd name="T66" fmla="*/ 54 w 128"/>
              <a:gd name="T67" fmla="*/ 99 h 128"/>
              <a:gd name="T68" fmla="*/ 60 w 128"/>
              <a:gd name="T69" fmla="*/ 99 h 128"/>
              <a:gd name="T70" fmla="*/ 60 w 128"/>
              <a:gd name="T71" fmla="*/ 115 h 128"/>
              <a:gd name="T72" fmla="*/ 64 w 128"/>
              <a:gd name="T73" fmla="*/ 119 h 128"/>
              <a:gd name="T74" fmla="*/ 68 w 128"/>
              <a:gd name="T75" fmla="*/ 115 h 128"/>
              <a:gd name="T76" fmla="*/ 68 w 128"/>
              <a:gd name="T77" fmla="*/ 99 h 128"/>
              <a:gd name="T78" fmla="*/ 74 w 128"/>
              <a:gd name="T79" fmla="*/ 99 h 128"/>
              <a:gd name="T80" fmla="*/ 101 w 128"/>
              <a:gd name="T81" fmla="*/ 126 h 128"/>
              <a:gd name="T82" fmla="*/ 107 w 128"/>
              <a:gd name="T83" fmla="*/ 126 h 128"/>
              <a:gd name="T84" fmla="*/ 107 w 128"/>
              <a:gd name="T85" fmla="*/ 120 h 128"/>
              <a:gd name="T86" fmla="*/ 86 w 128"/>
              <a:gd name="T87" fmla="*/ 99 h 128"/>
              <a:gd name="T88" fmla="*/ 124 w 128"/>
              <a:gd name="T89" fmla="*/ 99 h 128"/>
              <a:gd name="T90" fmla="*/ 128 w 128"/>
              <a:gd name="T91" fmla="*/ 95 h 128"/>
              <a:gd name="T92" fmla="*/ 124 w 128"/>
              <a:gd name="T93" fmla="*/ 91 h 128"/>
              <a:gd name="T94" fmla="*/ 112 w 128"/>
              <a:gd name="T95" fmla="*/ 91 h 128"/>
              <a:gd name="T96" fmla="*/ 76 w 128"/>
              <a:gd name="T97" fmla="*/ 91 h 128"/>
              <a:gd name="T98" fmla="*/ 76 w 128"/>
              <a:gd name="T99" fmla="*/ 91 h 128"/>
              <a:gd name="T100" fmla="*/ 52 w 128"/>
              <a:gd name="T101" fmla="*/ 91 h 128"/>
              <a:gd name="T102" fmla="*/ 52 w 128"/>
              <a:gd name="T103" fmla="*/ 91 h 128"/>
              <a:gd name="T104" fmla="*/ 16 w 128"/>
              <a:gd name="T105" fmla="*/ 91 h 128"/>
              <a:gd name="T106" fmla="*/ 16 w 128"/>
              <a:gd name="T107" fmla="*/ 8 h 128"/>
              <a:gd name="T108" fmla="*/ 112 w 128"/>
              <a:gd name="T109" fmla="*/ 8 h 128"/>
              <a:gd name="T110" fmla="*/ 112 w 128"/>
              <a:gd name="T111"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8" h="128">
                <a:moveTo>
                  <a:pt x="43" y="58"/>
                </a:moveTo>
                <a:cubicBezTo>
                  <a:pt x="52" y="49"/>
                  <a:pt x="52" y="49"/>
                  <a:pt x="52" y="49"/>
                </a:cubicBezTo>
                <a:cubicBezTo>
                  <a:pt x="65" y="62"/>
                  <a:pt x="65" y="62"/>
                  <a:pt x="65" y="62"/>
                </a:cubicBezTo>
                <a:cubicBezTo>
                  <a:pt x="66" y="63"/>
                  <a:pt x="67" y="63"/>
                  <a:pt x="68" y="63"/>
                </a:cubicBezTo>
                <a:cubicBezTo>
                  <a:pt x="69" y="63"/>
                  <a:pt x="70" y="63"/>
                  <a:pt x="71" y="62"/>
                </a:cubicBezTo>
                <a:cubicBezTo>
                  <a:pt x="91" y="43"/>
                  <a:pt x="91" y="43"/>
                  <a:pt x="91" y="43"/>
                </a:cubicBezTo>
                <a:cubicBezTo>
                  <a:pt x="92" y="41"/>
                  <a:pt x="92" y="38"/>
                  <a:pt x="91" y="37"/>
                </a:cubicBezTo>
                <a:cubicBezTo>
                  <a:pt x="89" y="35"/>
                  <a:pt x="87" y="35"/>
                  <a:pt x="85" y="37"/>
                </a:cubicBezTo>
                <a:cubicBezTo>
                  <a:pt x="68" y="54"/>
                  <a:pt x="68" y="54"/>
                  <a:pt x="68" y="54"/>
                </a:cubicBezTo>
                <a:cubicBezTo>
                  <a:pt x="55" y="41"/>
                  <a:pt x="55" y="41"/>
                  <a:pt x="55" y="41"/>
                </a:cubicBezTo>
                <a:cubicBezTo>
                  <a:pt x="55" y="40"/>
                  <a:pt x="54" y="40"/>
                  <a:pt x="54" y="40"/>
                </a:cubicBezTo>
                <a:cubicBezTo>
                  <a:pt x="52" y="39"/>
                  <a:pt x="50" y="39"/>
                  <a:pt x="49" y="41"/>
                </a:cubicBezTo>
                <a:cubicBezTo>
                  <a:pt x="37" y="52"/>
                  <a:pt x="37" y="52"/>
                  <a:pt x="37" y="52"/>
                </a:cubicBezTo>
                <a:cubicBezTo>
                  <a:pt x="36" y="54"/>
                  <a:pt x="36" y="57"/>
                  <a:pt x="37" y="58"/>
                </a:cubicBezTo>
                <a:cubicBezTo>
                  <a:pt x="39" y="60"/>
                  <a:pt x="41" y="60"/>
                  <a:pt x="43" y="58"/>
                </a:cubicBezTo>
                <a:close/>
                <a:moveTo>
                  <a:pt x="124" y="91"/>
                </a:moveTo>
                <a:cubicBezTo>
                  <a:pt x="120" y="91"/>
                  <a:pt x="120" y="91"/>
                  <a:pt x="120" y="91"/>
                </a:cubicBezTo>
                <a:cubicBezTo>
                  <a:pt x="120" y="8"/>
                  <a:pt x="120" y="8"/>
                  <a:pt x="120" y="8"/>
                </a:cubicBezTo>
                <a:cubicBezTo>
                  <a:pt x="124" y="8"/>
                  <a:pt x="124" y="8"/>
                  <a:pt x="124" y="8"/>
                </a:cubicBezTo>
                <a:cubicBezTo>
                  <a:pt x="126" y="8"/>
                  <a:pt x="128" y="6"/>
                  <a:pt x="128" y="4"/>
                </a:cubicBezTo>
                <a:cubicBezTo>
                  <a:pt x="128" y="1"/>
                  <a:pt x="126" y="0"/>
                  <a:pt x="124" y="0"/>
                </a:cubicBezTo>
                <a:cubicBezTo>
                  <a:pt x="4" y="0"/>
                  <a:pt x="4" y="0"/>
                  <a:pt x="4" y="0"/>
                </a:cubicBezTo>
                <a:cubicBezTo>
                  <a:pt x="2" y="0"/>
                  <a:pt x="0" y="1"/>
                  <a:pt x="0" y="4"/>
                </a:cubicBezTo>
                <a:cubicBezTo>
                  <a:pt x="0" y="6"/>
                  <a:pt x="2" y="8"/>
                  <a:pt x="4" y="8"/>
                </a:cubicBezTo>
                <a:cubicBezTo>
                  <a:pt x="8" y="8"/>
                  <a:pt x="8" y="8"/>
                  <a:pt x="8" y="8"/>
                </a:cubicBezTo>
                <a:cubicBezTo>
                  <a:pt x="8" y="91"/>
                  <a:pt x="8" y="91"/>
                  <a:pt x="8" y="91"/>
                </a:cubicBezTo>
                <a:cubicBezTo>
                  <a:pt x="4" y="91"/>
                  <a:pt x="4" y="91"/>
                  <a:pt x="4" y="91"/>
                </a:cubicBezTo>
                <a:cubicBezTo>
                  <a:pt x="2" y="91"/>
                  <a:pt x="0" y="93"/>
                  <a:pt x="0" y="95"/>
                </a:cubicBezTo>
                <a:cubicBezTo>
                  <a:pt x="0" y="98"/>
                  <a:pt x="2" y="99"/>
                  <a:pt x="4" y="99"/>
                </a:cubicBezTo>
                <a:cubicBezTo>
                  <a:pt x="42" y="99"/>
                  <a:pt x="42" y="99"/>
                  <a:pt x="42" y="99"/>
                </a:cubicBezTo>
                <a:cubicBezTo>
                  <a:pt x="21" y="120"/>
                  <a:pt x="21" y="120"/>
                  <a:pt x="21" y="120"/>
                </a:cubicBezTo>
                <a:cubicBezTo>
                  <a:pt x="20" y="122"/>
                  <a:pt x="20" y="125"/>
                  <a:pt x="21" y="126"/>
                </a:cubicBezTo>
                <a:cubicBezTo>
                  <a:pt x="23" y="128"/>
                  <a:pt x="25" y="128"/>
                  <a:pt x="27" y="126"/>
                </a:cubicBezTo>
                <a:cubicBezTo>
                  <a:pt x="54" y="99"/>
                  <a:pt x="54" y="99"/>
                  <a:pt x="54" y="99"/>
                </a:cubicBezTo>
                <a:cubicBezTo>
                  <a:pt x="60" y="99"/>
                  <a:pt x="60" y="99"/>
                  <a:pt x="60" y="99"/>
                </a:cubicBezTo>
                <a:cubicBezTo>
                  <a:pt x="60" y="115"/>
                  <a:pt x="60" y="115"/>
                  <a:pt x="60" y="115"/>
                </a:cubicBezTo>
                <a:cubicBezTo>
                  <a:pt x="60" y="117"/>
                  <a:pt x="62" y="119"/>
                  <a:pt x="64" y="119"/>
                </a:cubicBezTo>
                <a:cubicBezTo>
                  <a:pt x="66" y="119"/>
                  <a:pt x="68" y="117"/>
                  <a:pt x="68" y="115"/>
                </a:cubicBezTo>
                <a:cubicBezTo>
                  <a:pt x="68" y="99"/>
                  <a:pt x="68" y="99"/>
                  <a:pt x="68" y="99"/>
                </a:cubicBezTo>
                <a:cubicBezTo>
                  <a:pt x="74" y="99"/>
                  <a:pt x="74" y="99"/>
                  <a:pt x="74" y="99"/>
                </a:cubicBezTo>
                <a:cubicBezTo>
                  <a:pt x="101" y="126"/>
                  <a:pt x="101" y="126"/>
                  <a:pt x="101" y="126"/>
                </a:cubicBezTo>
                <a:cubicBezTo>
                  <a:pt x="103" y="128"/>
                  <a:pt x="105" y="128"/>
                  <a:pt x="107" y="126"/>
                </a:cubicBezTo>
                <a:cubicBezTo>
                  <a:pt x="108" y="125"/>
                  <a:pt x="108" y="122"/>
                  <a:pt x="107" y="120"/>
                </a:cubicBezTo>
                <a:cubicBezTo>
                  <a:pt x="86" y="99"/>
                  <a:pt x="86" y="99"/>
                  <a:pt x="86" y="99"/>
                </a:cubicBezTo>
                <a:cubicBezTo>
                  <a:pt x="124" y="99"/>
                  <a:pt x="124" y="99"/>
                  <a:pt x="124" y="99"/>
                </a:cubicBezTo>
                <a:cubicBezTo>
                  <a:pt x="126" y="99"/>
                  <a:pt x="128" y="98"/>
                  <a:pt x="128" y="95"/>
                </a:cubicBezTo>
                <a:cubicBezTo>
                  <a:pt x="128" y="93"/>
                  <a:pt x="126" y="91"/>
                  <a:pt x="124" y="91"/>
                </a:cubicBezTo>
                <a:close/>
                <a:moveTo>
                  <a:pt x="112" y="91"/>
                </a:moveTo>
                <a:cubicBezTo>
                  <a:pt x="76" y="91"/>
                  <a:pt x="76" y="91"/>
                  <a:pt x="76" y="91"/>
                </a:cubicBezTo>
                <a:cubicBezTo>
                  <a:pt x="76" y="91"/>
                  <a:pt x="76" y="91"/>
                  <a:pt x="76" y="91"/>
                </a:cubicBezTo>
                <a:cubicBezTo>
                  <a:pt x="52" y="91"/>
                  <a:pt x="52" y="91"/>
                  <a:pt x="52" y="91"/>
                </a:cubicBezTo>
                <a:cubicBezTo>
                  <a:pt x="52" y="91"/>
                  <a:pt x="52" y="91"/>
                  <a:pt x="52" y="91"/>
                </a:cubicBezTo>
                <a:cubicBezTo>
                  <a:pt x="16" y="91"/>
                  <a:pt x="16" y="91"/>
                  <a:pt x="16" y="91"/>
                </a:cubicBezTo>
                <a:cubicBezTo>
                  <a:pt x="16" y="8"/>
                  <a:pt x="16" y="8"/>
                  <a:pt x="16" y="8"/>
                </a:cubicBezTo>
                <a:cubicBezTo>
                  <a:pt x="112" y="8"/>
                  <a:pt x="112" y="8"/>
                  <a:pt x="112" y="8"/>
                </a:cubicBezTo>
                <a:lnTo>
                  <a:pt x="112" y="9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24"/>
          <p:cNvSpPr>
            <a:spLocks noEditPoints="1"/>
          </p:cNvSpPr>
          <p:nvPr/>
        </p:nvSpPr>
        <p:spPr bwMode="auto">
          <a:xfrm>
            <a:off x="6502662" y="3874156"/>
            <a:ext cx="148544" cy="153614"/>
          </a:xfrm>
          <a:custGeom>
            <a:avLst/>
            <a:gdLst>
              <a:gd name="T0" fmla="*/ 100 w 124"/>
              <a:gd name="T1" fmla="*/ 80 h 128"/>
              <a:gd name="T2" fmla="*/ 80 w 124"/>
              <a:gd name="T3" fmla="*/ 91 h 128"/>
              <a:gd name="T4" fmla="*/ 46 w 124"/>
              <a:gd name="T5" fmla="*/ 75 h 128"/>
              <a:gd name="T6" fmla="*/ 48 w 124"/>
              <a:gd name="T7" fmla="*/ 64 h 128"/>
              <a:gd name="T8" fmla="*/ 46 w 124"/>
              <a:gd name="T9" fmla="*/ 54 h 128"/>
              <a:gd name="T10" fmla="*/ 81 w 124"/>
              <a:gd name="T11" fmla="*/ 38 h 128"/>
              <a:gd name="T12" fmla="*/ 100 w 124"/>
              <a:gd name="T13" fmla="*/ 48 h 128"/>
              <a:gd name="T14" fmla="*/ 124 w 124"/>
              <a:gd name="T15" fmla="*/ 24 h 128"/>
              <a:gd name="T16" fmla="*/ 100 w 124"/>
              <a:gd name="T17" fmla="*/ 0 h 128"/>
              <a:gd name="T18" fmla="*/ 76 w 124"/>
              <a:gd name="T19" fmla="*/ 24 h 128"/>
              <a:gd name="T20" fmla="*/ 77 w 124"/>
              <a:gd name="T21" fmla="*/ 31 h 128"/>
              <a:gd name="T22" fmla="*/ 41 w 124"/>
              <a:gd name="T23" fmla="*/ 47 h 128"/>
              <a:gd name="T24" fmla="*/ 24 w 124"/>
              <a:gd name="T25" fmla="*/ 40 h 128"/>
              <a:gd name="T26" fmla="*/ 0 w 124"/>
              <a:gd name="T27" fmla="*/ 64 h 128"/>
              <a:gd name="T28" fmla="*/ 24 w 124"/>
              <a:gd name="T29" fmla="*/ 88 h 128"/>
              <a:gd name="T30" fmla="*/ 41 w 124"/>
              <a:gd name="T31" fmla="*/ 82 h 128"/>
              <a:gd name="T32" fmla="*/ 77 w 124"/>
              <a:gd name="T33" fmla="*/ 99 h 128"/>
              <a:gd name="T34" fmla="*/ 76 w 124"/>
              <a:gd name="T35" fmla="*/ 104 h 128"/>
              <a:gd name="T36" fmla="*/ 100 w 124"/>
              <a:gd name="T37" fmla="*/ 128 h 128"/>
              <a:gd name="T38" fmla="*/ 124 w 124"/>
              <a:gd name="T39" fmla="*/ 104 h 128"/>
              <a:gd name="T40" fmla="*/ 100 w 124"/>
              <a:gd name="T41" fmla="*/ 80 h 128"/>
              <a:gd name="T42" fmla="*/ 100 w 124"/>
              <a:gd name="T43" fmla="*/ 8 h 128"/>
              <a:gd name="T44" fmla="*/ 116 w 124"/>
              <a:gd name="T45" fmla="*/ 24 h 128"/>
              <a:gd name="T46" fmla="*/ 100 w 124"/>
              <a:gd name="T47" fmla="*/ 40 h 128"/>
              <a:gd name="T48" fmla="*/ 84 w 124"/>
              <a:gd name="T49" fmla="*/ 24 h 128"/>
              <a:gd name="T50" fmla="*/ 100 w 124"/>
              <a:gd name="T51" fmla="*/ 8 h 128"/>
              <a:gd name="T52" fmla="*/ 24 w 124"/>
              <a:gd name="T53" fmla="*/ 80 h 128"/>
              <a:gd name="T54" fmla="*/ 8 w 124"/>
              <a:gd name="T55" fmla="*/ 64 h 128"/>
              <a:gd name="T56" fmla="*/ 24 w 124"/>
              <a:gd name="T57" fmla="*/ 48 h 128"/>
              <a:gd name="T58" fmla="*/ 40 w 124"/>
              <a:gd name="T59" fmla="*/ 64 h 128"/>
              <a:gd name="T60" fmla="*/ 24 w 124"/>
              <a:gd name="T61" fmla="*/ 80 h 128"/>
              <a:gd name="T62" fmla="*/ 100 w 124"/>
              <a:gd name="T63" fmla="*/ 120 h 128"/>
              <a:gd name="T64" fmla="*/ 84 w 124"/>
              <a:gd name="T65" fmla="*/ 104 h 128"/>
              <a:gd name="T66" fmla="*/ 100 w 124"/>
              <a:gd name="T67" fmla="*/ 88 h 128"/>
              <a:gd name="T68" fmla="*/ 116 w 124"/>
              <a:gd name="T69" fmla="*/ 104 h 128"/>
              <a:gd name="T70" fmla="*/ 100 w 124"/>
              <a:gd name="T71"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4" h="128">
                <a:moveTo>
                  <a:pt x="100" y="80"/>
                </a:moveTo>
                <a:cubicBezTo>
                  <a:pt x="92" y="80"/>
                  <a:pt x="85" y="85"/>
                  <a:pt x="80" y="91"/>
                </a:cubicBezTo>
                <a:cubicBezTo>
                  <a:pt x="46" y="75"/>
                  <a:pt x="46" y="75"/>
                  <a:pt x="46" y="75"/>
                </a:cubicBezTo>
                <a:cubicBezTo>
                  <a:pt x="47" y="72"/>
                  <a:pt x="48" y="68"/>
                  <a:pt x="48" y="64"/>
                </a:cubicBezTo>
                <a:cubicBezTo>
                  <a:pt x="48" y="61"/>
                  <a:pt x="47" y="57"/>
                  <a:pt x="46" y="54"/>
                </a:cubicBezTo>
                <a:cubicBezTo>
                  <a:pt x="81" y="38"/>
                  <a:pt x="81" y="38"/>
                  <a:pt x="81" y="38"/>
                </a:cubicBezTo>
                <a:cubicBezTo>
                  <a:pt x="85" y="44"/>
                  <a:pt x="92" y="48"/>
                  <a:pt x="100" y="48"/>
                </a:cubicBezTo>
                <a:cubicBezTo>
                  <a:pt x="113" y="48"/>
                  <a:pt x="124" y="38"/>
                  <a:pt x="124" y="24"/>
                </a:cubicBezTo>
                <a:cubicBezTo>
                  <a:pt x="124" y="11"/>
                  <a:pt x="113" y="0"/>
                  <a:pt x="100" y="0"/>
                </a:cubicBezTo>
                <a:cubicBezTo>
                  <a:pt x="87" y="0"/>
                  <a:pt x="76" y="11"/>
                  <a:pt x="76" y="24"/>
                </a:cubicBezTo>
                <a:cubicBezTo>
                  <a:pt x="76" y="27"/>
                  <a:pt x="77" y="29"/>
                  <a:pt x="77" y="31"/>
                </a:cubicBezTo>
                <a:cubicBezTo>
                  <a:pt x="41" y="47"/>
                  <a:pt x="41" y="47"/>
                  <a:pt x="41" y="47"/>
                </a:cubicBezTo>
                <a:cubicBezTo>
                  <a:pt x="37" y="43"/>
                  <a:pt x="31" y="40"/>
                  <a:pt x="24" y="40"/>
                </a:cubicBezTo>
                <a:cubicBezTo>
                  <a:pt x="11" y="40"/>
                  <a:pt x="0" y="51"/>
                  <a:pt x="0" y="64"/>
                </a:cubicBezTo>
                <a:cubicBezTo>
                  <a:pt x="0" y="78"/>
                  <a:pt x="11" y="88"/>
                  <a:pt x="24" y="88"/>
                </a:cubicBezTo>
                <a:cubicBezTo>
                  <a:pt x="31" y="88"/>
                  <a:pt x="36" y="86"/>
                  <a:pt x="41" y="82"/>
                </a:cubicBezTo>
                <a:cubicBezTo>
                  <a:pt x="77" y="99"/>
                  <a:pt x="77" y="99"/>
                  <a:pt x="77" y="99"/>
                </a:cubicBezTo>
                <a:cubicBezTo>
                  <a:pt x="76" y="100"/>
                  <a:pt x="76" y="102"/>
                  <a:pt x="76" y="104"/>
                </a:cubicBezTo>
                <a:cubicBezTo>
                  <a:pt x="76" y="118"/>
                  <a:pt x="87" y="128"/>
                  <a:pt x="100" y="128"/>
                </a:cubicBezTo>
                <a:cubicBezTo>
                  <a:pt x="113" y="128"/>
                  <a:pt x="124" y="118"/>
                  <a:pt x="124" y="104"/>
                </a:cubicBezTo>
                <a:cubicBezTo>
                  <a:pt x="124" y="91"/>
                  <a:pt x="113" y="80"/>
                  <a:pt x="100" y="80"/>
                </a:cubicBezTo>
                <a:close/>
                <a:moveTo>
                  <a:pt x="100" y="8"/>
                </a:moveTo>
                <a:cubicBezTo>
                  <a:pt x="109" y="8"/>
                  <a:pt x="116" y="15"/>
                  <a:pt x="116" y="24"/>
                </a:cubicBezTo>
                <a:cubicBezTo>
                  <a:pt x="116" y="33"/>
                  <a:pt x="109" y="40"/>
                  <a:pt x="100" y="40"/>
                </a:cubicBezTo>
                <a:cubicBezTo>
                  <a:pt x="91" y="40"/>
                  <a:pt x="84" y="33"/>
                  <a:pt x="84" y="24"/>
                </a:cubicBezTo>
                <a:cubicBezTo>
                  <a:pt x="84" y="15"/>
                  <a:pt x="91" y="8"/>
                  <a:pt x="100" y="8"/>
                </a:cubicBezTo>
                <a:close/>
                <a:moveTo>
                  <a:pt x="24" y="80"/>
                </a:moveTo>
                <a:cubicBezTo>
                  <a:pt x="15" y="80"/>
                  <a:pt x="8" y="73"/>
                  <a:pt x="8" y="64"/>
                </a:cubicBezTo>
                <a:cubicBezTo>
                  <a:pt x="8" y="55"/>
                  <a:pt x="15" y="48"/>
                  <a:pt x="24" y="48"/>
                </a:cubicBezTo>
                <a:cubicBezTo>
                  <a:pt x="33" y="48"/>
                  <a:pt x="40" y="55"/>
                  <a:pt x="40" y="64"/>
                </a:cubicBezTo>
                <a:cubicBezTo>
                  <a:pt x="40" y="73"/>
                  <a:pt x="33" y="80"/>
                  <a:pt x="24" y="80"/>
                </a:cubicBezTo>
                <a:close/>
                <a:moveTo>
                  <a:pt x="100" y="120"/>
                </a:moveTo>
                <a:cubicBezTo>
                  <a:pt x="91" y="120"/>
                  <a:pt x="84" y="113"/>
                  <a:pt x="84" y="104"/>
                </a:cubicBezTo>
                <a:cubicBezTo>
                  <a:pt x="84" y="95"/>
                  <a:pt x="91" y="88"/>
                  <a:pt x="100" y="88"/>
                </a:cubicBezTo>
                <a:cubicBezTo>
                  <a:pt x="109" y="88"/>
                  <a:pt x="116" y="95"/>
                  <a:pt x="116" y="104"/>
                </a:cubicBezTo>
                <a:cubicBezTo>
                  <a:pt x="116" y="113"/>
                  <a:pt x="109" y="120"/>
                  <a:pt x="100" y="1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1"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par>
                          <p:cTn id="13" fill="hold">
                            <p:stCondLst>
                              <p:cond delay="1000"/>
                            </p:stCondLst>
                            <p:childTnLst>
                              <p:par>
                                <p:cTn id="14" presetID="22" presetClass="entr" presetSubtype="4"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down)">
                                      <p:cBhvr>
                                        <p:cTn id="16" dur="500"/>
                                        <p:tgtEl>
                                          <p:spTgt spid="12"/>
                                        </p:tgtEl>
                                      </p:cBhvr>
                                    </p:animEffect>
                                  </p:childTnLst>
                                </p:cTn>
                              </p:par>
                            </p:childTnLst>
                          </p:cTn>
                        </p:par>
                        <p:par>
                          <p:cTn id="17" fill="hold">
                            <p:stCondLst>
                              <p:cond delay="1500"/>
                            </p:stCondLst>
                            <p:childTnLst>
                              <p:par>
                                <p:cTn id="18" presetID="2" presetClass="entr" presetSubtype="4"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additive="base">
                                        <p:cTn id="20" dur="500" fill="hold"/>
                                        <p:tgtEl>
                                          <p:spTgt spid="17"/>
                                        </p:tgtEl>
                                        <p:attrNameLst>
                                          <p:attrName>ppt_x</p:attrName>
                                        </p:attrNameLst>
                                      </p:cBhvr>
                                      <p:tavLst>
                                        <p:tav tm="0">
                                          <p:val>
                                            <p:strVal val="#ppt_x"/>
                                          </p:val>
                                        </p:tav>
                                        <p:tav tm="100000">
                                          <p:val>
                                            <p:strVal val="#ppt_x"/>
                                          </p:val>
                                        </p:tav>
                                      </p:tavLst>
                                    </p:anim>
                                    <p:anim calcmode="lin" valueType="num">
                                      <p:cBhvr additive="base">
                                        <p:cTn id="21" dur="500" fill="hold"/>
                                        <p:tgtEl>
                                          <p:spTgt spid="17"/>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25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500" fill="hold"/>
                                        <p:tgtEl>
                                          <p:spTgt spid="16"/>
                                        </p:tgtEl>
                                        <p:attrNameLst>
                                          <p:attrName>ppt_x</p:attrName>
                                        </p:attrNameLst>
                                      </p:cBhvr>
                                      <p:tavLst>
                                        <p:tav tm="0">
                                          <p:val>
                                            <p:strVal val="#ppt_x"/>
                                          </p:val>
                                        </p:tav>
                                        <p:tav tm="100000">
                                          <p:val>
                                            <p:strVal val="#ppt_x"/>
                                          </p:val>
                                        </p:tav>
                                      </p:tavLst>
                                    </p:anim>
                                    <p:anim calcmode="lin" valueType="num">
                                      <p:cBhvr additive="base">
                                        <p:cTn id="25" dur="500" fill="hold"/>
                                        <p:tgtEl>
                                          <p:spTgt spid="16"/>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500"/>
                                  </p:stCondLst>
                                  <p:childTnLst>
                                    <p:set>
                                      <p:cBhvr>
                                        <p:cTn id="27" dur="1" fill="hold">
                                          <p:stCondLst>
                                            <p:cond delay="0"/>
                                          </p:stCondLst>
                                        </p:cTn>
                                        <p:tgtEl>
                                          <p:spTgt spid="15"/>
                                        </p:tgtEl>
                                        <p:attrNameLst>
                                          <p:attrName>style.visibility</p:attrName>
                                        </p:attrNameLst>
                                      </p:cBhvr>
                                      <p:to>
                                        <p:strVal val="visible"/>
                                      </p:to>
                                    </p:set>
                                    <p:anim calcmode="lin" valueType="num">
                                      <p:cBhvr additive="base">
                                        <p:cTn id="28" dur="500" fill="hold"/>
                                        <p:tgtEl>
                                          <p:spTgt spid="15"/>
                                        </p:tgtEl>
                                        <p:attrNameLst>
                                          <p:attrName>ppt_x</p:attrName>
                                        </p:attrNameLst>
                                      </p:cBhvr>
                                      <p:tavLst>
                                        <p:tav tm="0">
                                          <p:val>
                                            <p:strVal val="#ppt_x"/>
                                          </p:val>
                                        </p:tav>
                                        <p:tav tm="100000">
                                          <p:val>
                                            <p:strVal val="#ppt_x"/>
                                          </p:val>
                                        </p:tav>
                                      </p:tavLst>
                                    </p:anim>
                                    <p:anim calcmode="lin" valueType="num">
                                      <p:cBhvr additive="base">
                                        <p:cTn id="29" dur="500" fill="hold"/>
                                        <p:tgtEl>
                                          <p:spTgt spid="15"/>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75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500" fill="hold"/>
                                        <p:tgtEl>
                                          <p:spTgt spid="14"/>
                                        </p:tgtEl>
                                        <p:attrNameLst>
                                          <p:attrName>ppt_x</p:attrName>
                                        </p:attrNameLst>
                                      </p:cBhvr>
                                      <p:tavLst>
                                        <p:tav tm="0">
                                          <p:val>
                                            <p:strVal val="#ppt_x"/>
                                          </p:val>
                                        </p:tav>
                                        <p:tav tm="100000">
                                          <p:val>
                                            <p:strVal val="#ppt_x"/>
                                          </p:val>
                                        </p:tav>
                                      </p:tavLst>
                                    </p:anim>
                                    <p:anim calcmode="lin" valueType="num">
                                      <p:cBhvr additive="base">
                                        <p:cTn id="33" dur="500" fill="hold"/>
                                        <p:tgtEl>
                                          <p:spTgt spid="14"/>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100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ppt_x"/>
                                          </p:val>
                                        </p:tav>
                                        <p:tav tm="100000">
                                          <p:val>
                                            <p:strVal val="#ppt_x"/>
                                          </p:val>
                                        </p:tav>
                                      </p:tavLst>
                                    </p:anim>
                                    <p:anim calcmode="lin" valueType="num">
                                      <p:cBhvr additive="base">
                                        <p:cTn id="37" dur="500" fill="hold"/>
                                        <p:tgtEl>
                                          <p:spTgt spid="13"/>
                                        </p:tgtEl>
                                        <p:attrNameLst>
                                          <p:attrName>ppt_y</p:attrName>
                                        </p:attrNameLst>
                                      </p:cBhvr>
                                      <p:tavLst>
                                        <p:tav tm="0">
                                          <p:val>
                                            <p:strVal val="1+#ppt_h/2"/>
                                          </p:val>
                                        </p:tav>
                                        <p:tav tm="100000">
                                          <p:val>
                                            <p:strVal val="#ppt_y"/>
                                          </p:val>
                                        </p:tav>
                                      </p:tavLst>
                                    </p:anim>
                                  </p:childTnLst>
                                </p:cTn>
                              </p:par>
                            </p:childTnLst>
                          </p:cTn>
                        </p:par>
                        <p:par>
                          <p:cTn id="38" fill="hold">
                            <p:stCondLst>
                              <p:cond delay="2000"/>
                            </p:stCondLst>
                            <p:childTnLst>
                              <p:par>
                                <p:cTn id="39" presetID="53" presetClass="entr" presetSubtype="16" fill="hold" grpId="0" nodeType="after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p:cTn id="41" dur="500" fill="hold"/>
                                        <p:tgtEl>
                                          <p:spTgt spid="18"/>
                                        </p:tgtEl>
                                        <p:attrNameLst>
                                          <p:attrName>ppt_w</p:attrName>
                                        </p:attrNameLst>
                                      </p:cBhvr>
                                      <p:tavLst>
                                        <p:tav tm="0">
                                          <p:val>
                                            <p:fltVal val="0"/>
                                          </p:val>
                                        </p:tav>
                                        <p:tav tm="100000">
                                          <p:val>
                                            <p:strVal val="#ppt_w"/>
                                          </p:val>
                                        </p:tav>
                                      </p:tavLst>
                                    </p:anim>
                                    <p:anim calcmode="lin" valueType="num">
                                      <p:cBhvr>
                                        <p:cTn id="42" dur="500" fill="hold"/>
                                        <p:tgtEl>
                                          <p:spTgt spid="18"/>
                                        </p:tgtEl>
                                        <p:attrNameLst>
                                          <p:attrName>ppt_h</p:attrName>
                                        </p:attrNameLst>
                                      </p:cBhvr>
                                      <p:tavLst>
                                        <p:tav tm="0">
                                          <p:val>
                                            <p:fltVal val="0"/>
                                          </p:val>
                                        </p:tav>
                                        <p:tav tm="100000">
                                          <p:val>
                                            <p:strVal val="#ppt_h"/>
                                          </p:val>
                                        </p:tav>
                                      </p:tavLst>
                                    </p:anim>
                                    <p:animEffect transition="in" filter="fade">
                                      <p:cBhvr>
                                        <p:cTn id="43" dur="500"/>
                                        <p:tgtEl>
                                          <p:spTgt spid="18"/>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9"/>
                                        </p:tgtEl>
                                        <p:attrNameLst>
                                          <p:attrName>style.visibility</p:attrName>
                                        </p:attrNameLst>
                                      </p:cBhvr>
                                      <p:to>
                                        <p:strVal val="visible"/>
                                      </p:to>
                                    </p:set>
                                    <p:anim calcmode="lin" valueType="num">
                                      <p:cBhvr>
                                        <p:cTn id="46" dur="500" fill="hold"/>
                                        <p:tgtEl>
                                          <p:spTgt spid="19"/>
                                        </p:tgtEl>
                                        <p:attrNameLst>
                                          <p:attrName>ppt_w</p:attrName>
                                        </p:attrNameLst>
                                      </p:cBhvr>
                                      <p:tavLst>
                                        <p:tav tm="0">
                                          <p:val>
                                            <p:fltVal val="0"/>
                                          </p:val>
                                        </p:tav>
                                        <p:tav tm="100000">
                                          <p:val>
                                            <p:strVal val="#ppt_w"/>
                                          </p:val>
                                        </p:tav>
                                      </p:tavLst>
                                    </p:anim>
                                    <p:anim calcmode="lin" valueType="num">
                                      <p:cBhvr>
                                        <p:cTn id="47" dur="500" fill="hold"/>
                                        <p:tgtEl>
                                          <p:spTgt spid="19"/>
                                        </p:tgtEl>
                                        <p:attrNameLst>
                                          <p:attrName>ppt_h</p:attrName>
                                        </p:attrNameLst>
                                      </p:cBhvr>
                                      <p:tavLst>
                                        <p:tav tm="0">
                                          <p:val>
                                            <p:fltVal val="0"/>
                                          </p:val>
                                        </p:tav>
                                        <p:tav tm="100000">
                                          <p:val>
                                            <p:strVal val="#ppt_h"/>
                                          </p:val>
                                        </p:tav>
                                      </p:tavLst>
                                    </p:anim>
                                    <p:animEffect transition="in" filter="fade">
                                      <p:cBhvr>
                                        <p:cTn id="48" dur="500"/>
                                        <p:tgtEl>
                                          <p:spTgt spid="19"/>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cBhvr>
                                        <p:cTn id="51" dur="500" fill="hold"/>
                                        <p:tgtEl>
                                          <p:spTgt spid="20"/>
                                        </p:tgtEl>
                                        <p:attrNameLst>
                                          <p:attrName>ppt_w</p:attrName>
                                        </p:attrNameLst>
                                      </p:cBhvr>
                                      <p:tavLst>
                                        <p:tav tm="0">
                                          <p:val>
                                            <p:fltVal val="0"/>
                                          </p:val>
                                        </p:tav>
                                        <p:tav tm="100000">
                                          <p:val>
                                            <p:strVal val="#ppt_w"/>
                                          </p:val>
                                        </p:tav>
                                      </p:tavLst>
                                    </p:anim>
                                    <p:anim calcmode="lin" valueType="num">
                                      <p:cBhvr>
                                        <p:cTn id="52" dur="500" fill="hold"/>
                                        <p:tgtEl>
                                          <p:spTgt spid="20"/>
                                        </p:tgtEl>
                                        <p:attrNameLst>
                                          <p:attrName>ppt_h</p:attrName>
                                        </p:attrNameLst>
                                      </p:cBhvr>
                                      <p:tavLst>
                                        <p:tav tm="0">
                                          <p:val>
                                            <p:fltVal val="0"/>
                                          </p:val>
                                        </p:tav>
                                        <p:tav tm="100000">
                                          <p:val>
                                            <p:strVal val="#ppt_h"/>
                                          </p:val>
                                        </p:tav>
                                      </p:tavLst>
                                    </p:anim>
                                    <p:animEffect transition="in" filter="fade">
                                      <p:cBhvr>
                                        <p:cTn id="53" dur="500"/>
                                        <p:tgtEl>
                                          <p:spTgt spid="20"/>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21"/>
                                        </p:tgtEl>
                                        <p:attrNameLst>
                                          <p:attrName>style.visibility</p:attrName>
                                        </p:attrNameLst>
                                      </p:cBhvr>
                                      <p:to>
                                        <p:strVal val="visible"/>
                                      </p:to>
                                    </p:set>
                                    <p:anim calcmode="lin" valueType="num">
                                      <p:cBhvr>
                                        <p:cTn id="56" dur="500" fill="hold"/>
                                        <p:tgtEl>
                                          <p:spTgt spid="21"/>
                                        </p:tgtEl>
                                        <p:attrNameLst>
                                          <p:attrName>ppt_w</p:attrName>
                                        </p:attrNameLst>
                                      </p:cBhvr>
                                      <p:tavLst>
                                        <p:tav tm="0">
                                          <p:val>
                                            <p:fltVal val="0"/>
                                          </p:val>
                                        </p:tav>
                                        <p:tav tm="100000">
                                          <p:val>
                                            <p:strVal val="#ppt_w"/>
                                          </p:val>
                                        </p:tav>
                                      </p:tavLst>
                                    </p:anim>
                                    <p:anim calcmode="lin" valueType="num">
                                      <p:cBhvr>
                                        <p:cTn id="57" dur="500" fill="hold"/>
                                        <p:tgtEl>
                                          <p:spTgt spid="21"/>
                                        </p:tgtEl>
                                        <p:attrNameLst>
                                          <p:attrName>ppt_h</p:attrName>
                                        </p:attrNameLst>
                                      </p:cBhvr>
                                      <p:tavLst>
                                        <p:tav tm="0">
                                          <p:val>
                                            <p:fltVal val="0"/>
                                          </p:val>
                                        </p:tav>
                                        <p:tav tm="100000">
                                          <p:val>
                                            <p:strVal val="#ppt_h"/>
                                          </p:val>
                                        </p:tav>
                                      </p:tavLst>
                                    </p:anim>
                                    <p:animEffect transition="in" filter="fade">
                                      <p:cBhvr>
                                        <p:cTn id="58" dur="500"/>
                                        <p:tgtEl>
                                          <p:spTgt spid="21"/>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22"/>
                                        </p:tgtEl>
                                        <p:attrNameLst>
                                          <p:attrName>style.visibility</p:attrName>
                                        </p:attrNameLst>
                                      </p:cBhvr>
                                      <p:to>
                                        <p:strVal val="visible"/>
                                      </p:to>
                                    </p:set>
                                    <p:anim calcmode="lin" valueType="num">
                                      <p:cBhvr>
                                        <p:cTn id="61" dur="500" fill="hold"/>
                                        <p:tgtEl>
                                          <p:spTgt spid="22"/>
                                        </p:tgtEl>
                                        <p:attrNameLst>
                                          <p:attrName>ppt_w</p:attrName>
                                        </p:attrNameLst>
                                      </p:cBhvr>
                                      <p:tavLst>
                                        <p:tav tm="0">
                                          <p:val>
                                            <p:fltVal val="0"/>
                                          </p:val>
                                        </p:tav>
                                        <p:tav tm="100000">
                                          <p:val>
                                            <p:strVal val="#ppt_w"/>
                                          </p:val>
                                        </p:tav>
                                      </p:tavLst>
                                    </p:anim>
                                    <p:anim calcmode="lin" valueType="num">
                                      <p:cBhvr>
                                        <p:cTn id="62" dur="500" fill="hold"/>
                                        <p:tgtEl>
                                          <p:spTgt spid="22"/>
                                        </p:tgtEl>
                                        <p:attrNameLst>
                                          <p:attrName>ppt_h</p:attrName>
                                        </p:attrNameLst>
                                      </p:cBhvr>
                                      <p:tavLst>
                                        <p:tav tm="0">
                                          <p:val>
                                            <p:fltVal val="0"/>
                                          </p:val>
                                        </p:tav>
                                        <p:tav tm="100000">
                                          <p:val>
                                            <p:strVal val="#ppt_h"/>
                                          </p:val>
                                        </p:tav>
                                      </p:tavLst>
                                    </p:anim>
                                    <p:animEffect transition="in" filter="fade">
                                      <p:cBhvr>
                                        <p:cTn id="63" dur="500"/>
                                        <p:tgtEl>
                                          <p:spTgt spid="22"/>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23"/>
                                        </p:tgtEl>
                                        <p:attrNameLst>
                                          <p:attrName>style.visibility</p:attrName>
                                        </p:attrNameLst>
                                      </p:cBhvr>
                                      <p:to>
                                        <p:strVal val="visible"/>
                                      </p:to>
                                    </p:set>
                                    <p:anim calcmode="lin" valueType="num">
                                      <p:cBhvr>
                                        <p:cTn id="66" dur="500" fill="hold"/>
                                        <p:tgtEl>
                                          <p:spTgt spid="23"/>
                                        </p:tgtEl>
                                        <p:attrNameLst>
                                          <p:attrName>ppt_w</p:attrName>
                                        </p:attrNameLst>
                                      </p:cBhvr>
                                      <p:tavLst>
                                        <p:tav tm="0">
                                          <p:val>
                                            <p:fltVal val="0"/>
                                          </p:val>
                                        </p:tav>
                                        <p:tav tm="100000">
                                          <p:val>
                                            <p:strVal val="#ppt_w"/>
                                          </p:val>
                                        </p:tav>
                                      </p:tavLst>
                                    </p:anim>
                                    <p:anim calcmode="lin" valueType="num">
                                      <p:cBhvr>
                                        <p:cTn id="67" dur="500" fill="hold"/>
                                        <p:tgtEl>
                                          <p:spTgt spid="23"/>
                                        </p:tgtEl>
                                        <p:attrNameLst>
                                          <p:attrName>ppt_h</p:attrName>
                                        </p:attrNameLst>
                                      </p:cBhvr>
                                      <p:tavLst>
                                        <p:tav tm="0">
                                          <p:val>
                                            <p:fltVal val="0"/>
                                          </p:val>
                                        </p:tav>
                                        <p:tav tm="100000">
                                          <p:val>
                                            <p:strVal val="#ppt_h"/>
                                          </p:val>
                                        </p:tav>
                                      </p:tavLst>
                                    </p:anim>
                                    <p:animEffect transition="in" filter="fade">
                                      <p:cBhvr>
                                        <p:cTn id="68" dur="500"/>
                                        <p:tgtEl>
                                          <p:spTgt spid="23"/>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24"/>
                                        </p:tgtEl>
                                        <p:attrNameLst>
                                          <p:attrName>style.visibility</p:attrName>
                                        </p:attrNameLst>
                                      </p:cBhvr>
                                      <p:to>
                                        <p:strVal val="visible"/>
                                      </p:to>
                                    </p:set>
                                    <p:anim calcmode="lin" valueType="num">
                                      <p:cBhvr>
                                        <p:cTn id="71" dur="500" fill="hold"/>
                                        <p:tgtEl>
                                          <p:spTgt spid="24"/>
                                        </p:tgtEl>
                                        <p:attrNameLst>
                                          <p:attrName>ppt_w</p:attrName>
                                        </p:attrNameLst>
                                      </p:cBhvr>
                                      <p:tavLst>
                                        <p:tav tm="0">
                                          <p:val>
                                            <p:fltVal val="0"/>
                                          </p:val>
                                        </p:tav>
                                        <p:tav tm="100000">
                                          <p:val>
                                            <p:strVal val="#ppt_w"/>
                                          </p:val>
                                        </p:tav>
                                      </p:tavLst>
                                    </p:anim>
                                    <p:anim calcmode="lin" valueType="num">
                                      <p:cBhvr>
                                        <p:cTn id="72" dur="500" fill="hold"/>
                                        <p:tgtEl>
                                          <p:spTgt spid="24"/>
                                        </p:tgtEl>
                                        <p:attrNameLst>
                                          <p:attrName>ppt_h</p:attrName>
                                        </p:attrNameLst>
                                      </p:cBhvr>
                                      <p:tavLst>
                                        <p:tav tm="0">
                                          <p:val>
                                            <p:fltVal val="0"/>
                                          </p:val>
                                        </p:tav>
                                        <p:tav tm="100000">
                                          <p:val>
                                            <p:strVal val="#ppt_h"/>
                                          </p:val>
                                        </p:tav>
                                      </p:tavLst>
                                    </p:anim>
                                    <p:animEffect transition="in" filter="fade">
                                      <p:cBhvr>
                                        <p:cTn id="73" dur="500"/>
                                        <p:tgtEl>
                                          <p:spTgt spid="24"/>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25"/>
                                        </p:tgtEl>
                                        <p:attrNameLst>
                                          <p:attrName>style.visibility</p:attrName>
                                        </p:attrNameLst>
                                      </p:cBhvr>
                                      <p:to>
                                        <p:strVal val="visible"/>
                                      </p:to>
                                    </p:set>
                                    <p:anim calcmode="lin" valueType="num">
                                      <p:cBhvr>
                                        <p:cTn id="76" dur="500" fill="hold"/>
                                        <p:tgtEl>
                                          <p:spTgt spid="25"/>
                                        </p:tgtEl>
                                        <p:attrNameLst>
                                          <p:attrName>ppt_w</p:attrName>
                                        </p:attrNameLst>
                                      </p:cBhvr>
                                      <p:tavLst>
                                        <p:tav tm="0">
                                          <p:val>
                                            <p:fltVal val="0"/>
                                          </p:val>
                                        </p:tav>
                                        <p:tav tm="100000">
                                          <p:val>
                                            <p:strVal val="#ppt_w"/>
                                          </p:val>
                                        </p:tav>
                                      </p:tavLst>
                                    </p:anim>
                                    <p:anim calcmode="lin" valueType="num">
                                      <p:cBhvr>
                                        <p:cTn id="77" dur="500" fill="hold"/>
                                        <p:tgtEl>
                                          <p:spTgt spid="25"/>
                                        </p:tgtEl>
                                        <p:attrNameLst>
                                          <p:attrName>ppt_h</p:attrName>
                                        </p:attrNameLst>
                                      </p:cBhvr>
                                      <p:tavLst>
                                        <p:tav tm="0">
                                          <p:val>
                                            <p:fltVal val="0"/>
                                          </p:val>
                                        </p:tav>
                                        <p:tav tm="100000">
                                          <p:val>
                                            <p:strVal val="#ppt_h"/>
                                          </p:val>
                                        </p:tav>
                                      </p:tavLst>
                                    </p:anim>
                                    <p:animEffect transition="in" filter="fade">
                                      <p:cBhvr>
                                        <p:cTn id="78" dur="500"/>
                                        <p:tgtEl>
                                          <p:spTgt spid="25"/>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26"/>
                                        </p:tgtEl>
                                        <p:attrNameLst>
                                          <p:attrName>style.visibility</p:attrName>
                                        </p:attrNameLst>
                                      </p:cBhvr>
                                      <p:to>
                                        <p:strVal val="visible"/>
                                      </p:to>
                                    </p:set>
                                    <p:anim calcmode="lin" valueType="num">
                                      <p:cBhvr>
                                        <p:cTn id="81" dur="500" fill="hold"/>
                                        <p:tgtEl>
                                          <p:spTgt spid="26"/>
                                        </p:tgtEl>
                                        <p:attrNameLst>
                                          <p:attrName>ppt_w</p:attrName>
                                        </p:attrNameLst>
                                      </p:cBhvr>
                                      <p:tavLst>
                                        <p:tav tm="0">
                                          <p:val>
                                            <p:fltVal val="0"/>
                                          </p:val>
                                        </p:tav>
                                        <p:tav tm="100000">
                                          <p:val>
                                            <p:strVal val="#ppt_w"/>
                                          </p:val>
                                        </p:tav>
                                      </p:tavLst>
                                    </p:anim>
                                    <p:anim calcmode="lin" valueType="num">
                                      <p:cBhvr>
                                        <p:cTn id="82" dur="500" fill="hold"/>
                                        <p:tgtEl>
                                          <p:spTgt spid="26"/>
                                        </p:tgtEl>
                                        <p:attrNameLst>
                                          <p:attrName>ppt_h</p:attrName>
                                        </p:attrNameLst>
                                      </p:cBhvr>
                                      <p:tavLst>
                                        <p:tav tm="0">
                                          <p:val>
                                            <p:fltVal val="0"/>
                                          </p:val>
                                        </p:tav>
                                        <p:tav tm="100000">
                                          <p:val>
                                            <p:strVal val="#ppt_h"/>
                                          </p:val>
                                        </p:tav>
                                      </p:tavLst>
                                    </p:anim>
                                    <p:animEffect transition="in" filter="fade">
                                      <p:cBhvr>
                                        <p:cTn id="83" dur="500"/>
                                        <p:tgtEl>
                                          <p:spTgt spid="26"/>
                                        </p:tgtEl>
                                      </p:cBhvr>
                                    </p:animEffect>
                                  </p:childTnLst>
                                </p:cTn>
                              </p:par>
                              <p:par>
                                <p:cTn id="84" presetID="53" presetClass="entr" presetSubtype="16" fill="hold" grpId="0" nodeType="withEffect">
                                  <p:stCondLst>
                                    <p:cond delay="0"/>
                                  </p:stCondLst>
                                  <p:childTnLst>
                                    <p:set>
                                      <p:cBhvr>
                                        <p:cTn id="85" dur="1" fill="hold">
                                          <p:stCondLst>
                                            <p:cond delay="0"/>
                                          </p:stCondLst>
                                        </p:cTn>
                                        <p:tgtEl>
                                          <p:spTgt spid="27"/>
                                        </p:tgtEl>
                                        <p:attrNameLst>
                                          <p:attrName>style.visibility</p:attrName>
                                        </p:attrNameLst>
                                      </p:cBhvr>
                                      <p:to>
                                        <p:strVal val="visible"/>
                                      </p:to>
                                    </p:set>
                                    <p:anim calcmode="lin" valueType="num">
                                      <p:cBhvr>
                                        <p:cTn id="86" dur="500" fill="hold"/>
                                        <p:tgtEl>
                                          <p:spTgt spid="27"/>
                                        </p:tgtEl>
                                        <p:attrNameLst>
                                          <p:attrName>ppt_w</p:attrName>
                                        </p:attrNameLst>
                                      </p:cBhvr>
                                      <p:tavLst>
                                        <p:tav tm="0">
                                          <p:val>
                                            <p:fltVal val="0"/>
                                          </p:val>
                                        </p:tav>
                                        <p:tav tm="100000">
                                          <p:val>
                                            <p:strVal val="#ppt_w"/>
                                          </p:val>
                                        </p:tav>
                                      </p:tavLst>
                                    </p:anim>
                                    <p:anim calcmode="lin" valueType="num">
                                      <p:cBhvr>
                                        <p:cTn id="87" dur="500" fill="hold"/>
                                        <p:tgtEl>
                                          <p:spTgt spid="27"/>
                                        </p:tgtEl>
                                        <p:attrNameLst>
                                          <p:attrName>ppt_h</p:attrName>
                                        </p:attrNameLst>
                                      </p:cBhvr>
                                      <p:tavLst>
                                        <p:tav tm="0">
                                          <p:val>
                                            <p:fltVal val="0"/>
                                          </p:val>
                                        </p:tav>
                                        <p:tav tm="100000">
                                          <p:val>
                                            <p:strVal val="#ppt_h"/>
                                          </p:val>
                                        </p:tav>
                                      </p:tavLst>
                                    </p:anim>
                                    <p:animEffect transition="in" filter="fade">
                                      <p:cBhvr>
                                        <p:cTn id="88" dur="500"/>
                                        <p:tgtEl>
                                          <p:spTgt spid="27"/>
                                        </p:tgtEl>
                                      </p:cBhvr>
                                    </p:animEffect>
                                  </p:childTnLst>
                                </p:cTn>
                              </p:par>
                            </p:childTnLst>
                          </p:cTn>
                        </p:par>
                        <p:par>
                          <p:cTn id="89" fill="hold">
                            <p:stCondLst>
                              <p:cond delay="2500"/>
                            </p:stCondLst>
                            <p:childTnLst>
                              <p:par>
                                <p:cTn id="90" presetID="10" presetClass="entr" presetSubtype="0" fill="hold" grpId="0" nodeType="afterEffect">
                                  <p:stCondLst>
                                    <p:cond delay="0"/>
                                  </p:stCondLst>
                                  <p:childTnLst>
                                    <p:set>
                                      <p:cBhvr>
                                        <p:cTn id="91" dur="1" fill="hold">
                                          <p:stCondLst>
                                            <p:cond delay="0"/>
                                          </p:stCondLst>
                                        </p:cTn>
                                        <p:tgtEl>
                                          <p:spTgt spid="28"/>
                                        </p:tgtEl>
                                        <p:attrNameLst>
                                          <p:attrName>style.visibility</p:attrName>
                                        </p:attrNameLst>
                                      </p:cBhvr>
                                      <p:to>
                                        <p:strVal val="visible"/>
                                      </p:to>
                                    </p:set>
                                    <p:animEffect transition="in" filter="fade">
                                      <p:cBhvr>
                                        <p:cTn id="92" dur="500"/>
                                        <p:tgtEl>
                                          <p:spTgt spid="28"/>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29"/>
                                        </p:tgtEl>
                                        <p:attrNameLst>
                                          <p:attrName>style.visibility</p:attrName>
                                        </p:attrNameLst>
                                      </p:cBhvr>
                                      <p:to>
                                        <p:strVal val="visible"/>
                                      </p:to>
                                    </p:set>
                                    <p:animEffect transition="in" filter="fade">
                                      <p:cBhvr>
                                        <p:cTn id="95" dur="500"/>
                                        <p:tgtEl>
                                          <p:spTgt spid="29"/>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30"/>
                                        </p:tgtEl>
                                        <p:attrNameLst>
                                          <p:attrName>style.visibility</p:attrName>
                                        </p:attrNameLst>
                                      </p:cBhvr>
                                      <p:to>
                                        <p:strVal val="visible"/>
                                      </p:to>
                                    </p:set>
                                    <p:animEffect transition="in" filter="fade">
                                      <p:cBhvr>
                                        <p:cTn id="98" dur="500"/>
                                        <p:tgtEl>
                                          <p:spTgt spid="30"/>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31"/>
                                        </p:tgtEl>
                                        <p:attrNameLst>
                                          <p:attrName>style.visibility</p:attrName>
                                        </p:attrNameLst>
                                      </p:cBhvr>
                                      <p:to>
                                        <p:strVal val="visible"/>
                                      </p:to>
                                    </p:set>
                                    <p:animEffect transition="in" filter="fade">
                                      <p:cBhvr>
                                        <p:cTn id="101" dur="500"/>
                                        <p:tgtEl>
                                          <p:spTgt spid="31"/>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32"/>
                                        </p:tgtEl>
                                        <p:attrNameLst>
                                          <p:attrName>style.visibility</p:attrName>
                                        </p:attrNameLst>
                                      </p:cBhvr>
                                      <p:to>
                                        <p:strVal val="visible"/>
                                      </p:to>
                                    </p:set>
                                    <p:animEffect transition="in" filter="fade">
                                      <p:cBhvr>
                                        <p:cTn id="104" dur="500"/>
                                        <p:tgtEl>
                                          <p:spTgt spid="32"/>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33"/>
                                        </p:tgtEl>
                                        <p:attrNameLst>
                                          <p:attrName>style.visibility</p:attrName>
                                        </p:attrNameLst>
                                      </p:cBhvr>
                                      <p:to>
                                        <p:strVal val="visible"/>
                                      </p:to>
                                    </p:set>
                                    <p:animEffect transition="in" filter="fade">
                                      <p:cBhvr>
                                        <p:cTn id="107" dur="500"/>
                                        <p:tgtEl>
                                          <p:spTgt spid="33"/>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34"/>
                                        </p:tgtEl>
                                        <p:attrNameLst>
                                          <p:attrName>style.visibility</p:attrName>
                                        </p:attrNameLst>
                                      </p:cBhvr>
                                      <p:to>
                                        <p:strVal val="visible"/>
                                      </p:to>
                                    </p:set>
                                    <p:animEffect transition="in" filter="fade">
                                      <p:cBhvr>
                                        <p:cTn id="110" dur="500"/>
                                        <p:tgtEl>
                                          <p:spTgt spid="34"/>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35"/>
                                        </p:tgtEl>
                                        <p:attrNameLst>
                                          <p:attrName>style.visibility</p:attrName>
                                        </p:attrNameLst>
                                      </p:cBhvr>
                                      <p:to>
                                        <p:strVal val="visible"/>
                                      </p:to>
                                    </p:set>
                                    <p:animEffect transition="in" filter="fade">
                                      <p:cBhvr>
                                        <p:cTn id="113" dur="500"/>
                                        <p:tgtEl>
                                          <p:spTgt spid="35"/>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36"/>
                                        </p:tgtEl>
                                        <p:attrNameLst>
                                          <p:attrName>style.visibility</p:attrName>
                                        </p:attrNameLst>
                                      </p:cBhvr>
                                      <p:to>
                                        <p:strVal val="visible"/>
                                      </p:to>
                                    </p:set>
                                    <p:animEffect transition="in" filter="fade">
                                      <p:cBhvr>
                                        <p:cTn id="116" dur="500"/>
                                        <p:tgtEl>
                                          <p:spTgt spid="36"/>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37"/>
                                        </p:tgtEl>
                                        <p:attrNameLst>
                                          <p:attrName>style.visibility</p:attrName>
                                        </p:attrNameLst>
                                      </p:cBhvr>
                                      <p:to>
                                        <p:strVal val="visible"/>
                                      </p:to>
                                    </p:set>
                                    <p:animEffect transition="in" filter="fade">
                                      <p:cBhvr>
                                        <p:cTn id="11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Graphic spid="12" grpId="0">
        <p:bldAsOne/>
      </p:bldGraphic>
      <p:bldP spid="13" grpId="0" animBg="1"/>
      <p:bldP spid="14" grpId="0" animBg="1"/>
      <p:bldP spid="15" grpId="0" animBg="1"/>
      <p:bldP spid="16" grpId="0" animBg="1"/>
      <p:bldP spid="17" grpId="0" animBg="1"/>
      <p:bldP spid="18" grpId="0"/>
      <p:bldP spid="19" grpId="0"/>
      <p:bldP spid="20" grpId="0"/>
      <p:bldP spid="21" grpId="0"/>
      <p:bldP spid="22" grpId="0"/>
      <p:bldP spid="23" grpId="0"/>
      <p:bldP spid="24" grpId="0"/>
      <p:bldP spid="25" grpId="0"/>
      <p:bldP spid="26" grpId="0"/>
      <p:bldP spid="27" grpId="0"/>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custDataLst>
              <p:tags r:id="rId1"/>
            </p:custDataLst>
          </p:nvPr>
        </p:nvSpPr>
        <p:spPr>
          <a:xfrm>
            <a:off x="521545" y="459719"/>
            <a:ext cx="8622455" cy="22245"/>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1"/>
          </a:solidFill>
          <a:ln>
            <a:solidFill>
              <a:srgbClr val="88D27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420">
              <a:latin typeface="Arial" panose="020B0604020202020204" pitchFamily="34" charset="0"/>
              <a:ea typeface="微软雅黑" panose="020B0503020204020204" pitchFamily="34" charset="-122"/>
              <a:sym typeface="Arial" panose="020B0604020202020204" pitchFamily="34" charset="0"/>
            </a:endParaRPr>
          </a:p>
        </p:txBody>
      </p:sp>
      <p:sp>
        <p:nvSpPr>
          <p:cNvPr id="5" name="任意多边形 4"/>
          <p:cNvSpPr/>
          <p:nvPr>
            <p:custDataLst>
              <p:tags r:id="rId2"/>
            </p:custDataLst>
          </p:nvPr>
        </p:nvSpPr>
        <p:spPr>
          <a:xfrm>
            <a:off x="1" y="100217"/>
            <a:ext cx="410465" cy="381747"/>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42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Content Placeholder 2"/>
          <p:cNvSpPr txBox="1"/>
          <p:nvPr/>
        </p:nvSpPr>
        <p:spPr>
          <a:xfrm>
            <a:off x="699345" y="161315"/>
            <a:ext cx="2181013" cy="246221"/>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600" dirty="0" smtClean="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月度指标达成</a:t>
            </a:r>
            <a:endParaRPr lang="en-US" sz="1600"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矩形 6"/>
          <p:cNvSpPr/>
          <p:nvPr/>
        </p:nvSpPr>
        <p:spPr>
          <a:xfrm>
            <a:off x="5734524" y="1383927"/>
            <a:ext cx="1215667" cy="284669"/>
          </a:xfrm>
          <a:prstGeom prst="rect">
            <a:avLst/>
          </a:prstGeom>
        </p:spPr>
        <p:txBody>
          <a:bodyPr wrap="none" lIns="68555" tIns="34278" rIns="68555" bIns="34278">
            <a:spAutoFit/>
          </a:bodyPr>
          <a:lstStyle/>
          <a:p>
            <a:pPr>
              <a:spcBef>
                <a:spcPct val="0"/>
              </a:spcBef>
              <a:buFont typeface="Arial" panose="020B0604020202020204" pitchFamily="34" charset="0"/>
              <a:buNone/>
            </a:pPr>
            <a:r>
              <a:rPr lang="zh-CN" altLang="en-US" sz="1400" b="1" dirty="0" smtClean="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点击输入标题</a:t>
            </a:r>
            <a:endPar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8" name="矩形 7"/>
          <p:cNvSpPr/>
          <p:nvPr/>
        </p:nvSpPr>
        <p:spPr>
          <a:xfrm>
            <a:off x="5724804" y="3017828"/>
            <a:ext cx="1215667" cy="284669"/>
          </a:xfrm>
          <a:prstGeom prst="rect">
            <a:avLst/>
          </a:prstGeom>
        </p:spPr>
        <p:txBody>
          <a:bodyPr wrap="none" lIns="68555" tIns="34278" rIns="68555" bIns="34278">
            <a:spAutoFit/>
          </a:bodyPr>
          <a:lstStyle/>
          <a:p>
            <a:pPr>
              <a:spcBef>
                <a:spcPct val="0"/>
              </a:spcBef>
              <a:buFont typeface="Arial" panose="020B0604020202020204" pitchFamily="34" charset="0"/>
              <a:buNone/>
            </a:pPr>
            <a:r>
              <a:rPr lang="zh-CN" altLang="en-US" sz="1400" b="1" dirty="0" smtClean="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点击输入标题</a:t>
            </a:r>
            <a:endPar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9" name="矩形 8"/>
          <p:cNvSpPr/>
          <p:nvPr/>
        </p:nvSpPr>
        <p:spPr>
          <a:xfrm>
            <a:off x="1980387" y="2176017"/>
            <a:ext cx="1215667" cy="284669"/>
          </a:xfrm>
          <a:prstGeom prst="rect">
            <a:avLst/>
          </a:prstGeom>
        </p:spPr>
        <p:txBody>
          <a:bodyPr wrap="none" lIns="68555" tIns="34278" rIns="68555" bIns="34278">
            <a:spAutoFit/>
          </a:bodyPr>
          <a:lstStyle/>
          <a:p>
            <a:pPr>
              <a:spcBef>
                <a:spcPct val="0"/>
              </a:spcBef>
              <a:buFont typeface="Arial" panose="020B0604020202020204" pitchFamily="34" charset="0"/>
              <a:buNone/>
            </a:pPr>
            <a:r>
              <a:rPr lang="zh-CN" altLang="en-US" sz="1400" b="1" dirty="0" smtClean="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点击输入标题</a:t>
            </a:r>
            <a:endPar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0" name="等腰三角形 9"/>
          <p:cNvSpPr>
            <a:spLocks noChangeAspect="1" noChangeArrowheads="1"/>
          </p:cNvSpPr>
          <p:nvPr/>
        </p:nvSpPr>
        <p:spPr bwMode="auto">
          <a:xfrm rot="5400000" flipV="1">
            <a:off x="5503326" y="1691782"/>
            <a:ext cx="179390" cy="154696"/>
          </a:xfrm>
          <a:prstGeom prst="triangle">
            <a:avLst>
              <a:gd name="adj" fmla="val 50000"/>
            </a:avLst>
          </a:prstGeom>
          <a:solidFill>
            <a:schemeClr val="accent5">
              <a:lumMod val="75000"/>
            </a:schemeClr>
          </a:solidFill>
          <a:ln>
            <a:noFill/>
          </a:ln>
        </p:spPr>
        <p:txBody>
          <a:bodyPr lIns="68555" tIns="34278" rIns="68555" bIns="34278"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200">
              <a:solidFill>
                <a:schemeClr val="tx1">
                  <a:lumMod val="65000"/>
                  <a:lumOff val="35000"/>
                </a:schemeClr>
              </a:solidFill>
              <a:latin typeface="Arial" panose="020B0604020202020204" pitchFamily="34" charset="0"/>
              <a:sym typeface="Arial" panose="020B0604020202020204" pitchFamily="34" charset="0"/>
            </a:endParaRPr>
          </a:p>
        </p:txBody>
      </p:sp>
      <p:sp>
        <p:nvSpPr>
          <p:cNvPr id="11" name="矩形 10"/>
          <p:cNvSpPr>
            <a:spLocks noChangeArrowheads="1"/>
          </p:cNvSpPr>
          <p:nvPr/>
        </p:nvSpPr>
        <p:spPr bwMode="auto">
          <a:xfrm>
            <a:off x="5724806" y="1621152"/>
            <a:ext cx="2116254" cy="56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900" dirty="0">
                <a:solidFill>
                  <a:schemeClr val="tx1">
                    <a:lumMod val="65000"/>
                    <a:lumOff val="35000"/>
                  </a:schemeClr>
                </a:solidFill>
                <a:latin typeface="Arial" panose="020B0604020202020204" pitchFamily="34" charset="0"/>
                <a:sym typeface="Arial" panose="020B0604020202020204" pitchFamily="34" charset="0"/>
              </a:rPr>
              <a:t>在此录入上述图表的综合描述说明，在此录入上述图表的综合描述说明，在此录入上述图表的综合描述说明。</a:t>
            </a:r>
            <a:endParaRPr lang="zh-CN" altLang="en-US" sz="900" dirty="0">
              <a:solidFill>
                <a:schemeClr val="tx1">
                  <a:lumMod val="65000"/>
                  <a:lumOff val="35000"/>
                </a:schemeClr>
              </a:solidFill>
              <a:latin typeface="Arial" panose="020B0604020202020204" pitchFamily="34" charset="0"/>
              <a:sym typeface="Arial" panose="020B0604020202020204" pitchFamily="34" charset="0"/>
            </a:endParaRPr>
          </a:p>
        </p:txBody>
      </p:sp>
      <p:sp>
        <p:nvSpPr>
          <p:cNvPr id="12" name="等腰三角形 18"/>
          <p:cNvSpPr>
            <a:spLocks noChangeAspect="1" noChangeArrowheads="1"/>
          </p:cNvSpPr>
          <p:nvPr/>
        </p:nvSpPr>
        <p:spPr bwMode="auto">
          <a:xfrm rot="5400000" flipV="1">
            <a:off x="5503326" y="3328656"/>
            <a:ext cx="179390" cy="154696"/>
          </a:xfrm>
          <a:prstGeom prst="triangle">
            <a:avLst>
              <a:gd name="adj" fmla="val 50000"/>
            </a:avLst>
          </a:prstGeom>
          <a:solidFill>
            <a:schemeClr val="accent1">
              <a:lumMod val="75000"/>
            </a:schemeClr>
          </a:solidFill>
          <a:ln>
            <a:noFill/>
          </a:ln>
        </p:spPr>
        <p:txBody>
          <a:bodyPr lIns="68555" tIns="34278" rIns="68555" bIns="34278"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200">
              <a:solidFill>
                <a:schemeClr val="tx1">
                  <a:lumMod val="65000"/>
                  <a:lumOff val="35000"/>
                </a:schemeClr>
              </a:solidFill>
              <a:latin typeface="Arial" panose="020B0604020202020204" pitchFamily="34" charset="0"/>
              <a:sym typeface="Arial" panose="020B0604020202020204" pitchFamily="34" charset="0"/>
            </a:endParaRPr>
          </a:p>
        </p:txBody>
      </p:sp>
      <p:sp>
        <p:nvSpPr>
          <p:cNvPr id="13" name="矩形 47"/>
          <p:cNvSpPr>
            <a:spLocks noChangeArrowheads="1"/>
          </p:cNvSpPr>
          <p:nvPr/>
        </p:nvSpPr>
        <p:spPr bwMode="auto">
          <a:xfrm>
            <a:off x="5724806" y="3258030"/>
            <a:ext cx="2116254" cy="56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900" dirty="0">
                <a:solidFill>
                  <a:schemeClr val="tx1">
                    <a:lumMod val="65000"/>
                    <a:lumOff val="35000"/>
                  </a:schemeClr>
                </a:solidFill>
                <a:latin typeface="Arial" panose="020B0604020202020204" pitchFamily="34" charset="0"/>
                <a:sym typeface="Arial" panose="020B0604020202020204" pitchFamily="34" charset="0"/>
              </a:rPr>
              <a:t>在此录入上述图表的综合描述说明，在此录入上述图表的综合描述说明，在此录入上述图表的综合描述说明。</a:t>
            </a:r>
            <a:endParaRPr lang="zh-CN" altLang="en-US" sz="900" dirty="0">
              <a:solidFill>
                <a:schemeClr val="tx1">
                  <a:lumMod val="65000"/>
                  <a:lumOff val="35000"/>
                </a:schemeClr>
              </a:solidFill>
              <a:latin typeface="Arial" panose="020B0604020202020204" pitchFamily="34" charset="0"/>
              <a:sym typeface="Arial" panose="020B0604020202020204" pitchFamily="34" charset="0"/>
            </a:endParaRPr>
          </a:p>
        </p:txBody>
      </p:sp>
      <p:sp>
        <p:nvSpPr>
          <p:cNvPr id="14" name="等腰三角形 18"/>
          <p:cNvSpPr>
            <a:spLocks noChangeAspect="1" noChangeArrowheads="1"/>
          </p:cNvSpPr>
          <p:nvPr/>
        </p:nvSpPr>
        <p:spPr bwMode="auto">
          <a:xfrm rot="16200000" flipH="1" flipV="1">
            <a:off x="3201192" y="2481410"/>
            <a:ext cx="179390" cy="154696"/>
          </a:xfrm>
          <a:prstGeom prst="triangle">
            <a:avLst>
              <a:gd name="adj" fmla="val 50000"/>
            </a:avLst>
          </a:prstGeom>
          <a:solidFill>
            <a:schemeClr val="accent2"/>
          </a:solidFill>
          <a:ln>
            <a:noFill/>
          </a:ln>
        </p:spPr>
        <p:txBody>
          <a:bodyPr lIns="68555" tIns="34278" rIns="68555" bIns="34278"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200">
              <a:solidFill>
                <a:schemeClr val="tx1">
                  <a:lumMod val="65000"/>
                  <a:lumOff val="35000"/>
                </a:schemeClr>
              </a:solidFill>
              <a:latin typeface="Arial" panose="020B0604020202020204" pitchFamily="34" charset="0"/>
              <a:sym typeface="Arial" panose="020B0604020202020204" pitchFamily="34" charset="0"/>
            </a:endParaRPr>
          </a:p>
        </p:txBody>
      </p:sp>
      <p:sp>
        <p:nvSpPr>
          <p:cNvPr id="15" name="矩形 47"/>
          <p:cNvSpPr>
            <a:spLocks noChangeArrowheads="1"/>
          </p:cNvSpPr>
          <p:nvPr/>
        </p:nvSpPr>
        <p:spPr bwMode="auto">
          <a:xfrm>
            <a:off x="1332484" y="2410777"/>
            <a:ext cx="1831963" cy="734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900" dirty="0">
                <a:solidFill>
                  <a:schemeClr val="tx1">
                    <a:lumMod val="65000"/>
                    <a:lumOff val="35000"/>
                  </a:schemeClr>
                </a:solidFill>
                <a:latin typeface="Arial" panose="020B0604020202020204" pitchFamily="34" charset="0"/>
                <a:sym typeface="Arial" panose="020B0604020202020204" pitchFamily="34" charset="0"/>
              </a:rPr>
              <a:t>在此录入图表的综合描述说明，在此录入上述图表的描述说明，在此录入上述图表的描述说明。在此录入上述图表的描述说明。</a:t>
            </a:r>
            <a:endParaRPr lang="zh-CN" altLang="en-US" sz="900" dirty="0">
              <a:solidFill>
                <a:schemeClr val="tx1">
                  <a:lumMod val="65000"/>
                  <a:lumOff val="35000"/>
                </a:schemeClr>
              </a:solidFill>
              <a:latin typeface="Arial" panose="020B0604020202020204" pitchFamily="34" charset="0"/>
              <a:sym typeface="Arial" panose="020B0604020202020204" pitchFamily="34" charset="0"/>
            </a:endParaRPr>
          </a:p>
        </p:txBody>
      </p:sp>
      <p:sp>
        <p:nvSpPr>
          <p:cNvPr id="16" name="形状 15"/>
          <p:cNvSpPr/>
          <p:nvPr/>
        </p:nvSpPr>
        <p:spPr>
          <a:xfrm>
            <a:off x="3475553" y="2048422"/>
            <a:ext cx="1400624" cy="1400835"/>
          </a:xfrm>
          <a:prstGeom prst="leftCircularArrow">
            <a:avLst>
              <a:gd name="adj1" fmla="val 8909"/>
              <a:gd name="adj2" fmla="val 1142322"/>
              <a:gd name="adj3" fmla="val 6293598"/>
              <a:gd name="adj4" fmla="val 18900002"/>
              <a:gd name="adj5" fmla="val 12500"/>
            </a:avLst>
          </a:prstGeom>
          <a:solidFill>
            <a:schemeClr val="accent1"/>
          </a:solidFill>
          <a:ln>
            <a:noFill/>
          </a:ln>
          <a:effectLst/>
        </p:spPr>
        <p:style>
          <a:lnRef idx="0">
            <a:scrgbClr r="0" g="0" b="0"/>
          </a:lnRef>
          <a:fillRef idx="3">
            <a:scrgbClr r="0" g="0" b="0"/>
          </a:fillRef>
          <a:effectRef idx="2">
            <a:scrgbClr r="0" g="0" b="0"/>
          </a:effectRef>
          <a:fontRef idx="minor">
            <a:schemeClr val="lt1"/>
          </a:fontRef>
        </p:style>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 name="空心弧 16"/>
          <p:cNvSpPr/>
          <p:nvPr/>
        </p:nvSpPr>
        <p:spPr>
          <a:xfrm>
            <a:off x="3978111" y="2965091"/>
            <a:ext cx="1203352" cy="1203834"/>
          </a:xfrm>
          <a:prstGeom prst="blockArc">
            <a:avLst>
              <a:gd name="adj1" fmla="val 13624405"/>
              <a:gd name="adj2" fmla="val 17228224"/>
              <a:gd name="adj3" fmla="val 11481"/>
            </a:avLst>
          </a:prstGeom>
          <a:solidFill>
            <a:schemeClr val="accent1"/>
          </a:solidFill>
          <a:ln>
            <a:noFill/>
          </a:ln>
          <a:effectLst/>
        </p:spPr>
        <p:style>
          <a:lnRef idx="0">
            <a:scrgbClr r="0" g="0" b="0"/>
          </a:lnRef>
          <a:fillRef idx="3">
            <a:scrgbClr r="0" g="0" b="0"/>
          </a:fillRef>
          <a:effectRef idx="2">
            <a:scrgbClr r="0" g="0" b="0"/>
          </a:effectRef>
          <a:fontRef idx="minor">
            <a:schemeClr val="lt1"/>
          </a:fontRef>
        </p:style>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8" name="组合 17"/>
          <p:cNvGrpSpPr/>
          <p:nvPr/>
        </p:nvGrpSpPr>
        <p:grpSpPr>
          <a:xfrm rot="2736489">
            <a:off x="4389249" y="1701827"/>
            <a:ext cx="433557" cy="379975"/>
            <a:chOff x="4212441" y="1835306"/>
            <a:chExt cx="645570" cy="565784"/>
          </a:xfrm>
          <a:solidFill>
            <a:schemeClr val="accent5">
              <a:lumMod val="75000"/>
            </a:schemeClr>
          </a:solidFill>
        </p:grpSpPr>
        <p:sp>
          <p:nvSpPr>
            <p:cNvPr id="19" name="Freeform 143"/>
            <p:cNvSpPr/>
            <p:nvPr/>
          </p:nvSpPr>
          <p:spPr bwMode="auto">
            <a:xfrm>
              <a:off x="4386528" y="2100064"/>
              <a:ext cx="297398" cy="119685"/>
            </a:xfrm>
            <a:custGeom>
              <a:avLst/>
              <a:gdLst>
                <a:gd name="T0" fmla="*/ 30 w 35"/>
                <a:gd name="T1" fmla="*/ 13 h 14"/>
                <a:gd name="T2" fmla="*/ 5 w 35"/>
                <a:gd name="T3" fmla="*/ 13 h 14"/>
                <a:gd name="T4" fmla="*/ 5 w 35"/>
                <a:gd name="T5" fmla="*/ 13 h 14"/>
                <a:gd name="T6" fmla="*/ 1 w 35"/>
                <a:gd name="T7" fmla="*/ 13 h 14"/>
                <a:gd name="T8" fmla="*/ 1 w 35"/>
                <a:gd name="T9" fmla="*/ 13 h 14"/>
                <a:gd name="T10" fmla="*/ 1 w 35"/>
                <a:gd name="T11" fmla="*/ 9 h 14"/>
                <a:gd name="T12" fmla="*/ 1 w 35"/>
                <a:gd name="T13" fmla="*/ 9 h 14"/>
                <a:gd name="T14" fmla="*/ 34 w 35"/>
                <a:gd name="T15" fmla="*/ 9 h 14"/>
                <a:gd name="T16" fmla="*/ 34 w 35"/>
                <a:gd name="T17" fmla="*/ 9 h 14"/>
                <a:gd name="T18" fmla="*/ 34 w 35"/>
                <a:gd name="T19" fmla="*/ 13 h 14"/>
                <a:gd name="T20" fmla="*/ 34 w 35"/>
                <a:gd name="T21" fmla="*/ 13 h 14"/>
                <a:gd name="T22" fmla="*/ 30 w 35"/>
                <a:gd name="T23" fmla="*/ 1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 h="14">
                  <a:moveTo>
                    <a:pt x="30" y="13"/>
                  </a:moveTo>
                  <a:cubicBezTo>
                    <a:pt x="23" y="6"/>
                    <a:pt x="12" y="6"/>
                    <a:pt x="5" y="13"/>
                  </a:cubicBezTo>
                  <a:cubicBezTo>
                    <a:pt x="5" y="13"/>
                    <a:pt x="5" y="13"/>
                    <a:pt x="5" y="13"/>
                  </a:cubicBezTo>
                  <a:cubicBezTo>
                    <a:pt x="4" y="14"/>
                    <a:pt x="2" y="14"/>
                    <a:pt x="1" y="13"/>
                  </a:cubicBezTo>
                  <a:cubicBezTo>
                    <a:pt x="1" y="13"/>
                    <a:pt x="1" y="13"/>
                    <a:pt x="1" y="13"/>
                  </a:cubicBezTo>
                  <a:cubicBezTo>
                    <a:pt x="0" y="12"/>
                    <a:pt x="0" y="10"/>
                    <a:pt x="1" y="9"/>
                  </a:cubicBezTo>
                  <a:cubicBezTo>
                    <a:pt x="1" y="9"/>
                    <a:pt x="1" y="9"/>
                    <a:pt x="1" y="9"/>
                  </a:cubicBezTo>
                  <a:cubicBezTo>
                    <a:pt x="10" y="0"/>
                    <a:pt x="25" y="0"/>
                    <a:pt x="34" y="9"/>
                  </a:cubicBezTo>
                  <a:cubicBezTo>
                    <a:pt x="34" y="9"/>
                    <a:pt x="34" y="9"/>
                    <a:pt x="34" y="9"/>
                  </a:cubicBezTo>
                  <a:cubicBezTo>
                    <a:pt x="35" y="10"/>
                    <a:pt x="35" y="12"/>
                    <a:pt x="34" y="13"/>
                  </a:cubicBezTo>
                  <a:cubicBezTo>
                    <a:pt x="34" y="13"/>
                    <a:pt x="34" y="13"/>
                    <a:pt x="34" y="13"/>
                  </a:cubicBezTo>
                  <a:cubicBezTo>
                    <a:pt x="33" y="14"/>
                    <a:pt x="31" y="14"/>
                    <a:pt x="30"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6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144"/>
            <p:cNvSpPr/>
            <p:nvPr/>
          </p:nvSpPr>
          <p:spPr bwMode="auto">
            <a:xfrm>
              <a:off x="4451810" y="2227003"/>
              <a:ext cx="174086" cy="174087"/>
            </a:xfrm>
            <a:custGeom>
              <a:avLst/>
              <a:gdLst>
                <a:gd name="T0" fmla="*/ 3 w 20"/>
                <a:gd name="T1" fmla="*/ 17 h 20"/>
                <a:gd name="T2" fmla="*/ 3 w 20"/>
                <a:gd name="T3" fmla="*/ 4 h 20"/>
                <a:gd name="T4" fmla="*/ 16 w 20"/>
                <a:gd name="T5" fmla="*/ 4 h 20"/>
                <a:gd name="T6" fmla="*/ 16 w 20"/>
                <a:gd name="T7" fmla="*/ 17 h 20"/>
                <a:gd name="T8" fmla="*/ 3 w 20"/>
                <a:gd name="T9" fmla="*/ 17 h 20"/>
              </a:gdLst>
              <a:ahLst/>
              <a:cxnLst>
                <a:cxn ang="0">
                  <a:pos x="T0" y="T1"/>
                </a:cxn>
                <a:cxn ang="0">
                  <a:pos x="T2" y="T3"/>
                </a:cxn>
                <a:cxn ang="0">
                  <a:pos x="T4" y="T5"/>
                </a:cxn>
                <a:cxn ang="0">
                  <a:pos x="T6" y="T7"/>
                </a:cxn>
                <a:cxn ang="0">
                  <a:pos x="T8" y="T9"/>
                </a:cxn>
              </a:cxnLst>
              <a:rect l="0" t="0" r="r" b="b"/>
              <a:pathLst>
                <a:path w="20" h="20">
                  <a:moveTo>
                    <a:pt x="3" y="17"/>
                  </a:moveTo>
                  <a:cubicBezTo>
                    <a:pt x="0" y="13"/>
                    <a:pt x="0" y="7"/>
                    <a:pt x="3" y="4"/>
                  </a:cubicBezTo>
                  <a:cubicBezTo>
                    <a:pt x="7" y="0"/>
                    <a:pt x="12" y="0"/>
                    <a:pt x="16" y="4"/>
                  </a:cubicBezTo>
                  <a:cubicBezTo>
                    <a:pt x="20" y="7"/>
                    <a:pt x="20" y="13"/>
                    <a:pt x="16" y="17"/>
                  </a:cubicBezTo>
                  <a:cubicBezTo>
                    <a:pt x="12" y="20"/>
                    <a:pt x="7" y="20"/>
                    <a:pt x="3"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6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145"/>
            <p:cNvSpPr/>
            <p:nvPr/>
          </p:nvSpPr>
          <p:spPr bwMode="auto">
            <a:xfrm>
              <a:off x="4299484" y="1962245"/>
              <a:ext cx="471484" cy="170461"/>
            </a:xfrm>
            <a:custGeom>
              <a:avLst/>
              <a:gdLst>
                <a:gd name="T0" fmla="*/ 50 w 55"/>
                <a:gd name="T1" fmla="*/ 19 h 20"/>
                <a:gd name="T2" fmla="*/ 6 w 55"/>
                <a:gd name="T3" fmla="*/ 19 h 20"/>
                <a:gd name="T4" fmla="*/ 6 w 55"/>
                <a:gd name="T5" fmla="*/ 19 h 20"/>
                <a:gd name="T6" fmla="*/ 1 w 55"/>
                <a:gd name="T7" fmla="*/ 19 h 20"/>
                <a:gd name="T8" fmla="*/ 1 w 55"/>
                <a:gd name="T9" fmla="*/ 19 h 20"/>
                <a:gd name="T10" fmla="*/ 1 w 55"/>
                <a:gd name="T11" fmla="*/ 15 h 20"/>
                <a:gd name="T12" fmla="*/ 1 w 55"/>
                <a:gd name="T13" fmla="*/ 15 h 20"/>
                <a:gd name="T14" fmla="*/ 54 w 55"/>
                <a:gd name="T15" fmla="*/ 15 h 20"/>
                <a:gd name="T16" fmla="*/ 54 w 55"/>
                <a:gd name="T17" fmla="*/ 15 h 20"/>
                <a:gd name="T18" fmla="*/ 54 w 55"/>
                <a:gd name="T19" fmla="*/ 19 h 20"/>
                <a:gd name="T20" fmla="*/ 54 w 55"/>
                <a:gd name="T21" fmla="*/ 19 h 20"/>
                <a:gd name="T22" fmla="*/ 50 w 55"/>
                <a:gd name="T23"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5" h="20">
                  <a:moveTo>
                    <a:pt x="50" y="19"/>
                  </a:moveTo>
                  <a:cubicBezTo>
                    <a:pt x="37" y="7"/>
                    <a:pt x="18" y="7"/>
                    <a:pt x="6" y="19"/>
                  </a:cubicBezTo>
                  <a:cubicBezTo>
                    <a:pt x="6" y="19"/>
                    <a:pt x="6" y="19"/>
                    <a:pt x="6" y="19"/>
                  </a:cubicBezTo>
                  <a:cubicBezTo>
                    <a:pt x="4" y="20"/>
                    <a:pt x="2" y="20"/>
                    <a:pt x="1" y="19"/>
                  </a:cubicBezTo>
                  <a:cubicBezTo>
                    <a:pt x="1" y="19"/>
                    <a:pt x="1" y="19"/>
                    <a:pt x="1" y="19"/>
                  </a:cubicBezTo>
                  <a:cubicBezTo>
                    <a:pt x="0" y="18"/>
                    <a:pt x="0" y="16"/>
                    <a:pt x="1" y="15"/>
                  </a:cubicBezTo>
                  <a:cubicBezTo>
                    <a:pt x="1" y="15"/>
                    <a:pt x="1" y="15"/>
                    <a:pt x="1" y="15"/>
                  </a:cubicBezTo>
                  <a:cubicBezTo>
                    <a:pt x="16" y="0"/>
                    <a:pt x="39" y="0"/>
                    <a:pt x="54" y="15"/>
                  </a:cubicBezTo>
                  <a:cubicBezTo>
                    <a:pt x="54" y="15"/>
                    <a:pt x="54" y="15"/>
                    <a:pt x="54" y="15"/>
                  </a:cubicBezTo>
                  <a:cubicBezTo>
                    <a:pt x="55" y="16"/>
                    <a:pt x="55" y="18"/>
                    <a:pt x="54" y="19"/>
                  </a:cubicBezTo>
                  <a:cubicBezTo>
                    <a:pt x="54" y="19"/>
                    <a:pt x="54" y="19"/>
                    <a:pt x="54" y="19"/>
                  </a:cubicBezTo>
                  <a:cubicBezTo>
                    <a:pt x="53" y="20"/>
                    <a:pt x="51" y="20"/>
                    <a:pt x="50"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6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146"/>
            <p:cNvSpPr/>
            <p:nvPr/>
          </p:nvSpPr>
          <p:spPr bwMode="auto">
            <a:xfrm>
              <a:off x="4212441" y="1835306"/>
              <a:ext cx="645570" cy="213982"/>
            </a:xfrm>
            <a:custGeom>
              <a:avLst/>
              <a:gdLst>
                <a:gd name="T0" fmla="*/ 70 w 75"/>
                <a:gd name="T1" fmla="*/ 24 h 25"/>
                <a:gd name="T2" fmla="*/ 6 w 75"/>
                <a:gd name="T3" fmla="*/ 24 h 25"/>
                <a:gd name="T4" fmla="*/ 6 w 75"/>
                <a:gd name="T5" fmla="*/ 24 h 25"/>
                <a:gd name="T6" fmla="*/ 2 w 75"/>
                <a:gd name="T7" fmla="*/ 24 h 25"/>
                <a:gd name="T8" fmla="*/ 2 w 75"/>
                <a:gd name="T9" fmla="*/ 24 h 25"/>
                <a:gd name="T10" fmla="*/ 2 w 75"/>
                <a:gd name="T11" fmla="*/ 20 h 25"/>
                <a:gd name="T12" fmla="*/ 2 w 75"/>
                <a:gd name="T13" fmla="*/ 20 h 25"/>
                <a:gd name="T14" fmla="*/ 74 w 75"/>
                <a:gd name="T15" fmla="*/ 20 h 25"/>
                <a:gd name="T16" fmla="*/ 74 w 75"/>
                <a:gd name="T17" fmla="*/ 20 h 25"/>
                <a:gd name="T18" fmla="*/ 74 w 75"/>
                <a:gd name="T19" fmla="*/ 24 h 25"/>
                <a:gd name="T20" fmla="*/ 74 w 75"/>
                <a:gd name="T21" fmla="*/ 24 h 25"/>
                <a:gd name="T22" fmla="*/ 70 w 75"/>
                <a:gd name="T23" fmla="*/ 2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5" h="25">
                  <a:moveTo>
                    <a:pt x="70" y="24"/>
                  </a:moveTo>
                  <a:cubicBezTo>
                    <a:pt x="52" y="7"/>
                    <a:pt x="23" y="7"/>
                    <a:pt x="6" y="24"/>
                  </a:cubicBezTo>
                  <a:cubicBezTo>
                    <a:pt x="6" y="24"/>
                    <a:pt x="6" y="24"/>
                    <a:pt x="6" y="24"/>
                  </a:cubicBezTo>
                  <a:cubicBezTo>
                    <a:pt x="5" y="25"/>
                    <a:pt x="3" y="25"/>
                    <a:pt x="2" y="24"/>
                  </a:cubicBezTo>
                  <a:cubicBezTo>
                    <a:pt x="2" y="24"/>
                    <a:pt x="2" y="24"/>
                    <a:pt x="2" y="24"/>
                  </a:cubicBezTo>
                  <a:cubicBezTo>
                    <a:pt x="0" y="23"/>
                    <a:pt x="0" y="21"/>
                    <a:pt x="2" y="20"/>
                  </a:cubicBezTo>
                  <a:cubicBezTo>
                    <a:pt x="2" y="20"/>
                    <a:pt x="2" y="20"/>
                    <a:pt x="2" y="20"/>
                  </a:cubicBezTo>
                  <a:cubicBezTo>
                    <a:pt x="21" y="0"/>
                    <a:pt x="54" y="0"/>
                    <a:pt x="74" y="20"/>
                  </a:cubicBezTo>
                  <a:cubicBezTo>
                    <a:pt x="74" y="20"/>
                    <a:pt x="74" y="20"/>
                    <a:pt x="74" y="20"/>
                  </a:cubicBezTo>
                  <a:cubicBezTo>
                    <a:pt x="75" y="21"/>
                    <a:pt x="75" y="23"/>
                    <a:pt x="74" y="24"/>
                  </a:cubicBezTo>
                  <a:cubicBezTo>
                    <a:pt x="74" y="24"/>
                    <a:pt x="74" y="24"/>
                    <a:pt x="74" y="24"/>
                  </a:cubicBezTo>
                  <a:cubicBezTo>
                    <a:pt x="73" y="25"/>
                    <a:pt x="71" y="25"/>
                    <a:pt x="70"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6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组合 22"/>
          <p:cNvGrpSpPr/>
          <p:nvPr/>
        </p:nvGrpSpPr>
        <p:grpSpPr>
          <a:xfrm>
            <a:off x="3956933" y="2568460"/>
            <a:ext cx="415694" cy="331537"/>
            <a:chOff x="3009633" y="2833220"/>
            <a:chExt cx="591168" cy="471487"/>
          </a:xfrm>
          <a:solidFill>
            <a:schemeClr val="accent2"/>
          </a:solidFill>
        </p:grpSpPr>
        <p:sp>
          <p:nvSpPr>
            <p:cNvPr id="24" name="Oval 214"/>
            <p:cNvSpPr>
              <a:spLocks noChangeArrowheads="1"/>
            </p:cNvSpPr>
            <p:nvPr/>
          </p:nvSpPr>
          <p:spPr bwMode="auto">
            <a:xfrm>
              <a:off x="3234494" y="3210410"/>
              <a:ext cx="94297" cy="9429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6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Oval 215"/>
            <p:cNvSpPr>
              <a:spLocks noChangeArrowheads="1"/>
            </p:cNvSpPr>
            <p:nvPr/>
          </p:nvSpPr>
          <p:spPr bwMode="auto">
            <a:xfrm>
              <a:off x="3404954" y="3210410"/>
              <a:ext cx="101550" cy="9429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6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216"/>
            <p:cNvSpPr>
              <a:spLocks noEditPoints="1"/>
            </p:cNvSpPr>
            <p:nvPr/>
          </p:nvSpPr>
          <p:spPr bwMode="auto">
            <a:xfrm>
              <a:off x="3009633" y="2833220"/>
              <a:ext cx="591168" cy="340921"/>
            </a:xfrm>
            <a:custGeom>
              <a:avLst/>
              <a:gdLst>
                <a:gd name="T0" fmla="*/ 66 w 69"/>
                <a:gd name="T1" fmla="*/ 13 h 40"/>
                <a:gd name="T2" fmla="*/ 26 w 69"/>
                <a:gd name="T3" fmla="*/ 13 h 40"/>
                <a:gd name="T4" fmla="*/ 22 w 69"/>
                <a:gd name="T5" fmla="*/ 9 h 40"/>
                <a:gd name="T6" fmla="*/ 22 w 69"/>
                <a:gd name="T7" fmla="*/ 4 h 40"/>
                <a:gd name="T8" fmla="*/ 17 w 69"/>
                <a:gd name="T9" fmla="*/ 0 h 40"/>
                <a:gd name="T10" fmla="*/ 4 w 69"/>
                <a:gd name="T11" fmla="*/ 0 h 40"/>
                <a:gd name="T12" fmla="*/ 0 w 69"/>
                <a:gd name="T13" fmla="*/ 4 h 40"/>
                <a:gd name="T14" fmla="*/ 4 w 69"/>
                <a:gd name="T15" fmla="*/ 8 h 40"/>
                <a:gd name="T16" fmla="*/ 9 w 69"/>
                <a:gd name="T17" fmla="*/ 8 h 40"/>
                <a:gd name="T18" fmla="*/ 14 w 69"/>
                <a:gd name="T19" fmla="*/ 12 h 40"/>
                <a:gd name="T20" fmla="*/ 24 w 69"/>
                <a:gd name="T21" fmla="*/ 37 h 40"/>
                <a:gd name="T22" fmla="*/ 30 w 69"/>
                <a:gd name="T23" fmla="*/ 40 h 40"/>
                <a:gd name="T24" fmla="*/ 54 w 69"/>
                <a:gd name="T25" fmla="*/ 40 h 40"/>
                <a:gd name="T26" fmla="*/ 60 w 69"/>
                <a:gd name="T27" fmla="*/ 37 h 40"/>
                <a:gd name="T28" fmla="*/ 68 w 69"/>
                <a:gd name="T29" fmla="*/ 17 h 40"/>
                <a:gd name="T30" fmla="*/ 66 w 69"/>
                <a:gd name="T31" fmla="*/ 13 h 40"/>
                <a:gd name="T32" fmla="*/ 53 w 69"/>
                <a:gd name="T33" fmla="*/ 35 h 40"/>
                <a:gd name="T34" fmla="*/ 32 w 69"/>
                <a:gd name="T35" fmla="*/ 35 h 40"/>
                <a:gd name="T36" fmla="*/ 26 w 69"/>
                <a:gd name="T37" fmla="*/ 19 h 40"/>
                <a:gd name="T38" fmla="*/ 59 w 69"/>
                <a:gd name="T39" fmla="*/ 19 h 40"/>
                <a:gd name="T40" fmla="*/ 53 w 69"/>
                <a:gd name="T41" fmla="*/ 3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9" h="40">
                  <a:moveTo>
                    <a:pt x="66" y="13"/>
                  </a:moveTo>
                  <a:cubicBezTo>
                    <a:pt x="26" y="13"/>
                    <a:pt x="26" y="13"/>
                    <a:pt x="26" y="13"/>
                  </a:cubicBezTo>
                  <a:cubicBezTo>
                    <a:pt x="24" y="13"/>
                    <a:pt x="22" y="11"/>
                    <a:pt x="22" y="9"/>
                  </a:cubicBezTo>
                  <a:cubicBezTo>
                    <a:pt x="22" y="4"/>
                    <a:pt x="22" y="4"/>
                    <a:pt x="22" y="4"/>
                  </a:cubicBezTo>
                  <a:cubicBezTo>
                    <a:pt x="22" y="2"/>
                    <a:pt x="20" y="0"/>
                    <a:pt x="17" y="0"/>
                  </a:cubicBezTo>
                  <a:cubicBezTo>
                    <a:pt x="4" y="0"/>
                    <a:pt x="4" y="0"/>
                    <a:pt x="4" y="0"/>
                  </a:cubicBezTo>
                  <a:cubicBezTo>
                    <a:pt x="2" y="0"/>
                    <a:pt x="0" y="2"/>
                    <a:pt x="0" y="4"/>
                  </a:cubicBezTo>
                  <a:cubicBezTo>
                    <a:pt x="0" y="6"/>
                    <a:pt x="2" y="8"/>
                    <a:pt x="4" y="8"/>
                  </a:cubicBezTo>
                  <a:cubicBezTo>
                    <a:pt x="9" y="8"/>
                    <a:pt x="9" y="8"/>
                    <a:pt x="9" y="8"/>
                  </a:cubicBezTo>
                  <a:cubicBezTo>
                    <a:pt x="11" y="8"/>
                    <a:pt x="14" y="9"/>
                    <a:pt x="14" y="12"/>
                  </a:cubicBezTo>
                  <a:cubicBezTo>
                    <a:pt x="24" y="37"/>
                    <a:pt x="24" y="37"/>
                    <a:pt x="24" y="37"/>
                  </a:cubicBezTo>
                  <a:cubicBezTo>
                    <a:pt x="25" y="39"/>
                    <a:pt x="27" y="40"/>
                    <a:pt x="30" y="40"/>
                  </a:cubicBezTo>
                  <a:cubicBezTo>
                    <a:pt x="54" y="40"/>
                    <a:pt x="54" y="40"/>
                    <a:pt x="54" y="40"/>
                  </a:cubicBezTo>
                  <a:cubicBezTo>
                    <a:pt x="57" y="40"/>
                    <a:pt x="59" y="39"/>
                    <a:pt x="60" y="37"/>
                  </a:cubicBezTo>
                  <a:cubicBezTo>
                    <a:pt x="68" y="17"/>
                    <a:pt x="68" y="17"/>
                    <a:pt x="68" y="17"/>
                  </a:cubicBezTo>
                  <a:cubicBezTo>
                    <a:pt x="69" y="15"/>
                    <a:pt x="68" y="13"/>
                    <a:pt x="66" y="13"/>
                  </a:cubicBezTo>
                  <a:close/>
                  <a:moveTo>
                    <a:pt x="53" y="35"/>
                  </a:moveTo>
                  <a:cubicBezTo>
                    <a:pt x="32" y="35"/>
                    <a:pt x="32" y="35"/>
                    <a:pt x="32" y="35"/>
                  </a:cubicBezTo>
                  <a:cubicBezTo>
                    <a:pt x="26" y="19"/>
                    <a:pt x="26" y="19"/>
                    <a:pt x="26" y="19"/>
                  </a:cubicBezTo>
                  <a:cubicBezTo>
                    <a:pt x="59" y="19"/>
                    <a:pt x="59" y="19"/>
                    <a:pt x="59" y="19"/>
                  </a:cubicBezTo>
                  <a:lnTo>
                    <a:pt x="53"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6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7" name="组合 26"/>
          <p:cNvGrpSpPr/>
          <p:nvPr/>
        </p:nvGrpSpPr>
        <p:grpSpPr>
          <a:xfrm>
            <a:off x="4396960" y="3359158"/>
            <a:ext cx="318785" cy="415697"/>
            <a:chOff x="6889388" y="2720789"/>
            <a:chExt cx="453350" cy="591172"/>
          </a:xfrm>
          <a:solidFill>
            <a:schemeClr val="accent1">
              <a:lumMod val="75000"/>
            </a:schemeClr>
          </a:solidFill>
        </p:grpSpPr>
        <p:sp>
          <p:nvSpPr>
            <p:cNvPr id="28" name="Freeform 197"/>
            <p:cNvSpPr>
              <a:spLocks noEditPoints="1"/>
            </p:cNvSpPr>
            <p:nvPr/>
          </p:nvSpPr>
          <p:spPr bwMode="auto">
            <a:xfrm>
              <a:off x="7092489" y="2920264"/>
              <a:ext cx="250249" cy="391697"/>
            </a:xfrm>
            <a:custGeom>
              <a:avLst/>
              <a:gdLst>
                <a:gd name="T0" fmla="*/ 18 w 29"/>
                <a:gd name="T1" fmla="*/ 0 h 46"/>
                <a:gd name="T2" fmla="*/ 18 w 29"/>
                <a:gd name="T3" fmla="*/ 13 h 46"/>
                <a:gd name="T4" fmla="*/ 29 w 29"/>
                <a:gd name="T5" fmla="*/ 13 h 46"/>
                <a:gd name="T6" fmla="*/ 29 w 29"/>
                <a:gd name="T7" fmla="*/ 0 h 46"/>
                <a:gd name="T8" fmla="*/ 18 w 29"/>
                <a:gd name="T9" fmla="*/ 0 h 46"/>
                <a:gd name="T10" fmla="*/ 0 w 29"/>
                <a:gd name="T11" fmla="*/ 31 h 46"/>
                <a:gd name="T12" fmla="*/ 14 w 29"/>
                <a:gd name="T13" fmla="*/ 46 h 46"/>
                <a:gd name="T14" fmla="*/ 29 w 29"/>
                <a:gd name="T15" fmla="*/ 31 h 46"/>
                <a:gd name="T16" fmla="*/ 29 w 29"/>
                <a:gd name="T17" fmla="*/ 15 h 46"/>
                <a:gd name="T18" fmla="*/ 0 w 29"/>
                <a:gd name="T19" fmla="*/ 15 h 46"/>
                <a:gd name="T20" fmla="*/ 0 w 29"/>
                <a:gd name="T21" fmla="*/ 31 h 46"/>
                <a:gd name="T22" fmla="*/ 15 w 29"/>
                <a:gd name="T23" fmla="*/ 0 h 46"/>
                <a:gd name="T24" fmla="*/ 0 w 29"/>
                <a:gd name="T25" fmla="*/ 0 h 46"/>
                <a:gd name="T26" fmla="*/ 0 w 29"/>
                <a:gd name="T27" fmla="*/ 13 h 46"/>
                <a:gd name="T28" fmla="*/ 15 w 29"/>
                <a:gd name="T29" fmla="*/ 13 h 46"/>
                <a:gd name="T30" fmla="*/ 15 w 29"/>
                <a:gd name="T31"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 h="46">
                  <a:moveTo>
                    <a:pt x="18" y="0"/>
                  </a:moveTo>
                  <a:cubicBezTo>
                    <a:pt x="18" y="13"/>
                    <a:pt x="18" y="13"/>
                    <a:pt x="18" y="13"/>
                  </a:cubicBezTo>
                  <a:cubicBezTo>
                    <a:pt x="29" y="13"/>
                    <a:pt x="29" y="13"/>
                    <a:pt x="29" y="13"/>
                  </a:cubicBezTo>
                  <a:cubicBezTo>
                    <a:pt x="29" y="0"/>
                    <a:pt x="29" y="0"/>
                    <a:pt x="29" y="0"/>
                  </a:cubicBezTo>
                  <a:lnTo>
                    <a:pt x="18" y="0"/>
                  </a:lnTo>
                  <a:close/>
                  <a:moveTo>
                    <a:pt x="0" y="31"/>
                  </a:moveTo>
                  <a:cubicBezTo>
                    <a:pt x="0" y="39"/>
                    <a:pt x="6" y="46"/>
                    <a:pt x="14" y="46"/>
                  </a:cubicBezTo>
                  <a:cubicBezTo>
                    <a:pt x="22" y="46"/>
                    <a:pt x="29" y="39"/>
                    <a:pt x="29" y="31"/>
                  </a:cubicBezTo>
                  <a:cubicBezTo>
                    <a:pt x="29" y="15"/>
                    <a:pt x="29" y="15"/>
                    <a:pt x="29" y="15"/>
                  </a:cubicBezTo>
                  <a:cubicBezTo>
                    <a:pt x="0" y="15"/>
                    <a:pt x="0" y="15"/>
                    <a:pt x="0" y="15"/>
                  </a:cubicBezTo>
                  <a:lnTo>
                    <a:pt x="0" y="31"/>
                  </a:lnTo>
                  <a:close/>
                  <a:moveTo>
                    <a:pt x="15" y="0"/>
                  </a:moveTo>
                  <a:cubicBezTo>
                    <a:pt x="0" y="0"/>
                    <a:pt x="0" y="0"/>
                    <a:pt x="0" y="0"/>
                  </a:cubicBezTo>
                  <a:cubicBezTo>
                    <a:pt x="0" y="13"/>
                    <a:pt x="0" y="13"/>
                    <a:pt x="0" y="13"/>
                  </a:cubicBezTo>
                  <a:cubicBezTo>
                    <a:pt x="15" y="13"/>
                    <a:pt x="15" y="13"/>
                    <a:pt x="15" y="13"/>
                  </a:cubicBezTo>
                  <a:lnTo>
                    <a:pt x="15" y="0"/>
                  </a:lnTo>
                  <a:close/>
                </a:path>
              </a:pathLst>
            </a:custGeom>
            <a:grpFill/>
            <a:ln>
              <a:noFill/>
            </a:ln>
          </p:spPr>
          <p:txBody>
            <a:bodyPr vert="horz" wrap="square" lIns="91416" tIns="45708" rIns="91416" bIns="45708" numCol="1" anchor="t" anchorCtr="0" compatLnSpc="1"/>
            <a:lstStyle/>
            <a:p>
              <a:endParaRPr lang="zh-CN" altLang="en-US" sz="16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198"/>
            <p:cNvSpPr/>
            <p:nvPr/>
          </p:nvSpPr>
          <p:spPr bwMode="auto">
            <a:xfrm>
              <a:off x="6889388" y="2720789"/>
              <a:ext cx="333666" cy="301026"/>
            </a:xfrm>
            <a:custGeom>
              <a:avLst/>
              <a:gdLst>
                <a:gd name="T0" fmla="*/ 0 w 39"/>
                <a:gd name="T1" fmla="*/ 20 h 35"/>
                <a:gd name="T2" fmla="*/ 19 w 39"/>
                <a:gd name="T3" fmla="*/ 0 h 35"/>
                <a:gd name="T4" fmla="*/ 19 w 39"/>
                <a:gd name="T5" fmla="*/ 0 h 35"/>
                <a:gd name="T6" fmla="*/ 39 w 39"/>
                <a:gd name="T7" fmla="*/ 20 h 35"/>
                <a:gd name="T8" fmla="*/ 39 w 39"/>
                <a:gd name="T9" fmla="*/ 20 h 35"/>
                <a:gd name="T10" fmla="*/ 36 w 39"/>
                <a:gd name="T11" fmla="*/ 20 h 35"/>
                <a:gd name="T12" fmla="*/ 31 w 39"/>
                <a:gd name="T13" fmla="*/ 8 h 35"/>
                <a:gd name="T14" fmla="*/ 31 w 39"/>
                <a:gd name="T15" fmla="*/ 8 h 35"/>
                <a:gd name="T16" fmla="*/ 19 w 39"/>
                <a:gd name="T17" fmla="*/ 3 h 35"/>
                <a:gd name="T18" fmla="*/ 19 w 39"/>
                <a:gd name="T19" fmla="*/ 3 h 35"/>
                <a:gd name="T20" fmla="*/ 7 w 39"/>
                <a:gd name="T21" fmla="*/ 8 h 35"/>
                <a:gd name="T22" fmla="*/ 7 w 39"/>
                <a:gd name="T23" fmla="*/ 8 h 35"/>
                <a:gd name="T24" fmla="*/ 3 w 39"/>
                <a:gd name="T25" fmla="*/ 20 h 35"/>
                <a:gd name="T26" fmla="*/ 3 w 39"/>
                <a:gd name="T27" fmla="*/ 20 h 35"/>
                <a:gd name="T28" fmla="*/ 8 w 39"/>
                <a:gd name="T29" fmla="*/ 32 h 35"/>
                <a:gd name="T30" fmla="*/ 8 w 39"/>
                <a:gd name="T31" fmla="*/ 32 h 35"/>
                <a:gd name="T32" fmla="*/ 6 w 39"/>
                <a:gd name="T33" fmla="*/ 35 h 35"/>
                <a:gd name="T34" fmla="*/ 0 w 39"/>
                <a:gd name="T35" fmla="*/ 2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35">
                  <a:moveTo>
                    <a:pt x="0" y="20"/>
                  </a:moveTo>
                  <a:cubicBezTo>
                    <a:pt x="0" y="9"/>
                    <a:pt x="8" y="1"/>
                    <a:pt x="19" y="0"/>
                  </a:cubicBezTo>
                  <a:cubicBezTo>
                    <a:pt x="19" y="0"/>
                    <a:pt x="19" y="0"/>
                    <a:pt x="19" y="0"/>
                  </a:cubicBezTo>
                  <a:cubicBezTo>
                    <a:pt x="30" y="1"/>
                    <a:pt x="39" y="9"/>
                    <a:pt x="39" y="20"/>
                  </a:cubicBezTo>
                  <a:cubicBezTo>
                    <a:pt x="39" y="20"/>
                    <a:pt x="39" y="20"/>
                    <a:pt x="39" y="20"/>
                  </a:cubicBezTo>
                  <a:cubicBezTo>
                    <a:pt x="36" y="20"/>
                    <a:pt x="36" y="20"/>
                    <a:pt x="36" y="20"/>
                  </a:cubicBezTo>
                  <a:cubicBezTo>
                    <a:pt x="36" y="16"/>
                    <a:pt x="34" y="11"/>
                    <a:pt x="31" y="8"/>
                  </a:cubicBezTo>
                  <a:cubicBezTo>
                    <a:pt x="31" y="8"/>
                    <a:pt x="31" y="8"/>
                    <a:pt x="31" y="8"/>
                  </a:cubicBezTo>
                  <a:cubicBezTo>
                    <a:pt x="28" y="5"/>
                    <a:pt x="24" y="3"/>
                    <a:pt x="19" y="3"/>
                  </a:cubicBezTo>
                  <a:cubicBezTo>
                    <a:pt x="19" y="3"/>
                    <a:pt x="19" y="3"/>
                    <a:pt x="19" y="3"/>
                  </a:cubicBezTo>
                  <a:cubicBezTo>
                    <a:pt x="15" y="3"/>
                    <a:pt x="10" y="5"/>
                    <a:pt x="7" y="8"/>
                  </a:cubicBezTo>
                  <a:cubicBezTo>
                    <a:pt x="7" y="8"/>
                    <a:pt x="7" y="8"/>
                    <a:pt x="7" y="8"/>
                  </a:cubicBezTo>
                  <a:cubicBezTo>
                    <a:pt x="4" y="11"/>
                    <a:pt x="3" y="16"/>
                    <a:pt x="3" y="20"/>
                  </a:cubicBezTo>
                  <a:cubicBezTo>
                    <a:pt x="3" y="20"/>
                    <a:pt x="3" y="20"/>
                    <a:pt x="3" y="20"/>
                  </a:cubicBezTo>
                  <a:cubicBezTo>
                    <a:pt x="3" y="25"/>
                    <a:pt x="5" y="29"/>
                    <a:pt x="8" y="32"/>
                  </a:cubicBezTo>
                  <a:cubicBezTo>
                    <a:pt x="8" y="32"/>
                    <a:pt x="8" y="32"/>
                    <a:pt x="8" y="32"/>
                  </a:cubicBezTo>
                  <a:cubicBezTo>
                    <a:pt x="6" y="35"/>
                    <a:pt x="6" y="35"/>
                    <a:pt x="6" y="35"/>
                  </a:cubicBezTo>
                  <a:cubicBezTo>
                    <a:pt x="2" y="31"/>
                    <a:pt x="0" y="26"/>
                    <a:pt x="0" y="20"/>
                  </a:cubicBezTo>
                  <a:close/>
                </a:path>
              </a:pathLst>
            </a:custGeom>
            <a:grpFill/>
            <a:ln>
              <a:noFill/>
            </a:ln>
          </p:spPr>
          <p:txBody>
            <a:bodyPr vert="horz" wrap="square" lIns="91416" tIns="45708" rIns="91416" bIns="45708" numCol="1" anchor="t" anchorCtr="0" compatLnSpc="1"/>
            <a:lstStyle/>
            <a:p>
              <a:endParaRPr lang="zh-CN" altLang="en-US" sz="16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0" name="空心弧 29"/>
          <p:cNvSpPr/>
          <p:nvPr/>
        </p:nvSpPr>
        <p:spPr>
          <a:xfrm>
            <a:off x="3978111" y="2965091"/>
            <a:ext cx="1203352" cy="1203834"/>
          </a:xfrm>
          <a:prstGeom prst="blockArc">
            <a:avLst>
              <a:gd name="adj1" fmla="val 17085111"/>
              <a:gd name="adj2" fmla="val 10799997"/>
              <a:gd name="adj3" fmla="val 11504"/>
            </a:avLst>
          </a:prstGeom>
          <a:solidFill>
            <a:schemeClr val="accent1"/>
          </a:solidFill>
          <a:ln>
            <a:noFill/>
          </a:ln>
          <a:effectLst/>
        </p:spPr>
        <p:style>
          <a:lnRef idx="0">
            <a:scrgbClr r="0" g="0" b="0"/>
          </a:lnRef>
          <a:fillRef idx="3">
            <a:scrgbClr r="0" g="0" b="0"/>
          </a:fillRef>
          <a:effectRef idx="2">
            <a:scrgbClr r="0" g="0" b="0"/>
          </a:effectRef>
          <a:fontRef idx="minor">
            <a:schemeClr val="lt1"/>
          </a:fontRef>
        </p:style>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1" name="任意多边形 30"/>
          <p:cNvSpPr/>
          <p:nvPr/>
        </p:nvSpPr>
        <p:spPr>
          <a:xfrm rot="17307692">
            <a:off x="4246165" y="1660818"/>
            <a:ext cx="1214134" cy="654154"/>
          </a:xfrm>
          <a:custGeom>
            <a:avLst/>
            <a:gdLst>
              <a:gd name="connsiteX0" fmla="*/ 4833930 w 4843779"/>
              <a:gd name="connsiteY0" fmla="*/ 0 h 2609741"/>
              <a:gd name="connsiteX1" fmla="*/ 4843489 w 4843779"/>
              <a:gd name="connsiteY1" fmla="*/ 152635 h 2609741"/>
              <a:gd name="connsiteX2" fmla="*/ 3517115 w 4843779"/>
              <a:gd name="connsiteY2" fmla="*/ 2348626 h 2609741"/>
              <a:gd name="connsiteX3" fmla="*/ 351244 w 4843779"/>
              <a:gd name="connsiteY3" fmla="*/ 1435790 h 2609741"/>
              <a:gd name="connsiteX4" fmla="*/ 0 w 4843779"/>
              <a:gd name="connsiteY4" fmla="*/ 1526124 h 2609741"/>
              <a:gd name="connsiteX5" fmla="*/ 380009 w 4843779"/>
              <a:gd name="connsiteY5" fmla="*/ 717222 h 2609741"/>
              <a:gd name="connsiteX6" fmla="*/ 1326890 w 4843779"/>
              <a:gd name="connsiteY6" fmla="*/ 1184874 h 2609741"/>
              <a:gd name="connsiteX7" fmla="*/ 981253 w 4843779"/>
              <a:gd name="connsiteY7" fmla="*/ 1273766 h 2609741"/>
              <a:gd name="connsiteX8" fmla="*/ 3348138 w 4843779"/>
              <a:gd name="connsiteY8" fmla="*/ 1741216 h 2609741"/>
              <a:gd name="connsiteX9" fmla="*/ 4226462 w 4843779"/>
              <a:gd name="connsiteY9" fmla="*/ 84448 h 2609741"/>
              <a:gd name="connsiteX10" fmla="*/ 4217585 w 4843779"/>
              <a:gd name="connsiteY10" fmla="*/ 0 h 2609741"/>
              <a:gd name="connsiteX11" fmla="*/ 4833930 w 4843779"/>
              <a:gd name="connsiteY11" fmla="*/ 0 h 2609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43779" h="2609741">
                <a:moveTo>
                  <a:pt x="4833930" y="0"/>
                </a:moveTo>
                <a:lnTo>
                  <a:pt x="4843489" y="152635"/>
                </a:lnTo>
                <a:cubicBezTo>
                  <a:pt x="4857473" y="1052464"/>
                  <a:pt x="4365817" y="1918999"/>
                  <a:pt x="3517115" y="2348626"/>
                </a:cubicBezTo>
                <a:cubicBezTo>
                  <a:pt x="2385597" y="2921419"/>
                  <a:pt x="1003828" y="2523005"/>
                  <a:pt x="351244" y="1435790"/>
                </a:cubicBezTo>
                <a:lnTo>
                  <a:pt x="0" y="1526124"/>
                </a:lnTo>
                <a:lnTo>
                  <a:pt x="380009" y="717222"/>
                </a:lnTo>
                <a:lnTo>
                  <a:pt x="1326890" y="1184874"/>
                </a:lnTo>
                <a:lnTo>
                  <a:pt x="981253" y="1273766"/>
                </a:lnTo>
                <a:cubicBezTo>
                  <a:pt x="1534634" y="2011589"/>
                  <a:pt x="2555569" y="2213219"/>
                  <a:pt x="3348138" y="1741216"/>
                </a:cubicBezTo>
                <a:cubicBezTo>
                  <a:pt x="3942651" y="1387163"/>
                  <a:pt x="4265044" y="739620"/>
                  <a:pt x="4226462" y="84448"/>
                </a:cubicBezTo>
                <a:lnTo>
                  <a:pt x="4217585" y="0"/>
                </a:lnTo>
                <a:lnTo>
                  <a:pt x="483393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任意多边形 31"/>
          <p:cNvSpPr/>
          <p:nvPr/>
        </p:nvSpPr>
        <p:spPr>
          <a:xfrm rot="17307692">
            <a:off x="3949187" y="1322547"/>
            <a:ext cx="797339" cy="558281"/>
          </a:xfrm>
          <a:custGeom>
            <a:avLst/>
            <a:gdLst>
              <a:gd name="connsiteX0" fmla="*/ 3082922 w 3180980"/>
              <a:gd name="connsiteY0" fmla="*/ 1705085 h 2227258"/>
              <a:gd name="connsiteX1" fmla="*/ 3176423 w 3180980"/>
              <a:gd name="connsiteY1" fmla="*/ 2154476 h 2227258"/>
              <a:gd name="connsiteX2" fmla="*/ 3180980 w 3180980"/>
              <a:gd name="connsiteY2" fmla="*/ 2227258 h 2227258"/>
              <a:gd name="connsiteX3" fmla="*/ 2564635 w 3180980"/>
              <a:gd name="connsiteY3" fmla="*/ 2227258 h 2227258"/>
              <a:gd name="connsiteX4" fmla="*/ 2556295 w 3180980"/>
              <a:gd name="connsiteY4" fmla="*/ 2147919 h 2227258"/>
              <a:gd name="connsiteX5" fmla="*/ 2411315 w 3180980"/>
              <a:gd name="connsiteY5" fmla="*/ 1664578 h 2227258"/>
              <a:gd name="connsiteX6" fmla="*/ 196026 w 3180980"/>
              <a:gd name="connsiteY6" fmla="*/ 708959 h 2227258"/>
              <a:gd name="connsiteX7" fmla="*/ 0 w 3180980"/>
              <a:gd name="connsiteY7" fmla="*/ 127074 h 2227258"/>
              <a:gd name="connsiteX8" fmla="*/ 3002505 w 3180980"/>
              <a:gd name="connsiteY8" fmla="*/ 1483914 h 2227258"/>
              <a:gd name="connsiteX9" fmla="*/ 3082922 w 3180980"/>
              <a:gd name="connsiteY9" fmla="*/ 1705085 h 222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0980" h="2227258">
                <a:moveTo>
                  <a:pt x="3082922" y="1705085"/>
                </a:moveTo>
                <a:cubicBezTo>
                  <a:pt x="3128937" y="1853627"/>
                  <a:pt x="3159875" y="2004047"/>
                  <a:pt x="3176423" y="2154476"/>
                </a:cubicBezTo>
                <a:lnTo>
                  <a:pt x="3180980" y="2227258"/>
                </a:lnTo>
                <a:lnTo>
                  <a:pt x="2564635" y="2227258"/>
                </a:lnTo>
                <a:lnTo>
                  <a:pt x="2556295" y="2147919"/>
                </a:lnTo>
                <a:cubicBezTo>
                  <a:pt x="2531455" y="1984304"/>
                  <a:pt x="2483591" y="1821702"/>
                  <a:pt x="2411315" y="1664578"/>
                </a:cubicBezTo>
                <a:cubicBezTo>
                  <a:pt x="2025870" y="826647"/>
                  <a:pt x="1070294" y="414436"/>
                  <a:pt x="196026" y="708959"/>
                </a:cubicBezTo>
                <a:lnTo>
                  <a:pt x="0" y="127074"/>
                </a:lnTo>
                <a:cubicBezTo>
                  <a:pt x="1201918" y="-277827"/>
                  <a:pt x="2512407" y="314386"/>
                  <a:pt x="3002505" y="1483914"/>
                </a:cubicBezTo>
                <a:cubicBezTo>
                  <a:pt x="3033137" y="1557012"/>
                  <a:pt x="3059914" y="1630814"/>
                  <a:pt x="3082922" y="170508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矩形 32"/>
          <p:cNvSpPr/>
          <p:nvPr/>
        </p:nvSpPr>
        <p:spPr>
          <a:xfrm>
            <a:off x="0"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down)">
                                      <p:cBhvr>
                                        <p:cTn id="7" dur="350"/>
                                        <p:tgtEl>
                                          <p:spTgt spid="32"/>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up)">
                                      <p:cBhvr>
                                        <p:cTn id="11" dur="600"/>
                                        <p:tgtEl>
                                          <p:spTgt spid="31"/>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par>
                          <p:cTn id="16" fill="hold">
                            <p:stCondLst>
                              <p:cond delay="2000"/>
                            </p:stCondLst>
                            <p:childTnLst>
                              <p:par>
                                <p:cTn id="17" presetID="1"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26" presetClass="emph" presetSubtype="0" fill="hold" grpId="1" nodeType="withEffect">
                                  <p:stCondLst>
                                    <p:cond delay="0"/>
                                  </p:stCondLst>
                                  <p:childTnLst>
                                    <p:animEffect transition="out" filter="fade">
                                      <p:cBhvr>
                                        <p:cTn id="20" dur="500" tmFilter="0, 0; .2, .5; .8, .5; 1, 0"/>
                                        <p:tgtEl>
                                          <p:spTgt spid="10"/>
                                        </p:tgtEl>
                                      </p:cBhvr>
                                    </p:animEffect>
                                    <p:animScale>
                                      <p:cBhvr>
                                        <p:cTn id="21" dur="250" autoRev="1" fill="hold"/>
                                        <p:tgtEl>
                                          <p:spTgt spid="10"/>
                                        </p:tgtEl>
                                      </p:cBhvr>
                                      <p:by x="105000" y="105000"/>
                                    </p:animScale>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childTnLst>
                          </p:cTn>
                        </p:par>
                        <p:par>
                          <p:cTn id="29" fill="hold">
                            <p:stCondLst>
                              <p:cond delay="2500"/>
                            </p:stCondLst>
                            <p:childTnLst>
                              <p:par>
                                <p:cTn id="30" presetID="22" presetClass="entr" presetSubtype="1" fill="hold" nodeType="after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up)">
                                      <p:cBhvr>
                                        <p:cTn id="32" dur="750"/>
                                        <p:tgtEl>
                                          <p:spTgt spid="16"/>
                                        </p:tgtEl>
                                      </p:cBhvr>
                                    </p:animEffect>
                                  </p:childTnLst>
                                </p:cTn>
                              </p:par>
                            </p:childTnLst>
                          </p:cTn>
                        </p:par>
                        <p:par>
                          <p:cTn id="33" fill="hold">
                            <p:stCondLst>
                              <p:cond delay="3500"/>
                            </p:stCondLst>
                            <p:childTnLst>
                              <p:par>
                                <p:cTn id="34" presetID="10" presetClass="entr" presetSubtype="0" fill="hold" nodeType="after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500"/>
                                        <p:tgtEl>
                                          <p:spTgt spid="23"/>
                                        </p:tgtEl>
                                      </p:cBhvr>
                                    </p:animEffect>
                                  </p:childTnLst>
                                </p:cTn>
                              </p:par>
                            </p:childTnLst>
                          </p:cTn>
                        </p:par>
                        <p:par>
                          <p:cTn id="37" fill="hold">
                            <p:stCondLst>
                              <p:cond delay="4000"/>
                            </p:stCondLst>
                            <p:childTnLst>
                              <p:par>
                                <p:cTn id="38" presetID="1" presetClass="entr" presetSubtype="0"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childTnLst>
                                </p:cTn>
                              </p:par>
                              <p:par>
                                <p:cTn id="40" presetID="26" presetClass="emph" presetSubtype="0" fill="hold" grpId="1" nodeType="withEffect">
                                  <p:stCondLst>
                                    <p:cond delay="0"/>
                                  </p:stCondLst>
                                  <p:childTnLst>
                                    <p:animEffect transition="out" filter="fade">
                                      <p:cBhvr>
                                        <p:cTn id="41" dur="500" tmFilter="0, 0; .2, .5; .8, .5; 1, 0"/>
                                        <p:tgtEl>
                                          <p:spTgt spid="14"/>
                                        </p:tgtEl>
                                      </p:cBhvr>
                                    </p:animEffect>
                                    <p:animScale>
                                      <p:cBhvr>
                                        <p:cTn id="42" dur="250" autoRev="1" fill="hold"/>
                                        <p:tgtEl>
                                          <p:spTgt spid="14"/>
                                        </p:tgtEl>
                                      </p:cBhvr>
                                      <p:by x="105000" y="105000"/>
                                    </p:animScale>
                                  </p:childTnLst>
                                </p:cTn>
                              </p:par>
                            </p:childTnLst>
                          </p:cTn>
                        </p:par>
                        <p:par>
                          <p:cTn id="43" fill="hold">
                            <p:stCondLst>
                              <p:cond delay="4000"/>
                            </p:stCondLst>
                            <p:childTnLst>
                              <p:par>
                                <p:cTn id="44" presetID="22" presetClass="entr" presetSubtype="2" fill="hold" grpId="0" nodeType="after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wipe(right)">
                                      <p:cBhvr>
                                        <p:cTn id="46" dur="500"/>
                                        <p:tgtEl>
                                          <p:spTgt spid="9"/>
                                        </p:tgtEl>
                                      </p:cBhvr>
                                    </p:animEffect>
                                  </p:childTnLst>
                                </p:cTn>
                              </p:par>
                            </p:childTnLst>
                          </p:cTn>
                        </p:par>
                        <p:par>
                          <p:cTn id="47" fill="hold">
                            <p:stCondLst>
                              <p:cond delay="4500"/>
                            </p:stCondLst>
                            <p:childTnLst>
                              <p:par>
                                <p:cTn id="48" presetID="22" presetClass="entr" presetSubtype="2" fill="hold" grpId="0" nodeType="after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wipe(right)">
                                      <p:cBhvr>
                                        <p:cTn id="50" dur="500"/>
                                        <p:tgtEl>
                                          <p:spTgt spid="15"/>
                                        </p:tgtEl>
                                      </p:cBhvr>
                                    </p:animEffect>
                                  </p:childTnLst>
                                </p:cTn>
                              </p:par>
                            </p:childTnLst>
                          </p:cTn>
                        </p:par>
                        <p:par>
                          <p:cTn id="51" fill="hold">
                            <p:stCondLst>
                              <p:cond delay="5000"/>
                            </p:stCondLst>
                            <p:childTnLst>
                              <p:par>
                                <p:cTn id="52" presetID="22" presetClass="entr" presetSubtype="8" fill="hold" nodeType="after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wipe(left)">
                                      <p:cBhvr>
                                        <p:cTn id="54" dur="250"/>
                                        <p:tgtEl>
                                          <p:spTgt spid="17"/>
                                        </p:tgtEl>
                                      </p:cBhvr>
                                    </p:animEffect>
                                  </p:childTnLst>
                                </p:cTn>
                              </p:par>
                            </p:childTnLst>
                          </p:cTn>
                        </p:par>
                        <p:par>
                          <p:cTn id="55" fill="hold">
                            <p:stCondLst>
                              <p:cond delay="5500"/>
                            </p:stCondLst>
                            <p:childTnLst>
                              <p:par>
                                <p:cTn id="56" presetID="21" presetClass="entr" presetSubtype="1" fill="hold" nodeType="afterEffect">
                                  <p:stCondLst>
                                    <p:cond delay="0"/>
                                  </p:stCondLst>
                                  <p:childTnLst>
                                    <p:set>
                                      <p:cBhvr>
                                        <p:cTn id="57" dur="1" fill="hold">
                                          <p:stCondLst>
                                            <p:cond delay="0"/>
                                          </p:stCondLst>
                                        </p:cTn>
                                        <p:tgtEl>
                                          <p:spTgt spid="30"/>
                                        </p:tgtEl>
                                        <p:attrNameLst>
                                          <p:attrName>style.visibility</p:attrName>
                                        </p:attrNameLst>
                                      </p:cBhvr>
                                      <p:to>
                                        <p:strVal val="visible"/>
                                      </p:to>
                                    </p:set>
                                    <p:animEffect transition="in" filter="wheel(1)">
                                      <p:cBhvr>
                                        <p:cTn id="58" dur="1000"/>
                                        <p:tgtEl>
                                          <p:spTgt spid="30"/>
                                        </p:tgtEl>
                                      </p:cBhvr>
                                    </p:animEffect>
                                  </p:childTnLst>
                                </p:cTn>
                              </p:par>
                            </p:childTnLst>
                          </p:cTn>
                        </p:par>
                        <p:par>
                          <p:cTn id="59" fill="hold">
                            <p:stCondLst>
                              <p:cond delay="6500"/>
                            </p:stCondLst>
                            <p:childTnLst>
                              <p:par>
                                <p:cTn id="60" presetID="10" presetClass="entr" presetSubtype="0" fill="hold" nodeType="after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fade">
                                      <p:cBhvr>
                                        <p:cTn id="62" dur="500"/>
                                        <p:tgtEl>
                                          <p:spTgt spid="27"/>
                                        </p:tgtEl>
                                      </p:cBhvr>
                                    </p:animEffect>
                                  </p:childTnLst>
                                </p:cTn>
                              </p:par>
                            </p:childTnLst>
                          </p:cTn>
                        </p:par>
                        <p:par>
                          <p:cTn id="63" fill="hold">
                            <p:stCondLst>
                              <p:cond delay="7000"/>
                            </p:stCondLst>
                            <p:childTnLst>
                              <p:par>
                                <p:cTn id="64" presetID="1" presetClass="entr" presetSubtype="0" fill="hold" grpId="0" nodeType="afterEffect">
                                  <p:stCondLst>
                                    <p:cond delay="0"/>
                                  </p:stCondLst>
                                  <p:childTnLst>
                                    <p:set>
                                      <p:cBhvr>
                                        <p:cTn id="65" dur="1" fill="hold">
                                          <p:stCondLst>
                                            <p:cond delay="0"/>
                                          </p:stCondLst>
                                        </p:cTn>
                                        <p:tgtEl>
                                          <p:spTgt spid="12"/>
                                        </p:tgtEl>
                                        <p:attrNameLst>
                                          <p:attrName>style.visibility</p:attrName>
                                        </p:attrNameLst>
                                      </p:cBhvr>
                                      <p:to>
                                        <p:strVal val="visible"/>
                                      </p:to>
                                    </p:set>
                                  </p:childTnLst>
                                </p:cTn>
                              </p:par>
                              <p:par>
                                <p:cTn id="66" presetID="26" presetClass="emph" presetSubtype="0" fill="hold" grpId="1" nodeType="withEffect">
                                  <p:stCondLst>
                                    <p:cond delay="0"/>
                                  </p:stCondLst>
                                  <p:childTnLst>
                                    <p:animEffect transition="out" filter="fade">
                                      <p:cBhvr>
                                        <p:cTn id="67" dur="500" tmFilter="0, 0; .2, .5; .8, .5; 1, 0"/>
                                        <p:tgtEl>
                                          <p:spTgt spid="12"/>
                                        </p:tgtEl>
                                      </p:cBhvr>
                                    </p:animEffect>
                                    <p:animScale>
                                      <p:cBhvr>
                                        <p:cTn id="68" dur="250" autoRev="1" fill="hold"/>
                                        <p:tgtEl>
                                          <p:spTgt spid="12"/>
                                        </p:tgtEl>
                                      </p:cBhvr>
                                      <p:by x="105000" y="105000"/>
                                    </p:animScale>
                                  </p:childTnLst>
                                </p:cTn>
                              </p:par>
                            </p:childTnLst>
                          </p:cTn>
                        </p:par>
                        <p:par>
                          <p:cTn id="69" fill="hold">
                            <p:stCondLst>
                              <p:cond delay="7000"/>
                            </p:stCondLst>
                            <p:childTnLst>
                              <p:par>
                                <p:cTn id="70" presetID="22" presetClass="entr" presetSubtype="8" fill="hold" grpId="0" nodeType="afterEffect">
                                  <p:stCondLst>
                                    <p:cond delay="0"/>
                                  </p:stCondLst>
                                  <p:childTnLst>
                                    <p:set>
                                      <p:cBhvr>
                                        <p:cTn id="71" dur="1" fill="hold">
                                          <p:stCondLst>
                                            <p:cond delay="0"/>
                                          </p:stCondLst>
                                        </p:cTn>
                                        <p:tgtEl>
                                          <p:spTgt spid="8"/>
                                        </p:tgtEl>
                                        <p:attrNameLst>
                                          <p:attrName>style.visibility</p:attrName>
                                        </p:attrNameLst>
                                      </p:cBhvr>
                                      <p:to>
                                        <p:strVal val="visible"/>
                                      </p:to>
                                    </p:set>
                                    <p:animEffect transition="in" filter="wipe(left)">
                                      <p:cBhvr>
                                        <p:cTn id="72" dur="500"/>
                                        <p:tgtEl>
                                          <p:spTgt spid="8"/>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13"/>
                                        </p:tgtEl>
                                        <p:attrNameLst>
                                          <p:attrName>style.visibility</p:attrName>
                                        </p:attrNameLst>
                                      </p:cBhvr>
                                      <p:to>
                                        <p:strVal val="visible"/>
                                      </p:to>
                                    </p:set>
                                    <p:animEffect transition="in" filter="wipe(left)">
                                      <p:cBhvr>
                                        <p:cTn id="7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animBg="1"/>
      <p:bldP spid="10" grpId="1" animBg="1"/>
      <p:bldP spid="11" grpId="0"/>
      <p:bldP spid="12" grpId="0" animBg="1"/>
      <p:bldP spid="12" grpId="1" animBg="1"/>
      <p:bldP spid="13" grpId="0"/>
      <p:bldP spid="14" grpId="0" animBg="1"/>
      <p:bldP spid="14" grpId="1" animBg="1"/>
      <p:bldP spid="15" grpId="0"/>
      <p:bldP spid="31" grpId="0" animBg="1"/>
      <p:bldP spid="3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custDataLst>
              <p:tags r:id="rId1"/>
            </p:custDataLst>
          </p:nvPr>
        </p:nvSpPr>
        <p:spPr>
          <a:xfrm>
            <a:off x="1120" y="1862765"/>
            <a:ext cx="9141760" cy="85044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7" name="任意多边形 6"/>
          <p:cNvSpPr/>
          <p:nvPr>
            <p:custDataLst>
              <p:tags r:id="rId2"/>
            </p:custDataLst>
          </p:nvPr>
        </p:nvSpPr>
        <p:spPr>
          <a:xfrm>
            <a:off x="1020655" y="1593319"/>
            <a:ext cx="1943878" cy="1529978"/>
          </a:xfrm>
          <a:custGeom>
            <a:avLst/>
            <a:gdLst>
              <a:gd name="connsiteX0" fmla="*/ 0 w 1950720"/>
              <a:gd name="connsiteY0" fmla="*/ 0 h 1535364"/>
              <a:gd name="connsiteX1" fmla="*/ 1950720 w 1950720"/>
              <a:gd name="connsiteY1" fmla="*/ 0 h 1535364"/>
              <a:gd name="connsiteX2" fmla="*/ 975360 w 1950720"/>
              <a:gd name="connsiteY2" fmla="*/ 1535364 h 1535364"/>
            </a:gdLst>
            <a:ahLst/>
            <a:cxnLst>
              <a:cxn ang="0">
                <a:pos x="connsiteX0" y="connsiteY0"/>
              </a:cxn>
              <a:cxn ang="0">
                <a:pos x="connsiteX1" y="connsiteY1"/>
              </a:cxn>
              <a:cxn ang="0">
                <a:pos x="connsiteX2" y="connsiteY2"/>
              </a:cxn>
            </a:cxnLst>
            <a:rect l="l" t="t" r="r" b="b"/>
            <a:pathLst>
              <a:path w="1950720" h="1535364">
                <a:moveTo>
                  <a:pt x="0" y="0"/>
                </a:moveTo>
                <a:lnTo>
                  <a:pt x="1950720" y="0"/>
                </a:lnTo>
                <a:lnTo>
                  <a:pt x="975360" y="1535364"/>
                </a:lnTo>
                <a:close/>
              </a:path>
            </a:pathLst>
          </a:custGeom>
          <a:solidFill>
            <a:schemeClr val="accent1"/>
          </a:solidFill>
          <a:ln w="0">
            <a:noFill/>
          </a:ln>
        </p:spPr>
        <p:style>
          <a:lnRef idx="2">
            <a:schemeClr val="accent1">
              <a:shade val="50000"/>
            </a:schemeClr>
          </a:lnRef>
          <a:fillRef idx="1">
            <a:schemeClr val="accent1"/>
          </a:fillRef>
          <a:effectRef idx="0">
            <a:schemeClr val="accent1"/>
          </a:effectRef>
          <a:fontRef idx="minor">
            <a:schemeClr val="lt1"/>
          </a:fontRef>
        </p:style>
        <p:txBody>
          <a:bodyPr wrap="square" tIns="0" bIns="404978" rtlCol="0" anchor="ctr">
            <a:noAutofit/>
          </a:bodyPr>
          <a:lstStyle/>
          <a:p>
            <a:pPr algn="ctr">
              <a:buClr>
                <a:srgbClr val="FFC000">
                  <a:lumMod val="75000"/>
                </a:srgbClr>
              </a:buClr>
              <a:buSzPct val="60000"/>
            </a:pPr>
            <a:r>
              <a:rPr lang="en-US" altLang="zh-CN" sz="4695" dirty="0">
                <a:solidFill>
                  <a:prstClr val="white"/>
                </a:solidFill>
                <a:latin typeface="Arial" panose="020B0604020202020204" pitchFamily="34" charset="0"/>
                <a:ea typeface="微软雅黑" panose="020B0503020204020204" pitchFamily="34" charset="-122"/>
                <a:sym typeface="Arial" panose="020B0604020202020204" pitchFamily="34" charset="0"/>
              </a:rPr>
              <a:t>03</a:t>
            </a:r>
            <a:endParaRPr lang="zh-CN" altLang="en-US" sz="4695"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MH_Entry_1"/>
          <p:cNvSpPr/>
          <p:nvPr>
            <p:custDataLst>
              <p:tags r:id="rId3"/>
            </p:custDataLst>
          </p:nvPr>
        </p:nvSpPr>
        <p:spPr>
          <a:xfrm>
            <a:off x="4049017" y="2034056"/>
            <a:ext cx="1803442" cy="50347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r>
              <a:rPr lang="zh-CN" altLang="en-US" sz="2275" dirty="0">
                <a:solidFill>
                  <a:prstClr val="white"/>
                </a:solidFill>
                <a:latin typeface="Arial" panose="020B0604020202020204" pitchFamily="34" charset="0"/>
                <a:ea typeface="微软雅黑" panose="020B0503020204020204" pitchFamily="34" charset="-122"/>
                <a:sym typeface="Arial" panose="020B0604020202020204" pitchFamily="34" charset="0"/>
              </a:rPr>
              <a:t>成功项目展示</a:t>
            </a:r>
            <a:r>
              <a:rPr lang="en-US" altLang="zh-CN" sz="995" dirty="0">
                <a:solidFill>
                  <a:prstClr val="white"/>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995"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11"/>
          <p:cNvSpPr txBox="1"/>
          <p:nvPr/>
        </p:nvSpPr>
        <p:spPr>
          <a:xfrm>
            <a:off x="4951186" y="2761310"/>
            <a:ext cx="1149034" cy="153247"/>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995" dirty="0">
                <a:solidFill>
                  <a:prstClr val="white">
                    <a:lumMod val="65000"/>
                  </a:prst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995"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3691990" y="2761310"/>
            <a:ext cx="1149034" cy="153247"/>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995" dirty="0">
                <a:solidFill>
                  <a:prstClr val="white">
                    <a:lumMod val="65000"/>
                  </a:prst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995"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4951186" y="2953066"/>
            <a:ext cx="1149034" cy="153247"/>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995" dirty="0">
                <a:solidFill>
                  <a:prstClr val="white">
                    <a:lumMod val="65000"/>
                  </a:prst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995"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3691990" y="2953066"/>
            <a:ext cx="1149034" cy="153247"/>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995" dirty="0">
                <a:solidFill>
                  <a:prstClr val="white">
                    <a:lumMod val="65000"/>
                  </a:prst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995"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custDataLst>
              <p:tags r:id="rId1"/>
            </p:custDataLst>
          </p:nvPr>
        </p:nvSpPr>
        <p:spPr>
          <a:xfrm>
            <a:off x="521545" y="459719"/>
            <a:ext cx="8622455" cy="22245"/>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1"/>
          </a:solidFill>
          <a:ln>
            <a:solidFill>
              <a:srgbClr val="88D27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420">
              <a:latin typeface="Arial" panose="020B0604020202020204" pitchFamily="34" charset="0"/>
              <a:ea typeface="微软雅黑" panose="020B0503020204020204" pitchFamily="34" charset="-122"/>
              <a:sym typeface="Arial" panose="020B0604020202020204" pitchFamily="34" charset="0"/>
            </a:endParaRPr>
          </a:p>
        </p:txBody>
      </p:sp>
      <p:sp>
        <p:nvSpPr>
          <p:cNvPr id="5" name="任意多边形 4"/>
          <p:cNvSpPr/>
          <p:nvPr>
            <p:custDataLst>
              <p:tags r:id="rId2"/>
            </p:custDataLst>
          </p:nvPr>
        </p:nvSpPr>
        <p:spPr>
          <a:xfrm>
            <a:off x="1" y="100217"/>
            <a:ext cx="410465" cy="381747"/>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42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Content Placeholder 2"/>
          <p:cNvSpPr txBox="1"/>
          <p:nvPr/>
        </p:nvSpPr>
        <p:spPr>
          <a:xfrm>
            <a:off x="699345" y="161315"/>
            <a:ext cx="2181013" cy="246221"/>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600" dirty="0" smtClean="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总体数据统计</a:t>
            </a:r>
            <a:endParaRPr lang="en-US" sz="1600"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MH_SubTitle_4"/>
          <p:cNvSpPr>
            <a:spLocks noChangeArrowheads="1"/>
          </p:cNvSpPr>
          <p:nvPr>
            <p:custDataLst>
              <p:tags r:id="rId3"/>
            </p:custDataLst>
          </p:nvPr>
        </p:nvSpPr>
        <p:spPr bwMode="gray">
          <a:xfrm>
            <a:off x="3315947" y="3559969"/>
            <a:ext cx="2725341" cy="484584"/>
          </a:xfrm>
          <a:prstGeom prst="roundRect">
            <a:avLst>
              <a:gd name="adj" fmla="val 50000"/>
            </a:avLst>
          </a:prstGeom>
          <a:solidFill>
            <a:schemeClr val="bg2">
              <a:lumMod val="90000"/>
            </a:schemeClr>
          </a:solidFill>
          <a:ln>
            <a:noFill/>
          </a:ln>
        </p:spPr>
        <p:txBody>
          <a:bodyPr lIns="0" tIns="0" rIns="0" bIns="0" anchor="ctr" anchorCtr="1">
            <a:normAutofit/>
          </a:bodyPr>
          <a:lstStyle>
            <a:lvl1pPr eaLnBrk="0" hangingPunct="0">
              <a:spcBef>
                <a:spcPct val="20000"/>
              </a:spcBef>
              <a:buChar char="•"/>
              <a:defRPr kumimoji="1" sz="2800" b="1">
                <a:solidFill>
                  <a:schemeClr val="tx1"/>
                </a:solidFill>
                <a:latin typeface="Microsoft JhengHei" panose="020B0604030504040204" pitchFamily="34" charset="-120"/>
                <a:ea typeface="Microsoft JhengHei" panose="020B0604030504040204" pitchFamily="34" charset="-120"/>
              </a:defRPr>
            </a:lvl1pPr>
            <a:lvl2pPr marL="742950" indent="-285750" eaLnBrk="0" hangingPunct="0">
              <a:spcBef>
                <a:spcPct val="20000"/>
              </a:spcBef>
              <a:buChar char="–"/>
              <a:defRPr kumimoji="1" sz="2400" b="1">
                <a:solidFill>
                  <a:schemeClr val="tx1"/>
                </a:solidFill>
                <a:latin typeface="Microsoft JhengHei" panose="020B0604030504040204" pitchFamily="34" charset="-120"/>
                <a:ea typeface="Microsoft JhengHei" panose="020B0604030504040204" pitchFamily="34" charset="-120"/>
              </a:defRPr>
            </a:lvl2pPr>
            <a:lvl3pPr marL="1143000" indent="-228600" eaLnBrk="0" hangingPunct="0">
              <a:spcBef>
                <a:spcPct val="20000"/>
              </a:spcBef>
              <a:buChar char="•"/>
              <a:defRPr kumimoji="1" sz="2000" b="1">
                <a:solidFill>
                  <a:schemeClr val="tx1"/>
                </a:solidFill>
                <a:latin typeface="Microsoft JhengHei" panose="020B0604030504040204" pitchFamily="34" charset="-120"/>
                <a:ea typeface="Microsoft JhengHei" panose="020B0604030504040204" pitchFamily="34" charset="-120"/>
              </a:defRPr>
            </a:lvl3pPr>
            <a:lvl4pPr marL="1600200" indent="-228600" eaLnBrk="0" hangingPunct="0">
              <a:spcBef>
                <a:spcPct val="20000"/>
              </a:spcBef>
              <a:buChar char="–"/>
              <a:defRPr kumimoji="1" b="1">
                <a:solidFill>
                  <a:schemeClr val="tx1"/>
                </a:solidFill>
                <a:latin typeface="Microsoft JhengHei" panose="020B0604030504040204" pitchFamily="34" charset="-120"/>
                <a:ea typeface="Microsoft JhengHei" panose="020B0604030504040204" pitchFamily="34" charset="-120"/>
              </a:defRPr>
            </a:lvl4pPr>
            <a:lvl5pPr marL="2057400" indent="-228600" eaLnBrk="0" hangingPunct="0">
              <a:spcBef>
                <a:spcPct val="20000"/>
              </a:spcBef>
              <a:buChar char="»"/>
              <a:defRPr kumimoji="1" sz="2000">
                <a:solidFill>
                  <a:schemeClr val="bg1"/>
                </a:solidFill>
                <a:latin typeface="Arial" panose="020B0604020202020204" pitchFamily="34" charset="0"/>
                <a:ea typeface="PMingLiU" panose="02020500000000000000" pitchFamily="18" charset="-120"/>
              </a:defRPr>
            </a:lvl5pPr>
            <a:lvl6pPr marL="25146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6pPr>
            <a:lvl7pPr marL="29718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7pPr>
            <a:lvl8pPr marL="34290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8pPr>
            <a:lvl9pPr marL="38862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9pPr>
          </a:lstStyle>
          <a:p>
            <a:pPr eaLnBrk="1" hangingPunct="1">
              <a:spcBef>
                <a:spcPct val="0"/>
              </a:spcBef>
              <a:buNone/>
              <a:defRPr/>
            </a:pPr>
            <a:r>
              <a:rPr lang="zh-CN" altLang="en-US" sz="1350" b="0" dirty="0">
                <a:solidFill>
                  <a:srgbClr val="FFFFFF"/>
                </a:solidFill>
                <a:latin typeface="Arial" panose="020B0604020202020204" pitchFamily="34" charset="0"/>
                <a:ea typeface="微软雅黑" panose="020B0503020204020204" pitchFamily="34" charset="-122"/>
                <a:sym typeface="Arial" panose="020B0604020202020204" pitchFamily="34" charset="0"/>
              </a:rPr>
              <a:t>点击此处输入文字</a:t>
            </a:r>
            <a:endParaRPr lang="zh-TW" altLang="en-US" sz="1350" b="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MH_Other_1"/>
          <p:cNvSpPr>
            <a:spLocks noChangeShapeType="1"/>
          </p:cNvSpPr>
          <p:nvPr>
            <p:custDataLst>
              <p:tags r:id="rId4"/>
            </p:custDataLst>
          </p:nvPr>
        </p:nvSpPr>
        <p:spPr bwMode="auto">
          <a:xfrm flipV="1">
            <a:off x="1425236" y="1624013"/>
            <a:ext cx="1754981" cy="923925"/>
          </a:xfrm>
          <a:prstGeom prst="line">
            <a:avLst/>
          </a:prstGeom>
          <a:noFill/>
          <a:ln w="38100" cap="rnd">
            <a:solidFill>
              <a:schemeClr val="accent2"/>
            </a:solidFill>
            <a:prstDash val="solid"/>
            <a:round/>
            <a:tailEnd type="triangle" w="med" len="med"/>
          </a:ln>
          <a:extLst>
            <a:ext uri="{909E8E84-426E-40DD-AFC4-6F175D3DCCD1}">
              <a14:hiddenFill xmlns:a14="http://schemas.microsoft.com/office/drawing/2010/main">
                <a:noFill/>
              </a14:hiddenFill>
            </a:ext>
          </a:extLst>
        </p:spPr>
        <p:txBody>
          <a:bodyPr lIns="0" tIns="0" rIns="0" bIns="0">
            <a:normAutofit fontScale="25000" lnSpcReduction="20000"/>
          </a:bodyPr>
          <a:lstStyle/>
          <a:p>
            <a:pPr>
              <a:defRPr/>
            </a:pPr>
            <a:endParaRPr lang="zh-CN" altLang="en-US">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MH_Other_2"/>
          <p:cNvSpPr>
            <a:spLocks noChangeShapeType="1"/>
          </p:cNvSpPr>
          <p:nvPr>
            <p:custDataLst>
              <p:tags r:id="rId5"/>
            </p:custDataLst>
          </p:nvPr>
        </p:nvSpPr>
        <p:spPr bwMode="auto">
          <a:xfrm flipV="1">
            <a:off x="1425236" y="2337198"/>
            <a:ext cx="1765697" cy="273844"/>
          </a:xfrm>
          <a:prstGeom prst="line">
            <a:avLst/>
          </a:prstGeom>
          <a:noFill/>
          <a:ln w="38100" cap="rnd">
            <a:solidFill>
              <a:schemeClr val="accent2"/>
            </a:solidFill>
            <a:prstDash val="solid"/>
            <a:round/>
            <a:tailEnd type="triangle" w="med" len="med"/>
          </a:ln>
          <a:extLst>
            <a:ext uri="{909E8E84-426E-40DD-AFC4-6F175D3DCCD1}">
              <a14:hiddenFill xmlns:a14="http://schemas.microsoft.com/office/drawing/2010/main">
                <a:noFill/>
              </a14:hiddenFill>
            </a:ext>
          </a:extLst>
        </p:spPr>
        <p:txBody>
          <a:bodyPr lIns="0" tIns="0" rIns="0" bIns="0">
            <a:normAutofit fontScale="25000" lnSpcReduction="20000"/>
          </a:bodyPr>
          <a:lstStyle/>
          <a:p>
            <a:pPr>
              <a:defRPr/>
            </a:pPr>
            <a:endParaRPr lang="zh-CN" altLang="en-US">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MH_Other_3"/>
          <p:cNvSpPr>
            <a:spLocks noChangeShapeType="1"/>
          </p:cNvSpPr>
          <p:nvPr>
            <p:custDataLst>
              <p:tags r:id="rId6"/>
            </p:custDataLst>
          </p:nvPr>
        </p:nvSpPr>
        <p:spPr bwMode="auto">
          <a:xfrm>
            <a:off x="1494291" y="2706290"/>
            <a:ext cx="1685925" cy="263129"/>
          </a:xfrm>
          <a:prstGeom prst="line">
            <a:avLst/>
          </a:prstGeom>
          <a:noFill/>
          <a:ln w="38100" cap="rnd">
            <a:solidFill>
              <a:schemeClr val="accent2"/>
            </a:solidFill>
            <a:prstDash val="solid"/>
            <a:round/>
            <a:tailEnd type="triangle" w="med" len="med"/>
          </a:ln>
          <a:extLst>
            <a:ext uri="{909E8E84-426E-40DD-AFC4-6F175D3DCCD1}">
              <a14:hiddenFill xmlns:a14="http://schemas.microsoft.com/office/drawing/2010/main">
                <a:noFill/>
              </a14:hiddenFill>
            </a:ext>
          </a:extLst>
        </p:spPr>
        <p:txBody>
          <a:bodyPr lIns="0" tIns="0" rIns="0" bIns="0">
            <a:normAutofit fontScale="25000" lnSpcReduction="20000"/>
          </a:bodyPr>
          <a:lstStyle/>
          <a:p>
            <a:pPr>
              <a:defRPr/>
            </a:pPr>
            <a:endParaRPr lang="zh-CN" altLang="en-US">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MH_Other_4"/>
          <p:cNvSpPr>
            <a:spLocks noChangeShapeType="1"/>
          </p:cNvSpPr>
          <p:nvPr>
            <p:custDataLst>
              <p:tags r:id="rId7"/>
            </p:custDataLst>
          </p:nvPr>
        </p:nvSpPr>
        <p:spPr bwMode="auto">
          <a:xfrm>
            <a:off x="1587160" y="2838450"/>
            <a:ext cx="1615679" cy="942975"/>
          </a:xfrm>
          <a:prstGeom prst="line">
            <a:avLst/>
          </a:prstGeom>
          <a:noFill/>
          <a:ln w="38100" cap="rnd">
            <a:solidFill>
              <a:schemeClr val="accent2"/>
            </a:solidFill>
            <a:prstDash val="solid"/>
            <a:round/>
            <a:tailEnd type="triangle" w="med" len="med"/>
          </a:ln>
          <a:extLst>
            <a:ext uri="{909E8E84-426E-40DD-AFC4-6F175D3DCCD1}">
              <a14:hiddenFill xmlns:a14="http://schemas.microsoft.com/office/drawing/2010/main">
                <a:noFill/>
              </a14:hiddenFill>
            </a:ext>
          </a:extLst>
        </p:spPr>
        <p:txBody>
          <a:bodyPr lIns="0" tIns="0" rIns="0" bIns="0">
            <a:normAutofit fontScale="25000" lnSpcReduction="20000"/>
          </a:bodyPr>
          <a:lstStyle/>
          <a:p>
            <a:pPr>
              <a:defRPr/>
            </a:pPr>
            <a:endParaRPr lang="zh-CN" altLang="en-US">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MH_SubTitle_1"/>
          <p:cNvSpPr>
            <a:spLocks noChangeArrowheads="1"/>
          </p:cNvSpPr>
          <p:nvPr>
            <p:custDataLst>
              <p:tags r:id="rId8"/>
            </p:custDataLst>
          </p:nvPr>
        </p:nvSpPr>
        <p:spPr bwMode="gray">
          <a:xfrm>
            <a:off x="3315947" y="1348978"/>
            <a:ext cx="2725341" cy="485775"/>
          </a:xfrm>
          <a:prstGeom prst="roundRect">
            <a:avLst>
              <a:gd name="adj" fmla="val 50000"/>
            </a:avLst>
          </a:prstGeom>
          <a:solidFill>
            <a:schemeClr val="accent2"/>
          </a:solidFill>
          <a:ln>
            <a:noFill/>
          </a:ln>
        </p:spPr>
        <p:txBody>
          <a:bodyPr lIns="0" tIns="0" rIns="0" bIns="0" anchor="ctr" anchorCtr="1">
            <a:normAutofit/>
          </a:bodyPr>
          <a:lstStyle>
            <a:lvl1pPr eaLnBrk="0" hangingPunct="0">
              <a:spcBef>
                <a:spcPct val="20000"/>
              </a:spcBef>
              <a:buChar char="•"/>
              <a:defRPr kumimoji="1" sz="2800" b="1">
                <a:solidFill>
                  <a:schemeClr val="tx1"/>
                </a:solidFill>
                <a:latin typeface="Microsoft JhengHei" panose="020B0604030504040204" pitchFamily="34" charset="-120"/>
                <a:ea typeface="Microsoft JhengHei" panose="020B0604030504040204" pitchFamily="34" charset="-120"/>
              </a:defRPr>
            </a:lvl1pPr>
            <a:lvl2pPr marL="742950" indent="-285750" eaLnBrk="0" hangingPunct="0">
              <a:spcBef>
                <a:spcPct val="20000"/>
              </a:spcBef>
              <a:buChar char="–"/>
              <a:defRPr kumimoji="1" sz="2400" b="1">
                <a:solidFill>
                  <a:schemeClr val="tx1"/>
                </a:solidFill>
                <a:latin typeface="Microsoft JhengHei" panose="020B0604030504040204" pitchFamily="34" charset="-120"/>
                <a:ea typeface="Microsoft JhengHei" panose="020B0604030504040204" pitchFamily="34" charset="-120"/>
              </a:defRPr>
            </a:lvl2pPr>
            <a:lvl3pPr marL="1143000" indent="-228600" eaLnBrk="0" hangingPunct="0">
              <a:spcBef>
                <a:spcPct val="20000"/>
              </a:spcBef>
              <a:buChar char="•"/>
              <a:defRPr kumimoji="1" sz="2000" b="1">
                <a:solidFill>
                  <a:schemeClr val="tx1"/>
                </a:solidFill>
                <a:latin typeface="Microsoft JhengHei" panose="020B0604030504040204" pitchFamily="34" charset="-120"/>
                <a:ea typeface="Microsoft JhengHei" panose="020B0604030504040204" pitchFamily="34" charset="-120"/>
              </a:defRPr>
            </a:lvl3pPr>
            <a:lvl4pPr marL="1600200" indent="-228600" eaLnBrk="0" hangingPunct="0">
              <a:spcBef>
                <a:spcPct val="20000"/>
              </a:spcBef>
              <a:buChar char="–"/>
              <a:defRPr kumimoji="1" b="1">
                <a:solidFill>
                  <a:schemeClr val="tx1"/>
                </a:solidFill>
                <a:latin typeface="Microsoft JhengHei" panose="020B0604030504040204" pitchFamily="34" charset="-120"/>
                <a:ea typeface="Microsoft JhengHei" panose="020B0604030504040204" pitchFamily="34" charset="-120"/>
              </a:defRPr>
            </a:lvl4pPr>
            <a:lvl5pPr marL="2057400" indent="-228600" eaLnBrk="0" hangingPunct="0">
              <a:spcBef>
                <a:spcPct val="20000"/>
              </a:spcBef>
              <a:buChar char="»"/>
              <a:defRPr kumimoji="1" sz="2000">
                <a:solidFill>
                  <a:schemeClr val="bg1"/>
                </a:solidFill>
                <a:latin typeface="Arial" panose="020B0604020202020204" pitchFamily="34" charset="0"/>
                <a:ea typeface="PMingLiU" panose="02020500000000000000" pitchFamily="18" charset="-120"/>
              </a:defRPr>
            </a:lvl5pPr>
            <a:lvl6pPr marL="25146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6pPr>
            <a:lvl7pPr marL="29718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7pPr>
            <a:lvl8pPr marL="34290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8pPr>
            <a:lvl9pPr marL="38862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9pPr>
          </a:lstStyle>
          <a:p>
            <a:pPr eaLnBrk="1" hangingPunct="1">
              <a:spcBef>
                <a:spcPct val="0"/>
              </a:spcBef>
              <a:buNone/>
              <a:defRPr/>
            </a:pPr>
            <a:r>
              <a:rPr lang="zh-CN" altLang="en-US" sz="1350" b="0" dirty="0">
                <a:solidFill>
                  <a:srgbClr val="FFFFFF"/>
                </a:solidFill>
                <a:latin typeface="Arial" panose="020B0604020202020204" pitchFamily="34" charset="0"/>
                <a:ea typeface="微软雅黑" panose="020B0503020204020204" pitchFamily="34" charset="-122"/>
                <a:sym typeface="Arial" panose="020B0604020202020204" pitchFamily="34" charset="0"/>
              </a:rPr>
              <a:t>点击此处输入文字</a:t>
            </a:r>
            <a:endParaRPr lang="zh-TW" altLang="en-US" sz="1350" b="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MH_SubTitle_2"/>
          <p:cNvSpPr>
            <a:spLocks noChangeArrowheads="1"/>
          </p:cNvSpPr>
          <p:nvPr>
            <p:custDataLst>
              <p:tags r:id="rId9"/>
            </p:custDataLst>
          </p:nvPr>
        </p:nvSpPr>
        <p:spPr bwMode="gray">
          <a:xfrm>
            <a:off x="3315947" y="2085975"/>
            <a:ext cx="2725341" cy="485775"/>
          </a:xfrm>
          <a:prstGeom prst="roundRect">
            <a:avLst>
              <a:gd name="adj" fmla="val 50000"/>
            </a:avLst>
          </a:prstGeom>
          <a:solidFill>
            <a:schemeClr val="accent3"/>
          </a:solidFill>
          <a:ln>
            <a:noFill/>
          </a:ln>
        </p:spPr>
        <p:txBody>
          <a:bodyPr lIns="0" tIns="0" rIns="0" bIns="0" anchor="ctr" anchorCtr="1">
            <a:normAutofit/>
          </a:bodyPr>
          <a:lstStyle>
            <a:lvl1pPr eaLnBrk="0" hangingPunct="0">
              <a:spcBef>
                <a:spcPct val="20000"/>
              </a:spcBef>
              <a:buChar char="•"/>
              <a:defRPr kumimoji="1" sz="2800" b="1">
                <a:solidFill>
                  <a:schemeClr val="tx1"/>
                </a:solidFill>
                <a:latin typeface="Microsoft JhengHei" panose="020B0604030504040204" pitchFamily="34" charset="-120"/>
                <a:ea typeface="Microsoft JhengHei" panose="020B0604030504040204" pitchFamily="34" charset="-120"/>
              </a:defRPr>
            </a:lvl1pPr>
            <a:lvl2pPr marL="742950" indent="-285750" eaLnBrk="0" hangingPunct="0">
              <a:spcBef>
                <a:spcPct val="20000"/>
              </a:spcBef>
              <a:buChar char="–"/>
              <a:defRPr kumimoji="1" sz="2400" b="1">
                <a:solidFill>
                  <a:schemeClr val="tx1"/>
                </a:solidFill>
                <a:latin typeface="Microsoft JhengHei" panose="020B0604030504040204" pitchFamily="34" charset="-120"/>
                <a:ea typeface="Microsoft JhengHei" panose="020B0604030504040204" pitchFamily="34" charset="-120"/>
              </a:defRPr>
            </a:lvl2pPr>
            <a:lvl3pPr marL="1143000" indent="-228600" eaLnBrk="0" hangingPunct="0">
              <a:spcBef>
                <a:spcPct val="20000"/>
              </a:spcBef>
              <a:buChar char="•"/>
              <a:defRPr kumimoji="1" sz="2000" b="1">
                <a:solidFill>
                  <a:schemeClr val="tx1"/>
                </a:solidFill>
                <a:latin typeface="Microsoft JhengHei" panose="020B0604030504040204" pitchFamily="34" charset="-120"/>
                <a:ea typeface="Microsoft JhengHei" panose="020B0604030504040204" pitchFamily="34" charset="-120"/>
              </a:defRPr>
            </a:lvl3pPr>
            <a:lvl4pPr marL="1600200" indent="-228600" eaLnBrk="0" hangingPunct="0">
              <a:spcBef>
                <a:spcPct val="20000"/>
              </a:spcBef>
              <a:buChar char="–"/>
              <a:defRPr kumimoji="1" b="1">
                <a:solidFill>
                  <a:schemeClr val="tx1"/>
                </a:solidFill>
                <a:latin typeface="Microsoft JhengHei" panose="020B0604030504040204" pitchFamily="34" charset="-120"/>
                <a:ea typeface="Microsoft JhengHei" panose="020B0604030504040204" pitchFamily="34" charset="-120"/>
              </a:defRPr>
            </a:lvl4pPr>
            <a:lvl5pPr marL="2057400" indent="-228600" eaLnBrk="0" hangingPunct="0">
              <a:spcBef>
                <a:spcPct val="20000"/>
              </a:spcBef>
              <a:buChar char="»"/>
              <a:defRPr kumimoji="1" sz="2000">
                <a:solidFill>
                  <a:schemeClr val="bg1"/>
                </a:solidFill>
                <a:latin typeface="Arial" panose="020B0604020202020204" pitchFamily="34" charset="0"/>
                <a:ea typeface="PMingLiU" panose="02020500000000000000" pitchFamily="18" charset="-120"/>
              </a:defRPr>
            </a:lvl5pPr>
            <a:lvl6pPr marL="25146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6pPr>
            <a:lvl7pPr marL="29718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7pPr>
            <a:lvl8pPr marL="34290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8pPr>
            <a:lvl9pPr marL="38862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9pPr>
          </a:lstStyle>
          <a:p>
            <a:pPr eaLnBrk="1" hangingPunct="1">
              <a:spcBef>
                <a:spcPct val="0"/>
              </a:spcBef>
              <a:buNone/>
              <a:defRPr/>
            </a:pPr>
            <a:r>
              <a:rPr lang="zh-CN" altLang="en-US" sz="1350" b="0" dirty="0">
                <a:solidFill>
                  <a:srgbClr val="FFFFFF"/>
                </a:solidFill>
                <a:latin typeface="Arial" panose="020B0604020202020204" pitchFamily="34" charset="0"/>
                <a:ea typeface="微软雅黑" panose="020B0503020204020204" pitchFamily="34" charset="-122"/>
                <a:sym typeface="Arial" panose="020B0604020202020204" pitchFamily="34" charset="0"/>
              </a:rPr>
              <a:t>点击此处输入文字</a:t>
            </a:r>
            <a:endParaRPr lang="zh-TW" altLang="en-US" sz="1350" b="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MH_SubTitle_3"/>
          <p:cNvSpPr>
            <a:spLocks noChangeArrowheads="1"/>
          </p:cNvSpPr>
          <p:nvPr>
            <p:custDataLst>
              <p:tags r:id="rId10"/>
            </p:custDataLst>
          </p:nvPr>
        </p:nvSpPr>
        <p:spPr bwMode="gray">
          <a:xfrm>
            <a:off x="3315947" y="2822973"/>
            <a:ext cx="2725341" cy="484585"/>
          </a:xfrm>
          <a:prstGeom prst="roundRect">
            <a:avLst>
              <a:gd name="adj" fmla="val 50000"/>
            </a:avLst>
          </a:prstGeom>
          <a:solidFill>
            <a:schemeClr val="bg2">
              <a:lumMod val="90000"/>
            </a:schemeClr>
          </a:solidFill>
          <a:ln>
            <a:noFill/>
          </a:ln>
        </p:spPr>
        <p:txBody>
          <a:bodyPr lIns="0" tIns="0" rIns="0" bIns="0" anchor="ctr" anchorCtr="1">
            <a:normAutofit/>
          </a:bodyPr>
          <a:lstStyle>
            <a:lvl1pPr eaLnBrk="0" hangingPunct="0">
              <a:spcBef>
                <a:spcPct val="20000"/>
              </a:spcBef>
              <a:buChar char="•"/>
              <a:defRPr kumimoji="1" sz="2800" b="1">
                <a:solidFill>
                  <a:schemeClr val="tx1"/>
                </a:solidFill>
                <a:latin typeface="Microsoft JhengHei" panose="020B0604030504040204" pitchFamily="34" charset="-120"/>
                <a:ea typeface="Microsoft JhengHei" panose="020B0604030504040204" pitchFamily="34" charset="-120"/>
              </a:defRPr>
            </a:lvl1pPr>
            <a:lvl2pPr marL="742950" indent="-285750" eaLnBrk="0" hangingPunct="0">
              <a:spcBef>
                <a:spcPct val="20000"/>
              </a:spcBef>
              <a:buChar char="–"/>
              <a:defRPr kumimoji="1" sz="2400" b="1">
                <a:solidFill>
                  <a:schemeClr val="tx1"/>
                </a:solidFill>
                <a:latin typeface="Microsoft JhengHei" panose="020B0604030504040204" pitchFamily="34" charset="-120"/>
                <a:ea typeface="Microsoft JhengHei" panose="020B0604030504040204" pitchFamily="34" charset="-120"/>
              </a:defRPr>
            </a:lvl2pPr>
            <a:lvl3pPr marL="1143000" indent="-228600" eaLnBrk="0" hangingPunct="0">
              <a:spcBef>
                <a:spcPct val="20000"/>
              </a:spcBef>
              <a:buChar char="•"/>
              <a:defRPr kumimoji="1" sz="2000" b="1">
                <a:solidFill>
                  <a:schemeClr val="tx1"/>
                </a:solidFill>
                <a:latin typeface="Microsoft JhengHei" panose="020B0604030504040204" pitchFamily="34" charset="-120"/>
                <a:ea typeface="Microsoft JhengHei" panose="020B0604030504040204" pitchFamily="34" charset="-120"/>
              </a:defRPr>
            </a:lvl3pPr>
            <a:lvl4pPr marL="1600200" indent="-228600" eaLnBrk="0" hangingPunct="0">
              <a:spcBef>
                <a:spcPct val="20000"/>
              </a:spcBef>
              <a:buChar char="–"/>
              <a:defRPr kumimoji="1" b="1">
                <a:solidFill>
                  <a:schemeClr val="tx1"/>
                </a:solidFill>
                <a:latin typeface="Microsoft JhengHei" panose="020B0604030504040204" pitchFamily="34" charset="-120"/>
                <a:ea typeface="Microsoft JhengHei" panose="020B0604030504040204" pitchFamily="34" charset="-120"/>
              </a:defRPr>
            </a:lvl4pPr>
            <a:lvl5pPr marL="2057400" indent="-228600" eaLnBrk="0" hangingPunct="0">
              <a:spcBef>
                <a:spcPct val="20000"/>
              </a:spcBef>
              <a:buChar char="»"/>
              <a:defRPr kumimoji="1" sz="2000">
                <a:solidFill>
                  <a:schemeClr val="bg1"/>
                </a:solidFill>
                <a:latin typeface="Arial" panose="020B0604020202020204" pitchFamily="34" charset="0"/>
                <a:ea typeface="PMingLiU" panose="02020500000000000000" pitchFamily="18" charset="-120"/>
              </a:defRPr>
            </a:lvl5pPr>
            <a:lvl6pPr marL="25146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6pPr>
            <a:lvl7pPr marL="29718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7pPr>
            <a:lvl8pPr marL="34290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8pPr>
            <a:lvl9pPr marL="38862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9pPr>
          </a:lstStyle>
          <a:p>
            <a:pPr eaLnBrk="1" hangingPunct="1">
              <a:spcBef>
                <a:spcPct val="0"/>
              </a:spcBef>
              <a:buNone/>
              <a:defRPr/>
            </a:pPr>
            <a:r>
              <a:rPr lang="zh-CN" altLang="en-US" sz="1350" b="0" dirty="0">
                <a:solidFill>
                  <a:srgbClr val="FFFFFF"/>
                </a:solidFill>
                <a:latin typeface="Arial" panose="020B0604020202020204" pitchFamily="34" charset="0"/>
                <a:ea typeface="微软雅黑" panose="020B0503020204020204" pitchFamily="34" charset="-122"/>
                <a:sym typeface="Arial" panose="020B0604020202020204" pitchFamily="34" charset="0"/>
              </a:rPr>
              <a:t>点击此处输入文字</a:t>
            </a:r>
            <a:endParaRPr lang="zh-TW" altLang="en-US" sz="1350" b="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5" name="组合 14"/>
          <p:cNvGrpSpPr/>
          <p:nvPr/>
        </p:nvGrpSpPr>
        <p:grpSpPr>
          <a:xfrm>
            <a:off x="671570" y="1951435"/>
            <a:ext cx="1427559" cy="1427560"/>
            <a:chOff x="895426" y="2601913"/>
            <a:chExt cx="1903412" cy="1903413"/>
          </a:xfrm>
        </p:grpSpPr>
        <p:sp>
          <p:nvSpPr>
            <p:cNvPr id="16" name="MH_Other_5"/>
            <p:cNvSpPr>
              <a:spLocks noChangeArrowheads="1"/>
            </p:cNvSpPr>
            <p:nvPr>
              <p:custDataLst>
                <p:tags r:id="rId11"/>
              </p:custDataLst>
            </p:nvPr>
          </p:nvSpPr>
          <p:spPr bwMode="gray">
            <a:xfrm>
              <a:off x="895426" y="2601913"/>
              <a:ext cx="1903412" cy="1903413"/>
            </a:xfrm>
            <a:prstGeom prst="ellipse">
              <a:avLst/>
            </a:prstGeom>
            <a:solidFill>
              <a:schemeClr val="bg2">
                <a:lumMod val="90000"/>
              </a:schemeClr>
            </a:solidFill>
            <a:ln>
              <a:noFill/>
            </a:ln>
          </p:spPr>
          <p:txBody>
            <a:bodyPr lIns="0" tIns="0" rIns="0" bIns="0" anchor="ctr" anchorCtr="1">
              <a:normAutofit/>
            </a:bodyPr>
            <a:lstStyle>
              <a:lvl1pPr eaLnBrk="0" hangingPunct="0">
                <a:spcBef>
                  <a:spcPct val="20000"/>
                </a:spcBef>
                <a:buChar char="•"/>
                <a:defRPr kumimoji="1" sz="2800" b="1">
                  <a:solidFill>
                    <a:schemeClr val="tx1"/>
                  </a:solidFill>
                  <a:latin typeface="Microsoft JhengHei" panose="020B0604030504040204" pitchFamily="34" charset="-120"/>
                  <a:ea typeface="Microsoft JhengHei" panose="020B0604030504040204" pitchFamily="34" charset="-120"/>
                </a:defRPr>
              </a:lvl1pPr>
              <a:lvl2pPr marL="742950" indent="-285750" eaLnBrk="0" hangingPunct="0">
                <a:spcBef>
                  <a:spcPct val="20000"/>
                </a:spcBef>
                <a:buChar char="–"/>
                <a:defRPr kumimoji="1" sz="2400" b="1">
                  <a:solidFill>
                    <a:schemeClr val="tx1"/>
                  </a:solidFill>
                  <a:latin typeface="Microsoft JhengHei" panose="020B0604030504040204" pitchFamily="34" charset="-120"/>
                  <a:ea typeface="Microsoft JhengHei" panose="020B0604030504040204" pitchFamily="34" charset="-120"/>
                </a:defRPr>
              </a:lvl2pPr>
              <a:lvl3pPr marL="1143000" indent="-228600" eaLnBrk="0" hangingPunct="0">
                <a:spcBef>
                  <a:spcPct val="20000"/>
                </a:spcBef>
                <a:buChar char="•"/>
                <a:defRPr kumimoji="1" sz="2000" b="1">
                  <a:solidFill>
                    <a:schemeClr val="tx1"/>
                  </a:solidFill>
                  <a:latin typeface="Microsoft JhengHei" panose="020B0604030504040204" pitchFamily="34" charset="-120"/>
                  <a:ea typeface="Microsoft JhengHei" panose="020B0604030504040204" pitchFamily="34" charset="-120"/>
                </a:defRPr>
              </a:lvl3pPr>
              <a:lvl4pPr marL="1600200" indent="-228600" eaLnBrk="0" hangingPunct="0">
                <a:spcBef>
                  <a:spcPct val="20000"/>
                </a:spcBef>
                <a:buChar char="–"/>
                <a:defRPr kumimoji="1" b="1">
                  <a:solidFill>
                    <a:schemeClr val="tx1"/>
                  </a:solidFill>
                  <a:latin typeface="Microsoft JhengHei" panose="020B0604030504040204" pitchFamily="34" charset="-120"/>
                  <a:ea typeface="Microsoft JhengHei" panose="020B0604030504040204" pitchFamily="34" charset="-120"/>
                </a:defRPr>
              </a:lvl4pPr>
              <a:lvl5pPr marL="2057400" indent="-228600" eaLnBrk="0" hangingPunct="0">
                <a:spcBef>
                  <a:spcPct val="20000"/>
                </a:spcBef>
                <a:buChar char="»"/>
                <a:defRPr kumimoji="1" sz="2000">
                  <a:solidFill>
                    <a:schemeClr val="bg1"/>
                  </a:solidFill>
                  <a:latin typeface="Arial" panose="020B0604020202020204" pitchFamily="34" charset="0"/>
                  <a:ea typeface="PMingLiU" panose="02020500000000000000" pitchFamily="18" charset="-120"/>
                </a:defRPr>
              </a:lvl5pPr>
              <a:lvl6pPr marL="25146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6pPr>
              <a:lvl7pPr marL="29718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7pPr>
              <a:lvl8pPr marL="34290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8pPr>
              <a:lvl9pPr marL="38862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9pPr>
            </a:lstStyle>
            <a:p>
              <a:pPr algn="ctr" eaLnBrk="1" hangingPunct="1">
                <a:spcBef>
                  <a:spcPct val="0"/>
                </a:spcBef>
                <a:buNone/>
                <a:defRPr/>
              </a:pPr>
              <a:endParaRPr lang="zh-TW" altLang="en-US" sz="1800" b="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MH_Title_1"/>
            <p:cNvSpPr/>
            <p:nvPr>
              <p:custDataLst>
                <p:tags r:id="rId12"/>
              </p:custDataLst>
            </p:nvPr>
          </p:nvSpPr>
          <p:spPr>
            <a:xfrm>
              <a:off x="1108151" y="2814637"/>
              <a:ext cx="1479550" cy="14795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sz="1500" dirty="0">
                  <a:solidFill>
                    <a:srgbClr val="FFFFFF"/>
                  </a:solidFill>
                  <a:latin typeface="Arial" panose="020B0604020202020204" pitchFamily="34" charset="0"/>
                  <a:ea typeface="微软雅黑" panose="020B0503020204020204" pitchFamily="34" charset="-122"/>
                  <a:sym typeface="Arial" panose="020B0604020202020204" pitchFamily="34" charset="0"/>
                </a:rPr>
                <a:t>添加标题</a:t>
              </a:r>
              <a:endParaRPr lang="zh-TW" altLang="en-US" sz="15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8" name="矩形 17"/>
          <p:cNvSpPr/>
          <p:nvPr/>
        </p:nvSpPr>
        <p:spPr>
          <a:xfrm>
            <a:off x="6453253" y="1584424"/>
            <a:ext cx="2022816" cy="2123658"/>
          </a:xfrm>
          <a:prstGeom prst="rect">
            <a:avLst/>
          </a:prstGeom>
        </p:spPr>
        <p:txBody>
          <a:bodyPr wrap="square">
            <a:spAutoFit/>
          </a:bodyPr>
          <a:lstStyle/>
          <a:p>
            <a:pPr algn="ctr"/>
            <a:r>
              <a:rPr lang="zh-CN" altLang="en-US" sz="1200" dirty="0">
                <a:solidFill>
                  <a:srgbClr val="E7E6E6">
                    <a:lumMod val="50000"/>
                  </a:srgbClr>
                </a:solidFill>
                <a:latin typeface="Arial" panose="020B0604020202020204" pitchFamily="34" charset="0"/>
                <a:ea typeface="微软雅黑" panose="020B0503020204020204" pitchFamily="34" charset="-122"/>
                <a:cs typeface="+mn-ea"/>
                <a:sym typeface="Arial" panose="020B0604020202020204" pitchFamily="34" charset="0"/>
              </a:rPr>
              <a:t>在这里输入您想要的文字，可通过复制粘贴到此框内，只保留文本。在这里输入您想要的文字，可通过复制粘贴到此框内，只保留文本。在这里输入您想要的文字，可通过复制粘贴到此框内，只保留文本。在这里输入您想要的文字，可通过复制粘贴到此框内，只保留</a:t>
            </a:r>
            <a:endParaRPr lang="zh-CN" altLang="en-US" sz="1200" dirty="0">
              <a:solidFill>
                <a:srgbClr val="E7E6E6">
                  <a:lumMod val="50000"/>
                </a:srgbClr>
              </a:solidFill>
              <a:latin typeface="Arial" panose="020B0604020202020204" pitchFamily="34" charset="0"/>
              <a:ea typeface="微软雅黑" panose="020B0503020204020204" pitchFamily="34" charset="-122"/>
              <a:cs typeface="+mn-ea"/>
              <a:sym typeface="Arial" panose="020B0604020202020204" pitchFamily="34" charset="0"/>
            </a:endParaRPr>
          </a:p>
          <a:p>
            <a:pPr algn="ctr"/>
            <a:endParaRPr lang="zh-CN" altLang="en-US" sz="1200" dirty="0">
              <a:solidFill>
                <a:srgbClr val="E7E6E6">
                  <a:lumMod val="50000"/>
                </a:srgb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文本框 18"/>
          <p:cNvSpPr txBox="1"/>
          <p:nvPr/>
        </p:nvSpPr>
        <p:spPr>
          <a:xfrm>
            <a:off x="6403170" y="1171228"/>
            <a:ext cx="2072899" cy="415498"/>
          </a:xfrm>
          <a:prstGeom prst="rect">
            <a:avLst/>
          </a:prstGeom>
          <a:noFill/>
        </p:spPr>
        <p:txBody>
          <a:bodyPr wrap="square" rtlCol="0">
            <a:spAutoFit/>
          </a:bodyPr>
          <a:lstStyle/>
          <a:p>
            <a:pPr algn="ctr"/>
            <a:r>
              <a:rPr lang="zh-CN" altLang="en-US" sz="2100" b="1" dirty="0">
                <a:solidFill>
                  <a:schemeClr val="accent2"/>
                </a:solidFill>
                <a:latin typeface="Arial" panose="020B0604020202020204" pitchFamily="34" charset="0"/>
                <a:ea typeface="微软雅黑" panose="020B0503020204020204" pitchFamily="34" charset="-122"/>
                <a:sym typeface="Arial" panose="020B0604020202020204" pitchFamily="34" charset="0"/>
              </a:rPr>
              <a:t>点击添加标题</a:t>
            </a:r>
            <a:endParaRPr lang="zh-CN" altLang="en-US" sz="2100" b="1"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19"/>
          <p:cNvSpPr/>
          <p:nvPr/>
        </p:nvSpPr>
        <p:spPr>
          <a:xfrm>
            <a:off x="0"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left)">
                                      <p:cBhvr>
                                        <p:cTn id="31" dur="500"/>
                                        <p:tgtEl>
                                          <p:spTgt spid="14"/>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left)">
                                      <p:cBhvr>
                                        <p:cTn id="35" dur="500"/>
                                        <p:tgtEl>
                                          <p:spTgt spid="11"/>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left)">
                                      <p:cBhvr>
                                        <p:cTn id="39" dur="500"/>
                                        <p:tgtEl>
                                          <p:spTgt spid="7"/>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wipe(up)">
                                      <p:cBhvr>
                                        <p:cTn id="43" dur="500"/>
                                        <p:tgtEl>
                                          <p:spTgt spid="19"/>
                                        </p:tgtEl>
                                      </p:cBhvr>
                                    </p:animEffect>
                                  </p:childTnLst>
                                </p:cTn>
                              </p:par>
                            </p:childTnLst>
                          </p:cTn>
                        </p:par>
                        <p:par>
                          <p:cTn id="44" fill="hold">
                            <p:stCondLst>
                              <p:cond delay="5000"/>
                            </p:stCondLst>
                            <p:childTnLst>
                              <p:par>
                                <p:cTn id="45" presetID="22" presetClass="entr" presetSubtype="1"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up)">
                                      <p:cBhvr>
                                        <p:cTn id="4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8" grpId="0"/>
      <p:bldP spid="1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custDataLst>
              <p:tags r:id="rId1"/>
            </p:custDataLst>
          </p:nvPr>
        </p:nvSpPr>
        <p:spPr>
          <a:xfrm>
            <a:off x="521545" y="459719"/>
            <a:ext cx="8622455" cy="22245"/>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1"/>
          </a:solidFill>
          <a:ln>
            <a:solidFill>
              <a:srgbClr val="88D27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420">
              <a:latin typeface="Arial" panose="020B0604020202020204" pitchFamily="34" charset="0"/>
              <a:ea typeface="微软雅黑" panose="020B0503020204020204" pitchFamily="34" charset="-122"/>
              <a:sym typeface="Arial" panose="020B0604020202020204" pitchFamily="34" charset="0"/>
            </a:endParaRPr>
          </a:p>
        </p:txBody>
      </p:sp>
      <p:sp>
        <p:nvSpPr>
          <p:cNvPr id="5" name="任意多边形 4"/>
          <p:cNvSpPr/>
          <p:nvPr>
            <p:custDataLst>
              <p:tags r:id="rId2"/>
            </p:custDataLst>
          </p:nvPr>
        </p:nvSpPr>
        <p:spPr>
          <a:xfrm>
            <a:off x="1" y="100217"/>
            <a:ext cx="410465" cy="381747"/>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42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Content Placeholder 2"/>
          <p:cNvSpPr txBox="1"/>
          <p:nvPr/>
        </p:nvSpPr>
        <p:spPr>
          <a:xfrm>
            <a:off x="699345" y="161315"/>
            <a:ext cx="2181013" cy="246221"/>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600" dirty="0" smtClean="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获得成绩与经验</a:t>
            </a:r>
            <a:endParaRPr lang="en-US" sz="1600"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27"/>
          <p:cNvSpPr/>
          <p:nvPr/>
        </p:nvSpPr>
        <p:spPr bwMode="auto">
          <a:xfrm>
            <a:off x="2089991" y="1246789"/>
            <a:ext cx="1502691" cy="1860672"/>
          </a:xfrm>
          <a:custGeom>
            <a:avLst/>
            <a:gdLst/>
            <a:ahLst/>
            <a:cxnLst>
              <a:cxn ang="0">
                <a:pos x="315" y="317"/>
              </a:cxn>
              <a:cxn ang="0">
                <a:pos x="239" y="317"/>
              </a:cxn>
              <a:cxn ang="0">
                <a:pos x="244" y="320"/>
              </a:cxn>
              <a:cxn ang="0">
                <a:pos x="255" y="349"/>
              </a:cxn>
              <a:cxn ang="0">
                <a:pos x="244" y="378"/>
              </a:cxn>
              <a:cxn ang="0">
                <a:pos x="226" y="389"/>
              </a:cxn>
              <a:cxn ang="0">
                <a:pos x="215" y="390"/>
              </a:cxn>
              <a:cxn ang="0">
                <a:pos x="204" y="389"/>
              </a:cxn>
              <a:cxn ang="0">
                <a:pos x="186" y="378"/>
              </a:cxn>
              <a:cxn ang="0">
                <a:pos x="174" y="349"/>
              </a:cxn>
              <a:cxn ang="0">
                <a:pos x="186" y="320"/>
              </a:cxn>
              <a:cxn ang="0">
                <a:pos x="190" y="317"/>
              </a:cxn>
              <a:cxn ang="0">
                <a:pos x="144" y="317"/>
              </a:cxn>
              <a:cxn ang="0">
                <a:pos x="101" y="214"/>
              </a:cxn>
              <a:cxn ang="0">
                <a:pos x="0" y="171"/>
              </a:cxn>
              <a:cxn ang="0">
                <a:pos x="0" y="128"/>
              </a:cxn>
              <a:cxn ang="0">
                <a:pos x="29" y="140"/>
              </a:cxn>
              <a:cxn ang="0">
                <a:pos x="58" y="128"/>
              </a:cxn>
              <a:cxn ang="0">
                <a:pos x="70" y="99"/>
              </a:cxn>
              <a:cxn ang="0">
                <a:pos x="58" y="70"/>
              </a:cxn>
              <a:cxn ang="0">
                <a:pos x="29" y="58"/>
              </a:cxn>
              <a:cxn ang="0">
                <a:pos x="0" y="70"/>
              </a:cxn>
              <a:cxn ang="0">
                <a:pos x="0" y="0"/>
              </a:cxn>
              <a:cxn ang="0">
                <a:pos x="202" y="74"/>
              </a:cxn>
              <a:cxn ang="0">
                <a:pos x="171" y="87"/>
              </a:cxn>
              <a:cxn ang="0">
                <a:pos x="158" y="119"/>
              </a:cxn>
              <a:cxn ang="0">
                <a:pos x="171" y="151"/>
              </a:cxn>
              <a:cxn ang="0">
                <a:pos x="203" y="164"/>
              </a:cxn>
              <a:cxn ang="0">
                <a:pos x="235" y="151"/>
              </a:cxn>
              <a:cxn ang="0">
                <a:pos x="247" y="121"/>
              </a:cxn>
              <a:cxn ang="0">
                <a:pos x="315" y="317"/>
              </a:cxn>
            </a:cxnLst>
            <a:rect l="0" t="0" r="r" b="b"/>
            <a:pathLst>
              <a:path w="315" h="390">
                <a:moveTo>
                  <a:pt x="315" y="317"/>
                </a:moveTo>
                <a:cubicBezTo>
                  <a:pt x="239" y="317"/>
                  <a:pt x="239" y="317"/>
                  <a:pt x="239" y="317"/>
                </a:cubicBezTo>
                <a:cubicBezTo>
                  <a:pt x="241" y="318"/>
                  <a:pt x="242" y="319"/>
                  <a:pt x="244" y="320"/>
                </a:cubicBezTo>
                <a:cubicBezTo>
                  <a:pt x="251" y="328"/>
                  <a:pt x="255" y="338"/>
                  <a:pt x="255" y="349"/>
                </a:cubicBezTo>
                <a:cubicBezTo>
                  <a:pt x="255" y="361"/>
                  <a:pt x="251" y="370"/>
                  <a:pt x="244" y="378"/>
                </a:cubicBezTo>
                <a:cubicBezTo>
                  <a:pt x="238" y="384"/>
                  <a:pt x="232" y="387"/>
                  <a:pt x="226" y="389"/>
                </a:cubicBezTo>
                <a:cubicBezTo>
                  <a:pt x="222" y="390"/>
                  <a:pt x="218" y="390"/>
                  <a:pt x="215" y="390"/>
                </a:cubicBezTo>
                <a:cubicBezTo>
                  <a:pt x="211" y="390"/>
                  <a:pt x="207" y="390"/>
                  <a:pt x="204" y="389"/>
                </a:cubicBezTo>
                <a:cubicBezTo>
                  <a:pt x="197" y="387"/>
                  <a:pt x="191" y="384"/>
                  <a:pt x="186" y="378"/>
                </a:cubicBezTo>
                <a:cubicBezTo>
                  <a:pt x="178" y="370"/>
                  <a:pt x="174" y="361"/>
                  <a:pt x="174" y="349"/>
                </a:cubicBezTo>
                <a:cubicBezTo>
                  <a:pt x="174" y="338"/>
                  <a:pt x="178" y="328"/>
                  <a:pt x="186" y="320"/>
                </a:cubicBezTo>
                <a:cubicBezTo>
                  <a:pt x="187" y="319"/>
                  <a:pt x="189" y="318"/>
                  <a:pt x="190" y="317"/>
                </a:cubicBezTo>
                <a:cubicBezTo>
                  <a:pt x="144" y="317"/>
                  <a:pt x="144" y="317"/>
                  <a:pt x="144" y="317"/>
                </a:cubicBezTo>
                <a:cubicBezTo>
                  <a:pt x="144" y="277"/>
                  <a:pt x="129" y="242"/>
                  <a:pt x="101" y="214"/>
                </a:cubicBezTo>
                <a:cubicBezTo>
                  <a:pt x="73" y="186"/>
                  <a:pt x="40" y="172"/>
                  <a:pt x="0" y="171"/>
                </a:cubicBezTo>
                <a:cubicBezTo>
                  <a:pt x="0" y="128"/>
                  <a:pt x="0" y="128"/>
                  <a:pt x="0" y="128"/>
                </a:cubicBezTo>
                <a:cubicBezTo>
                  <a:pt x="8" y="136"/>
                  <a:pt x="18" y="140"/>
                  <a:pt x="29" y="140"/>
                </a:cubicBezTo>
                <a:cubicBezTo>
                  <a:pt x="41" y="140"/>
                  <a:pt x="50" y="136"/>
                  <a:pt x="58" y="128"/>
                </a:cubicBezTo>
                <a:cubicBezTo>
                  <a:pt x="66" y="120"/>
                  <a:pt x="70" y="110"/>
                  <a:pt x="70" y="99"/>
                </a:cubicBezTo>
                <a:cubicBezTo>
                  <a:pt x="70" y="88"/>
                  <a:pt x="66" y="78"/>
                  <a:pt x="58" y="70"/>
                </a:cubicBezTo>
                <a:cubicBezTo>
                  <a:pt x="50" y="62"/>
                  <a:pt x="41" y="58"/>
                  <a:pt x="29" y="58"/>
                </a:cubicBezTo>
                <a:cubicBezTo>
                  <a:pt x="18" y="58"/>
                  <a:pt x="8" y="62"/>
                  <a:pt x="0" y="70"/>
                </a:cubicBezTo>
                <a:cubicBezTo>
                  <a:pt x="0" y="0"/>
                  <a:pt x="0" y="0"/>
                  <a:pt x="0" y="0"/>
                </a:cubicBezTo>
                <a:cubicBezTo>
                  <a:pt x="77" y="1"/>
                  <a:pt x="145" y="25"/>
                  <a:pt x="202" y="74"/>
                </a:cubicBezTo>
                <a:cubicBezTo>
                  <a:pt x="190" y="74"/>
                  <a:pt x="180" y="79"/>
                  <a:pt x="171" y="87"/>
                </a:cubicBezTo>
                <a:cubicBezTo>
                  <a:pt x="162" y="96"/>
                  <a:pt x="158" y="107"/>
                  <a:pt x="158" y="119"/>
                </a:cubicBezTo>
                <a:cubicBezTo>
                  <a:pt x="158" y="131"/>
                  <a:pt x="162" y="142"/>
                  <a:pt x="171" y="151"/>
                </a:cubicBezTo>
                <a:cubicBezTo>
                  <a:pt x="180" y="159"/>
                  <a:pt x="190" y="164"/>
                  <a:pt x="203" y="164"/>
                </a:cubicBezTo>
                <a:cubicBezTo>
                  <a:pt x="215" y="164"/>
                  <a:pt x="226" y="159"/>
                  <a:pt x="235" y="151"/>
                </a:cubicBezTo>
                <a:cubicBezTo>
                  <a:pt x="243" y="142"/>
                  <a:pt x="247" y="133"/>
                  <a:pt x="247" y="121"/>
                </a:cubicBezTo>
                <a:cubicBezTo>
                  <a:pt x="292" y="177"/>
                  <a:pt x="315" y="242"/>
                  <a:pt x="315" y="317"/>
                </a:cubicBezTo>
                <a:close/>
              </a:path>
            </a:pathLst>
          </a:custGeom>
          <a:solidFill>
            <a:schemeClr val="accent3"/>
          </a:solidFill>
          <a:ln w="19050">
            <a:solidFill>
              <a:schemeClr val="bg1"/>
            </a:solid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28"/>
          <p:cNvSpPr/>
          <p:nvPr/>
        </p:nvSpPr>
        <p:spPr bwMode="auto">
          <a:xfrm>
            <a:off x="1742416" y="2759887"/>
            <a:ext cx="1850266" cy="1517260"/>
          </a:xfrm>
          <a:custGeom>
            <a:avLst/>
            <a:gdLst/>
            <a:ahLst/>
            <a:cxnLst>
              <a:cxn ang="0">
                <a:pos x="73" y="318"/>
              </a:cxn>
              <a:cxn ang="0">
                <a:pos x="73" y="243"/>
              </a:cxn>
              <a:cxn ang="0">
                <a:pos x="70" y="247"/>
              </a:cxn>
              <a:cxn ang="0">
                <a:pos x="41" y="259"/>
              </a:cxn>
              <a:cxn ang="0">
                <a:pos x="12" y="247"/>
              </a:cxn>
              <a:cxn ang="0">
                <a:pos x="0" y="218"/>
              </a:cxn>
              <a:cxn ang="0">
                <a:pos x="12" y="189"/>
              </a:cxn>
              <a:cxn ang="0">
                <a:pos x="41" y="177"/>
              </a:cxn>
              <a:cxn ang="0">
                <a:pos x="70" y="189"/>
              </a:cxn>
              <a:cxn ang="0">
                <a:pos x="73" y="192"/>
              </a:cxn>
              <a:cxn ang="0">
                <a:pos x="73" y="147"/>
              </a:cxn>
              <a:cxn ang="0">
                <a:pos x="124" y="137"/>
              </a:cxn>
              <a:cxn ang="0">
                <a:pos x="174" y="104"/>
              </a:cxn>
              <a:cxn ang="0">
                <a:pos x="199" y="72"/>
              </a:cxn>
              <a:cxn ang="0">
                <a:pos x="217" y="1"/>
              </a:cxn>
              <a:cxn ang="0">
                <a:pos x="217" y="0"/>
              </a:cxn>
              <a:cxn ang="0">
                <a:pos x="263" y="0"/>
              </a:cxn>
              <a:cxn ang="0">
                <a:pos x="259" y="3"/>
              </a:cxn>
              <a:cxn ang="0">
                <a:pos x="247" y="32"/>
              </a:cxn>
              <a:cxn ang="0">
                <a:pos x="259" y="61"/>
              </a:cxn>
              <a:cxn ang="0">
                <a:pos x="277" y="72"/>
              </a:cxn>
              <a:cxn ang="0">
                <a:pos x="288" y="73"/>
              </a:cxn>
              <a:cxn ang="0">
                <a:pos x="299" y="72"/>
              </a:cxn>
              <a:cxn ang="0">
                <a:pos x="317" y="61"/>
              </a:cxn>
              <a:cxn ang="0">
                <a:pos x="328" y="32"/>
              </a:cxn>
              <a:cxn ang="0">
                <a:pos x="317" y="3"/>
              </a:cxn>
              <a:cxn ang="0">
                <a:pos x="312" y="0"/>
              </a:cxn>
              <a:cxn ang="0">
                <a:pos x="388" y="0"/>
              </a:cxn>
              <a:cxn ang="0">
                <a:pos x="388" y="0"/>
              </a:cxn>
              <a:cxn ang="0">
                <a:pos x="380" y="72"/>
              </a:cxn>
              <a:cxn ang="0">
                <a:pos x="316" y="202"/>
              </a:cxn>
              <a:cxn ang="0">
                <a:pos x="342" y="214"/>
              </a:cxn>
              <a:cxn ang="0">
                <a:pos x="353" y="243"/>
              </a:cxn>
              <a:cxn ang="0">
                <a:pos x="342" y="272"/>
              </a:cxn>
              <a:cxn ang="0">
                <a:pos x="341" y="272"/>
              </a:cxn>
              <a:cxn ang="0">
                <a:pos x="313" y="284"/>
              </a:cxn>
              <a:cxn ang="0">
                <a:pos x="284" y="272"/>
              </a:cxn>
              <a:cxn ang="0">
                <a:pos x="284" y="272"/>
              </a:cxn>
              <a:cxn ang="0">
                <a:pos x="272" y="246"/>
              </a:cxn>
              <a:cxn ang="0">
                <a:pos x="236" y="272"/>
              </a:cxn>
              <a:cxn ang="0">
                <a:pos x="73" y="318"/>
              </a:cxn>
            </a:cxnLst>
            <a:rect l="0" t="0" r="r" b="b"/>
            <a:pathLst>
              <a:path w="388" h="318">
                <a:moveTo>
                  <a:pt x="73" y="318"/>
                </a:moveTo>
                <a:cubicBezTo>
                  <a:pt x="73" y="243"/>
                  <a:pt x="73" y="243"/>
                  <a:pt x="73" y="243"/>
                </a:cubicBezTo>
                <a:cubicBezTo>
                  <a:pt x="72" y="244"/>
                  <a:pt x="71" y="245"/>
                  <a:pt x="70" y="247"/>
                </a:cubicBezTo>
                <a:cubicBezTo>
                  <a:pt x="62" y="255"/>
                  <a:pt x="53" y="259"/>
                  <a:pt x="41" y="259"/>
                </a:cubicBezTo>
                <a:cubicBezTo>
                  <a:pt x="30" y="259"/>
                  <a:pt x="20" y="255"/>
                  <a:pt x="12" y="247"/>
                </a:cubicBezTo>
                <a:cubicBezTo>
                  <a:pt x="4" y="239"/>
                  <a:pt x="0" y="229"/>
                  <a:pt x="0" y="218"/>
                </a:cubicBezTo>
                <a:cubicBezTo>
                  <a:pt x="0" y="206"/>
                  <a:pt x="4" y="197"/>
                  <a:pt x="12" y="189"/>
                </a:cubicBezTo>
                <a:cubicBezTo>
                  <a:pt x="20" y="181"/>
                  <a:pt x="30" y="177"/>
                  <a:pt x="41" y="177"/>
                </a:cubicBezTo>
                <a:cubicBezTo>
                  <a:pt x="53" y="177"/>
                  <a:pt x="62" y="181"/>
                  <a:pt x="70" y="189"/>
                </a:cubicBezTo>
                <a:cubicBezTo>
                  <a:pt x="71" y="190"/>
                  <a:pt x="72" y="191"/>
                  <a:pt x="73" y="192"/>
                </a:cubicBezTo>
                <a:cubicBezTo>
                  <a:pt x="73" y="147"/>
                  <a:pt x="73" y="147"/>
                  <a:pt x="73" y="147"/>
                </a:cubicBezTo>
                <a:cubicBezTo>
                  <a:pt x="91" y="147"/>
                  <a:pt x="108" y="143"/>
                  <a:pt x="124" y="137"/>
                </a:cubicBezTo>
                <a:cubicBezTo>
                  <a:pt x="142" y="130"/>
                  <a:pt x="159" y="119"/>
                  <a:pt x="174" y="104"/>
                </a:cubicBezTo>
                <a:cubicBezTo>
                  <a:pt x="184" y="94"/>
                  <a:pt x="192" y="83"/>
                  <a:pt x="199" y="72"/>
                </a:cubicBezTo>
                <a:cubicBezTo>
                  <a:pt x="211" y="51"/>
                  <a:pt x="217" y="27"/>
                  <a:pt x="217" y="1"/>
                </a:cubicBezTo>
                <a:cubicBezTo>
                  <a:pt x="217" y="0"/>
                  <a:pt x="217" y="0"/>
                  <a:pt x="217" y="0"/>
                </a:cubicBezTo>
                <a:cubicBezTo>
                  <a:pt x="263" y="0"/>
                  <a:pt x="263" y="0"/>
                  <a:pt x="263" y="0"/>
                </a:cubicBezTo>
                <a:cubicBezTo>
                  <a:pt x="262" y="1"/>
                  <a:pt x="260" y="2"/>
                  <a:pt x="259" y="3"/>
                </a:cubicBezTo>
                <a:cubicBezTo>
                  <a:pt x="251" y="11"/>
                  <a:pt x="247" y="21"/>
                  <a:pt x="247" y="32"/>
                </a:cubicBezTo>
                <a:cubicBezTo>
                  <a:pt x="247" y="44"/>
                  <a:pt x="251" y="53"/>
                  <a:pt x="259" y="61"/>
                </a:cubicBezTo>
                <a:cubicBezTo>
                  <a:pt x="264" y="67"/>
                  <a:pt x="270" y="70"/>
                  <a:pt x="277" y="72"/>
                </a:cubicBezTo>
                <a:cubicBezTo>
                  <a:pt x="280" y="73"/>
                  <a:pt x="284" y="73"/>
                  <a:pt x="288" y="73"/>
                </a:cubicBezTo>
                <a:cubicBezTo>
                  <a:pt x="291" y="73"/>
                  <a:pt x="295" y="73"/>
                  <a:pt x="299" y="72"/>
                </a:cubicBezTo>
                <a:cubicBezTo>
                  <a:pt x="305" y="70"/>
                  <a:pt x="311" y="67"/>
                  <a:pt x="317" y="61"/>
                </a:cubicBezTo>
                <a:cubicBezTo>
                  <a:pt x="324" y="53"/>
                  <a:pt x="328" y="44"/>
                  <a:pt x="328" y="32"/>
                </a:cubicBezTo>
                <a:cubicBezTo>
                  <a:pt x="328" y="21"/>
                  <a:pt x="324" y="11"/>
                  <a:pt x="317" y="3"/>
                </a:cubicBezTo>
                <a:cubicBezTo>
                  <a:pt x="315" y="2"/>
                  <a:pt x="314" y="1"/>
                  <a:pt x="312" y="0"/>
                </a:cubicBezTo>
                <a:cubicBezTo>
                  <a:pt x="388" y="0"/>
                  <a:pt x="388" y="0"/>
                  <a:pt x="388" y="0"/>
                </a:cubicBezTo>
                <a:cubicBezTo>
                  <a:pt x="388" y="0"/>
                  <a:pt x="388" y="0"/>
                  <a:pt x="388" y="0"/>
                </a:cubicBezTo>
                <a:cubicBezTo>
                  <a:pt x="388" y="25"/>
                  <a:pt x="385" y="49"/>
                  <a:pt x="380" y="72"/>
                </a:cubicBezTo>
                <a:cubicBezTo>
                  <a:pt x="370" y="120"/>
                  <a:pt x="348" y="163"/>
                  <a:pt x="316" y="202"/>
                </a:cubicBezTo>
                <a:cubicBezTo>
                  <a:pt x="326" y="203"/>
                  <a:pt x="334" y="207"/>
                  <a:pt x="342" y="214"/>
                </a:cubicBezTo>
                <a:cubicBezTo>
                  <a:pt x="349" y="222"/>
                  <a:pt x="353" y="231"/>
                  <a:pt x="353" y="243"/>
                </a:cubicBezTo>
                <a:cubicBezTo>
                  <a:pt x="353" y="254"/>
                  <a:pt x="349" y="264"/>
                  <a:pt x="342" y="272"/>
                </a:cubicBezTo>
                <a:cubicBezTo>
                  <a:pt x="341" y="272"/>
                  <a:pt x="341" y="272"/>
                  <a:pt x="341" y="272"/>
                </a:cubicBezTo>
                <a:cubicBezTo>
                  <a:pt x="333" y="280"/>
                  <a:pt x="324" y="284"/>
                  <a:pt x="313" y="284"/>
                </a:cubicBezTo>
                <a:cubicBezTo>
                  <a:pt x="302" y="284"/>
                  <a:pt x="292" y="280"/>
                  <a:pt x="284" y="272"/>
                </a:cubicBezTo>
                <a:cubicBezTo>
                  <a:pt x="284" y="272"/>
                  <a:pt x="284" y="272"/>
                  <a:pt x="284" y="272"/>
                </a:cubicBezTo>
                <a:cubicBezTo>
                  <a:pt x="277" y="265"/>
                  <a:pt x="273" y="256"/>
                  <a:pt x="272" y="246"/>
                </a:cubicBezTo>
                <a:cubicBezTo>
                  <a:pt x="261" y="256"/>
                  <a:pt x="249" y="264"/>
                  <a:pt x="236" y="272"/>
                </a:cubicBezTo>
                <a:cubicBezTo>
                  <a:pt x="188" y="302"/>
                  <a:pt x="134" y="317"/>
                  <a:pt x="73" y="318"/>
                </a:cubicBezTo>
                <a:close/>
              </a:path>
            </a:pathLst>
          </a:custGeom>
          <a:solidFill>
            <a:schemeClr val="accent6"/>
          </a:solidFill>
          <a:ln w="19050">
            <a:solidFill>
              <a:schemeClr val="bg1"/>
            </a:solid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29"/>
          <p:cNvSpPr/>
          <p:nvPr/>
        </p:nvSpPr>
        <p:spPr bwMode="auto">
          <a:xfrm>
            <a:off x="564406" y="2416473"/>
            <a:ext cx="1525585" cy="1860672"/>
          </a:xfrm>
          <a:custGeom>
            <a:avLst/>
            <a:gdLst/>
            <a:ahLst/>
            <a:cxnLst>
              <a:cxn ang="0">
                <a:pos x="172" y="72"/>
              </a:cxn>
              <a:cxn ang="0">
                <a:pos x="172" y="73"/>
              </a:cxn>
              <a:cxn ang="0">
                <a:pos x="214" y="176"/>
              </a:cxn>
              <a:cxn ang="0">
                <a:pos x="318" y="219"/>
              </a:cxn>
              <a:cxn ang="0">
                <a:pos x="320" y="219"/>
              </a:cxn>
              <a:cxn ang="0">
                <a:pos x="320" y="264"/>
              </a:cxn>
              <a:cxn ang="0">
                <a:pos x="317" y="261"/>
              </a:cxn>
              <a:cxn ang="0">
                <a:pos x="288" y="249"/>
              </a:cxn>
              <a:cxn ang="0">
                <a:pos x="259" y="261"/>
              </a:cxn>
              <a:cxn ang="0">
                <a:pos x="247" y="290"/>
              </a:cxn>
              <a:cxn ang="0">
                <a:pos x="259" y="319"/>
              </a:cxn>
              <a:cxn ang="0">
                <a:pos x="288" y="331"/>
              </a:cxn>
              <a:cxn ang="0">
                <a:pos x="317" y="319"/>
              </a:cxn>
              <a:cxn ang="0">
                <a:pos x="320" y="315"/>
              </a:cxn>
              <a:cxn ang="0">
                <a:pos x="320" y="390"/>
              </a:cxn>
              <a:cxn ang="0">
                <a:pos x="318" y="390"/>
              </a:cxn>
              <a:cxn ang="0">
                <a:pos x="117" y="319"/>
              </a:cxn>
              <a:cxn ang="0">
                <a:pos x="119" y="317"/>
              </a:cxn>
              <a:cxn ang="0">
                <a:pos x="151" y="303"/>
              </a:cxn>
              <a:cxn ang="0">
                <a:pos x="164" y="272"/>
              </a:cxn>
              <a:cxn ang="0">
                <a:pos x="151" y="240"/>
              </a:cxn>
              <a:cxn ang="0">
                <a:pos x="119" y="227"/>
              </a:cxn>
              <a:cxn ang="0">
                <a:pos x="87" y="240"/>
              </a:cxn>
              <a:cxn ang="0">
                <a:pos x="74" y="272"/>
              </a:cxn>
              <a:cxn ang="0">
                <a:pos x="72" y="274"/>
              </a:cxn>
              <a:cxn ang="0">
                <a:pos x="0" y="72"/>
              </a:cxn>
              <a:cxn ang="0">
                <a:pos x="0" y="72"/>
              </a:cxn>
              <a:cxn ang="0">
                <a:pos x="74" y="72"/>
              </a:cxn>
              <a:cxn ang="0">
                <a:pos x="71" y="69"/>
              </a:cxn>
              <a:cxn ang="0">
                <a:pos x="59" y="40"/>
              </a:cxn>
              <a:cxn ang="0">
                <a:pos x="71" y="11"/>
              </a:cxn>
              <a:cxn ang="0">
                <a:pos x="100" y="0"/>
              </a:cxn>
              <a:cxn ang="0">
                <a:pos x="129" y="11"/>
              </a:cxn>
              <a:cxn ang="0">
                <a:pos x="141" y="40"/>
              </a:cxn>
              <a:cxn ang="0">
                <a:pos x="129" y="69"/>
              </a:cxn>
              <a:cxn ang="0">
                <a:pos x="126" y="72"/>
              </a:cxn>
              <a:cxn ang="0">
                <a:pos x="172" y="72"/>
              </a:cxn>
            </a:cxnLst>
            <a:rect l="0" t="0" r="r" b="b"/>
            <a:pathLst>
              <a:path w="320" h="390">
                <a:moveTo>
                  <a:pt x="172" y="72"/>
                </a:moveTo>
                <a:cubicBezTo>
                  <a:pt x="172" y="72"/>
                  <a:pt x="172" y="72"/>
                  <a:pt x="172" y="73"/>
                </a:cubicBezTo>
                <a:cubicBezTo>
                  <a:pt x="172" y="113"/>
                  <a:pt x="186" y="147"/>
                  <a:pt x="214" y="176"/>
                </a:cubicBezTo>
                <a:cubicBezTo>
                  <a:pt x="243" y="205"/>
                  <a:pt x="277" y="219"/>
                  <a:pt x="318" y="219"/>
                </a:cubicBezTo>
                <a:cubicBezTo>
                  <a:pt x="319" y="219"/>
                  <a:pt x="320" y="219"/>
                  <a:pt x="320" y="219"/>
                </a:cubicBezTo>
                <a:cubicBezTo>
                  <a:pt x="320" y="264"/>
                  <a:pt x="320" y="264"/>
                  <a:pt x="320" y="264"/>
                </a:cubicBezTo>
                <a:cubicBezTo>
                  <a:pt x="319" y="263"/>
                  <a:pt x="318" y="262"/>
                  <a:pt x="317" y="261"/>
                </a:cubicBezTo>
                <a:cubicBezTo>
                  <a:pt x="309" y="253"/>
                  <a:pt x="300" y="249"/>
                  <a:pt x="288" y="249"/>
                </a:cubicBezTo>
                <a:cubicBezTo>
                  <a:pt x="277" y="249"/>
                  <a:pt x="267" y="253"/>
                  <a:pt x="259" y="261"/>
                </a:cubicBezTo>
                <a:cubicBezTo>
                  <a:pt x="251" y="269"/>
                  <a:pt x="247" y="278"/>
                  <a:pt x="247" y="290"/>
                </a:cubicBezTo>
                <a:cubicBezTo>
                  <a:pt x="247" y="301"/>
                  <a:pt x="251" y="311"/>
                  <a:pt x="259" y="319"/>
                </a:cubicBezTo>
                <a:cubicBezTo>
                  <a:pt x="267" y="327"/>
                  <a:pt x="277" y="331"/>
                  <a:pt x="288" y="331"/>
                </a:cubicBezTo>
                <a:cubicBezTo>
                  <a:pt x="300" y="331"/>
                  <a:pt x="309" y="327"/>
                  <a:pt x="317" y="319"/>
                </a:cubicBezTo>
                <a:cubicBezTo>
                  <a:pt x="318" y="317"/>
                  <a:pt x="319" y="316"/>
                  <a:pt x="320" y="315"/>
                </a:cubicBezTo>
                <a:cubicBezTo>
                  <a:pt x="320" y="390"/>
                  <a:pt x="320" y="390"/>
                  <a:pt x="320" y="390"/>
                </a:cubicBezTo>
                <a:cubicBezTo>
                  <a:pt x="319" y="390"/>
                  <a:pt x="319" y="390"/>
                  <a:pt x="318" y="390"/>
                </a:cubicBezTo>
                <a:cubicBezTo>
                  <a:pt x="241" y="390"/>
                  <a:pt x="174" y="366"/>
                  <a:pt x="117" y="319"/>
                </a:cubicBezTo>
                <a:cubicBezTo>
                  <a:pt x="119" y="317"/>
                  <a:pt x="119" y="317"/>
                  <a:pt x="119" y="317"/>
                </a:cubicBezTo>
                <a:cubicBezTo>
                  <a:pt x="132" y="317"/>
                  <a:pt x="142" y="312"/>
                  <a:pt x="151" y="303"/>
                </a:cubicBezTo>
                <a:cubicBezTo>
                  <a:pt x="160" y="295"/>
                  <a:pt x="164" y="284"/>
                  <a:pt x="164" y="272"/>
                </a:cubicBezTo>
                <a:cubicBezTo>
                  <a:pt x="164" y="259"/>
                  <a:pt x="160" y="249"/>
                  <a:pt x="151" y="240"/>
                </a:cubicBezTo>
                <a:cubicBezTo>
                  <a:pt x="142" y="231"/>
                  <a:pt x="132" y="227"/>
                  <a:pt x="119" y="227"/>
                </a:cubicBezTo>
                <a:cubicBezTo>
                  <a:pt x="107" y="227"/>
                  <a:pt x="96" y="231"/>
                  <a:pt x="87" y="240"/>
                </a:cubicBezTo>
                <a:cubicBezTo>
                  <a:pt x="79" y="249"/>
                  <a:pt x="74" y="259"/>
                  <a:pt x="74" y="272"/>
                </a:cubicBezTo>
                <a:cubicBezTo>
                  <a:pt x="72" y="274"/>
                  <a:pt x="72" y="274"/>
                  <a:pt x="72" y="274"/>
                </a:cubicBezTo>
                <a:cubicBezTo>
                  <a:pt x="24" y="217"/>
                  <a:pt x="0" y="149"/>
                  <a:pt x="0" y="72"/>
                </a:cubicBezTo>
                <a:cubicBezTo>
                  <a:pt x="0" y="72"/>
                  <a:pt x="0" y="72"/>
                  <a:pt x="0" y="72"/>
                </a:cubicBezTo>
                <a:cubicBezTo>
                  <a:pt x="74" y="72"/>
                  <a:pt x="74" y="72"/>
                  <a:pt x="74" y="72"/>
                </a:cubicBezTo>
                <a:cubicBezTo>
                  <a:pt x="73" y="71"/>
                  <a:pt x="72" y="70"/>
                  <a:pt x="71" y="69"/>
                </a:cubicBezTo>
                <a:cubicBezTo>
                  <a:pt x="63" y="61"/>
                  <a:pt x="59" y="52"/>
                  <a:pt x="59" y="40"/>
                </a:cubicBezTo>
                <a:cubicBezTo>
                  <a:pt x="59" y="29"/>
                  <a:pt x="63" y="19"/>
                  <a:pt x="71" y="11"/>
                </a:cubicBezTo>
                <a:cubicBezTo>
                  <a:pt x="79" y="4"/>
                  <a:pt x="89" y="0"/>
                  <a:pt x="100" y="0"/>
                </a:cubicBezTo>
                <a:cubicBezTo>
                  <a:pt x="111" y="0"/>
                  <a:pt x="121" y="4"/>
                  <a:pt x="129" y="11"/>
                </a:cubicBezTo>
                <a:cubicBezTo>
                  <a:pt x="137" y="19"/>
                  <a:pt x="141" y="29"/>
                  <a:pt x="141" y="40"/>
                </a:cubicBezTo>
                <a:cubicBezTo>
                  <a:pt x="141" y="52"/>
                  <a:pt x="137" y="61"/>
                  <a:pt x="129" y="69"/>
                </a:cubicBezTo>
                <a:cubicBezTo>
                  <a:pt x="128" y="70"/>
                  <a:pt x="127" y="71"/>
                  <a:pt x="126" y="72"/>
                </a:cubicBezTo>
                <a:lnTo>
                  <a:pt x="172" y="72"/>
                </a:lnTo>
                <a:close/>
              </a:path>
            </a:pathLst>
          </a:custGeom>
          <a:solidFill>
            <a:schemeClr val="accent1"/>
          </a:solidFill>
          <a:ln w="19050">
            <a:solidFill>
              <a:schemeClr val="bg1"/>
            </a:solid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30"/>
          <p:cNvSpPr/>
          <p:nvPr/>
        </p:nvSpPr>
        <p:spPr bwMode="auto">
          <a:xfrm>
            <a:off x="564406" y="1246789"/>
            <a:ext cx="1860672" cy="1513098"/>
          </a:xfrm>
          <a:custGeom>
            <a:avLst/>
            <a:gdLst/>
            <a:ahLst/>
            <a:cxnLst>
              <a:cxn ang="0">
                <a:pos x="172" y="317"/>
              </a:cxn>
              <a:cxn ang="0">
                <a:pos x="126" y="317"/>
              </a:cxn>
              <a:cxn ang="0">
                <a:pos x="129" y="314"/>
              </a:cxn>
              <a:cxn ang="0">
                <a:pos x="141" y="285"/>
              </a:cxn>
              <a:cxn ang="0">
                <a:pos x="129" y="256"/>
              </a:cxn>
              <a:cxn ang="0">
                <a:pos x="100" y="245"/>
              </a:cxn>
              <a:cxn ang="0">
                <a:pos x="71" y="256"/>
              </a:cxn>
              <a:cxn ang="0">
                <a:pos x="59" y="285"/>
              </a:cxn>
              <a:cxn ang="0">
                <a:pos x="71" y="314"/>
              </a:cxn>
              <a:cxn ang="0">
                <a:pos x="74" y="317"/>
              </a:cxn>
              <a:cxn ang="0">
                <a:pos x="0" y="317"/>
              </a:cxn>
              <a:cxn ang="0">
                <a:pos x="74" y="114"/>
              </a:cxn>
              <a:cxn ang="0">
                <a:pos x="72" y="114"/>
              </a:cxn>
              <a:cxn ang="0">
                <a:pos x="43" y="102"/>
              </a:cxn>
              <a:cxn ang="0">
                <a:pos x="31" y="73"/>
              </a:cxn>
              <a:cxn ang="0">
                <a:pos x="43" y="44"/>
              </a:cxn>
              <a:cxn ang="0">
                <a:pos x="72" y="32"/>
              </a:cxn>
              <a:cxn ang="0">
                <a:pos x="101" y="44"/>
              </a:cxn>
              <a:cxn ang="0">
                <a:pos x="113" y="73"/>
              </a:cxn>
              <a:cxn ang="0">
                <a:pos x="113" y="75"/>
              </a:cxn>
              <a:cxn ang="0">
                <a:pos x="318" y="0"/>
              </a:cxn>
              <a:cxn ang="0">
                <a:pos x="320" y="0"/>
              </a:cxn>
              <a:cxn ang="0">
                <a:pos x="320" y="70"/>
              </a:cxn>
              <a:cxn ang="0">
                <a:pos x="349" y="58"/>
              </a:cxn>
              <a:cxn ang="0">
                <a:pos x="378" y="70"/>
              </a:cxn>
              <a:cxn ang="0">
                <a:pos x="390" y="99"/>
              </a:cxn>
              <a:cxn ang="0">
                <a:pos x="378" y="128"/>
              </a:cxn>
              <a:cxn ang="0">
                <a:pos x="349" y="140"/>
              </a:cxn>
              <a:cxn ang="0">
                <a:pos x="320" y="128"/>
              </a:cxn>
              <a:cxn ang="0">
                <a:pos x="320" y="171"/>
              </a:cxn>
              <a:cxn ang="0">
                <a:pos x="318" y="171"/>
              </a:cxn>
              <a:cxn ang="0">
                <a:pos x="214" y="214"/>
              </a:cxn>
              <a:cxn ang="0">
                <a:pos x="172" y="317"/>
              </a:cxn>
            </a:cxnLst>
            <a:rect l="0" t="0" r="r" b="b"/>
            <a:pathLst>
              <a:path w="390" h="317">
                <a:moveTo>
                  <a:pt x="172" y="317"/>
                </a:moveTo>
                <a:cubicBezTo>
                  <a:pt x="126" y="317"/>
                  <a:pt x="126" y="317"/>
                  <a:pt x="126" y="317"/>
                </a:cubicBezTo>
                <a:cubicBezTo>
                  <a:pt x="127" y="316"/>
                  <a:pt x="128" y="315"/>
                  <a:pt x="129" y="314"/>
                </a:cubicBezTo>
                <a:cubicBezTo>
                  <a:pt x="137" y="306"/>
                  <a:pt x="141" y="297"/>
                  <a:pt x="141" y="285"/>
                </a:cubicBezTo>
                <a:cubicBezTo>
                  <a:pt x="141" y="274"/>
                  <a:pt x="137" y="264"/>
                  <a:pt x="129" y="256"/>
                </a:cubicBezTo>
                <a:cubicBezTo>
                  <a:pt x="121" y="249"/>
                  <a:pt x="111" y="245"/>
                  <a:pt x="100" y="245"/>
                </a:cubicBezTo>
                <a:cubicBezTo>
                  <a:pt x="89" y="245"/>
                  <a:pt x="79" y="249"/>
                  <a:pt x="71" y="256"/>
                </a:cubicBezTo>
                <a:cubicBezTo>
                  <a:pt x="63" y="264"/>
                  <a:pt x="59" y="274"/>
                  <a:pt x="59" y="285"/>
                </a:cubicBezTo>
                <a:cubicBezTo>
                  <a:pt x="59" y="297"/>
                  <a:pt x="63" y="306"/>
                  <a:pt x="71" y="314"/>
                </a:cubicBezTo>
                <a:cubicBezTo>
                  <a:pt x="72" y="315"/>
                  <a:pt x="73" y="316"/>
                  <a:pt x="74" y="317"/>
                </a:cubicBezTo>
                <a:cubicBezTo>
                  <a:pt x="0" y="317"/>
                  <a:pt x="0" y="317"/>
                  <a:pt x="0" y="317"/>
                </a:cubicBezTo>
                <a:cubicBezTo>
                  <a:pt x="0" y="239"/>
                  <a:pt x="25" y="171"/>
                  <a:pt x="74" y="114"/>
                </a:cubicBezTo>
                <a:cubicBezTo>
                  <a:pt x="73" y="114"/>
                  <a:pt x="73" y="114"/>
                  <a:pt x="72" y="114"/>
                </a:cubicBezTo>
                <a:cubicBezTo>
                  <a:pt x="61" y="114"/>
                  <a:pt x="51" y="110"/>
                  <a:pt x="43" y="102"/>
                </a:cubicBezTo>
                <a:cubicBezTo>
                  <a:pt x="35" y="94"/>
                  <a:pt x="31" y="84"/>
                  <a:pt x="31" y="73"/>
                </a:cubicBezTo>
                <a:cubicBezTo>
                  <a:pt x="31" y="62"/>
                  <a:pt x="35" y="52"/>
                  <a:pt x="43" y="44"/>
                </a:cubicBezTo>
                <a:cubicBezTo>
                  <a:pt x="51" y="36"/>
                  <a:pt x="61" y="32"/>
                  <a:pt x="72" y="32"/>
                </a:cubicBezTo>
                <a:cubicBezTo>
                  <a:pt x="83" y="32"/>
                  <a:pt x="93" y="36"/>
                  <a:pt x="101" y="44"/>
                </a:cubicBezTo>
                <a:cubicBezTo>
                  <a:pt x="109" y="52"/>
                  <a:pt x="113" y="62"/>
                  <a:pt x="113" y="73"/>
                </a:cubicBezTo>
                <a:cubicBezTo>
                  <a:pt x="113" y="74"/>
                  <a:pt x="113" y="74"/>
                  <a:pt x="113" y="75"/>
                </a:cubicBezTo>
                <a:cubicBezTo>
                  <a:pt x="170" y="25"/>
                  <a:pt x="239" y="0"/>
                  <a:pt x="318" y="0"/>
                </a:cubicBezTo>
                <a:cubicBezTo>
                  <a:pt x="319" y="0"/>
                  <a:pt x="319" y="0"/>
                  <a:pt x="320" y="0"/>
                </a:cubicBezTo>
                <a:cubicBezTo>
                  <a:pt x="320" y="70"/>
                  <a:pt x="320" y="70"/>
                  <a:pt x="320" y="70"/>
                </a:cubicBezTo>
                <a:cubicBezTo>
                  <a:pt x="328" y="62"/>
                  <a:pt x="338" y="58"/>
                  <a:pt x="349" y="58"/>
                </a:cubicBezTo>
                <a:cubicBezTo>
                  <a:pt x="361" y="58"/>
                  <a:pt x="370" y="62"/>
                  <a:pt x="378" y="70"/>
                </a:cubicBezTo>
                <a:cubicBezTo>
                  <a:pt x="386" y="78"/>
                  <a:pt x="390" y="88"/>
                  <a:pt x="390" y="99"/>
                </a:cubicBezTo>
                <a:cubicBezTo>
                  <a:pt x="390" y="110"/>
                  <a:pt x="386" y="120"/>
                  <a:pt x="378" y="128"/>
                </a:cubicBezTo>
                <a:cubicBezTo>
                  <a:pt x="370" y="136"/>
                  <a:pt x="361" y="140"/>
                  <a:pt x="349" y="140"/>
                </a:cubicBezTo>
                <a:cubicBezTo>
                  <a:pt x="338" y="140"/>
                  <a:pt x="328" y="136"/>
                  <a:pt x="320" y="128"/>
                </a:cubicBezTo>
                <a:cubicBezTo>
                  <a:pt x="320" y="171"/>
                  <a:pt x="320" y="171"/>
                  <a:pt x="320" y="171"/>
                </a:cubicBezTo>
                <a:cubicBezTo>
                  <a:pt x="320" y="171"/>
                  <a:pt x="319" y="171"/>
                  <a:pt x="318" y="171"/>
                </a:cubicBezTo>
                <a:cubicBezTo>
                  <a:pt x="277" y="171"/>
                  <a:pt x="243" y="186"/>
                  <a:pt x="214" y="214"/>
                </a:cubicBezTo>
                <a:cubicBezTo>
                  <a:pt x="186" y="242"/>
                  <a:pt x="172" y="277"/>
                  <a:pt x="172" y="317"/>
                </a:cubicBezTo>
                <a:close/>
              </a:path>
            </a:pathLst>
          </a:custGeom>
          <a:solidFill>
            <a:schemeClr val="accent2"/>
          </a:solidFill>
          <a:ln w="19050">
            <a:solidFill>
              <a:schemeClr val="bg1"/>
            </a:solid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129"/>
          <p:cNvSpPr/>
          <p:nvPr/>
        </p:nvSpPr>
        <p:spPr bwMode="auto">
          <a:xfrm>
            <a:off x="1099225" y="1836695"/>
            <a:ext cx="327637" cy="400745"/>
          </a:xfrm>
          <a:custGeom>
            <a:avLst/>
            <a:gdLst/>
            <a:ahLst/>
            <a:cxnLst>
              <a:cxn ang="0">
                <a:pos x="53" y="58"/>
              </a:cxn>
              <a:cxn ang="0">
                <a:pos x="36" y="58"/>
              </a:cxn>
              <a:cxn ang="0">
                <a:pos x="36" y="65"/>
              </a:cxn>
              <a:cxn ang="0">
                <a:pos x="34" y="68"/>
              </a:cxn>
              <a:cxn ang="0">
                <a:pos x="22" y="68"/>
              </a:cxn>
              <a:cxn ang="0">
                <a:pos x="20" y="65"/>
              </a:cxn>
              <a:cxn ang="0">
                <a:pos x="20" y="58"/>
              </a:cxn>
              <a:cxn ang="0">
                <a:pos x="2" y="58"/>
              </a:cxn>
              <a:cxn ang="0">
                <a:pos x="0" y="56"/>
              </a:cxn>
              <a:cxn ang="0">
                <a:pos x="1" y="54"/>
              </a:cxn>
              <a:cxn ang="0">
                <a:pos x="16" y="39"/>
              </a:cxn>
              <a:cxn ang="0">
                <a:pos x="7" y="39"/>
              </a:cxn>
              <a:cxn ang="0">
                <a:pos x="5" y="36"/>
              </a:cxn>
              <a:cxn ang="0">
                <a:pos x="6" y="34"/>
              </a:cxn>
              <a:cxn ang="0">
                <a:pos x="21" y="19"/>
              </a:cxn>
              <a:cxn ang="0">
                <a:pos x="13" y="19"/>
              </a:cxn>
              <a:cxn ang="0">
                <a:pos x="11" y="17"/>
              </a:cxn>
              <a:cxn ang="0">
                <a:pos x="12" y="15"/>
              </a:cxn>
              <a:cxn ang="0">
                <a:pos x="26" y="0"/>
              </a:cxn>
              <a:cxn ang="0">
                <a:pos x="28" y="0"/>
              </a:cxn>
              <a:cxn ang="0">
                <a:pos x="30" y="0"/>
              </a:cxn>
              <a:cxn ang="0">
                <a:pos x="44" y="15"/>
              </a:cxn>
              <a:cxn ang="0">
                <a:pos x="45" y="17"/>
              </a:cxn>
              <a:cxn ang="0">
                <a:pos x="42" y="19"/>
              </a:cxn>
              <a:cxn ang="0">
                <a:pos x="35" y="19"/>
              </a:cxn>
              <a:cxn ang="0">
                <a:pos x="50" y="34"/>
              </a:cxn>
              <a:cxn ang="0">
                <a:pos x="51" y="36"/>
              </a:cxn>
              <a:cxn ang="0">
                <a:pos x="49" y="39"/>
              </a:cxn>
              <a:cxn ang="0">
                <a:pos x="40" y="39"/>
              </a:cxn>
              <a:cxn ang="0">
                <a:pos x="55" y="54"/>
              </a:cxn>
              <a:cxn ang="0">
                <a:pos x="56" y="56"/>
              </a:cxn>
              <a:cxn ang="0">
                <a:pos x="53" y="58"/>
              </a:cxn>
            </a:cxnLst>
            <a:rect l="0" t="0" r="r" b="b"/>
            <a:pathLst>
              <a:path w="56" h="68">
                <a:moveTo>
                  <a:pt x="53" y="58"/>
                </a:moveTo>
                <a:cubicBezTo>
                  <a:pt x="36" y="58"/>
                  <a:pt x="36" y="58"/>
                  <a:pt x="36" y="58"/>
                </a:cubicBezTo>
                <a:cubicBezTo>
                  <a:pt x="36" y="60"/>
                  <a:pt x="36" y="63"/>
                  <a:pt x="36" y="65"/>
                </a:cubicBezTo>
                <a:cubicBezTo>
                  <a:pt x="36" y="67"/>
                  <a:pt x="35" y="68"/>
                  <a:pt x="34" y="68"/>
                </a:cubicBezTo>
                <a:cubicBezTo>
                  <a:pt x="22" y="68"/>
                  <a:pt x="22" y="68"/>
                  <a:pt x="22" y="68"/>
                </a:cubicBezTo>
                <a:cubicBezTo>
                  <a:pt x="21" y="68"/>
                  <a:pt x="20" y="67"/>
                  <a:pt x="20" y="65"/>
                </a:cubicBezTo>
                <a:cubicBezTo>
                  <a:pt x="20" y="63"/>
                  <a:pt x="20" y="60"/>
                  <a:pt x="20" y="58"/>
                </a:cubicBezTo>
                <a:cubicBezTo>
                  <a:pt x="2" y="58"/>
                  <a:pt x="2" y="58"/>
                  <a:pt x="2" y="58"/>
                </a:cubicBezTo>
                <a:cubicBezTo>
                  <a:pt x="1" y="58"/>
                  <a:pt x="0" y="57"/>
                  <a:pt x="0" y="56"/>
                </a:cubicBezTo>
                <a:cubicBezTo>
                  <a:pt x="0" y="55"/>
                  <a:pt x="0" y="54"/>
                  <a:pt x="1" y="54"/>
                </a:cubicBezTo>
                <a:cubicBezTo>
                  <a:pt x="16" y="39"/>
                  <a:pt x="16" y="39"/>
                  <a:pt x="16" y="39"/>
                </a:cubicBezTo>
                <a:cubicBezTo>
                  <a:pt x="7" y="39"/>
                  <a:pt x="7" y="39"/>
                  <a:pt x="7" y="39"/>
                </a:cubicBezTo>
                <a:cubicBezTo>
                  <a:pt x="6" y="39"/>
                  <a:pt x="5" y="37"/>
                  <a:pt x="5" y="36"/>
                </a:cubicBezTo>
                <a:cubicBezTo>
                  <a:pt x="5" y="35"/>
                  <a:pt x="5" y="35"/>
                  <a:pt x="6" y="34"/>
                </a:cubicBezTo>
                <a:cubicBezTo>
                  <a:pt x="21" y="19"/>
                  <a:pt x="21" y="19"/>
                  <a:pt x="21" y="19"/>
                </a:cubicBezTo>
                <a:cubicBezTo>
                  <a:pt x="13" y="19"/>
                  <a:pt x="13" y="19"/>
                  <a:pt x="13" y="19"/>
                </a:cubicBezTo>
                <a:cubicBezTo>
                  <a:pt x="12" y="19"/>
                  <a:pt x="11" y="18"/>
                  <a:pt x="11" y="17"/>
                </a:cubicBezTo>
                <a:cubicBezTo>
                  <a:pt x="11" y="16"/>
                  <a:pt x="11" y="15"/>
                  <a:pt x="12" y="15"/>
                </a:cubicBezTo>
                <a:cubicBezTo>
                  <a:pt x="26" y="0"/>
                  <a:pt x="26" y="0"/>
                  <a:pt x="26" y="0"/>
                </a:cubicBezTo>
                <a:cubicBezTo>
                  <a:pt x="27" y="0"/>
                  <a:pt x="27" y="0"/>
                  <a:pt x="28" y="0"/>
                </a:cubicBezTo>
                <a:cubicBezTo>
                  <a:pt x="29" y="0"/>
                  <a:pt x="29" y="0"/>
                  <a:pt x="30" y="0"/>
                </a:cubicBezTo>
                <a:cubicBezTo>
                  <a:pt x="44" y="15"/>
                  <a:pt x="44" y="15"/>
                  <a:pt x="44" y="15"/>
                </a:cubicBezTo>
                <a:cubicBezTo>
                  <a:pt x="45" y="15"/>
                  <a:pt x="45" y="16"/>
                  <a:pt x="45" y="17"/>
                </a:cubicBezTo>
                <a:cubicBezTo>
                  <a:pt x="45" y="18"/>
                  <a:pt x="44" y="19"/>
                  <a:pt x="42" y="19"/>
                </a:cubicBezTo>
                <a:cubicBezTo>
                  <a:pt x="35" y="19"/>
                  <a:pt x="35" y="19"/>
                  <a:pt x="35" y="19"/>
                </a:cubicBezTo>
                <a:cubicBezTo>
                  <a:pt x="50" y="34"/>
                  <a:pt x="50" y="34"/>
                  <a:pt x="50" y="34"/>
                </a:cubicBezTo>
                <a:cubicBezTo>
                  <a:pt x="51" y="35"/>
                  <a:pt x="51" y="35"/>
                  <a:pt x="51" y="36"/>
                </a:cubicBezTo>
                <a:cubicBezTo>
                  <a:pt x="51" y="37"/>
                  <a:pt x="50" y="39"/>
                  <a:pt x="49" y="39"/>
                </a:cubicBezTo>
                <a:cubicBezTo>
                  <a:pt x="40" y="39"/>
                  <a:pt x="40" y="39"/>
                  <a:pt x="40" y="39"/>
                </a:cubicBezTo>
                <a:cubicBezTo>
                  <a:pt x="55" y="54"/>
                  <a:pt x="55" y="54"/>
                  <a:pt x="55" y="54"/>
                </a:cubicBezTo>
                <a:cubicBezTo>
                  <a:pt x="56" y="54"/>
                  <a:pt x="56" y="55"/>
                  <a:pt x="56" y="56"/>
                </a:cubicBezTo>
                <a:cubicBezTo>
                  <a:pt x="56" y="57"/>
                  <a:pt x="55" y="58"/>
                  <a:pt x="53" y="58"/>
                </a:cubicBezTo>
                <a:close/>
              </a:path>
            </a:pathLst>
          </a:custGeom>
          <a:solidFill>
            <a:schemeClr val="bg2"/>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82"/>
          <p:cNvSpPr>
            <a:spLocks noEditPoints="1"/>
          </p:cNvSpPr>
          <p:nvPr/>
        </p:nvSpPr>
        <p:spPr bwMode="auto">
          <a:xfrm>
            <a:off x="881593" y="2931228"/>
            <a:ext cx="448060" cy="418624"/>
          </a:xfrm>
          <a:custGeom>
            <a:avLst/>
            <a:gdLst/>
            <a:ahLst/>
            <a:cxnLst>
              <a:cxn ang="0">
                <a:pos x="70" y="24"/>
              </a:cxn>
              <a:cxn ang="0">
                <a:pos x="29" y="50"/>
              </a:cxn>
              <a:cxn ang="0">
                <a:pos x="0" y="26"/>
              </a:cxn>
              <a:cxn ang="0">
                <a:pos x="42" y="0"/>
              </a:cxn>
              <a:cxn ang="0">
                <a:pos x="70" y="24"/>
              </a:cxn>
              <a:cxn ang="0">
                <a:pos x="70" y="74"/>
              </a:cxn>
              <a:cxn ang="0">
                <a:pos x="42" y="98"/>
              </a:cxn>
              <a:cxn ang="0">
                <a:pos x="0" y="72"/>
              </a:cxn>
              <a:cxn ang="0">
                <a:pos x="29" y="50"/>
              </a:cxn>
              <a:cxn ang="0">
                <a:pos x="70" y="74"/>
              </a:cxn>
              <a:cxn ang="0">
                <a:pos x="109" y="104"/>
              </a:cxn>
              <a:cxn ang="0">
                <a:pos x="70" y="128"/>
              </a:cxn>
              <a:cxn ang="0">
                <a:pos x="70" y="128"/>
              </a:cxn>
              <a:cxn ang="0">
                <a:pos x="70" y="128"/>
              </a:cxn>
              <a:cxn ang="0">
                <a:pos x="70" y="128"/>
              </a:cxn>
              <a:cxn ang="0">
                <a:pos x="70" y="128"/>
              </a:cxn>
              <a:cxn ang="0">
                <a:pos x="29" y="104"/>
              </a:cxn>
              <a:cxn ang="0">
                <a:pos x="29" y="95"/>
              </a:cxn>
              <a:cxn ang="0">
                <a:pos x="42" y="102"/>
              </a:cxn>
              <a:cxn ang="0">
                <a:pos x="70" y="78"/>
              </a:cxn>
              <a:cxn ang="0">
                <a:pos x="70" y="78"/>
              </a:cxn>
              <a:cxn ang="0">
                <a:pos x="70" y="78"/>
              </a:cxn>
              <a:cxn ang="0">
                <a:pos x="70" y="78"/>
              </a:cxn>
              <a:cxn ang="0">
                <a:pos x="70" y="78"/>
              </a:cxn>
              <a:cxn ang="0">
                <a:pos x="98" y="102"/>
              </a:cxn>
              <a:cxn ang="0">
                <a:pos x="109" y="95"/>
              </a:cxn>
              <a:cxn ang="0">
                <a:pos x="109" y="104"/>
              </a:cxn>
              <a:cxn ang="0">
                <a:pos x="137" y="26"/>
              </a:cxn>
              <a:cxn ang="0">
                <a:pos x="111" y="50"/>
              </a:cxn>
              <a:cxn ang="0">
                <a:pos x="70" y="24"/>
              </a:cxn>
              <a:cxn ang="0">
                <a:pos x="98" y="0"/>
              </a:cxn>
              <a:cxn ang="0">
                <a:pos x="137" y="26"/>
              </a:cxn>
              <a:cxn ang="0">
                <a:pos x="137" y="72"/>
              </a:cxn>
              <a:cxn ang="0">
                <a:pos x="98" y="98"/>
              </a:cxn>
              <a:cxn ang="0">
                <a:pos x="70" y="74"/>
              </a:cxn>
              <a:cxn ang="0">
                <a:pos x="111" y="50"/>
              </a:cxn>
              <a:cxn ang="0">
                <a:pos x="137" y="72"/>
              </a:cxn>
            </a:cxnLst>
            <a:rect l="0" t="0" r="r" b="b"/>
            <a:pathLst>
              <a:path w="137" h="128">
                <a:moveTo>
                  <a:pt x="70" y="24"/>
                </a:moveTo>
                <a:lnTo>
                  <a:pt x="29" y="50"/>
                </a:lnTo>
                <a:lnTo>
                  <a:pt x="0" y="26"/>
                </a:lnTo>
                <a:lnTo>
                  <a:pt x="42" y="0"/>
                </a:lnTo>
                <a:lnTo>
                  <a:pt x="70" y="24"/>
                </a:lnTo>
                <a:close/>
                <a:moveTo>
                  <a:pt x="70" y="74"/>
                </a:moveTo>
                <a:lnTo>
                  <a:pt x="42" y="98"/>
                </a:lnTo>
                <a:lnTo>
                  <a:pt x="0" y="72"/>
                </a:lnTo>
                <a:lnTo>
                  <a:pt x="29" y="50"/>
                </a:lnTo>
                <a:lnTo>
                  <a:pt x="70" y="74"/>
                </a:lnTo>
                <a:close/>
                <a:moveTo>
                  <a:pt x="109" y="104"/>
                </a:moveTo>
                <a:lnTo>
                  <a:pt x="70" y="128"/>
                </a:lnTo>
                <a:lnTo>
                  <a:pt x="70" y="128"/>
                </a:lnTo>
                <a:lnTo>
                  <a:pt x="70" y="128"/>
                </a:lnTo>
                <a:lnTo>
                  <a:pt x="70" y="128"/>
                </a:lnTo>
                <a:lnTo>
                  <a:pt x="70" y="128"/>
                </a:lnTo>
                <a:lnTo>
                  <a:pt x="29" y="104"/>
                </a:lnTo>
                <a:lnTo>
                  <a:pt x="29" y="95"/>
                </a:lnTo>
                <a:lnTo>
                  <a:pt x="42" y="102"/>
                </a:lnTo>
                <a:lnTo>
                  <a:pt x="70" y="78"/>
                </a:lnTo>
                <a:lnTo>
                  <a:pt x="70" y="78"/>
                </a:lnTo>
                <a:lnTo>
                  <a:pt x="70" y="78"/>
                </a:lnTo>
                <a:lnTo>
                  <a:pt x="70" y="78"/>
                </a:lnTo>
                <a:lnTo>
                  <a:pt x="70" y="78"/>
                </a:lnTo>
                <a:lnTo>
                  <a:pt x="98" y="102"/>
                </a:lnTo>
                <a:lnTo>
                  <a:pt x="109" y="95"/>
                </a:lnTo>
                <a:lnTo>
                  <a:pt x="109" y="104"/>
                </a:lnTo>
                <a:close/>
                <a:moveTo>
                  <a:pt x="137" y="26"/>
                </a:moveTo>
                <a:lnTo>
                  <a:pt x="111" y="50"/>
                </a:lnTo>
                <a:lnTo>
                  <a:pt x="70" y="24"/>
                </a:lnTo>
                <a:lnTo>
                  <a:pt x="98" y="0"/>
                </a:lnTo>
                <a:lnTo>
                  <a:pt x="137" y="26"/>
                </a:lnTo>
                <a:close/>
                <a:moveTo>
                  <a:pt x="137" y="72"/>
                </a:moveTo>
                <a:lnTo>
                  <a:pt x="98" y="98"/>
                </a:lnTo>
                <a:lnTo>
                  <a:pt x="70" y="74"/>
                </a:lnTo>
                <a:lnTo>
                  <a:pt x="111" y="50"/>
                </a:lnTo>
                <a:lnTo>
                  <a:pt x="137" y="72"/>
                </a:lnTo>
                <a:close/>
              </a:path>
            </a:pathLst>
          </a:custGeom>
          <a:solidFill>
            <a:schemeClr val="bg2"/>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211"/>
          <p:cNvSpPr>
            <a:spLocks noEditPoints="1"/>
          </p:cNvSpPr>
          <p:nvPr/>
        </p:nvSpPr>
        <p:spPr bwMode="auto">
          <a:xfrm>
            <a:off x="2923142" y="2254573"/>
            <a:ext cx="391728" cy="388620"/>
          </a:xfrm>
          <a:custGeom>
            <a:avLst/>
            <a:gdLst/>
            <a:ahLst/>
            <a:cxnLst>
              <a:cxn ang="0">
                <a:pos x="58" y="50"/>
              </a:cxn>
              <a:cxn ang="0">
                <a:pos x="51" y="58"/>
              </a:cxn>
              <a:cxn ang="0">
                <a:pos x="7" y="58"/>
              </a:cxn>
              <a:cxn ang="0">
                <a:pos x="0" y="50"/>
              </a:cxn>
              <a:cxn ang="0">
                <a:pos x="0" y="7"/>
              </a:cxn>
              <a:cxn ang="0">
                <a:pos x="7" y="0"/>
              </a:cxn>
              <a:cxn ang="0">
                <a:pos x="51" y="0"/>
              </a:cxn>
              <a:cxn ang="0">
                <a:pos x="58" y="7"/>
              </a:cxn>
              <a:cxn ang="0">
                <a:pos x="58" y="50"/>
              </a:cxn>
              <a:cxn ang="0">
                <a:pos x="51" y="24"/>
              </a:cxn>
              <a:cxn ang="0">
                <a:pos x="46" y="24"/>
              </a:cxn>
              <a:cxn ang="0">
                <a:pos x="47" y="29"/>
              </a:cxn>
              <a:cxn ang="0">
                <a:pos x="29" y="47"/>
              </a:cxn>
              <a:cxn ang="0">
                <a:pos x="11" y="29"/>
              </a:cxn>
              <a:cxn ang="0">
                <a:pos x="12" y="24"/>
              </a:cxn>
              <a:cxn ang="0">
                <a:pos x="6" y="24"/>
              </a:cxn>
              <a:cxn ang="0">
                <a:pos x="6" y="49"/>
              </a:cxn>
              <a:cxn ang="0">
                <a:pos x="9" y="51"/>
              </a:cxn>
              <a:cxn ang="0">
                <a:pos x="49" y="51"/>
              </a:cxn>
              <a:cxn ang="0">
                <a:pos x="51" y="49"/>
              </a:cxn>
              <a:cxn ang="0">
                <a:pos x="51" y="24"/>
              </a:cxn>
              <a:cxn ang="0">
                <a:pos x="29" y="17"/>
              </a:cxn>
              <a:cxn ang="0">
                <a:pos x="17" y="29"/>
              </a:cxn>
              <a:cxn ang="0">
                <a:pos x="29" y="40"/>
              </a:cxn>
              <a:cxn ang="0">
                <a:pos x="41" y="29"/>
              </a:cxn>
              <a:cxn ang="0">
                <a:pos x="29" y="17"/>
              </a:cxn>
              <a:cxn ang="0">
                <a:pos x="51" y="9"/>
              </a:cxn>
              <a:cxn ang="0">
                <a:pos x="49" y="6"/>
              </a:cxn>
              <a:cxn ang="0">
                <a:pos x="42" y="6"/>
              </a:cxn>
              <a:cxn ang="0">
                <a:pos x="40" y="9"/>
              </a:cxn>
              <a:cxn ang="0">
                <a:pos x="40" y="15"/>
              </a:cxn>
              <a:cxn ang="0">
                <a:pos x="42" y="18"/>
              </a:cxn>
              <a:cxn ang="0">
                <a:pos x="49" y="18"/>
              </a:cxn>
              <a:cxn ang="0">
                <a:pos x="51" y="15"/>
              </a:cxn>
              <a:cxn ang="0">
                <a:pos x="51" y="9"/>
              </a:cxn>
            </a:cxnLst>
            <a:rect l="0" t="0" r="r" b="b"/>
            <a:pathLst>
              <a:path w="58" h="58">
                <a:moveTo>
                  <a:pt x="58" y="50"/>
                </a:moveTo>
                <a:cubicBezTo>
                  <a:pt x="58" y="54"/>
                  <a:pt x="55" y="58"/>
                  <a:pt x="51" y="58"/>
                </a:cubicBezTo>
                <a:cubicBezTo>
                  <a:pt x="7" y="58"/>
                  <a:pt x="7" y="58"/>
                  <a:pt x="7" y="58"/>
                </a:cubicBezTo>
                <a:cubicBezTo>
                  <a:pt x="3" y="58"/>
                  <a:pt x="0" y="54"/>
                  <a:pt x="0" y="50"/>
                </a:cubicBezTo>
                <a:cubicBezTo>
                  <a:pt x="0" y="7"/>
                  <a:pt x="0" y="7"/>
                  <a:pt x="0" y="7"/>
                </a:cubicBezTo>
                <a:cubicBezTo>
                  <a:pt x="0" y="3"/>
                  <a:pt x="3" y="0"/>
                  <a:pt x="7" y="0"/>
                </a:cubicBezTo>
                <a:cubicBezTo>
                  <a:pt x="51" y="0"/>
                  <a:pt x="51" y="0"/>
                  <a:pt x="51" y="0"/>
                </a:cubicBezTo>
                <a:cubicBezTo>
                  <a:pt x="55" y="0"/>
                  <a:pt x="58" y="3"/>
                  <a:pt x="58" y="7"/>
                </a:cubicBezTo>
                <a:lnTo>
                  <a:pt x="58" y="50"/>
                </a:lnTo>
                <a:close/>
                <a:moveTo>
                  <a:pt x="51" y="24"/>
                </a:moveTo>
                <a:cubicBezTo>
                  <a:pt x="46" y="24"/>
                  <a:pt x="46" y="24"/>
                  <a:pt x="46" y="24"/>
                </a:cubicBezTo>
                <a:cubicBezTo>
                  <a:pt x="47" y="26"/>
                  <a:pt x="47" y="27"/>
                  <a:pt x="47" y="29"/>
                </a:cubicBezTo>
                <a:cubicBezTo>
                  <a:pt x="47" y="39"/>
                  <a:pt x="39" y="47"/>
                  <a:pt x="29" y="47"/>
                </a:cubicBezTo>
                <a:cubicBezTo>
                  <a:pt x="19" y="47"/>
                  <a:pt x="11" y="39"/>
                  <a:pt x="11" y="29"/>
                </a:cubicBezTo>
                <a:cubicBezTo>
                  <a:pt x="11" y="27"/>
                  <a:pt x="11" y="26"/>
                  <a:pt x="12" y="24"/>
                </a:cubicBezTo>
                <a:cubicBezTo>
                  <a:pt x="6" y="24"/>
                  <a:pt x="6" y="24"/>
                  <a:pt x="6" y="24"/>
                </a:cubicBezTo>
                <a:cubicBezTo>
                  <a:pt x="6" y="49"/>
                  <a:pt x="6" y="49"/>
                  <a:pt x="6" y="49"/>
                </a:cubicBezTo>
                <a:cubicBezTo>
                  <a:pt x="6" y="50"/>
                  <a:pt x="7" y="51"/>
                  <a:pt x="9" y="51"/>
                </a:cubicBezTo>
                <a:cubicBezTo>
                  <a:pt x="49" y="51"/>
                  <a:pt x="49" y="51"/>
                  <a:pt x="49" y="51"/>
                </a:cubicBezTo>
                <a:cubicBezTo>
                  <a:pt x="50" y="51"/>
                  <a:pt x="51" y="50"/>
                  <a:pt x="51" y="49"/>
                </a:cubicBezTo>
                <a:lnTo>
                  <a:pt x="51" y="24"/>
                </a:lnTo>
                <a:close/>
                <a:moveTo>
                  <a:pt x="29" y="17"/>
                </a:moveTo>
                <a:cubicBezTo>
                  <a:pt x="23" y="17"/>
                  <a:pt x="17" y="22"/>
                  <a:pt x="17" y="29"/>
                </a:cubicBezTo>
                <a:cubicBezTo>
                  <a:pt x="17" y="35"/>
                  <a:pt x="23" y="40"/>
                  <a:pt x="29" y="40"/>
                </a:cubicBezTo>
                <a:cubicBezTo>
                  <a:pt x="35" y="40"/>
                  <a:pt x="41" y="35"/>
                  <a:pt x="41" y="29"/>
                </a:cubicBezTo>
                <a:cubicBezTo>
                  <a:pt x="41" y="22"/>
                  <a:pt x="35" y="17"/>
                  <a:pt x="29" y="17"/>
                </a:cubicBezTo>
                <a:close/>
                <a:moveTo>
                  <a:pt x="51" y="9"/>
                </a:moveTo>
                <a:cubicBezTo>
                  <a:pt x="51" y="7"/>
                  <a:pt x="50" y="6"/>
                  <a:pt x="49" y="6"/>
                </a:cubicBezTo>
                <a:cubicBezTo>
                  <a:pt x="42" y="6"/>
                  <a:pt x="42" y="6"/>
                  <a:pt x="42" y="6"/>
                </a:cubicBezTo>
                <a:cubicBezTo>
                  <a:pt x="41" y="6"/>
                  <a:pt x="40" y="7"/>
                  <a:pt x="40" y="9"/>
                </a:cubicBezTo>
                <a:cubicBezTo>
                  <a:pt x="40" y="15"/>
                  <a:pt x="40" y="15"/>
                  <a:pt x="40" y="15"/>
                </a:cubicBezTo>
                <a:cubicBezTo>
                  <a:pt x="40" y="16"/>
                  <a:pt x="41" y="18"/>
                  <a:pt x="42" y="18"/>
                </a:cubicBezTo>
                <a:cubicBezTo>
                  <a:pt x="49" y="18"/>
                  <a:pt x="49" y="18"/>
                  <a:pt x="49" y="18"/>
                </a:cubicBezTo>
                <a:cubicBezTo>
                  <a:pt x="50" y="18"/>
                  <a:pt x="51" y="16"/>
                  <a:pt x="51" y="15"/>
                </a:cubicBezTo>
                <a:lnTo>
                  <a:pt x="51" y="9"/>
                </a:lnTo>
                <a:close/>
              </a:path>
            </a:pathLst>
          </a:custGeom>
          <a:solidFill>
            <a:schemeClr val="bg2"/>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135"/>
          <p:cNvSpPr>
            <a:spLocks noEditPoints="1"/>
          </p:cNvSpPr>
          <p:nvPr/>
        </p:nvSpPr>
        <p:spPr bwMode="auto">
          <a:xfrm>
            <a:off x="2547180" y="3424894"/>
            <a:ext cx="395469" cy="370439"/>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2"/>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239"/>
          <p:cNvSpPr>
            <a:spLocks noEditPoints="1"/>
          </p:cNvSpPr>
          <p:nvPr/>
        </p:nvSpPr>
        <p:spPr bwMode="auto">
          <a:xfrm>
            <a:off x="1814801" y="2548029"/>
            <a:ext cx="487265" cy="479592"/>
          </a:xfrm>
          <a:custGeom>
            <a:avLst/>
            <a:gdLst/>
            <a:ahLst/>
            <a:cxnLst>
              <a:cxn ang="0">
                <a:pos x="58" y="35"/>
              </a:cxn>
              <a:cxn ang="0">
                <a:pos x="29" y="58"/>
              </a:cxn>
              <a:cxn ang="0">
                <a:pos x="9" y="50"/>
              </a:cxn>
              <a:cxn ang="0">
                <a:pos x="5" y="55"/>
              </a:cxn>
              <a:cxn ang="0">
                <a:pos x="3" y="55"/>
              </a:cxn>
              <a:cxn ang="0">
                <a:pos x="0" y="53"/>
              </a:cxn>
              <a:cxn ang="0">
                <a:pos x="0" y="36"/>
              </a:cxn>
              <a:cxn ang="0">
                <a:pos x="3" y="34"/>
              </a:cxn>
              <a:cxn ang="0">
                <a:pos x="20" y="34"/>
              </a:cxn>
              <a:cxn ang="0">
                <a:pos x="22" y="36"/>
              </a:cxn>
              <a:cxn ang="0">
                <a:pos x="22" y="38"/>
              </a:cxn>
              <a:cxn ang="0">
                <a:pos x="16" y="43"/>
              </a:cxn>
              <a:cxn ang="0">
                <a:pos x="30" y="48"/>
              </a:cxn>
              <a:cxn ang="0">
                <a:pos x="46" y="39"/>
              </a:cxn>
              <a:cxn ang="0">
                <a:pos x="48" y="34"/>
              </a:cxn>
              <a:cxn ang="0">
                <a:pos x="49" y="34"/>
              </a:cxn>
              <a:cxn ang="0">
                <a:pos x="57" y="34"/>
              </a:cxn>
              <a:cxn ang="0">
                <a:pos x="58" y="35"/>
              </a:cxn>
              <a:cxn ang="0">
                <a:pos x="58" y="35"/>
              </a:cxn>
              <a:cxn ang="0">
                <a:pos x="59" y="21"/>
              </a:cxn>
              <a:cxn ang="0">
                <a:pos x="56" y="24"/>
              </a:cxn>
              <a:cxn ang="0">
                <a:pos x="39" y="24"/>
              </a:cxn>
              <a:cxn ang="0">
                <a:pos x="37" y="21"/>
              </a:cxn>
              <a:cxn ang="0">
                <a:pos x="38" y="20"/>
              </a:cxn>
              <a:cxn ang="0">
                <a:pos x="43" y="14"/>
              </a:cxn>
              <a:cxn ang="0">
                <a:pos x="30" y="9"/>
              </a:cxn>
              <a:cxn ang="0">
                <a:pos x="13" y="19"/>
              </a:cxn>
              <a:cxn ang="0">
                <a:pos x="11" y="23"/>
              </a:cxn>
              <a:cxn ang="0">
                <a:pos x="10" y="24"/>
              </a:cxn>
              <a:cxn ang="0">
                <a:pos x="2" y="24"/>
              </a:cxn>
              <a:cxn ang="0">
                <a:pos x="1" y="23"/>
              </a:cxn>
              <a:cxn ang="0">
                <a:pos x="1" y="22"/>
              </a:cxn>
              <a:cxn ang="0">
                <a:pos x="30" y="0"/>
              </a:cxn>
              <a:cxn ang="0">
                <a:pos x="50" y="8"/>
              </a:cxn>
              <a:cxn ang="0">
                <a:pos x="55" y="3"/>
              </a:cxn>
              <a:cxn ang="0">
                <a:pos x="56" y="2"/>
              </a:cxn>
              <a:cxn ang="0">
                <a:pos x="59" y="4"/>
              </a:cxn>
              <a:cxn ang="0">
                <a:pos x="59" y="21"/>
              </a:cxn>
            </a:cxnLst>
            <a:rect l="0" t="0" r="r" b="b"/>
            <a:pathLst>
              <a:path w="59" h="58">
                <a:moveTo>
                  <a:pt x="58" y="35"/>
                </a:moveTo>
                <a:cubicBezTo>
                  <a:pt x="55" y="48"/>
                  <a:pt x="43" y="58"/>
                  <a:pt x="29" y="58"/>
                </a:cubicBezTo>
                <a:cubicBezTo>
                  <a:pt x="22" y="58"/>
                  <a:pt x="15" y="55"/>
                  <a:pt x="9" y="50"/>
                </a:cubicBezTo>
                <a:cubicBezTo>
                  <a:pt x="5" y="55"/>
                  <a:pt x="5" y="55"/>
                  <a:pt x="5" y="55"/>
                </a:cubicBezTo>
                <a:cubicBezTo>
                  <a:pt x="4" y="55"/>
                  <a:pt x="4" y="55"/>
                  <a:pt x="3" y="55"/>
                </a:cubicBezTo>
                <a:cubicBezTo>
                  <a:pt x="2" y="55"/>
                  <a:pt x="0" y="54"/>
                  <a:pt x="0" y="53"/>
                </a:cubicBezTo>
                <a:cubicBezTo>
                  <a:pt x="0" y="36"/>
                  <a:pt x="0" y="36"/>
                  <a:pt x="0" y="36"/>
                </a:cubicBezTo>
                <a:cubicBezTo>
                  <a:pt x="0" y="35"/>
                  <a:pt x="2" y="34"/>
                  <a:pt x="3" y="34"/>
                </a:cubicBezTo>
                <a:cubicBezTo>
                  <a:pt x="20" y="34"/>
                  <a:pt x="20" y="34"/>
                  <a:pt x="20" y="34"/>
                </a:cubicBezTo>
                <a:cubicBezTo>
                  <a:pt x="21" y="34"/>
                  <a:pt x="22" y="35"/>
                  <a:pt x="22" y="36"/>
                </a:cubicBezTo>
                <a:cubicBezTo>
                  <a:pt x="22" y="37"/>
                  <a:pt x="22" y="37"/>
                  <a:pt x="22" y="38"/>
                </a:cubicBezTo>
                <a:cubicBezTo>
                  <a:pt x="16" y="43"/>
                  <a:pt x="16" y="43"/>
                  <a:pt x="16" y="43"/>
                </a:cubicBezTo>
                <a:cubicBezTo>
                  <a:pt x="20" y="46"/>
                  <a:pt x="25" y="48"/>
                  <a:pt x="30" y="48"/>
                </a:cubicBezTo>
                <a:cubicBezTo>
                  <a:pt x="36" y="48"/>
                  <a:pt x="43" y="45"/>
                  <a:pt x="46" y="39"/>
                </a:cubicBezTo>
                <a:cubicBezTo>
                  <a:pt x="47" y="37"/>
                  <a:pt x="48" y="36"/>
                  <a:pt x="48" y="34"/>
                </a:cubicBezTo>
                <a:cubicBezTo>
                  <a:pt x="48" y="34"/>
                  <a:pt x="49" y="34"/>
                  <a:pt x="49" y="34"/>
                </a:cubicBezTo>
                <a:cubicBezTo>
                  <a:pt x="57" y="34"/>
                  <a:pt x="57" y="34"/>
                  <a:pt x="57" y="34"/>
                </a:cubicBezTo>
                <a:cubicBezTo>
                  <a:pt x="57" y="34"/>
                  <a:pt x="58" y="34"/>
                  <a:pt x="58" y="35"/>
                </a:cubicBezTo>
                <a:cubicBezTo>
                  <a:pt x="58" y="35"/>
                  <a:pt x="58" y="35"/>
                  <a:pt x="58" y="35"/>
                </a:cubicBezTo>
                <a:close/>
                <a:moveTo>
                  <a:pt x="59" y="21"/>
                </a:moveTo>
                <a:cubicBezTo>
                  <a:pt x="59" y="23"/>
                  <a:pt x="58" y="24"/>
                  <a:pt x="56" y="24"/>
                </a:cubicBezTo>
                <a:cubicBezTo>
                  <a:pt x="39" y="24"/>
                  <a:pt x="39" y="24"/>
                  <a:pt x="39" y="24"/>
                </a:cubicBezTo>
                <a:cubicBezTo>
                  <a:pt x="38" y="24"/>
                  <a:pt x="37" y="23"/>
                  <a:pt x="37" y="21"/>
                </a:cubicBezTo>
                <a:cubicBezTo>
                  <a:pt x="37" y="21"/>
                  <a:pt x="37" y="20"/>
                  <a:pt x="38" y="20"/>
                </a:cubicBezTo>
                <a:cubicBezTo>
                  <a:pt x="43" y="14"/>
                  <a:pt x="43" y="14"/>
                  <a:pt x="43" y="14"/>
                </a:cubicBezTo>
                <a:cubicBezTo>
                  <a:pt x="39" y="11"/>
                  <a:pt x="34" y="9"/>
                  <a:pt x="30" y="9"/>
                </a:cubicBezTo>
                <a:cubicBezTo>
                  <a:pt x="23" y="9"/>
                  <a:pt x="17" y="13"/>
                  <a:pt x="13" y="19"/>
                </a:cubicBezTo>
                <a:cubicBezTo>
                  <a:pt x="12" y="20"/>
                  <a:pt x="12" y="21"/>
                  <a:pt x="11" y="23"/>
                </a:cubicBezTo>
                <a:cubicBezTo>
                  <a:pt x="11" y="24"/>
                  <a:pt x="10" y="24"/>
                  <a:pt x="10" y="24"/>
                </a:cubicBezTo>
                <a:cubicBezTo>
                  <a:pt x="2" y="24"/>
                  <a:pt x="2" y="24"/>
                  <a:pt x="2" y="24"/>
                </a:cubicBezTo>
                <a:cubicBezTo>
                  <a:pt x="2" y="24"/>
                  <a:pt x="1" y="23"/>
                  <a:pt x="1" y="23"/>
                </a:cubicBezTo>
                <a:cubicBezTo>
                  <a:pt x="1" y="23"/>
                  <a:pt x="1" y="22"/>
                  <a:pt x="1" y="22"/>
                </a:cubicBezTo>
                <a:cubicBezTo>
                  <a:pt x="4" y="9"/>
                  <a:pt x="16" y="0"/>
                  <a:pt x="30" y="0"/>
                </a:cubicBezTo>
                <a:cubicBezTo>
                  <a:pt x="37" y="0"/>
                  <a:pt x="44" y="3"/>
                  <a:pt x="50" y="8"/>
                </a:cubicBezTo>
                <a:cubicBezTo>
                  <a:pt x="55" y="3"/>
                  <a:pt x="55" y="3"/>
                  <a:pt x="55" y="3"/>
                </a:cubicBezTo>
                <a:cubicBezTo>
                  <a:pt x="55" y="2"/>
                  <a:pt x="56" y="2"/>
                  <a:pt x="56" y="2"/>
                </a:cubicBezTo>
                <a:cubicBezTo>
                  <a:pt x="58" y="2"/>
                  <a:pt x="59" y="3"/>
                  <a:pt x="59" y="4"/>
                </a:cubicBezTo>
                <a:lnTo>
                  <a:pt x="59" y="21"/>
                </a:lnTo>
                <a:close/>
              </a:path>
            </a:pathLst>
          </a:custGeom>
          <a:solidFill>
            <a:schemeClr val="bg1">
              <a:lumMod val="75000"/>
            </a:schemeClr>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34"/>
          <p:cNvSpPr txBox="1"/>
          <p:nvPr/>
        </p:nvSpPr>
        <p:spPr>
          <a:xfrm>
            <a:off x="4454389" y="1269827"/>
            <a:ext cx="4207709" cy="584775"/>
          </a:xfrm>
          <a:prstGeom prst="rect">
            <a:avLst/>
          </a:prstGeom>
          <a:noFill/>
        </p:spPr>
        <p:txBody>
          <a:bodyPr wrap="square" rtlCol="0">
            <a:spAutoFit/>
          </a:bodyPr>
          <a:lstStyle/>
          <a:p>
            <a:r>
              <a:rPr lang="zh-CN" altLang="en-US" sz="1200" b="1"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添加小标题</a:t>
            </a:r>
            <a:endParaRPr lang="en-US" sz="1200"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endParaRPr>
          </a:p>
          <a:p>
            <a:r>
              <a:rPr lang="zh-CN" altLang="en-US" sz="1000" dirty="0" smtClean="0">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r>
              <a:rPr lang="en-US" sz="1000" dirty="0" smtClean="0">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 </a:t>
            </a:r>
            <a:r>
              <a:rPr lang="zh-CN" altLang="en-US" sz="1000" dirty="0" smtClean="0">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en-US" sz="1000" dirty="0" smtClean="0">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7" name="Group 134"/>
          <p:cNvGrpSpPr/>
          <p:nvPr/>
        </p:nvGrpSpPr>
        <p:grpSpPr>
          <a:xfrm>
            <a:off x="3827354" y="1260605"/>
            <a:ext cx="648499" cy="649042"/>
            <a:chOff x="3287425" y="1417883"/>
            <a:chExt cx="648499" cy="649042"/>
          </a:xfrm>
        </p:grpSpPr>
        <p:sp>
          <p:nvSpPr>
            <p:cNvPr id="18" name="Oval 36"/>
            <p:cNvSpPr>
              <a:spLocks noChangeAspect="1"/>
            </p:cNvSpPr>
            <p:nvPr/>
          </p:nvSpPr>
          <p:spPr>
            <a:xfrm>
              <a:off x="3287425" y="1417883"/>
              <a:ext cx="648499" cy="649042"/>
            </a:xfrm>
            <a:prstGeom prst="ellipse">
              <a:avLst/>
            </a:prstGeom>
            <a:solidFill>
              <a:schemeClr val="accent1">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Oval 37"/>
            <p:cNvSpPr>
              <a:spLocks noChangeAspect="1"/>
            </p:cNvSpPr>
            <p:nvPr/>
          </p:nvSpPr>
          <p:spPr>
            <a:xfrm>
              <a:off x="3362252" y="1492773"/>
              <a:ext cx="498845" cy="499263"/>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en-US" sz="1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 name="Group 129"/>
          <p:cNvGrpSpPr/>
          <p:nvPr/>
        </p:nvGrpSpPr>
        <p:grpSpPr>
          <a:xfrm>
            <a:off x="3827354" y="2008202"/>
            <a:ext cx="648499" cy="649042"/>
            <a:chOff x="2779491" y="2517212"/>
            <a:chExt cx="648499" cy="649042"/>
          </a:xfrm>
        </p:grpSpPr>
        <p:sp>
          <p:nvSpPr>
            <p:cNvPr id="21" name="Oval 39"/>
            <p:cNvSpPr>
              <a:spLocks noChangeAspect="1"/>
            </p:cNvSpPr>
            <p:nvPr/>
          </p:nvSpPr>
          <p:spPr>
            <a:xfrm>
              <a:off x="2779491" y="2517212"/>
              <a:ext cx="648499" cy="649042"/>
            </a:xfrm>
            <a:prstGeom prst="ellipse">
              <a:avLst/>
            </a:prstGeom>
            <a:solidFill>
              <a:schemeClr val="accent2">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Oval 40"/>
            <p:cNvSpPr>
              <a:spLocks noChangeAspect="1"/>
            </p:cNvSpPr>
            <p:nvPr/>
          </p:nvSpPr>
          <p:spPr>
            <a:xfrm>
              <a:off x="2854318" y="2592102"/>
              <a:ext cx="498845" cy="499263"/>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en-US" sz="1200" b="1"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Group 130"/>
          <p:cNvGrpSpPr/>
          <p:nvPr/>
        </p:nvGrpSpPr>
        <p:grpSpPr>
          <a:xfrm>
            <a:off x="3827354" y="2778264"/>
            <a:ext cx="648499" cy="649042"/>
            <a:chOff x="3287425" y="3613920"/>
            <a:chExt cx="648499" cy="649042"/>
          </a:xfrm>
        </p:grpSpPr>
        <p:sp>
          <p:nvSpPr>
            <p:cNvPr id="24" name="Oval 42"/>
            <p:cNvSpPr>
              <a:spLocks noChangeAspect="1"/>
            </p:cNvSpPr>
            <p:nvPr/>
          </p:nvSpPr>
          <p:spPr>
            <a:xfrm>
              <a:off x="3287425" y="3613920"/>
              <a:ext cx="648499" cy="649042"/>
            </a:xfrm>
            <a:prstGeom prst="ellipse">
              <a:avLst/>
            </a:prstGeom>
            <a:solidFill>
              <a:schemeClr val="accent3">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Oval 43"/>
            <p:cNvSpPr>
              <a:spLocks noChangeAspect="1"/>
            </p:cNvSpPr>
            <p:nvPr/>
          </p:nvSpPr>
          <p:spPr>
            <a:xfrm>
              <a:off x="3362252" y="3688810"/>
              <a:ext cx="498845" cy="499263"/>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en-US" sz="1200" b="1"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6" name="Group 133"/>
          <p:cNvGrpSpPr/>
          <p:nvPr/>
        </p:nvGrpSpPr>
        <p:grpSpPr>
          <a:xfrm>
            <a:off x="3827354" y="3554297"/>
            <a:ext cx="648499" cy="649042"/>
            <a:chOff x="5249342" y="1406453"/>
            <a:chExt cx="648499" cy="649042"/>
          </a:xfrm>
        </p:grpSpPr>
        <p:sp>
          <p:nvSpPr>
            <p:cNvPr id="27" name="Oval 45"/>
            <p:cNvSpPr>
              <a:spLocks noChangeAspect="1"/>
            </p:cNvSpPr>
            <p:nvPr/>
          </p:nvSpPr>
          <p:spPr>
            <a:xfrm>
              <a:off x="5249342" y="1406453"/>
              <a:ext cx="648499" cy="649042"/>
            </a:xfrm>
            <a:prstGeom prst="ellipse">
              <a:avLst/>
            </a:prstGeom>
            <a:solidFill>
              <a:schemeClr val="accent6">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Oval 46"/>
            <p:cNvSpPr>
              <a:spLocks noChangeAspect="1"/>
            </p:cNvSpPr>
            <p:nvPr/>
          </p:nvSpPr>
          <p:spPr>
            <a:xfrm>
              <a:off x="5324169" y="1481343"/>
              <a:ext cx="498845" cy="499263"/>
            </a:xfrm>
            <a:prstGeom prst="ellipse">
              <a:avLst/>
            </a:prstGeom>
            <a:solidFill>
              <a:schemeClr val="accent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en-US" sz="1200" b="1"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29" name="TextBox 47"/>
          <p:cNvSpPr txBox="1"/>
          <p:nvPr/>
        </p:nvSpPr>
        <p:spPr>
          <a:xfrm>
            <a:off x="4454389" y="2014536"/>
            <a:ext cx="4207709" cy="584775"/>
          </a:xfrm>
          <a:prstGeom prst="rect">
            <a:avLst/>
          </a:prstGeom>
          <a:noFill/>
        </p:spPr>
        <p:txBody>
          <a:bodyPr wrap="square" rtlCol="0">
            <a:spAutoFit/>
          </a:bodyPr>
          <a:lstStyle/>
          <a:p>
            <a:r>
              <a:rPr lang="zh-CN" altLang="en-US" sz="1200" b="1" dirty="0" smtClean="0">
                <a:solidFill>
                  <a:schemeClr val="accent2"/>
                </a:solidFill>
                <a:latin typeface="Arial" panose="020B0604020202020204" pitchFamily="34" charset="0"/>
                <a:ea typeface="微软雅黑" panose="020B0503020204020204" pitchFamily="34" charset="-122"/>
                <a:sym typeface="Arial" panose="020B0604020202020204" pitchFamily="34" charset="0"/>
              </a:rPr>
              <a:t>添加小标题</a:t>
            </a:r>
            <a:endParaRPr lang="en-US" sz="1200" dirty="0" smtClean="0">
              <a:solidFill>
                <a:schemeClr val="accent2"/>
              </a:solidFill>
              <a:latin typeface="Arial" panose="020B0604020202020204" pitchFamily="34" charset="0"/>
              <a:ea typeface="微软雅黑" panose="020B0503020204020204" pitchFamily="34" charset="-122"/>
              <a:sym typeface="Arial" panose="020B0604020202020204" pitchFamily="34" charset="0"/>
            </a:endParaRPr>
          </a:p>
          <a:p>
            <a:r>
              <a:rPr lang="zh-CN" altLang="en-US" sz="1000" dirty="0" smtClean="0">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r>
              <a:rPr lang="en-US" sz="1000" dirty="0" smtClean="0">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 </a:t>
            </a:r>
            <a:r>
              <a:rPr lang="zh-CN" altLang="en-US" sz="1000" dirty="0" smtClean="0">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en-US" sz="1000" dirty="0" smtClean="0">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48"/>
          <p:cNvSpPr txBox="1"/>
          <p:nvPr/>
        </p:nvSpPr>
        <p:spPr>
          <a:xfrm>
            <a:off x="4454389" y="2764842"/>
            <a:ext cx="4207709" cy="584775"/>
          </a:xfrm>
          <a:prstGeom prst="rect">
            <a:avLst/>
          </a:prstGeom>
          <a:noFill/>
        </p:spPr>
        <p:txBody>
          <a:bodyPr wrap="square" rtlCol="0">
            <a:spAutoFit/>
          </a:bodyPr>
          <a:lstStyle/>
          <a:p>
            <a:r>
              <a:rPr lang="zh-CN" altLang="en-US" sz="1200" b="1" dirty="0" smtClean="0">
                <a:solidFill>
                  <a:schemeClr val="accent3"/>
                </a:solidFill>
                <a:latin typeface="Arial" panose="020B0604020202020204" pitchFamily="34" charset="0"/>
                <a:ea typeface="微软雅黑" panose="020B0503020204020204" pitchFamily="34" charset="-122"/>
                <a:sym typeface="Arial" panose="020B0604020202020204" pitchFamily="34" charset="0"/>
              </a:rPr>
              <a:t>添加小标题</a:t>
            </a:r>
            <a:endParaRPr lang="en-US" sz="1200" dirty="0" smtClean="0">
              <a:solidFill>
                <a:schemeClr val="accent3"/>
              </a:solidFill>
              <a:latin typeface="Arial" panose="020B0604020202020204" pitchFamily="34" charset="0"/>
              <a:ea typeface="微软雅黑" panose="020B0503020204020204" pitchFamily="34" charset="-122"/>
              <a:sym typeface="Arial" panose="020B0604020202020204" pitchFamily="34" charset="0"/>
            </a:endParaRPr>
          </a:p>
          <a:p>
            <a:r>
              <a:rPr lang="zh-CN" altLang="en-US" sz="1000" dirty="0" smtClean="0">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r>
              <a:rPr lang="en-US" sz="1000" dirty="0" smtClean="0">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 </a:t>
            </a:r>
            <a:r>
              <a:rPr lang="zh-CN" altLang="en-US" sz="1000" dirty="0" smtClean="0">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en-US" sz="1000" dirty="0" smtClean="0">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49"/>
          <p:cNvSpPr txBox="1"/>
          <p:nvPr/>
        </p:nvSpPr>
        <p:spPr>
          <a:xfrm>
            <a:off x="4454389" y="3578975"/>
            <a:ext cx="4207709" cy="584775"/>
          </a:xfrm>
          <a:prstGeom prst="rect">
            <a:avLst/>
          </a:prstGeom>
          <a:noFill/>
        </p:spPr>
        <p:txBody>
          <a:bodyPr wrap="square" rtlCol="0">
            <a:spAutoFit/>
          </a:bodyPr>
          <a:lstStyle/>
          <a:p>
            <a:r>
              <a:rPr lang="zh-CN" altLang="en-US" sz="1200" b="1" dirty="0" smtClean="0">
                <a:solidFill>
                  <a:schemeClr val="accent6"/>
                </a:solidFill>
                <a:latin typeface="Arial" panose="020B0604020202020204" pitchFamily="34" charset="0"/>
                <a:ea typeface="微软雅黑" panose="020B0503020204020204" pitchFamily="34" charset="-122"/>
                <a:sym typeface="Arial" panose="020B0604020202020204" pitchFamily="34" charset="0"/>
              </a:rPr>
              <a:t>添加小标题</a:t>
            </a:r>
            <a:endParaRPr lang="en-US" sz="1200" dirty="0" smtClean="0">
              <a:solidFill>
                <a:schemeClr val="accent6"/>
              </a:solidFill>
              <a:latin typeface="Arial" panose="020B0604020202020204" pitchFamily="34" charset="0"/>
              <a:ea typeface="微软雅黑" panose="020B0503020204020204" pitchFamily="34" charset="-122"/>
              <a:sym typeface="Arial" panose="020B0604020202020204" pitchFamily="34" charset="0"/>
            </a:endParaRPr>
          </a:p>
          <a:p>
            <a:r>
              <a:rPr lang="zh-CN" altLang="en-US" sz="1000" dirty="0" smtClean="0">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r>
              <a:rPr lang="en-US" sz="1000" dirty="0" smtClean="0">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 </a:t>
            </a:r>
            <a:r>
              <a:rPr lang="zh-CN" altLang="en-US" sz="1000" dirty="0" smtClean="0">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en-US" sz="1000" dirty="0" smtClean="0">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矩形 31"/>
          <p:cNvSpPr/>
          <p:nvPr/>
        </p:nvSpPr>
        <p:spPr>
          <a:xfrm>
            <a:off x="1"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 calcmode="lin" valueType="num">
                                      <p:cBhvr>
                                        <p:cTn id="9" dur="500" fill="hold"/>
                                        <p:tgtEl>
                                          <p:spTgt spid="15"/>
                                        </p:tgtEl>
                                        <p:attrNameLst>
                                          <p:attrName>style.rotation</p:attrName>
                                        </p:attrNameLst>
                                      </p:cBhvr>
                                      <p:tavLst>
                                        <p:tav tm="0">
                                          <p:val>
                                            <p:fltVal val="360"/>
                                          </p:val>
                                        </p:tav>
                                        <p:tav tm="100000">
                                          <p:val>
                                            <p:fltVal val="0"/>
                                          </p:val>
                                        </p:tav>
                                      </p:tavLst>
                                    </p:anim>
                                    <p:animEffect transition="in" filter="fade">
                                      <p:cBhvr>
                                        <p:cTn id="10" dur="500"/>
                                        <p:tgtEl>
                                          <p:spTgt spid="15"/>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animEffect transition="in" filter="fade">
                                      <p:cBhvr>
                                        <p:cTn id="16" dur="500"/>
                                        <p:tgtEl>
                                          <p:spTgt spid="9"/>
                                        </p:tgtEl>
                                      </p:cBhvr>
                                    </p:animEffect>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ppt_w</p:attrName>
                                        </p:attrNameLst>
                                      </p:cBhvr>
                                      <p:tavLst>
                                        <p:tav tm="0">
                                          <p:val>
                                            <p:fltVal val="0"/>
                                          </p:val>
                                        </p:tav>
                                        <p:tav tm="100000">
                                          <p:val>
                                            <p:strVal val="#ppt_w"/>
                                          </p:val>
                                        </p:tav>
                                      </p:tavLst>
                                    </p:anim>
                                    <p:anim calcmode="lin" valueType="num">
                                      <p:cBhvr>
                                        <p:cTn id="21" dur="500" fill="hold"/>
                                        <p:tgtEl>
                                          <p:spTgt spid="12"/>
                                        </p:tgtEl>
                                        <p:attrNameLst>
                                          <p:attrName>ppt_h</p:attrName>
                                        </p:attrNameLst>
                                      </p:cBhvr>
                                      <p:tavLst>
                                        <p:tav tm="0">
                                          <p:val>
                                            <p:fltVal val="0"/>
                                          </p:val>
                                        </p:tav>
                                        <p:tav tm="100000">
                                          <p:val>
                                            <p:strVal val="#ppt_h"/>
                                          </p:val>
                                        </p:tav>
                                      </p:tavLst>
                                    </p:anim>
                                    <p:animEffect transition="in" filter="fade">
                                      <p:cBhvr>
                                        <p:cTn id="22" dur="500"/>
                                        <p:tgtEl>
                                          <p:spTgt spid="12"/>
                                        </p:tgtEl>
                                      </p:cBhvr>
                                    </p:animEffect>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childTnLst>
                          </p:cTn>
                        </p:par>
                        <p:par>
                          <p:cTn id="29" fill="hold">
                            <p:stCondLst>
                              <p:cond delay="2000"/>
                            </p:stCondLst>
                            <p:childTnLst>
                              <p:par>
                                <p:cTn id="30" presetID="53" presetClass="entr" presetSubtype="16"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childTnLst>
                          </p:cTn>
                        </p:par>
                        <p:par>
                          <p:cTn id="35" fill="hold">
                            <p:stCondLst>
                              <p:cond delay="2500"/>
                            </p:stCondLst>
                            <p:childTnLst>
                              <p:par>
                                <p:cTn id="36" presetID="53" presetClass="entr" presetSubtype="16"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p:cTn id="38" dur="500" fill="hold"/>
                                        <p:tgtEl>
                                          <p:spTgt spid="7"/>
                                        </p:tgtEl>
                                        <p:attrNameLst>
                                          <p:attrName>ppt_w</p:attrName>
                                        </p:attrNameLst>
                                      </p:cBhvr>
                                      <p:tavLst>
                                        <p:tav tm="0">
                                          <p:val>
                                            <p:fltVal val="0"/>
                                          </p:val>
                                        </p:tav>
                                        <p:tav tm="100000">
                                          <p:val>
                                            <p:strVal val="#ppt_w"/>
                                          </p:val>
                                        </p:tav>
                                      </p:tavLst>
                                    </p:anim>
                                    <p:anim calcmode="lin" valueType="num">
                                      <p:cBhvr>
                                        <p:cTn id="39" dur="500" fill="hold"/>
                                        <p:tgtEl>
                                          <p:spTgt spid="7"/>
                                        </p:tgtEl>
                                        <p:attrNameLst>
                                          <p:attrName>ppt_h</p:attrName>
                                        </p:attrNameLst>
                                      </p:cBhvr>
                                      <p:tavLst>
                                        <p:tav tm="0">
                                          <p:val>
                                            <p:fltVal val="0"/>
                                          </p:val>
                                        </p:tav>
                                        <p:tav tm="100000">
                                          <p:val>
                                            <p:strVal val="#ppt_h"/>
                                          </p:val>
                                        </p:tav>
                                      </p:tavLst>
                                    </p:anim>
                                    <p:animEffect transition="in" filter="fade">
                                      <p:cBhvr>
                                        <p:cTn id="40" dur="500"/>
                                        <p:tgtEl>
                                          <p:spTgt spid="7"/>
                                        </p:tgtEl>
                                      </p:cBhvr>
                                    </p:animEffect>
                                  </p:childTnLst>
                                </p:cTn>
                              </p:par>
                            </p:childTnLst>
                          </p:cTn>
                        </p:par>
                        <p:par>
                          <p:cTn id="41" fill="hold">
                            <p:stCondLst>
                              <p:cond delay="3000"/>
                            </p:stCondLst>
                            <p:childTnLst>
                              <p:par>
                                <p:cTn id="42" presetID="53" presetClass="entr" presetSubtype="16"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p:cTn id="44" dur="500" fill="hold"/>
                                        <p:tgtEl>
                                          <p:spTgt spid="13"/>
                                        </p:tgtEl>
                                        <p:attrNameLst>
                                          <p:attrName>ppt_w</p:attrName>
                                        </p:attrNameLst>
                                      </p:cBhvr>
                                      <p:tavLst>
                                        <p:tav tm="0">
                                          <p:val>
                                            <p:fltVal val="0"/>
                                          </p:val>
                                        </p:tav>
                                        <p:tav tm="100000">
                                          <p:val>
                                            <p:strVal val="#ppt_w"/>
                                          </p:val>
                                        </p:tav>
                                      </p:tavLst>
                                    </p:anim>
                                    <p:anim calcmode="lin" valueType="num">
                                      <p:cBhvr>
                                        <p:cTn id="45" dur="500" fill="hold"/>
                                        <p:tgtEl>
                                          <p:spTgt spid="13"/>
                                        </p:tgtEl>
                                        <p:attrNameLst>
                                          <p:attrName>ppt_h</p:attrName>
                                        </p:attrNameLst>
                                      </p:cBhvr>
                                      <p:tavLst>
                                        <p:tav tm="0">
                                          <p:val>
                                            <p:fltVal val="0"/>
                                          </p:val>
                                        </p:tav>
                                        <p:tav tm="100000">
                                          <p:val>
                                            <p:strVal val="#ppt_h"/>
                                          </p:val>
                                        </p:tav>
                                      </p:tavLst>
                                    </p:anim>
                                    <p:animEffect transition="in" filter="fade">
                                      <p:cBhvr>
                                        <p:cTn id="46" dur="500"/>
                                        <p:tgtEl>
                                          <p:spTgt spid="13"/>
                                        </p:tgtEl>
                                      </p:cBhvr>
                                    </p:animEffect>
                                  </p:childTnLst>
                                </p:cTn>
                              </p:par>
                            </p:childTnLst>
                          </p:cTn>
                        </p:par>
                        <p:par>
                          <p:cTn id="47" fill="hold">
                            <p:stCondLst>
                              <p:cond delay="3500"/>
                            </p:stCondLst>
                            <p:childTnLst>
                              <p:par>
                                <p:cTn id="48" presetID="53" presetClass="entr" presetSubtype="16" fill="hold" grpId="0" nodeType="afterEffect">
                                  <p:stCondLst>
                                    <p:cond delay="0"/>
                                  </p:stCondLst>
                                  <p:childTnLst>
                                    <p:set>
                                      <p:cBhvr>
                                        <p:cTn id="49" dur="1" fill="hold">
                                          <p:stCondLst>
                                            <p:cond delay="0"/>
                                          </p:stCondLst>
                                        </p:cTn>
                                        <p:tgtEl>
                                          <p:spTgt spid="8"/>
                                        </p:tgtEl>
                                        <p:attrNameLst>
                                          <p:attrName>style.visibility</p:attrName>
                                        </p:attrNameLst>
                                      </p:cBhvr>
                                      <p:to>
                                        <p:strVal val="visible"/>
                                      </p:to>
                                    </p:set>
                                    <p:anim calcmode="lin" valueType="num">
                                      <p:cBhvr>
                                        <p:cTn id="50" dur="500" fill="hold"/>
                                        <p:tgtEl>
                                          <p:spTgt spid="8"/>
                                        </p:tgtEl>
                                        <p:attrNameLst>
                                          <p:attrName>ppt_w</p:attrName>
                                        </p:attrNameLst>
                                      </p:cBhvr>
                                      <p:tavLst>
                                        <p:tav tm="0">
                                          <p:val>
                                            <p:fltVal val="0"/>
                                          </p:val>
                                        </p:tav>
                                        <p:tav tm="100000">
                                          <p:val>
                                            <p:strVal val="#ppt_w"/>
                                          </p:val>
                                        </p:tav>
                                      </p:tavLst>
                                    </p:anim>
                                    <p:anim calcmode="lin" valueType="num">
                                      <p:cBhvr>
                                        <p:cTn id="51" dur="500" fill="hold"/>
                                        <p:tgtEl>
                                          <p:spTgt spid="8"/>
                                        </p:tgtEl>
                                        <p:attrNameLst>
                                          <p:attrName>ppt_h</p:attrName>
                                        </p:attrNameLst>
                                      </p:cBhvr>
                                      <p:tavLst>
                                        <p:tav tm="0">
                                          <p:val>
                                            <p:fltVal val="0"/>
                                          </p:val>
                                        </p:tav>
                                        <p:tav tm="100000">
                                          <p:val>
                                            <p:strVal val="#ppt_h"/>
                                          </p:val>
                                        </p:tav>
                                      </p:tavLst>
                                    </p:anim>
                                    <p:animEffect transition="in" filter="fade">
                                      <p:cBhvr>
                                        <p:cTn id="52" dur="500"/>
                                        <p:tgtEl>
                                          <p:spTgt spid="8"/>
                                        </p:tgtEl>
                                      </p:cBhvr>
                                    </p:animEffect>
                                  </p:childTnLst>
                                </p:cTn>
                              </p:par>
                            </p:childTnLst>
                          </p:cTn>
                        </p:par>
                        <p:par>
                          <p:cTn id="53" fill="hold">
                            <p:stCondLst>
                              <p:cond delay="4000"/>
                            </p:stCondLst>
                            <p:childTnLst>
                              <p:par>
                                <p:cTn id="54" presetID="53" presetClass="entr" presetSubtype="16" fill="hold" grpId="0" nodeType="after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p:cTn id="56" dur="500" fill="hold"/>
                                        <p:tgtEl>
                                          <p:spTgt spid="14"/>
                                        </p:tgtEl>
                                        <p:attrNameLst>
                                          <p:attrName>ppt_w</p:attrName>
                                        </p:attrNameLst>
                                      </p:cBhvr>
                                      <p:tavLst>
                                        <p:tav tm="0">
                                          <p:val>
                                            <p:fltVal val="0"/>
                                          </p:val>
                                        </p:tav>
                                        <p:tav tm="100000">
                                          <p:val>
                                            <p:strVal val="#ppt_w"/>
                                          </p:val>
                                        </p:tav>
                                      </p:tavLst>
                                    </p:anim>
                                    <p:anim calcmode="lin" valueType="num">
                                      <p:cBhvr>
                                        <p:cTn id="57" dur="500" fill="hold"/>
                                        <p:tgtEl>
                                          <p:spTgt spid="14"/>
                                        </p:tgtEl>
                                        <p:attrNameLst>
                                          <p:attrName>ppt_h</p:attrName>
                                        </p:attrNameLst>
                                      </p:cBhvr>
                                      <p:tavLst>
                                        <p:tav tm="0">
                                          <p:val>
                                            <p:fltVal val="0"/>
                                          </p:val>
                                        </p:tav>
                                        <p:tav tm="100000">
                                          <p:val>
                                            <p:strVal val="#ppt_h"/>
                                          </p:val>
                                        </p:tav>
                                      </p:tavLst>
                                    </p:anim>
                                    <p:animEffect transition="in" filter="fade">
                                      <p:cBhvr>
                                        <p:cTn id="58" dur="500"/>
                                        <p:tgtEl>
                                          <p:spTgt spid="14"/>
                                        </p:tgtEl>
                                      </p:cBhvr>
                                    </p:animEffect>
                                  </p:childTnLst>
                                </p:cTn>
                              </p:par>
                            </p:childTnLst>
                          </p:cTn>
                        </p:par>
                        <p:par>
                          <p:cTn id="59" fill="hold">
                            <p:stCondLst>
                              <p:cond delay="4500"/>
                            </p:stCondLst>
                            <p:childTnLst>
                              <p:par>
                                <p:cTn id="60" presetID="53" presetClass="entr" presetSubtype="16" fill="hold" nodeType="afterEffect">
                                  <p:stCondLst>
                                    <p:cond delay="0"/>
                                  </p:stCondLst>
                                  <p:childTnLst>
                                    <p:set>
                                      <p:cBhvr>
                                        <p:cTn id="61" dur="1" fill="hold">
                                          <p:stCondLst>
                                            <p:cond delay="0"/>
                                          </p:stCondLst>
                                        </p:cTn>
                                        <p:tgtEl>
                                          <p:spTgt spid="17"/>
                                        </p:tgtEl>
                                        <p:attrNameLst>
                                          <p:attrName>style.visibility</p:attrName>
                                        </p:attrNameLst>
                                      </p:cBhvr>
                                      <p:to>
                                        <p:strVal val="visible"/>
                                      </p:to>
                                    </p:set>
                                    <p:anim calcmode="lin" valueType="num">
                                      <p:cBhvr>
                                        <p:cTn id="62" dur="500" fill="hold"/>
                                        <p:tgtEl>
                                          <p:spTgt spid="17"/>
                                        </p:tgtEl>
                                        <p:attrNameLst>
                                          <p:attrName>ppt_w</p:attrName>
                                        </p:attrNameLst>
                                      </p:cBhvr>
                                      <p:tavLst>
                                        <p:tav tm="0">
                                          <p:val>
                                            <p:fltVal val="0"/>
                                          </p:val>
                                        </p:tav>
                                        <p:tav tm="100000">
                                          <p:val>
                                            <p:strVal val="#ppt_w"/>
                                          </p:val>
                                        </p:tav>
                                      </p:tavLst>
                                    </p:anim>
                                    <p:anim calcmode="lin" valueType="num">
                                      <p:cBhvr>
                                        <p:cTn id="63" dur="500" fill="hold"/>
                                        <p:tgtEl>
                                          <p:spTgt spid="17"/>
                                        </p:tgtEl>
                                        <p:attrNameLst>
                                          <p:attrName>ppt_h</p:attrName>
                                        </p:attrNameLst>
                                      </p:cBhvr>
                                      <p:tavLst>
                                        <p:tav tm="0">
                                          <p:val>
                                            <p:fltVal val="0"/>
                                          </p:val>
                                        </p:tav>
                                        <p:tav tm="100000">
                                          <p:val>
                                            <p:strVal val="#ppt_h"/>
                                          </p:val>
                                        </p:tav>
                                      </p:tavLst>
                                    </p:anim>
                                    <p:animEffect transition="in" filter="fade">
                                      <p:cBhvr>
                                        <p:cTn id="64" dur="500"/>
                                        <p:tgtEl>
                                          <p:spTgt spid="17"/>
                                        </p:tgtEl>
                                      </p:cBhvr>
                                    </p:animEffect>
                                  </p:childTnLst>
                                </p:cTn>
                              </p:par>
                              <p:par>
                                <p:cTn id="65" presetID="2" presetClass="entr" presetSubtype="2" accel="50000" decel="50000" fill="hold" nodeType="with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additive="base">
                                        <p:cTn id="67" dur="500" fill="hold"/>
                                        <p:tgtEl>
                                          <p:spTgt spid="16"/>
                                        </p:tgtEl>
                                        <p:attrNameLst>
                                          <p:attrName>ppt_x</p:attrName>
                                        </p:attrNameLst>
                                      </p:cBhvr>
                                      <p:tavLst>
                                        <p:tav tm="0">
                                          <p:val>
                                            <p:strVal val="1+#ppt_w/2"/>
                                          </p:val>
                                        </p:tav>
                                        <p:tav tm="100000">
                                          <p:val>
                                            <p:strVal val="#ppt_x"/>
                                          </p:val>
                                        </p:tav>
                                      </p:tavLst>
                                    </p:anim>
                                    <p:anim calcmode="lin" valueType="num">
                                      <p:cBhvr additive="base">
                                        <p:cTn id="68" dur="500" fill="hold"/>
                                        <p:tgtEl>
                                          <p:spTgt spid="16"/>
                                        </p:tgtEl>
                                        <p:attrNameLst>
                                          <p:attrName>ppt_y</p:attrName>
                                        </p:attrNameLst>
                                      </p:cBhvr>
                                      <p:tavLst>
                                        <p:tav tm="0">
                                          <p:val>
                                            <p:strVal val="#ppt_y"/>
                                          </p:val>
                                        </p:tav>
                                        <p:tav tm="100000">
                                          <p:val>
                                            <p:strVal val="#ppt_y"/>
                                          </p:val>
                                        </p:tav>
                                      </p:tavLst>
                                    </p:anim>
                                  </p:childTnLst>
                                </p:cTn>
                              </p:par>
                            </p:childTnLst>
                          </p:cTn>
                        </p:par>
                        <p:par>
                          <p:cTn id="69" fill="hold">
                            <p:stCondLst>
                              <p:cond delay="5000"/>
                            </p:stCondLst>
                            <p:childTnLst>
                              <p:par>
                                <p:cTn id="70" presetID="53" presetClass="entr" presetSubtype="16" fill="hold" nodeType="afterEffect">
                                  <p:stCondLst>
                                    <p:cond delay="0"/>
                                  </p:stCondLst>
                                  <p:childTnLst>
                                    <p:set>
                                      <p:cBhvr>
                                        <p:cTn id="71" dur="1" fill="hold">
                                          <p:stCondLst>
                                            <p:cond delay="0"/>
                                          </p:stCondLst>
                                        </p:cTn>
                                        <p:tgtEl>
                                          <p:spTgt spid="20"/>
                                        </p:tgtEl>
                                        <p:attrNameLst>
                                          <p:attrName>style.visibility</p:attrName>
                                        </p:attrNameLst>
                                      </p:cBhvr>
                                      <p:to>
                                        <p:strVal val="visible"/>
                                      </p:to>
                                    </p:set>
                                    <p:anim calcmode="lin" valueType="num">
                                      <p:cBhvr>
                                        <p:cTn id="72" dur="500" fill="hold"/>
                                        <p:tgtEl>
                                          <p:spTgt spid="20"/>
                                        </p:tgtEl>
                                        <p:attrNameLst>
                                          <p:attrName>ppt_w</p:attrName>
                                        </p:attrNameLst>
                                      </p:cBhvr>
                                      <p:tavLst>
                                        <p:tav tm="0">
                                          <p:val>
                                            <p:fltVal val="0"/>
                                          </p:val>
                                        </p:tav>
                                        <p:tav tm="100000">
                                          <p:val>
                                            <p:strVal val="#ppt_w"/>
                                          </p:val>
                                        </p:tav>
                                      </p:tavLst>
                                    </p:anim>
                                    <p:anim calcmode="lin" valueType="num">
                                      <p:cBhvr>
                                        <p:cTn id="73" dur="500" fill="hold"/>
                                        <p:tgtEl>
                                          <p:spTgt spid="20"/>
                                        </p:tgtEl>
                                        <p:attrNameLst>
                                          <p:attrName>ppt_h</p:attrName>
                                        </p:attrNameLst>
                                      </p:cBhvr>
                                      <p:tavLst>
                                        <p:tav tm="0">
                                          <p:val>
                                            <p:fltVal val="0"/>
                                          </p:val>
                                        </p:tav>
                                        <p:tav tm="100000">
                                          <p:val>
                                            <p:strVal val="#ppt_h"/>
                                          </p:val>
                                        </p:tav>
                                      </p:tavLst>
                                    </p:anim>
                                    <p:animEffect transition="in" filter="fade">
                                      <p:cBhvr>
                                        <p:cTn id="74" dur="500"/>
                                        <p:tgtEl>
                                          <p:spTgt spid="20"/>
                                        </p:tgtEl>
                                      </p:cBhvr>
                                    </p:animEffect>
                                  </p:childTnLst>
                                </p:cTn>
                              </p:par>
                              <p:par>
                                <p:cTn id="75" presetID="2" presetClass="entr" presetSubtype="2" accel="50000" decel="50000" fill="hold" grpId="0" nodeType="withEffect">
                                  <p:stCondLst>
                                    <p:cond delay="0"/>
                                  </p:stCondLst>
                                  <p:childTnLst>
                                    <p:set>
                                      <p:cBhvr>
                                        <p:cTn id="76" dur="1" fill="hold">
                                          <p:stCondLst>
                                            <p:cond delay="0"/>
                                          </p:stCondLst>
                                        </p:cTn>
                                        <p:tgtEl>
                                          <p:spTgt spid="29"/>
                                        </p:tgtEl>
                                        <p:attrNameLst>
                                          <p:attrName>style.visibility</p:attrName>
                                        </p:attrNameLst>
                                      </p:cBhvr>
                                      <p:to>
                                        <p:strVal val="visible"/>
                                      </p:to>
                                    </p:set>
                                    <p:anim calcmode="lin" valueType="num">
                                      <p:cBhvr additive="base">
                                        <p:cTn id="77" dur="500" fill="hold"/>
                                        <p:tgtEl>
                                          <p:spTgt spid="29"/>
                                        </p:tgtEl>
                                        <p:attrNameLst>
                                          <p:attrName>ppt_x</p:attrName>
                                        </p:attrNameLst>
                                      </p:cBhvr>
                                      <p:tavLst>
                                        <p:tav tm="0">
                                          <p:val>
                                            <p:strVal val="1+#ppt_w/2"/>
                                          </p:val>
                                        </p:tav>
                                        <p:tav tm="100000">
                                          <p:val>
                                            <p:strVal val="#ppt_x"/>
                                          </p:val>
                                        </p:tav>
                                      </p:tavLst>
                                    </p:anim>
                                    <p:anim calcmode="lin" valueType="num">
                                      <p:cBhvr additive="base">
                                        <p:cTn id="78" dur="500" fill="hold"/>
                                        <p:tgtEl>
                                          <p:spTgt spid="29"/>
                                        </p:tgtEl>
                                        <p:attrNameLst>
                                          <p:attrName>ppt_y</p:attrName>
                                        </p:attrNameLst>
                                      </p:cBhvr>
                                      <p:tavLst>
                                        <p:tav tm="0">
                                          <p:val>
                                            <p:strVal val="#ppt_y"/>
                                          </p:val>
                                        </p:tav>
                                        <p:tav tm="100000">
                                          <p:val>
                                            <p:strVal val="#ppt_y"/>
                                          </p:val>
                                        </p:tav>
                                      </p:tavLst>
                                    </p:anim>
                                  </p:childTnLst>
                                </p:cTn>
                              </p:par>
                            </p:childTnLst>
                          </p:cTn>
                        </p:par>
                        <p:par>
                          <p:cTn id="79" fill="hold">
                            <p:stCondLst>
                              <p:cond delay="5500"/>
                            </p:stCondLst>
                            <p:childTnLst>
                              <p:par>
                                <p:cTn id="80" presetID="53" presetClass="entr" presetSubtype="16" fill="hold" nodeType="afterEffect">
                                  <p:stCondLst>
                                    <p:cond delay="0"/>
                                  </p:stCondLst>
                                  <p:childTnLst>
                                    <p:set>
                                      <p:cBhvr>
                                        <p:cTn id="81" dur="1" fill="hold">
                                          <p:stCondLst>
                                            <p:cond delay="0"/>
                                          </p:stCondLst>
                                        </p:cTn>
                                        <p:tgtEl>
                                          <p:spTgt spid="23"/>
                                        </p:tgtEl>
                                        <p:attrNameLst>
                                          <p:attrName>style.visibility</p:attrName>
                                        </p:attrNameLst>
                                      </p:cBhvr>
                                      <p:to>
                                        <p:strVal val="visible"/>
                                      </p:to>
                                    </p:set>
                                    <p:anim calcmode="lin" valueType="num">
                                      <p:cBhvr>
                                        <p:cTn id="82" dur="500" fill="hold"/>
                                        <p:tgtEl>
                                          <p:spTgt spid="23"/>
                                        </p:tgtEl>
                                        <p:attrNameLst>
                                          <p:attrName>ppt_w</p:attrName>
                                        </p:attrNameLst>
                                      </p:cBhvr>
                                      <p:tavLst>
                                        <p:tav tm="0">
                                          <p:val>
                                            <p:fltVal val="0"/>
                                          </p:val>
                                        </p:tav>
                                        <p:tav tm="100000">
                                          <p:val>
                                            <p:strVal val="#ppt_w"/>
                                          </p:val>
                                        </p:tav>
                                      </p:tavLst>
                                    </p:anim>
                                    <p:anim calcmode="lin" valueType="num">
                                      <p:cBhvr>
                                        <p:cTn id="83" dur="500" fill="hold"/>
                                        <p:tgtEl>
                                          <p:spTgt spid="23"/>
                                        </p:tgtEl>
                                        <p:attrNameLst>
                                          <p:attrName>ppt_h</p:attrName>
                                        </p:attrNameLst>
                                      </p:cBhvr>
                                      <p:tavLst>
                                        <p:tav tm="0">
                                          <p:val>
                                            <p:fltVal val="0"/>
                                          </p:val>
                                        </p:tav>
                                        <p:tav tm="100000">
                                          <p:val>
                                            <p:strVal val="#ppt_h"/>
                                          </p:val>
                                        </p:tav>
                                      </p:tavLst>
                                    </p:anim>
                                    <p:animEffect transition="in" filter="fade">
                                      <p:cBhvr>
                                        <p:cTn id="84" dur="500"/>
                                        <p:tgtEl>
                                          <p:spTgt spid="23"/>
                                        </p:tgtEl>
                                      </p:cBhvr>
                                    </p:animEffect>
                                  </p:childTnLst>
                                </p:cTn>
                              </p:par>
                              <p:par>
                                <p:cTn id="85" presetID="2" presetClass="entr" presetSubtype="2" accel="50000" decel="50000" fill="hold" grpId="0" nodeType="withEffect">
                                  <p:stCondLst>
                                    <p:cond delay="0"/>
                                  </p:stCondLst>
                                  <p:childTnLst>
                                    <p:set>
                                      <p:cBhvr>
                                        <p:cTn id="86" dur="1" fill="hold">
                                          <p:stCondLst>
                                            <p:cond delay="0"/>
                                          </p:stCondLst>
                                        </p:cTn>
                                        <p:tgtEl>
                                          <p:spTgt spid="30"/>
                                        </p:tgtEl>
                                        <p:attrNameLst>
                                          <p:attrName>style.visibility</p:attrName>
                                        </p:attrNameLst>
                                      </p:cBhvr>
                                      <p:to>
                                        <p:strVal val="visible"/>
                                      </p:to>
                                    </p:set>
                                    <p:anim calcmode="lin" valueType="num">
                                      <p:cBhvr additive="base">
                                        <p:cTn id="87" dur="500" fill="hold"/>
                                        <p:tgtEl>
                                          <p:spTgt spid="30"/>
                                        </p:tgtEl>
                                        <p:attrNameLst>
                                          <p:attrName>ppt_x</p:attrName>
                                        </p:attrNameLst>
                                      </p:cBhvr>
                                      <p:tavLst>
                                        <p:tav tm="0">
                                          <p:val>
                                            <p:strVal val="1+#ppt_w/2"/>
                                          </p:val>
                                        </p:tav>
                                        <p:tav tm="100000">
                                          <p:val>
                                            <p:strVal val="#ppt_x"/>
                                          </p:val>
                                        </p:tav>
                                      </p:tavLst>
                                    </p:anim>
                                    <p:anim calcmode="lin" valueType="num">
                                      <p:cBhvr additive="base">
                                        <p:cTn id="88" dur="500" fill="hold"/>
                                        <p:tgtEl>
                                          <p:spTgt spid="30"/>
                                        </p:tgtEl>
                                        <p:attrNameLst>
                                          <p:attrName>ppt_y</p:attrName>
                                        </p:attrNameLst>
                                      </p:cBhvr>
                                      <p:tavLst>
                                        <p:tav tm="0">
                                          <p:val>
                                            <p:strVal val="#ppt_y"/>
                                          </p:val>
                                        </p:tav>
                                        <p:tav tm="100000">
                                          <p:val>
                                            <p:strVal val="#ppt_y"/>
                                          </p:val>
                                        </p:tav>
                                      </p:tavLst>
                                    </p:anim>
                                  </p:childTnLst>
                                </p:cTn>
                              </p:par>
                            </p:childTnLst>
                          </p:cTn>
                        </p:par>
                        <p:par>
                          <p:cTn id="89" fill="hold">
                            <p:stCondLst>
                              <p:cond delay="6000"/>
                            </p:stCondLst>
                            <p:childTnLst>
                              <p:par>
                                <p:cTn id="90" presetID="53" presetClass="entr" presetSubtype="16" fill="hold" nodeType="afterEffect">
                                  <p:stCondLst>
                                    <p:cond delay="0"/>
                                  </p:stCondLst>
                                  <p:childTnLst>
                                    <p:set>
                                      <p:cBhvr>
                                        <p:cTn id="91" dur="1" fill="hold">
                                          <p:stCondLst>
                                            <p:cond delay="0"/>
                                          </p:stCondLst>
                                        </p:cTn>
                                        <p:tgtEl>
                                          <p:spTgt spid="26"/>
                                        </p:tgtEl>
                                        <p:attrNameLst>
                                          <p:attrName>style.visibility</p:attrName>
                                        </p:attrNameLst>
                                      </p:cBhvr>
                                      <p:to>
                                        <p:strVal val="visible"/>
                                      </p:to>
                                    </p:set>
                                    <p:anim calcmode="lin" valueType="num">
                                      <p:cBhvr>
                                        <p:cTn id="92" dur="500" fill="hold"/>
                                        <p:tgtEl>
                                          <p:spTgt spid="26"/>
                                        </p:tgtEl>
                                        <p:attrNameLst>
                                          <p:attrName>ppt_w</p:attrName>
                                        </p:attrNameLst>
                                      </p:cBhvr>
                                      <p:tavLst>
                                        <p:tav tm="0">
                                          <p:val>
                                            <p:fltVal val="0"/>
                                          </p:val>
                                        </p:tav>
                                        <p:tav tm="100000">
                                          <p:val>
                                            <p:strVal val="#ppt_w"/>
                                          </p:val>
                                        </p:tav>
                                      </p:tavLst>
                                    </p:anim>
                                    <p:anim calcmode="lin" valueType="num">
                                      <p:cBhvr>
                                        <p:cTn id="93" dur="500" fill="hold"/>
                                        <p:tgtEl>
                                          <p:spTgt spid="26"/>
                                        </p:tgtEl>
                                        <p:attrNameLst>
                                          <p:attrName>ppt_h</p:attrName>
                                        </p:attrNameLst>
                                      </p:cBhvr>
                                      <p:tavLst>
                                        <p:tav tm="0">
                                          <p:val>
                                            <p:fltVal val="0"/>
                                          </p:val>
                                        </p:tav>
                                        <p:tav tm="100000">
                                          <p:val>
                                            <p:strVal val="#ppt_h"/>
                                          </p:val>
                                        </p:tav>
                                      </p:tavLst>
                                    </p:anim>
                                    <p:animEffect transition="in" filter="fade">
                                      <p:cBhvr>
                                        <p:cTn id="94" dur="500"/>
                                        <p:tgtEl>
                                          <p:spTgt spid="26"/>
                                        </p:tgtEl>
                                      </p:cBhvr>
                                    </p:animEffect>
                                  </p:childTnLst>
                                </p:cTn>
                              </p:par>
                              <p:par>
                                <p:cTn id="95" presetID="2" presetClass="entr" presetSubtype="2" accel="50000" decel="50000" fill="hold" grpId="0" nodeType="withEffect">
                                  <p:stCondLst>
                                    <p:cond delay="0"/>
                                  </p:stCondLst>
                                  <p:childTnLst>
                                    <p:set>
                                      <p:cBhvr>
                                        <p:cTn id="96" dur="1" fill="hold">
                                          <p:stCondLst>
                                            <p:cond delay="0"/>
                                          </p:stCondLst>
                                        </p:cTn>
                                        <p:tgtEl>
                                          <p:spTgt spid="31"/>
                                        </p:tgtEl>
                                        <p:attrNameLst>
                                          <p:attrName>style.visibility</p:attrName>
                                        </p:attrNameLst>
                                      </p:cBhvr>
                                      <p:to>
                                        <p:strVal val="visible"/>
                                      </p:to>
                                    </p:set>
                                    <p:anim calcmode="lin" valueType="num">
                                      <p:cBhvr additive="base">
                                        <p:cTn id="97" dur="500" fill="hold"/>
                                        <p:tgtEl>
                                          <p:spTgt spid="31"/>
                                        </p:tgtEl>
                                        <p:attrNameLst>
                                          <p:attrName>ppt_x</p:attrName>
                                        </p:attrNameLst>
                                      </p:cBhvr>
                                      <p:tavLst>
                                        <p:tav tm="0">
                                          <p:val>
                                            <p:strVal val="1+#ppt_w/2"/>
                                          </p:val>
                                        </p:tav>
                                        <p:tav tm="100000">
                                          <p:val>
                                            <p:strVal val="#ppt_x"/>
                                          </p:val>
                                        </p:tav>
                                      </p:tavLst>
                                    </p:anim>
                                    <p:anim calcmode="lin" valueType="num">
                                      <p:cBhvr additive="base">
                                        <p:cTn id="98"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29" grpId="0"/>
      <p:bldP spid="30" grpId="0"/>
      <p:bldP spid="3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custDataLst>
              <p:tags r:id="rId1"/>
            </p:custDataLst>
          </p:nvPr>
        </p:nvSpPr>
        <p:spPr>
          <a:xfrm>
            <a:off x="521545" y="459719"/>
            <a:ext cx="8622455" cy="22245"/>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1"/>
          </a:solidFill>
          <a:ln>
            <a:solidFill>
              <a:srgbClr val="88D27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420">
              <a:latin typeface="Arial" panose="020B0604020202020204" pitchFamily="34" charset="0"/>
              <a:ea typeface="微软雅黑" panose="020B0503020204020204" pitchFamily="34" charset="-122"/>
              <a:sym typeface="Arial" panose="020B0604020202020204" pitchFamily="34" charset="0"/>
            </a:endParaRPr>
          </a:p>
        </p:txBody>
      </p:sp>
      <p:sp>
        <p:nvSpPr>
          <p:cNvPr id="5" name="任意多边形 4"/>
          <p:cNvSpPr/>
          <p:nvPr>
            <p:custDataLst>
              <p:tags r:id="rId2"/>
            </p:custDataLst>
          </p:nvPr>
        </p:nvSpPr>
        <p:spPr>
          <a:xfrm>
            <a:off x="1" y="100217"/>
            <a:ext cx="410465" cy="381747"/>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42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Content Placeholder 2"/>
          <p:cNvSpPr txBox="1"/>
          <p:nvPr/>
        </p:nvSpPr>
        <p:spPr>
          <a:xfrm>
            <a:off x="699345" y="161315"/>
            <a:ext cx="2181013" cy="246221"/>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600" dirty="0" smtClean="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已完成项目汇总</a:t>
            </a:r>
            <a:endParaRPr lang="en-US" sz="1600"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 name="组合 6"/>
          <p:cNvGrpSpPr/>
          <p:nvPr/>
        </p:nvGrpSpPr>
        <p:grpSpPr>
          <a:xfrm>
            <a:off x="4818465" y="1302609"/>
            <a:ext cx="3728909" cy="2597568"/>
            <a:chOff x="4818464" y="1302609"/>
            <a:chExt cx="3728909" cy="2597568"/>
          </a:xfrm>
        </p:grpSpPr>
        <p:grpSp>
          <p:nvGrpSpPr>
            <p:cNvPr id="8" name="组合 7"/>
            <p:cNvGrpSpPr/>
            <p:nvPr/>
          </p:nvGrpSpPr>
          <p:grpSpPr>
            <a:xfrm>
              <a:off x="4818464" y="1589455"/>
              <a:ext cx="1951024" cy="1964591"/>
              <a:chOff x="1740215" y="2198819"/>
              <a:chExt cx="2601366" cy="2619455"/>
            </a:xfrm>
          </p:grpSpPr>
          <p:grpSp>
            <p:nvGrpSpPr>
              <p:cNvPr id="22" name="组合 21"/>
              <p:cNvGrpSpPr/>
              <p:nvPr/>
            </p:nvGrpSpPr>
            <p:grpSpPr>
              <a:xfrm>
                <a:off x="1740215" y="2198819"/>
                <a:ext cx="2601366" cy="2619455"/>
                <a:chOff x="2582905" y="2616198"/>
                <a:chExt cx="1076900" cy="1084389"/>
              </a:xfrm>
            </p:grpSpPr>
            <p:grpSp>
              <p:nvGrpSpPr>
                <p:cNvPr id="24" name="组合 23"/>
                <p:cNvGrpSpPr/>
                <p:nvPr/>
              </p:nvGrpSpPr>
              <p:grpSpPr>
                <a:xfrm>
                  <a:off x="2582905" y="2616198"/>
                  <a:ext cx="1076900" cy="1084389"/>
                  <a:chOff x="721926" y="3827665"/>
                  <a:chExt cx="2227443" cy="2242936"/>
                </a:xfrm>
              </p:grpSpPr>
              <p:sp>
                <p:nvSpPr>
                  <p:cNvPr id="26" name="任意多边形: 形状 36"/>
                  <p:cNvSpPr/>
                  <p:nvPr/>
                </p:nvSpPr>
                <p:spPr bwMode="auto">
                  <a:xfrm>
                    <a:off x="721926" y="3827665"/>
                    <a:ext cx="1125537" cy="1716089"/>
                  </a:xfrm>
                  <a:custGeom>
                    <a:avLst/>
                    <a:gdLst>
                      <a:gd name="T0" fmla="*/ 1004 w 8508"/>
                      <a:gd name="T1" fmla="*/ 12737 h 12977"/>
                      <a:gd name="T2" fmla="*/ 820 w 8508"/>
                      <a:gd name="T3" fmla="*/ 12369 h 12977"/>
                      <a:gd name="T4" fmla="*/ 653 w 8508"/>
                      <a:gd name="T5" fmla="*/ 11991 h 12977"/>
                      <a:gd name="T6" fmla="*/ 505 w 8508"/>
                      <a:gd name="T7" fmla="*/ 11604 h 12977"/>
                      <a:gd name="T8" fmla="*/ 373 w 8508"/>
                      <a:gd name="T9" fmla="*/ 11208 h 12977"/>
                      <a:gd name="T10" fmla="*/ 262 w 8508"/>
                      <a:gd name="T11" fmla="*/ 10804 h 12977"/>
                      <a:gd name="T12" fmla="*/ 169 w 8508"/>
                      <a:gd name="T13" fmla="*/ 10393 h 12977"/>
                      <a:gd name="T14" fmla="*/ 96 w 8508"/>
                      <a:gd name="T15" fmla="*/ 9975 h 12977"/>
                      <a:gd name="T16" fmla="*/ 43 w 8508"/>
                      <a:gd name="T17" fmla="*/ 9549 h 12977"/>
                      <a:gd name="T18" fmla="*/ 11 w 8508"/>
                      <a:gd name="T19" fmla="*/ 9118 h 12977"/>
                      <a:gd name="T20" fmla="*/ 0 w 8508"/>
                      <a:gd name="T21" fmla="*/ 8681 h 12977"/>
                      <a:gd name="T22" fmla="*/ 98 w 8508"/>
                      <a:gd name="T23" fmla="*/ 7374 h 12977"/>
                      <a:gd name="T24" fmla="*/ 381 w 8508"/>
                      <a:gd name="T25" fmla="*/ 6128 h 12977"/>
                      <a:gd name="T26" fmla="*/ 837 w 8508"/>
                      <a:gd name="T27" fmla="*/ 4958 h 12977"/>
                      <a:gd name="T28" fmla="*/ 1449 w 8508"/>
                      <a:gd name="T29" fmla="*/ 3877 h 12977"/>
                      <a:gd name="T30" fmla="*/ 2205 w 8508"/>
                      <a:gd name="T31" fmla="*/ 2899 h 12977"/>
                      <a:gd name="T32" fmla="*/ 3090 w 8508"/>
                      <a:gd name="T33" fmla="*/ 2039 h 12977"/>
                      <a:gd name="T34" fmla="*/ 4089 w 8508"/>
                      <a:gd name="T35" fmla="*/ 1311 h 12977"/>
                      <a:gd name="T36" fmla="*/ 5190 w 8508"/>
                      <a:gd name="T37" fmla="*/ 729 h 12977"/>
                      <a:gd name="T38" fmla="*/ 6377 w 8508"/>
                      <a:gd name="T39" fmla="*/ 308 h 12977"/>
                      <a:gd name="T40" fmla="*/ 7636 w 8508"/>
                      <a:gd name="T41" fmla="*/ 61 h 12977"/>
                      <a:gd name="T42" fmla="*/ 8508 w 8508"/>
                      <a:gd name="T43" fmla="*/ 4795 h 12977"/>
                      <a:gd name="T44" fmla="*/ 7939 w 8508"/>
                      <a:gd name="T45" fmla="*/ 4863 h 12977"/>
                      <a:gd name="T46" fmla="*/ 7398 w 8508"/>
                      <a:gd name="T47" fmla="*/ 5008 h 12977"/>
                      <a:gd name="T48" fmla="*/ 6890 w 8508"/>
                      <a:gd name="T49" fmla="*/ 5227 h 12977"/>
                      <a:gd name="T50" fmla="*/ 6424 w 8508"/>
                      <a:gd name="T51" fmla="*/ 5514 h 12977"/>
                      <a:gd name="T52" fmla="*/ 6004 w 8508"/>
                      <a:gd name="T53" fmla="*/ 5860 h 12977"/>
                      <a:gd name="T54" fmla="*/ 5636 w 8508"/>
                      <a:gd name="T55" fmla="*/ 6262 h 12977"/>
                      <a:gd name="T56" fmla="*/ 5326 w 8508"/>
                      <a:gd name="T57" fmla="*/ 6712 h 12977"/>
                      <a:gd name="T58" fmla="*/ 5082 w 8508"/>
                      <a:gd name="T59" fmla="*/ 7205 h 12977"/>
                      <a:gd name="T60" fmla="*/ 4909 w 8508"/>
                      <a:gd name="T61" fmla="*/ 7734 h 12977"/>
                      <a:gd name="T62" fmla="*/ 4812 w 8508"/>
                      <a:gd name="T63" fmla="*/ 8293 h 12977"/>
                      <a:gd name="T64" fmla="*/ 4792 w 8508"/>
                      <a:gd name="T65" fmla="*/ 8745 h 12977"/>
                      <a:gd name="T66" fmla="*/ 4801 w 8508"/>
                      <a:gd name="T67" fmla="*/ 8937 h 12977"/>
                      <a:gd name="T68" fmla="*/ 4817 w 8508"/>
                      <a:gd name="T69" fmla="*/ 9127 h 12977"/>
                      <a:gd name="T70" fmla="*/ 4843 w 8508"/>
                      <a:gd name="T71" fmla="*/ 9314 h 12977"/>
                      <a:gd name="T72" fmla="*/ 4878 w 8508"/>
                      <a:gd name="T73" fmla="*/ 9497 h 12977"/>
                      <a:gd name="T74" fmla="*/ 4922 w 8508"/>
                      <a:gd name="T75" fmla="*/ 9678 h 12977"/>
                      <a:gd name="T76" fmla="*/ 4973 w 8508"/>
                      <a:gd name="T77" fmla="*/ 9855 h 12977"/>
                      <a:gd name="T78" fmla="*/ 5032 w 8508"/>
                      <a:gd name="T79" fmla="*/ 10029 h 12977"/>
                      <a:gd name="T80" fmla="*/ 5101 w 8508"/>
                      <a:gd name="T81" fmla="*/ 10199 h 12977"/>
                      <a:gd name="T82" fmla="*/ 5176 w 8508"/>
                      <a:gd name="T83" fmla="*/ 10365 h 12977"/>
                      <a:gd name="T84" fmla="*/ 5258 w 8508"/>
                      <a:gd name="T85" fmla="*/ 10527 h 12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508" h="12977">
                        <a:moveTo>
                          <a:pt x="1135" y="12977"/>
                        </a:moveTo>
                        <a:lnTo>
                          <a:pt x="1069" y="12857"/>
                        </a:lnTo>
                        <a:lnTo>
                          <a:pt x="1004" y="12737"/>
                        </a:lnTo>
                        <a:lnTo>
                          <a:pt x="941" y="12615"/>
                        </a:lnTo>
                        <a:lnTo>
                          <a:pt x="879" y="12493"/>
                        </a:lnTo>
                        <a:lnTo>
                          <a:pt x="820" y="12369"/>
                        </a:lnTo>
                        <a:lnTo>
                          <a:pt x="763" y="12244"/>
                        </a:lnTo>
                        <a:lnTo>
                          <a:pt x="706" y="12118"/>
                        </a:lnTo>
                        <a:lnTo>
                          <a:pt x="653" y="11991"/>
                        </a:lnTo>
                        <a:lnTo>
                          <a:pt x="601" y="11863"/>
                        </a:lnTo>
                        <a:lnTo>
                          <a:pt x="552" y="11734"/>
                        </a:lnTo>
                        <a:lnTo>
                          <a:pt x="505" y="11604"/>
                        </a:lnTo>
                        <a:lnTo>
                          <a:pt x="459" y="11473"/>
                        </a:lnTo>
                        <a:lnTo>
                          <a:pt x="416" y="11341"/>
                        </a:lnTo>
                        <a:lnTo>
                          <a:pt x="373" y="11208"/>
                        </a:lnTo>
                        <a:lnTo>
                          <a:pt x="334" y="11074"/>
                        </a:lnTo>
                        <a:lnTo>
                          <a:pt x="297" y="10940"/>
                        </a:lnTo>
                        <a:lnTo>
                          <a:pt x="262" y="10804"/>
                        </a:lnTo>
                        <a:lnTo>
                          <a:pt x="229" y="10668"/>
                        </a:lnTo>
                        <a:lnTo>
                          <a:pt x="198" y="10530"/>
                        </a:lnTo>
                        <a:lnTo>
                          <a:pt x="169" y="10393"/>
                        </a:lnTo>
                        <a:lnTo>
                          <a:pt x="142" y="10254"/>
                        </a:lnTo>
                        <a:lnTo>
                          <a:pt x="118" y="10115"/>
                        </a:lnTo>
                        <a:lnTo>
                          <a:pt x="96" y="9975"/>
                        </a:lnTo>
                        <a:lnTo>
                          <a:pt x="76" y="9834"/>
                        </a:lnTo>
                        <a:lnTo>
                          <a:pt x="59" y="9691"/>
                        </a:lnTo>
                        <a:lnTo>
                          <a:pt x="43" y="9549"/>
                        </a:lnTo>
                        <a:lnTo>
                          <a:pt x="30" y="9406"/>
                        </a:lnTo>
                        <a:lnTo>
                          <a:pt x="20" y="9263"/>
                        </a:lnTo>
                        <a:lnTo>
                          <a:pt x="11" y="9118"/>
                        </a:lnTo>
                        <a:lnTo>
                          <a:pt x="4" y="8973"/>
                        </a:lnTo>
                        <a:lnTo>
                          <a:pt x="1" y="8827"/>
                        </a:lnTo>
                        <a:lnTo>
                          <a:pt x="0" y="8681"/>
                        </a:lnTo>
                        <a:lnTo>
                          <a:pt x="11" y="8239"/>
                        </a:lnTo>
                        <a:lnTo>
                          <a:pt x="43" y="7804"/>
                        </a:lnTo>
                        <a:lnTo>
                          <a:pt x="98" y="7374"/>
                        </a:lnTo>
                        <a:lnTo>
                          <a:pt x="173" y="6952"/>
                        </a:lnTo>
                        <a:lnTo>
                          <a:pt x="267" y="6536"/>
                        </a:lnTo>
                        <a:lnTo>
                          <a:pt x="381" y="6128"/>
                        </a:lnTo>
                        <a:lnTo>
                          <a:pt x="514" y="5730"/>
                        </a:lnTo>
                        <a:lnTo>
                          <a:pt x="666" y="5339"/>
                        </a:lnTo>
                        <a:lnTo>
                          <a:pt x="837" y="4958"/>
                        </a:lnTo>
                        <a:lnTo>
                          <a:pt x="1023" y="4587"/>
                        </a:lnTo>
                        <a:lnTo>
                          <a:pt x="1229" y="4226"/>
                        </a:lnTo>
                        <a:lnTo>
                          <a:pt x="1449" y="3877"/>
                        </a:lnTo>
                        <a:lnTo>
                          <a:pt x="1685" y="3538"/>
                        </a:lnTo>
                        <a:lnTo>
                          <a:pt x="1938" y="3213"/>
                        </a:lnTo>
                        <a:lnTo>
                          <a:pt x="2205" y="2899"/>
                        </a:lnTo>
                        <a:lnTo>
                          <a:pt x="2486" y="2598"/>
                        </a:lnTo>
                        <a:lnTo>
                          <a:pt x="2781" y="2312"/>
                        </a:lnTo>
                        <a:lnTo>
                          <a:pt x="3090" y="2039"/>
                        </a:lnTo>
                        <a:lnTo>
                          <a:pt x="3411" y="1781"/>
                        </a:lnTo>
                        <a:lnTo>
                          <a:pt x="3744" y="1538"/>
                        </a:lnTo>
                        <a:lnTo>
                          <a:pt x="4089" y="1311"/>
                        </a:lnTo>
                        <a:lnTo>
                          <a:pt x="4446" y="1101"/>
                        </a:lnTo>
                        <a:lnTo>
                          <a:pt x="4813" y="906"/>
                        </a:lnTo>
                        <a:lnTo>
                          <a:pt x="5190" y="729"/>
                        </a:lnTo>
                        <a:lnTo>
                          <a:pt x="5577" y="570"/>
                        </a:lnTo>
                        <a:lnTo>
                          <a:pt x="5972" y="430"/>
                        </a:lnTo>
                        <a:lnTo>
                          <a:pt x="6377" y="308"/>
                        </a:lnTo>
                        <a:lnTo>
                          <a:pt x="6789" y="205"/>
                        </a:lnTo>
                        <a:lnTo>
                          <a:pt x="7209" y="123"/>
                        </a:lnTo>
                        <a:lnTo>
                          <a:pt x="7636" y="61"/>
                        </a:lnTo>
                        <a:lnTo>
                          <a:pt x="8069" y="20"/>
                        </a:lnTo>
                        <a:lnTo>
                          <a:pt x="8508" y="0"/>
                        </a:lnTo>
                        <a:lnTo>
                          <a:pt x="8508" y="4795"/>
                        </a:lnTo>
                        <a:lnTo>
                          <a:pt x="8316" y="4808"/>
                        </a:lnTo>
                        <a:lnTo>
                          <a:pt x="8126" y="4831"/>
                        </a:lnTo>
                        <a:lnTo>
                          <a:pt x="7939" y="4863"/>
                        </a:lnTo>
                        <a:lnTo>
                          <a:pt x="7755" y="4903"/>
                        </a:lnTo>
                        <a:lnTo>
                          <a:pt x="7575" y="4952"/>
                        </a:lnTo>
                        <a:lnTo>
                          <a:pt x="7398" y="5008"/>
                        </a:lnTo>
                        <a:lnTo>
                          <a:pt x="7225" y="5073"/>
                        </a:lnTo>
                        <a:lnTo>
                          <a:pt x="7055" y="5147"/>
                        </a:lnTo>
                        <a:lnTo>
                          <a:pt x="6890" y="5227"/>
                        </a:lnTo>
                        <a:lnTo>
                          <a:pt x="6731" y="5315"/>
                        </a:lnTo>
                        <a:lnTo>
                          <a:pt x="6574" y="5411"/>
                        </a:lnTo>
                        <a:lnTo>
                          <a:pt x="6424" y="5514"/>
                        </a:lnTo>
                        <a:lnTo>
                          <a:pt x="6278" y="5622"/>
                        </a:lnTo>
                        <a:lnTo>
                          <a:pt x="6138" y="5738"/>
                        </a:lnTo>
                        <a:lnTo>
                          <a:pt x="6004" y="5860"/>
                        </a:lnTo>
                        <a:lnTo>
                          <a:pt x="5876" y="5988"/>
                        </a:lnTo>
                        <a:lnTo>
                          <a:pt x="5753" y="6122"/>
                        </a:lnTo>
                        <a:lnTo>
                          <a:pt x="5636" y="6262"/>
                        </a:lnTo>
                        <a:lnTo>
                          <a:pt x="5526" y="6407"/>
                        </a:lnTo>
                        <a:lnTo>
                          <a:pt x="5423" y="6557"/>
                        </a:lnTo>
                        <a:lnTo>
                          <a:pt x="5326" y="6712"/>
                        </a:lnTo>
                        <a:lnTo>
                          <a:pt x="5237" y="6872"/>
                        </a:lnTo>
                        <a:lnTo>
                          <a:pt x="5156" y="7037"/>
                        </a:lnTo>
                        <a:lnTo>
                          <a:pt x="5082" y="7205"/>
                        </a:lnTo>
                        <a:lnTo>
                          <a:pt x="5016" y="7377"/>
                        </a:lnTo>
                        <a:lnTo>
                          <a:pt x="4959" y="7554"/>
                        </a:lnTo>
                        <a:lnTo>
                          <a:pt x="4909" y="7734"/>
                        </a:lnTo>
                        <a:lnTo>
                          <a:pt x="4867" y="7918"/>
                        </a:lnTo>
                        <a:lnTo>
                          <a:pt x="4835" y="8105"/>
                        </a:lnTo>
                        <a:lnTo>
                          <a:pt x="4812" y="8293"/>
                        </a:lnTo>
                        <a:lnTo>
                          <a:pt x="4797" y="8487"/>
                        </a:lnTo>
                        <a:lnTo>
                          <a:pt x="4792" y="8681"/>
                        </a:lnTo>
                        <a:lnTo>
                          <a:pt x="4792" y="8745"/>
                        </a:lnTo>
                        <a:lnTo>
                          <a:pt x="4795" y="8810"/>
                        </a:lnTo>
                        <a:lnTo>
                          <a:pt x="4797" y="8874"/>
                        </a:lnTo>
                        <a:lnTo>
                          <a:pt x="4801" y="8937"/>
                        </a:lnTo>
                        <a:lnTo>
                          <a:pt x="4805" y="9001"/>
                        </a:lnTo>
                        <a:lnTo>
                          <a:pt x="4811" y="9064"/>
                        </a:lnTo>
                        <a:lnTo>
                          <a:pt x="4817" y="9127"/>
                        </a:lnTo>
                        <a:lnTo>
                          <a:pt x="4825" y="9190"/>
                        </a:lnTo>
                        <a:lnTo>
                          <a:pt x="4834" y="9252"/>
                        </a:lnTo>
                        <a:lnTo>
                          <a:pt x="4843" y="9314"/>
                        </a:lnTo>
                        <a:lnTo>
                          <a:pt x="4854" y="9376"/>
                        </a:lnTo>
                        <a:lnTo>
                          <a:pt x="4866" y="9436"/>
                        </a:lnTo>
                        <a:lnTo>
                          <a:pt x="4878" y="9497"/>
                        </a:lnTo>
                        <a:lnTo>
                          <a:pt x="4892" y="9558"/>
                        </a:lnTo>
                        <a:lnTo>
                          <a:pt x="4906" y="9619"/>
                        </a:lnTo>
                        <a:lnTo>
                          <a:pt x="4922" y="9678"/>
                        </a:lnTo>
                        <a:lnTo>
                          <a:pt x="4938" y="9738"/>
                        </a:lnTo>
                        <a:lnTo>
                          <a:pt x="4955" y="9797"/>
                        </a:lnTo>
                        <a:lnTo>
                          <a:pt x="4973" y="9855"/>
                        </a:lnTo>
                        <a:lnTo>
                          <a:pt x="4992" y="9914"/>
                        </a:lnTo>
                        <a:lnTo>
                          <a:pt x="5012" y="9971"/>
                        </a:lnTo>
                        <a:lnTo>
                          <a:pt x="5032" y="10029"/>
                        </a:lnTo>
                        <a:lnTo>
                          <a:pt x="5054" y="10086"/>
                        </a:lnTo>
                        <a:lnTo>
                          <a:pt x="5077" y="10143"/>
                        </a:lnTo>
                        <a:lnTo>
                          <a:pt x="5101" y="10199"/>
                        </a:lnTo>
                        <a:lnTo>
                          <a:pt x="5125" y="10255"/>
                        </a:lnTo>
                        <a:lnTo>
                          <a:pt x="5150" y="10310"/>
                        </a:lnTo>
                        <a:lnTo>
                          <a:pt x="5176" y="10365"/>
                        </a:lnTo>
                        <a:lnTo>
                          <a:pt x="5202" y="10420"/>
                        </a:lnTo>
                        <a:lnTo>
                          <a:pt x="5230" y="10474"/>
                        </a:lnTo>
                        <a:lnTo>
                          <a:pt x="5258" y="10527"/>
                        </a:lnTo>
                        <a:lnTo>
                          <a:pt x="5287" y="10579"/>
                        </a:lnTo>
                        <a:lnTo>
                          <a:pt x="1135" y="12977"/>
                        </a:lnTo>
                        <a:close/>
                      </a:path>
                    </a:pathLst>
                  </a:custGeom>
                  <a:solidFill>
                    <a:schemeClr val="accent2">
                      <a:lumMod val="100000"/>
                    </a:schemeClr>
                  </a:solidFill>
                  <a:ln>
                    <a:solidFill>
                      <a:schemeClr val="bg1"/>
                    </a:solid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7" name="任意多边形: 形状 37"/>
                  <p:cNvSpPr/>
                  <p:nvPr/>
                </p:nvSpPr>
                <p:spPr bwMode="auto">
                  <a:xfrm>
                    <a:off x="861355" y="5211763"/>
                    <a:ext cx="1947863" cy="858838"/>
                  </a:xfrm>
                  <a:custGeom>
                    <a:avLst/>
                    <a:gdLst>
                      <a:gd name="T0" fmla="*/ 252217063 w 14736"/>
                      <a:gd name="T1" fmla="*/ 49939682 h 6488"/>
                      <a:gd name="T2" fmla="*/ 243445731 w 14736"/>
                      <a:gd name="T3" fmla="*/ 61101664 h 6488"/>
                      <a:gd name="T4" fmla="*/ 233696106 w 14736"/>
                      <a:gd name="T5" fmla="*/ 71387467 h 6488"/>
                      <a:gd name="T6" fmla="*/ 223037716 w 14736"/>
                      <a:gd name="T7" fmla="*/ 80727066 h 6488"/>
                      <a:gd name="T8" fmla="*/ 211523302 w 14736"/>
                      <a:gd name="T9" fmla="*/ 89032829 h 6488"/>
                      <a:gd name="T10" fmla="*/ 199257555 w 14736"/>
                      <a:gd name="T11" fmla="*/ 96287150 h 6488"/>
                      <a:gd name="T12" fmla="*/ 186275371 w 14736"/>
                      <a:gd name="T13" fmla="*/ 102349980 h 6488"/>
                      <a:gd name="T14" fmla="*/ 172646807 w 14736"/>
                      <a:gd name="T15" fmla="*/ 107203844 h 6488"/>
                      <a:gd name="T16" fmla="*/ 158494001 w 14736"/>
                      <a:gd name="T17" fmla="*/ 110760980 h 6488"/>
                      <a:gd name="T18" fmla="*/ 143834402 w 14736"/>
                      <a:gd name="T19" fmla="*/ 112951229 h 6488"/>
                      <a:gd name="T20" fmla="*/ 128738199 w 14736"/>
                      <a:gd name="T21" fmla="*/ 113687224 h 6488"/>
                      <a:gd name="T22" fmla="*/ 113641865 w 14736"/>
                      <a:gd name="T23" fmla="*/ 112951229 h 6488"/>
                      <a:gd name="T24" fmla="*/ 98982266 w 14736"/>
                      <a:gd name="T25" fmla="*/ 110760980 h 6488"/>
                      <a:gd name="T26" fmla="*/ 84829460 w 14736"/>
                      <a:gd name="T27" fmla="*/ 107203844 h 6488"/>
                      <a:gd name="T28" fmla="*/ 71200896 w 14736"/>
                      <a:gd name="T29" fmla="*/ 102349980 h 6488"/>
                      <a:gd name="T30" fmla="*/ 58218712 w 14736"/>
                      <a:gd name="T31" fmla="*/ 96287150 h 6488"/>
                      <a:gd name="T32" fmla="*/ 45952964 w 14736"/>
                      <a:gd name="T33" fmla="*/ 89032829 h 6488"/>
                      <a:gd name="T34" fmla="*/ 34438551 w 14736"/>
                      <a:gd name="T35" fmla="*/ 80727066 h 6488"/>
                      <a:gd name="T36" fmla="*/ 23780161 w 14736"/>
                      <a:gd name="T37" fmla="*/ 71387467 h 6488"/>
                      <a:gd name="T38" fmla="*/ 14030535 w 14736"/>
                      <a:gd name="T39" fmla="*/ 61101664 h 6488"/>
                      <a:gd name="T40" fmla="*/ 5259204 w 14736"/>
                      <a:gd name="T41" fmla="*/ 49939682 h 6488"/>
                      <a:gd name="T42" fmla="*/ 72616190 w 14736"/>
                      <a:gd name="T43" fmla="*/ 0 h 6488"/>
                      <a:gd name="T44" fmla="*/ 76267904 w 14736"/>
                      <a:gd name="T45" fmla="*/ 4853732 h 6488"/>
                      <a:gd name="T46" fmla="*/ 80339038 w 14736"/>
                      <a:gd name="T47" fmla="*/ 9392151 h 6488"/>
                      <a:gd name="T48" fmla="*/ 84794564 w 14736"/>
                      <a:gd name="T49" fmla="*/ 13527493 h 6488"/>
                      <a:gd name="T50" fmla="*/ 89599451 w 14736"/>
                      <a:gd name="T51" fmla="*/ 17259890 h 6488"/>
                      <a:gd name="T52" fmla="*/ 94736384 w 14736"/>
                      <a:gd name="T53" fmla="*/ 20571606 h 6488"/>
                      <a:gd name="T54" fmla="*/ 100187916 w 14736"/>
                      <a:gd name="T55" fmla="*/ 23410351 h 6488"/>
                      <a:gd name="T56" fmla="*/ 105883987 w 14736"/>
                      <a:gd name="T57" fmla="*/ 25758389 h 6488"/>
                      <a:gd name="T58" fmla="*/ 111859628 w 14736"/>
                      <a:gd name="T59" fmla="*/ 27580772 h 6488"/>
                      <a:gd name="T60" fmla="*/ 118027464 w 14736"/>
                      <a:gd name="T61" fmla="*/ 28859895 h 6488"/>
                      <a:gd name="T62" fmla="*/ 124387496 w 14736"/>
                      <a:gd name="T63" fmla="*/ 29560812 h 6488"/>
                      <a:gd name="T64" fmla="*/ 130922143 w 14736"/>
                      <a:gd name="T65" fmla="*/ 29665917 h 6488"/>
                      <a:gd name="T66" fmla="*/ 137352100 w 14736"/>
                      <a:gd name="T67" fmla="*/ 29175341 h 6488"/>
                      <a:gd name="T68" fmla="*/ 143589862 w 14736"/>
                      <a:gd name="T69" fmla="*/ 28071348 h 6488"/>
                      <a:gd name="T70" fmla="*/ 149617847 w 14736"/>
                      <a:gd name="T71" fmla="*/ 26424227 h 6488"/>
                      <a:gd name="T72" fmla="*/ 155418741 w 14736"/>
                      <a:gd name="T73" fmla="*/ 24233846 h 6488"/>
                      <a:gd name="T74" fmla="*/ 160957646 w 14736"/>
                      <a:gd name="T75" fmla="*/ 21570495 h 6488"/>
                      <a:gd name="T76" fmla="*/ 166181953 w 14736"/>
                      <a:gd name="T77" fmla="*/ 18416304 h 6488"/>
                      <a:gd name="T78" fmla="*/ 171126691 w 14736"/>
                      <a:gd name="T79" fmla="*/ 14824222 h 6488"/>
                      <a:gd name="T80" fmla="*/ 175687038 w 14736"/>
                      <a:gd name="T81" fmla="*/ 10811457 h 6488"/>
                      <a:gd name="T82" fmla="*/ 179897891 w 14736"/>
                      <a:gd name="T83" fmla="*/ 6395749 h 6488"/>
                      <a:gd name="T84" fmla="*/ 183689456 w 14736"/>
                      <a:gd name="T85" fmla="*/ 1647121 h 648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736" h="6488">
                        <a:moveTo>
                          <a:pt x="14736" y="2398"/>
                        </a:moveTo>
                        <a:lnTo>
                          <a:pt x="14589" y="2626"/>
                        </a:lnTo>
                        <a:lnTo>
                          <a:pt x="14435" y="2850"/>
                        </a:lnTo>
                        <a:lnTo>
                          <a:pt x="14273" y="3067"/>
                        </a:lnTo>
                        <a:lnTo>
                          <a:pt x="14106" y="3280"/>
                        </a:lnTo>
                        <a:lnTo>
                          <a:pt x="13933" y="3487"/>
                        </a:lnTo>
                        <a:lnTo>
                          <a:pt x="13753" y="3688"/>
                        </a:lnTo>
                        <a:lnTo>
                          <a:pt x="13567" y="3884"/>
                        </a:lnTo>
                        <a:lnTo>
                          <a:pt x="13375" y="4074"/>
                        </a:lnTo>
                        <a:lnTo>
                          <a:pt x="13177" y="4258"/>
                        </a:lnTo>
                        <a:lnTo>
                          <a:pt x="12973" y="4436"/>
                        </a:lnTo>
                        <a:lnTo>
                          <a:pt x="12765" y="4607"/>
                        </a:lnTo>
                        <a:lnTo>
                          <a:pt x="12550" y="4772"/>
                        </a:lnTo>
                        <a:lnTo>
                          <a:pt x="12331" y="4930"/>
                        </a:lnTo>
                        <a:lnTo>
                          <a:pt x="12106" y="5081"/>
                        </a:lnTo>
                        <a:lnTo>
                          <a:pt x="11876" y="5227"/>
                        </a:lnTo>
                        <a:lnTo>
                          <a:pt x="11643" y="5365"/>
                        </a:lnTo>
                        <a:lnTo>
                          <a:pt x="11404" y="5495"/>
                        </a:lnTo>
                        <a:lnTo>
                          <a:pt x="11160" y="5618"/>
                        </a:lnTo>
                        <a:lnTo>
                          <a:pt x="10912" y="5734"/>
                        </a:lnTo>
                        <a:lnTo>
                          <a:pt x="10661" y="5841"/>
                        </a:lnTo>
                        <a:lnTo>
                          <a:pt x="10405" y="5942"/>
                        </a:lnTo>
                        <a:lnTo>
                          <a:pt x="10145" y="6034"/>
                        </a:lnTo>
                        <a:lnTo>
                          <a:pt x="9881" y="6118"/>
                        </a:lnTo>
                        <a:lnTo>
                          <a:pt x="9614" y="6194"/>
                        </a:lnTo>
                        <a:lnTo>
                          <a:pt x="9344" y="6262"/>
                        </a:lnTo>
                        <a:lnTo>
                          <a:pt x="9071" y="6321"/>
                        </a:lnTo>
                        <a:lnTo>
                          <a:pt x="8794" y="6372"/>
                        </a:lnTo>
                        <a:lnTo>
                          <a:pt x="8514" y="6413"/>
                        </a:lnTo>
                        <a:lnTo>
                          <a:pt x="8232" y="6446"/>
                        </a:lnTo>
                        <a:lnTo>
                          <a:pt x="7946" y="6470"/>
                        </a:lnTo>
                        <a:lnTo>
                          <a:pt x="7658" y="6484"/>
                        </a:lnTo>
                        <a:lnTo>
                          <a:pt x="7368" y="6488"/>
                        </a:lnTo>
                        <a:lnTo>
                          <a:pt x="7078" y="6484"/>
                        </a:lnTo>
                        <a:lnTo>
                          <a:pt x="6790" y="6470"/>
                        </a:lnTo>
                        <a:lnTo>
                          <a:pt x="6504" y="6446"/>
                        </a:lnTo>
                        <a:lnTo>
                          <a:pt x="6222" y="6413"/>
                        </a:lnTo>
                        <a:lnTo>
                          <a:pt x="5942" y="6372"/>
                        </a:lnTo>
                        <a:lnTo>
                          <a:pt x="5665" y="6321"/>
                        </a:lnTo>
                        <a:lnTo>
                          <a:pt x="5392" y="6262"/>
                        </a:lnTo>
                        <a:lnTo>
                          <a:pt x="5122" y="6194"/>
                        </a:lnTo>
                        <a:lnTo>
                          <a:pt x="4855" y="6118"/>
                        </a:lnTo>
                        <a:lnTo>
                          <a:pt x="4591" y="6034"/>
                        </a:lnTo>
                        <a:lnTo>
                          <a:pt x="4331" y="5942"/>
                        </a:lnTo>
                        <a:lnTo>
                          <a:pt x="4075" y="5841"/>
                        </a:lnTo>
                        <a:lnTo>
                          <a:pt x="3824" y="5734"/>
                        </a:lnTo>
                        <a:lnTo>
                          <a:pt x="3576" y="5618"/>
                        </a:lnTo>
                        <a:lnTo>
                          <a:pt x="3332" y="5495"/>
                        </a:lnTo>
                        <a:lnTo>
                          <a:pt x="3093" y="5365"/>
                        </a:lnTo>
                        <a:lnTo>
                          <a:pt x="2860" y="5227"/>
                        </a:lnTo>
                        <a:lnTo>
                          <a:pt x="2630" y="5081"/>
                        </a:lnTo>
                        <a:lnTo>
                          <a:pt x="2405" y="4930"/>
                        </a:lnTo>
                        <a:lnTo>
                          <a:pt x="2186" y="4772"/>
                        </a:lnTo>
                        <a:lnTo>
                          <a:pt x="1971" y="4607"/>
                        </a:lnTo>
                        <a:lnTo>
                          <a:pt x="1763" y="4436"/>
                        </a:lnTo>
                        <a:lnTo>
                          <a:pt x="1559" y="4258"/>
                        </a:lnTo>
                        <a:lnTo>
                          <a:pt x="1361" y="4074"/>
                        </a:lnTo>
                        <a:lnTo>
                          <a:pt x="1169" y="3884"/>
                        </a:lnTo>
                        <a:lnTo>
                          <a:pt x="983" y="3688"/>
                        </a:lnTo>
                        <a:lnTo>
                          <a:pt x="803" y="3487"/>
                        </a:lnTo>
                        <a:lnTo>
                          <a:pt x="630" y="3280"/>
                        </a:lnTo>
                        <a:lnTo>
                          <a:pt x="463" y="3067"/>
                        </a:lnTo>
                        <a:lnTo>
                          <a:pt x="301" y="2850"/>
                        </a:lnTo>
                        <a:lnTo>
                          <a:pt x="147" y="2626"/>
                        </a:lnTo>
                        <a:lnTo>
                          <a:pt x="0" y="2399"/>
                        </a:lnTo>
                        <a:lnTo>
                          <a:pt x="4156" y="0"/>
                        </a:lnTo>
                        <a:lnTo>
                          <a:pt x="4223" y="94"/>
                        </a:lnTo>
                        <a:lnTo>
                          <a:pt x="4292" y="187"/>
                        </a:lnTo>
                        <a:lnTo>
                          <a:pt x="4365" y="277"/>
                        </a:lnTo>
                        <a:lnTo>
                          <a:pt x="4440" y="366"/>
                        </a:lnTo>
                        <a:lnTo>
                          <a:pt x="4518" y="452"/>
                        </a:lnTo>
                        <a:lnTo>
                          <a:pt x="4598" y="536"/>
                        </a:lnTo>
                        <a:lnTo>
                          <a:pt x="4681" y="617"/>
                        </a:lnTo>
                        <a:lnTo>
                          <a:pt x="4766" y="696"/>
                        </a:lnTo>
                        <a:lnTo>
                          <a:pt x="4853" y="772"/>
                        </a:lnTo>
                        <a:lnTo>
                          <a:pt x="4942" y="846"/>
                        </a:lnTo>
                        <a:lnTo>
                          <a:pt x="5035" y="917"/>
                        </a:lnTo>
                        <a:lnTo>
                          <a:pt x="5128" y="985"/>
                        </a:lnTo>
                        <a:lnTo>
                          <a:pt x="5225" y="1051"/>
                        </a:lnTo>
                        <a:lnTo>
                          <a:pt x="5322" y="1114"/>
                        </a:lnTo>
                        <a:lnTo>
                          <a:pt x="5422" y="1174"/>
                        </a:lnTo>
                        <a:lnTo>
                          <a:pt x="5524" y="1231"/>
                        </a:lnTo>
                        <a:lnTo>
                          <a:pt x="5628" y="1285"/>
                        </a:lnTo>
                        <a:lnTo>
                          <a:pt x="5734" y="1336"/>
                        </a:lnTo>
                        <a:lnTo>
                          <a:pt x="5841" y="1383"/>
                        </a:lnTo>
                        <a:lnTo>
                          <a:pt x="5950" y="1428"/>
                        </a:lnTo>
                        <a:lnTo>
                          <a:pt x="6060" y="1470"/>
                        </a:lnTo>
                        <a:lnTo>
                          <a:pt x="6173" y="1508"/>
                        </a:lnTo>
                        <a:lnTo>
                          <a:pt x="6287" y="1543"/>
                        </a:lnTo>
                        <a:lnTo>
                          <a:pt x="6402" y="1574"/>
                        </a:lnTo>
                        <a:lnTo>
                          <a:pt x="6518" y="1602"/>
                        </a:lnTo>
                        <a:lnTo>
                          <a:pt x="6637" y="1627"/>
                        </a:lnTo>
                        <a:lnTo>
                          <a:pt x="6755" y="1647"/>
                        </a:lnTo>
                        <a:lnTo>
                          <a:pt x="6875" y="1665"/>
                        </a:lnTo>
                        <a:lnTo>
                          <a:pt x="6997" y="1678"/>
                        </a:lnTo>
                        <a:lnTo>
                          <a:pt x="7119" y="1687"/>
                        </a:lnTo>
                        <a:lnTo>
                          <a:pt x="7243" y="1693"/>
                        </a:lnTo>
                        <a:lnTo>
                          <a:pt x="7368" y="1695"/>
                        </a:lnTo>
                        <a:lnTo>
                          <a:pt x="7493" y="1693"/>
                        </a:lnTo>
                        <a:lnTo>
                          <a:pt x="7617" y="1687"/>
                        </a:lnTo>
                        <a:lnTo>
                          <a:pt x="7739" y="1678"/>
                        </a:lnTo>
                        <a:lnTo>
                          <a:pt x="7861" y="1665"/>
                        </a:lnTo>
                        <a:lnTo>
                          <a:pt x="7981" y="1647"/>
                        </a:lnTo>
                        <a:lnTo>
                          <a:pt x="8099" y="1627"/>
                        </a:lnTo>
                        <a:lnTo>
                          <a:pt x="8218" y="1602"/>
                        </a:lnTo>
                        <a:lnTo>
                          <a:pt x="8334" y="1574"/>
                        </a:lnTo>
                        <a:lnTo>
                          <a:pt x="8449" y="1543"/>
                        </a:lnTo>
                        <a:lnTo>
                          <a:pt x="8563" y="1508"/>
                        </a:lnTo>
                        <a:lnTo>
                          <a:pt x="8676" y="1469"/>
                        </a:lnTo>
                        <a:lnTo>
                          <a:pt x="8786" y="1428"/>
                        </a:lnTo>
                        <a:lnTo>
                          <a:pt x="8895" y="1383"/>
                        </a:lnTo>
                        <a:lnTo>
                          <a:pt x="9002" y="1336"/>
                        </a:lnTo>
                        <a:lnTo>
                          <a:pt x="9108" y="1285"/>
                        </a:lnTo>
                        <a:lnTo>
                          <a:pt x="9212" y="1231"/>
                        </a:lnTo>
                        <a:lnTo>
                          <a:pt x="9314" y="1174"/>
                        </a:lnTo>
                        <a:lnTo>
                          <a:pt x="9414" y="1114"/>
                        </a:lnTo>
                        <a:lnTo>
                          <a:pt x="9511" y="1051"/>
                        </a:lnTo>
                        <a:lnTo>
                          <a:pt x="9608" y="985"/>
                        </a:lnTo>
                        <a:lnTo>
                          <a:pt x="9701" y="917"/>
                        </a:lnTo>
                        <a:lnTo>
                          <a:pt x="9794" y="846"/>
                        </a:lnTo>
                        <a:lnTo>
                          <a:pt x="9883" y="772"/>
                        </a:lnTo>
                        <a:lnTo>
                          <a:pt x="9970" y="696"/>
                        </a:lnTo>
                        <a:lnTo>
                          <a:pt x="10055" y="617"/>
                        </a:lnTo>
                        <a:lnTo>
                          <a:pt x="10138" y="536"/>
                        </a:lnTo>
                        <a:lnTo>
                          <a:pt x="10218" y="452"/>
                        </a:lnTo>
                        <a:lnTo>
                          <a:pt x="10296" y="365"/>
                        </a:lnTo>
                        <a:lnTo>
                          <a:pt x="10371" y="277"/>
                        </a:lnTo>
                        <a:lnTo>
                          <a:pt x="10444" y="187"/>
                        </a:lnTo>
                        <a:lnTo>
                          <a:pt x="10513" y="94"/>
                        </a:lnTo>
                        <a:lnTo>
                          <a:pt x="10580" y="0"/>
                        </a:lnTo>
                        <a:lnTo>
                          <a:pt x="14736" y="2398"/>
                        </a:lnTo>
                        <a:close/>
                      </a:path>
                    </a:pathLst>
                  </a:custGeom>
                  <a:solidFill>
                    <a:schemeClr val="accent4">
                      <a:lumMod val="100000"/>
                    </a:schemeClr>
                  </a:solidFill>
                  <a:ln w="9525">
                    <a:solidFill>
                      <a:schemeClr val="bg1"/>
                    </a:solidFill>
                    <a:round/>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8" name="任意多边形: 形状 38"/>
                  <p:cNvSpPr/>
                  <p:nvPr/>
                </p:nvSpPr>
                <p:spPr bwMode="auto">
                  <a:xfrm>
                    <a:off x="1823832" y="3827665"/>
                    <a:ext cx="1125537" cy="1716089"/>
                  </a:xfrm>
                  <a:custGeom>
                    <a:avLst/>
                    <a:gdLst>
                      <a:gd name="T0" fmla="*/ 15260909 w 8508"/>
                      <a:gd name="T1" fmla="*/ 1066786 h 12977"/>
                      <a:gd name="T2" fmla="*/ 37294889 w 8508"/>
                      <a:gd name="T3" fmla="*/ 5368709 h 12977"/>
                      <a:gd name="T4" fmla="*/ 58068659 w 8508"/>
                      <a:gd name="T5" fmla="*/ 12748403 h 12977"/>
                      <a:gd name="T6" fmla="*/ 77337346 w 8508"/>
                      <a:gd name="T7" fmla="*/ 22926312 h 12977"/>
                      <a:gd name="T8" fmla="*/ 94821020 w 8508"/>
                      <a:gd name="T9" fmla="*/ 35657259 h 12977"/>
                      <a:gd name="T10" fmla="*/ 110309471 w 8508"/>
                      <a:gd name="T11" fmla="*/ 50696601 h 12977"/>
                      <a:gd name="T12" fmla="*/ 123540231 w 8508"/>
                      <a:gd name="T13" fmla="*/ 67799427 h 12977"/>
                      <a:gd name="T14" fmla="*/ 134250966 w 8508"/>
                      <a:gd name="T15" fmla="*/ 86703637 h 12977"/>
                      <a:gd name="T16" fmla="*/ 142231464 w 8508"/>
                      <a:gd name="T17" fmla="*/ 107164056 h 12977"/>
                      <a:gd name="T18" fmla="*/ 147184202 w 8508"/>
                      <a:gd name="T19" fmla="*/ 128953626 h 12977"/>
                      <a:gd name="T20" fmla="*/ 148899364 w 8508"/>
                      <a:gd name="T21" fmla="*/ 151809982 h 12977"/>
                      <a:gd name="T22" fmla="*/ 148706880 w 8508"/>
                      <a:gd name="T23" fmla="*/ 159452042 h 12977"/>
                      <a:gd name="T24" fmla="*/ 148146756 w 8508"/>
                      <a:gd name="T25" fmla="*/ 166989234 h 12977"/>
                      <a:gd name="T26" fmla="*/ 147219259 w 8508"/>
                      <a:gd name="T27" fmla="*/ 174438884 h 12977"/>
                      <a:gd name="T28" fmla="*/ 145941718 w 8508"/>
                      <a:gd name="T29" fmla="*/ 181748755 h 12977"/>
                      <a:gd name="T30" fmla="*/ 144314133 w 8508"/>
                      <a:gd name="T31" fmla="*/ 188936171 h 12977"/>
                      <a:gd name="T32" fmla="*/ 142371429 w 8508"/>
                      <a:gd name="T33" fmla="*/ 196001132 h 12977"/>
                      <a:gd name="T34" fmla="*/ 140061351 w 8508"/>
                      <a:gd name="T35" fmla="*/ 202926183 h 12977"/>
                      <a:gd name="T36" fmla="*/ 137471211 w 8508"/>
                      <a:gd name="T37" fmla="*/ 209693999 h 12977"/>
                      <a:gd name="T38" fmla="*/ 134548490 w 8508"/>
                      <a:gd name="T39" fmla="*/ 216304317 h 12977"/>
                      <a:gd name="T40" fmla="*/ 131328245 w 8508"/>
                      <a:gd name="T41" fmla="*/ 222739680 h 12977"/>
                      <a:gd name="T42" fmla="*/ 56371092 w 8508"/>
                      <a:gd name="T43" fmla="*/ 185001480 h 12977"/>
                      <a:gd name="T44" fmla="*/ 57858580 w 8508"/>
                      <a:gd name="T45" fmla="*/ 182220854 h 12977"/>
                      <a:gd name="T46" fmla="*/ 59206236 w 8508"/>
                      <a:gd name="T47" fmla="*/ 179335494 h 12977"/>
                      <a:gd name="T48" fmla="*/ 60448852 w 8508"/>
                      <a:gd name="T49" fmla="*/ 176380046 h 12977"/>
                      <a:gd name="T50" fmla="*/ 61533909 w 8508"/>
                      <a:gd name="T51" fmla="*/ 173372230 h 12977"/>
                      <a:gd name="T52" fmla="*/ 62478868 w 8508"/>
                      <a:gd name="T53" fmla="*/ 170294327 h 12977"/>
                      <a:gd name="T54" fmla="*/ 63283996 w 8508"/>
                      <a:gd name="T55" fmla="*/ 167146601 h 12977"/>
                      <a:gd name="T56" fmla="*/ 63949026 w 8508"/>
                      <a:gd name="T57" fmla="*/ 163963831 h 12977"/>
                      <a:gd name="T58" fmla="*/ 64456497 w 8508"/>
                      <a:gd name="T59" fmla="*/ 160711106 h 12977"/>
                      <a:gd name="T60" fmla="*/ 64806541 w 8508"/>
                      <a:gd name="T61" fmla="*/ 157406013 h 12977"/>
                      <a:gd name="T62" fmla="*/ 64981563 w 8508"/>
                      <a:gd name="T63" fmla="*/ 154065877 h 12977"/>
                      <a:gd name="T64" fmla="*/ 64946638 w 8508"/>
                      <a:gd name="T65" fmla="*/ 148417346 h 12977"/>
                      <a:gd name="T66" fmla="*/ 63721485 w 8508"/>
                      <a:gd name="T67" fmla="*/ 138466892 h 12977"/>
                      <a:gd name="T68" fmla="*/ 61113882 w 8508"/>
                      <a:gd name="T69" fmla="*/ 129006125 h 12977"/>
                      <a:gd name="T70" fmla="*/ 57246069 w 8508"/>
                      <a:gd name="T71" fmla="*/ 120174825 h 12977"/>
                      <a:gd name="T72" fmla="*/ 52188292 w 8508"/>
                      <a:gd name="T73" fmla="*/ 112043077 h 12977"/>
                      <a:gd name="T74" fmla="*/ 46062920 w 8508"/>
                      <a:gd name="T75" fmla="*/ 104715883 h 12977"/>
                      <a:gd name="T76" fmla="*/ 39027514 w 8508"/>
                      <a:gd name="T77" fmla="*/ 98315299 h 12977"/>
                      <a:gd name="T78" fmla="*/ 31099403 w 8508"/>
                      <a:gd name="T79" fmla="*/ 92946590 h 12977"/>
                      <a:gd name="T80" fmla="*/ 22453875 w 8508"/>
                      <a:gd name="T81" fmla="*/ 88714622 h 12977"/>
                      <a:gd name="T82" fmla="*/ 13178373 w 8508"/>
                      <a:gd name="T83" fmla="*/ 85741718 h 12977"/>
                      <a:gd name="T84" fmla="*/ 3360210 w 8508"/>
                      <a:gd name="T85" fmla="*/ 84080378 h 1297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8508" h="12977">
                        <a:moveTo>
                          <a:pt x="0" y="0"/>
                        </a:moveTo>
                        <a:lnTo>
                          <a:pt x="439" y="20"/>
                        </a:lnTo>
                        <a:lnTo>
                          <a:pt x="872" y="61"/>
                        </a:lnTo>
                        <a:lnTo>
                          <a:pt x="1299" y="123"/>
                        </a:lnTo>
                        <a:lnTo>
                          <a:pt x="1719" y="205"/>
                        </a:lnTo>
                        <a:lnTo>
                          <a:pt x="2131" y="307"/>
                        </a:lnTo>
                        <a:lnTo>
                          <a:pt x="2536" y="430"/>
                        </a:lnTo>
                        <a:lnTo>
                          <a:pt x="2931" y="570"/>
                        </a:lnTo>
                        <a:lnTo>
                          <a:pt x="3318" y="729"/>
                        </a:lnTo>
                        <a:lnTo>
                          <a:pt x="3695" y="906"/>
                        </a:lnTo>
                        <a:lnTo>
                          <a:pt x="4062" y="1101"/>
                        </a:lnTo>
                        <a:lnTo>
                          <a:pt x="4419" y="1311"/>
                        </a:lnTo>
                        <a:lnTo>
                          <a:pt x="4764" y="1538"/>
                        </a:lnTo>
                        <a:lnTo>
                          <a:pt x="5097" y="1781"/>
                        </a:lnTo>
                        <a:lnTo>
                          <a:pt x="5418" y="2039"/>
                        </a:lnTo>
                        <a:lnTo>
                          <a:pt x="5727" y="2312"/>
                        </a:lnTo>
                        <a:lnTo>
                          <a:pt x="6022" y="2598"/>
                        </a:lnTo>
                        <a:lnTo>
                          <a:pt x="6303" y="2899"/>
                        </a:lnTo>
                        <a:lnTo>
                          <a:pt x="6570" y="3213"/>
                        </a:lnTo>
                        <a:lnTo>
                          <a:pt x="6823" y="3538"/>
                        </a:lnTo>
                        <a:lnTo>
                          <a:pt x="7059" y="3877"/>
                        </a:lnTo>
                        <a:lnTo>
                          <a:pt x="7279" y="4226"/>
                        </a:lnTo>
                        <a:lnTo>
                          <a:pt x="7485" y="4587"/>
                        </a:lnTo>
                        <a:lnTo>
                          <a:pt x="7671" y="4958"/>
                        </a:lnTo>
                        <a:lnTo>
                          <a:pt x="7842" y="5339"/>
                        </a:lnTo>
                        <a:lnTo>
                          <a:pt x="7994" y="5730"/>
                        </a:lnTo>
                        <a:lnTo>
                          <a:pt x="8127" y="6128"/>
                        </a:lnTo>
                        <a:lnTo>
                          <a:pt x="8241" y="6536"/>
                        </a:lnTo>
                        <a:lnTo>
                          <a:pt x="8335" y="6952"/>
                        </a:lnTo>
                        <a:lnTo>
                          <a:pt x="8410" y="7374"/>
                        </a:lnTo>
                        <a:lnTo>
                          <a:pt x="8465" y="7804"/>
                        </a:lnTo>
                        <a:lnTo>
                          <a:pt x="8497" y="8239"/>
                        </a:lnTo>
                        <a:lnTo>
                          <a:pt x="8508" y="8681"/>
                        </a:lnTo>
                        <a:lnTo>
                          <a:pt x="8507" y="8827"/>
                        </a:lnTo>
                        <a:lnTo>
                          <a:pt x="8504" y="8973"/>
                        </a:lnTo>
                        <a:lnTo>
                          <a:pt x="8497" y="9118"/>
                        </a:lnTo>
                        <a:lnTo>
                          <a:pt x="8488" y="9263"/>
                        </a:lnTo>
                        <a:lnTo>
                          <a:pt x="8478" y="9406"/>
                        </a:lnTo>
                        <a:lnTo>
                          <a:pt x="8465" y="9549"/>
                        </a:lnTo>
                        <a:lnTo>
                          <a:pt x="8449" y="9691"/>
                        </a:lnTo>
                        <a:lnTo>
                          <a:pt x="8432" y="9834"/>
                        </a:lnTo>
                        <a:lnTo>
                          <a:pt x="8412" y="9975"/>
                        </a:lnTo>
                        <a:lnTo>
                          <a:pt x="8390" y="10115"/>
                        </a:lnTo>
                        <a:lnTo>
                          <a:pt x="8366" y="10254"/>
                        </a:lnTo>
                        <a:lnTo>
                          <a:pt x="8339" y="10393"/>
                        </a:lnTo>
                        <a:lnTo>
                          <a:pt x="8310" y="10530"/>
                        </a:lnTo>
                        <a:lnTo>
                          <a:pt x="8279" y="10668"/>
                        </a:lnTo>
                        <a:lnTo>
                          <a:pt x="8246" y="10804"/>
                        </a:lnTo>
                        <a:lnTo>
                          <a:pt x="8211" y="10940"/>
                        </a:lnTo>
                        <a:lnTo>
                          <a:pt x="8174" y="11074"/>
                        </a:lnTo>
                        <a:lnTo>
                          <a:pt x="8135" y="11208"/>
                        </a:lnTo>
                        <a:lnTo>
                          <a:pt x="8092" y="11341"/>
                        </a:lnTo>
                        <a:lnTo>
                          <a:pt x="8049" y="11473"/>
                        </a:lnTo>
                        <a:lnTo>
                          <a:pt x="8003" y="11604"/>
                        </a:lnTo>
                        <a:lnTo>
                          <a:pt x="7956" y="11734"/>
                        </a:lnTo>
                        <a:lnTo>
                          <a:pt x="7907" y="11863"/>
                        </a:lnTo>
                        <a:lnTo>
                          <a:pt x="7855" y="11991"/>
                        </a:lnTo>
                        <a:lnTo>
                          <a:pt x="7802" y="12118"/>
                        </a:lnTo>
                        <a:lnTo>
                          <a:pt x="7745" y="12244"/>
                        </a:lnTo>
                        <a:lnTo>
                          <a:pt x="7688" y="12369"/>
                        </a:lnTo>
                        <a:lnTo>
                          <a:pt x="7629" y="12493"/>
                        </a:lnTo>
                        <a:lnTo>
                          <a:pt x="7567" y="12615"/>
                        </a:lnTo>
                        <a:lnTo>
                          <a:pt x="7504" y="12737"/>
                        </a:lnTo>
                        <a:lnTo>
                          <a:pt x="7439" y="12857"/>
                        </a:lnTo>
                        <a:lnTo>
                          <a:pt x="7373" y="12977"/>
                        </a:lnTo>
                        <a:lnTo>
                          <a:pt x="3221" y="10579"/>
                        </a:lnTo>
                        <a:lnTo>
                          <a:pt x="3250" y="10527"/>
                        </a:lnTo>
                        <a:lnTo>
                          <a:pt x="3278" y="10474"/>
                        </a:lnTo>
                        <a:lnTo>
                          <a:pt x="3306" y="10420"/>
                        </a:lnTo>
                        <a:lnTo>
                          <a:pt x="3332" y="10365"/>
                        </a:lnTo>
                        <a:lnTo>
                          <a:pt x="3358" y="10310"/>
                        </a:lnTo>
                        <a:lnTo>
                          <a:pt x="3383" y="10255"/>
                        </a:lnTo>
                        <a:lnTo>
                          <a:pt x="3407" y="10199"/>
                        </a:lnTo>
                        <a:lnTo>
                          <a:pt x="3431" y="10143"/>
                        </a:lnTo>
                        <a:lnTo>
                          <a:pt x="3454" y="10086"/>
                        </a:lnTo>
                        <a:lnTo>
                          <a:pt x="3476" y="10029"/>
                        </a:lnTo>
                        <a:lnTo>
                          <a:pt x="3496" y="9971"/>
                        </a:lnTo>
                        <a:lnTo>
                          <a:pt x="3516" y="9914"/>
                        </a:lnTo>
                        <a:lnTo>
                          <a:pt x="3535" y="9855"/>
                        </a:lnTo>
                        <a:lnTo>
                          <a:pt x="3553" y="9797"/>
                        </a:lnTo>
                        <a:lnTo>
                          <a:pt x="3570" y="9738"/>
                        </a:lnTo>
                        <a:lnTo>
                          <a:pt x="3586" y="9678"/>
                        </a:lnTo>
                        <a:lnTo>
                          <a:pt x="3602" y="9619"/>
                        </a:lnTo>
                        <a:lnTo>
                          <a:pt x="3616" y="9558"/>
                        </a:lnTo>
                        <a:lnTo>
                          <a:pt x="3630" y="9497"/>
                        </a:lnTo>
                        <a:lnTo>
                          <a:pt x="3642" y="9436"/>
                        </a:lnTo>
                        <a:lnTo>
                          <a:pt x="3654" y="9376"/>
                        </a:lnTo>
                        <a:lnTo>
                          <a:pt x="3665" y="9314"/>
                        </a:lnTo>
                        <a:lnTo>
                          <a:pt x="3674" y="9252"/>
                        </a:lnTo>
                        <a:lnTo>
                          <a:pt x="3683" y="9190"/>
                        </a:lnTo>
                        <a:lnTo>
                          <a:pt x="3691" y="9127"/>
                        </a:lnTo>
                        <a:lnTo>
                          <a:pt x="3697" y="9064"/>
                        </a:lnTo>
                        <a:lnTo>
                          <a:pt x="3703" y="9001"/>
                        </a:lnTo>
                        <a:lnTo>
                          <a:pt x="3707" y="8937"/>
                        </a:lnTo>
                        <a:lnTo>
                          <a:pt x="3711" y="8874"/>
                        </a:lnTo>
                        <a:lnTo>
                          <a:pt x="3713" y="8810"/>
                        </a:lnTo>
                        <a:lnTo>
                          <a:pt x="3716" y="8745"/>
                        </a:lnTo>
                        <a:lnTo>
                          <a:pt x="3716" y="8681"/>
                        </a:lnTo>
                        <a:lnTo>
                          <a:pt x="3711" y="8487"/>
                        </a:lnTo>
                        <a:lnTo>
                          <a:pt x="3696" y="8293"/>
                        </a:lnTo>
                        <a:lnTo>
                          <a:pt x="3673" y="8105"/>
                        </a:lnTo>
                        <a:lnTo>
                          <a:pt x="3641" y="7918"/>
                        </a:lnTo>
                        <a:lnTo>
                          <a:pt x="3599" y="7734"/>
                        </a:lnTo>
                        <a:lnTo>
                          <a:pt x="3549" y="7554"/>
                        </a:lnTo>
                        <a:lnTo>
                          <a:pt x="3492" y="7377"/>
                        </a:lnTo>
                        <a:lnTo>
                          <a:pt x="3426" y="7205"/>
                        </a:lnTo>
                        <a:lnTo>
                          <a:pt x="3352" y="7037"/>
                        </a:lnTo>
                        <a:lnTo>
                          <a:pt x="3271" y="6872"/>
                        </a:lnTo>
                        <a:lnTo>
                          <a:pt x="3182" y="6712"/>
                        </a:lnTo>
                        <a:lnTo>
                          <a:pt x="3085" y="6557"/>
                        </a:lnTo>
                        <a:lnTo>
                          <a:pt x="2982" y="6407"/>
                        </a:lnTo>
                        <a:lnTo>
                          <a:pt x="2872" y="6262"/>
                        </a:lnTo>
                        <a:lnTo>
                          <a:pt x="2755" y="6122"/>
                        </a:lnTo>
                        <a:lnTo>
                          <a:pt x="2632" y="5988"/>
                        </a:lnTo>
                        <a:lnTo>
                          <a:pt x="2504" y="5860"/>
                        </a:lnTo>
                        <a:lnTo>
                          <a:pt x="2370" y="5738"/>
                        </a:lnTo>
                        <a:lnTo>
                          <a:pt x="2230" y="5622"/>
                        </a:lnTo>
                        <a:lnTo>
                          <a:pt x="2084" y="5514"/>
                        </a:lnTo>
                        <a:lnTo>
                          <a:pt x="1934" y="5411"/>
                        </a:lnTo>
                        <a:lnTo>
                          <a:pt x="1777" y="5315"/>
                        </a:lnTo>
                        <a:lnTo>
                          <a:pt x="1618" y="5227"/>
                        </a:lnTo>
                        <a:lnTo>
                          <a:pt x="1453" y="5147"/>
                        </a:lnTo>
                        <a:lnTo>
                          <a:pt x="1283" y="5073"/>
                        </a:lnTo>
                        <a:lnTo>
                          <a:pt x="1110" y="5008"/>
                        </a:lnTo>
                        <a:lnTo>
                          <a:pt x="933" y="4952"/>
                        </a:lnTo>
                        <a:lnTo>
                          <a:pt x="753" y="4903"/>
                        </a:lnTo>
                        <a:lnTo>
                          <a:pt x="569" y="4863"/>
                        </a:lnTo>
                        <a:lnTo>
                          <a:pt x="382" y="4831"/>
                        </a:lnTo>
                        <a:lnTo>
                          <a:pt x="192" y="4808"/>
                        </a:lnTo>
                        <a:lnTo>
                          <a:pt x="0" y="4795"/>
                        </a:lnTo>
                        <a:lnTo>
                          <a:pt x="0" y="0"/>
                        </a:lnTo>
                        <a:close/>
                      </a:path>
                    </a:pathLst>
                  </a:custGeom>
                  <a:solidFill>
                    <a:schemeClr val="accent3">
                      <a:lumMod val="100000"/>
                    </a:schemeClr>
                  </a:solidFill>
                  <a:ln w="9525">
                    <a:solidFill>
                      <a:schemeClr val="bg1"/>
                    </a:solidFill>
                    <a:round/>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9" name="矩形 28"/>
                  <p:cNvSpPr/>
                  <p:nvPr/>
                </p:nvSpPr>
                <p:spPr>
                  <a:xfrm rot="18000000">
                    <a:off x="826270" y="4366243"/>
                    <a:ext cx="1042097" cy="590396"/>
                  </a:xfrm>
                  <a:prstGeom prst="rect">
                    <a:avLst/>
                  </a:prstGeom>
                </p:spPr>
                <p:txBody>
                  <a:bodyPr spcFirstLastPara="1" wrap="none">
                    <a:prstTxWarp prst="textArchUp">
                      <a:avLst>
                        <a:gd name="adj" fmla="val 11671062"/>
                      </a:avLst>
                    </a:prstTxWarp>
                    <a:normAutofit/>
                  </a:bodyPr>
                  <a:lstStyle/>
                  <a:p>
                    <a:pPr>
                      <a:defRPr/>
                    </a:pPr>
                    <a:r>
                      <a:rPr lang="zh-CN" altLang="en-US" sz="16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矩形 29"/>
                  <p:cNvSpPr/>
                  <p:nvPr/>
                </p:nvSpPr>
                <p:spPr>
                  <a:xfrm rot="3600000">
                    <a:off x="1797393" y="4404469"/>
                    <a:ext cx="1031315" cy="590396"/>
                  </a:xfrm>
                  <a:prstGeom prst="rect">
                    <a:avLst/>
                  </a:prstGeom>
                </p:spPr>
                <p:txBody>
                  <a:bodyPr spcFirstLastPara="1" wrap="none">
                    <a:prstTxWarp prst="textArchUp">
                      <a:avLst>
                        <a:gd name="adj" fmla="val 11671062"/>
                      </a:avLst>
                    </a:prstTxWarp>
                    <a:normAutofit/>
                  </a:bodyPr>
                  <a:lstStyle/>
                  <a:p>
                    <a:pPr>
                      <a:defRPr/>
                    </a:pPr>
                    <a:r>
                      <a:rPr lang="zh-CN" altLang="en-US" sz="16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矩形 30"/>
                  <p:cNvSpPr/>
                  <p:nvPr/>
                </p:nvSpPr>
                <p:spPr>
                  <a:xfrm>
                    <a:off x="1363376" y="5341601"/>
                    <a:ext cx="972119" cy="590396"/>
                  </a:xfrm>
                  <a:prstGeom prst="rect">
                    <a:avLst/>
                  </a:prstGeom>
                </p:spPr>
                <p:txBody>
                  <a:bodyPr spcFirstLastPara="1" wrap="none">
                    <a:prstTxWarp prst="textArchDown">
                      <a:avLst>
                        <a:gd name="adj" fmla="val 1312104"/>
                      </a:avLst>
                    </a:prstTxWarp>
                    <a:normAutofit/>
                  </a:bodyPr>
                  <a:lstStyle/>
                  <a:p>
                    <a:pPr>
                      <a:defRPr/>
                    </a:pPr>
                    <a:r>
                      <a:rPr lang="zh-CN" altLang="en-US" sz="16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5" name="椭圆 24"/>
                <p:cNvSpPr/>
                <p:nvPr/>
              </p:nvSpPr>
              <p:spPr>
                <a:xfrm>
                  <a:off x="2776544" y="2843774"/>
                  <a:ext cx="680260" cy="6802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sp>
            <p:nvSpPr>
              <p:cNvPr id="23" name="任意多边形: 形状 33"/>
              <p:cNvSpPr/>
              <p:nvPr/>
            </p:nvSpPr>
            <p:spPr>
              <a:xfrm>
                <a:off x="2705267" y="3173896"/>
                <a:ext cx="671262" cy="669300"/>
              </a:xfrm>
              <a:custGeom>
                <a:avLst/>
                <a:gdLst>
                  <a:gd name="connsiteX0" fmla="*/ 15478 w 330200"/>
                  <a:gd name="connsiteY0" fmla="*/ 259385 h 329235"/>
                  <a:gd name="connsiteX1" fmla="*/ 314722 w 330200"/>
                  <a:gd name="connsiteY1" fmla="*/ 259385 h 329235"/>
                  <a:gd name="connsiteX2" fmla="*/ 330200 w 330200"/>
                  <a:gd name="connsiteY2" fmla="*/ 274907 h 329235"/>
                  <a:gd name="connsiteX3" fmla="*/ 330200 w 330200"/>
                  <a:gd name="connsiteY3" fmla="*/ 313713 h 329235"/>
                  <a:gd name="connsiteX4" fmla="*/ 314722 w 330200"/>
                  <a:gd name="connsiteY4" fmla="*/ 329235 h 329235"/>
                  <a:gd name="connsiteX5" fmla="*/ 15478 w 330200"/>
                  <a:gd name="connsiteY5" fmla="*/ 329235 h 329235"/>
                  <a:gd name="connsiteX6" fmla="*/ 0 w 330200"/>
                  <a:gd name="connsiteY6" fmla="*/ 313713 h 329235"/>
                  <a:gd name="connsiteX7" fmla="*/ 0 w 330200"/>
                  <a:gd name="connsiteY7" fmla="*/ 274907 h 329235"/>
                  <a:gd name="connsiteX8" fmla="*/ 15478 w 330200"/>
                  <a:gd name="connsiteY8" fmla="*/ 259385 h 329235"/>
                  <a:gd name="connsiteX9" fmla="*/ 157348 w 330200"/>
                  <a:gd name="connsiteY9" fmla="*/ 2893 h 329235"/>
                  <a:gd name="connsiteX10" fmla="*/ 172854 w 330200"/>
                  <a:gd name="connsiteY10" fmla="*/ 2893 h 329235"/>
                  <a:gd name="connsiteX11" fmla="*/ 322743 w 330200"/>
                  <a:gd name="connsiteY11" fmla="*/ 101912 h 329235"/>
                  <a:gd name="connsiteX12" fmla="*/ 329204 w 330200"/>
                  <a:gd name="connsiteY12" fmla="*/ 118630 h 329235"/>
                  <a:gd name="connsiteX13" fmla="*/ 314990 w 330200"/>
                  <a:gd name="connsiteY13" fmla="*/ 128917 h 329235"/>
                  <a:gd name="connsiteX14" fmla="*/ 299484 w 330200"/>
                  <a:gd name="connsiteY14" fmla="*/ 128917 h 329235"/>
                  <a:gd name="connsiteX15" fmla="*/ 299484 w 330200"/>
                  <a:gd name="connsiteY15" fmla="*/ 229223 h 329235"/>
                  <a:gd name="connsiteX16" fmla="*/ 269765 w 330200"/>
                  <a:gd name="connsiteY16" fmla="*/ 229223 h 329235"/>
                  <a:gd name="connsiteX17" fmla="*/ 269765 w 330200"/>
                  <a:gd name="connsiteY17" fmla="*/ 128917 h 329235"/>
                  <a:gd name="connsiteX18" fmla="*/ 220663 w 330200"/>
                  <a:gd name="connsiteY18" fmla="*/ 128917 h 329235"/>
                  <a:gd name="connsiteX19" fmla="*/ 220663 w 330200"/>
                  <a:gd name="connsiteY19" fmla="*/ 229223 h 329235"/>
                  <a:gd name="connsiteX20" fmla="*/ 189652 w 330200"/>
                  <a:gd name="connsiteY20" fmla="*/ 229223 h 329235"/>
                  <a:gd name="connsiteX21" fmla="*/ 189652 w 330200"/>
                  <a:gd name="connsiteY21" fmla="*/ 128917 h 329235"/>
                  <a:gd name="connsiteX22" fmla="*/ 140550 w 330200"/>
                  <a:gd name="connsiteY22" fmla="*/ 128917 h 329235"/>
                  <a:gd name="connsiteX23" fmla="*/ 140550 w 330200"/>
                  <a:gd name="connsiteY23" fmla="*/ 229223 h 329235"/>
                  <a:gd name="connsiteX24" fmla="*/ 109538 w 330200"/>
                  <a:gd name="connsiteY24" fmla="*/ 229223 h 329235"/>
                  <a:gd name="connsiteX25" fmla="*/ 109538 w 330200"/>
                  <a:gd name="connsiteY25" fmla="*/ 128917 h 329235"/>
                  <a:gd name="connsiteX26" fmla="*/ 60436 w 330200"/>
                  <a:gd name="connsiteY26" fmla="*/ 128917 h 329235"/>
                  <a:gd name="connsiteX27" fmla="*/ 60436 w 330200"/>
                  <a:gd name="connsiteY27" fmla="*/ 229223 h 329235"/>
                  <a:gd name="connsiteX28" fmla="*/ 30717 w 330200"/>
                  <a:gd name="connsiteY28" fmla="*/ 229223 h 329235"/>
                  <a:gd name="connsiteX29" fmla="*/ 30717 w 330200"/>
                  <a:gd name="connsiteY29" fmla="*/ 128917 h 329235"/>
                  <a:gd name="connsiteX30" fmla="*/ 15211 w 330200"/>
                  <a:gd name="connsiteY30" fmla="*/ 128917 h 329235"/>
                  <a:gd name="connsiteX31" fmla="*/ 997 w 330200"/>
                  <a:gd name="connsiteY31" fmla="*/ 118630 h 329235"/>
                  <a:gd name="connsiteX32" fmla="*/ 7458 w 330200"/>
                  <a:gd name="connsiteY32" fmla="*/ 101912 h 329235"/>
                  <a:gd name="connsiteX33" fmla="*/ 157348 w 330200"/>
                  <a:gd name="connsiteY33" fmla="*/ 2893 h 329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30200" h="329235">
                    <a:moveTo>
                      <a:pt x="15478" y="259385"/>
                    </a:moveTo>
                    <a:cubicBezTo>
                      <a:pt x="15478" y="259385"/>
                      <a:pt x="15478" y="259385"/>
                      <a:pt x="314722" y="259385"/>
                    </a:cubicBezTo>
                    <a:cubicBezTo>
                      <a:pt x="322461" y="259385"/>
                      <a:pt x="330200" y="265853"/>
                      <a:pt x="330200" y="274907"/>
                    </a:cubicBezTo>
                    <a:cubicBezTo>
                      <a:pt x="330200" y="274907"/>
                      <a:pt x="330200" y="274907"/>
                      <a:pt x="330200" y="313713"/>
                    </a:cubicBezTo>
                    <a:cubicBezTo>
                      <a:pt x="330200" y="322768"/>
                      <a:pt x="322461" y="329235"/>
                      <a:pt x="314722" y="329235"/>
                    </a:cubicBezTo>
                    <a:cubicBezTo>
                      <a:pt x="314722" y="329235"/>
                      <a:pt x="314722" y="329235"/>
                      <a:pt x="15478" y="329235"/>
                    </a:cubicBezTo>
                    <a:cubicBezTo>
                      <a:pt x="7739" y="329235"/>
                      <a:pt x="0" y="322768"/>
                      <a:pt x="0" y="313713"/>
                    </a:cubicBezTo>
                    <a:cubicBezTo>
                      <a:pt x="0" y="313713"/>
                      <a:pt x="0" y="313713"/>
                      <a:pt x="0" y="274907"/>
                    </a:cubicBezTo>
                    <a:cubicBezTo>
                      <a:pt x="0" y="265853"/>
                      <a:pt x="7739" y="259385"/>
                      <a:pt x="15478" y="259385"/>
                    </a:cubicBezTo>
                    <a:close/>
                    <a:moveTo>
                      <a:pt x="157348" y="2893"/>
                    </a:moveTo>
                    <a:cubicBezTo>
                      <a:pt x="161224" y="-965"/>
                      <a:pt x="168977" y="-965"/>
                      <a:pt x="172854" y="2893"/>
                    </a:cubicBezTo>
                    <a:cubicBezTo>
                      <a:pt x="172854" y="2893"/>
                      <a:pt x="172854" y="2893"/>
                      <a:pt x="322743" y="101912"/>
                    </a:cubicBezTo>
                    <a:cubicBezTo>
                      <a:pt x="329204" y="105770"/>
                      <a:pt x="331788" y="112200"/>
                      <a:pt x="329204" y="118630"/>
                    </a:cubicBezTo>
                    <a:cubicBezTo>
                      <a:pt x="327912" y="125060"/>
                      <a:pt x="321451" y="128917"/>
                      <a:pt x="314990" y="128917"/>
                    </a:cubicBezTo>
                    <a:cubicBezTo>
                      <a:pt x="314990" y="128917"/>
                      <a:pt x="314990" y="128917"/>
                      <a:pt x="299484" y="128917"/>
                    </a:cubicBezTo>
                    <a:cubicBezTo>
                      <a:pt x="299484" y="128917"/>
                      <a:pt x="299484" y="128917"/>
                      <a:pt x="299484" y="229223"/>
                    </a:cubicBezTo>
                    <a:cubicBezTo>
                      <a:pt x="299484" y="229223"/>
                      <a:pt x="299484" y="229223"/>
                      <a:pt x="269765" y="229223"/>
                    </a:cubicBezTo>
                    <a:cubicBezTo>
                      <a:pt x="269765" y="229223"/>
                      <a:pt x="269765" y="229223"/>
                      <a:pt x="269765" y="128917"/>
                    </a:cubicBezTo>
                    <a:cubicBezTo>
                      <a:pt x="269765" y="128917"/>
                      <a:pt x="269765" y="128917"/>
                      <a:pt x="220663" y="128917"/>
                    </a:cubicBezTo>
                    <a:cubicBezTo>
                      <a:pt x="220663" y="128917"/>
                      <a:pt x="220663" y="128917"/>
                      <a:pt x="220663" y="229223"/>
                    </a:cubicBezTo>
                    <a:cubicBezTo>
                      <a:pt x="220663" y="229223"/>
                      <a:pt x="220663" y="229223"/>
                      <a:pt x="189652" y="229223"/>
                    </a:cubicBezTo>
                    <a:cubicBezTo>
                      <a:pt x="189652" y="229223"/>
                      <a:pt x="189652" y="229223"/>
                      <a:pt x="189652" y="128917"/>
                    </a:cubicBezTo>
                    <a:cubicBezTo>
                      <a:pt x="189652" y="128917"/>
                      <a:pt x="189652" y="128917"/>
                      <a:pt x="140550" y="128917"/>
                    </a:cubicBezTo>
                    <a:cubicBezTo>
                      <a:pt x="140550" y="128917"/>
                      <a:pt x="140550" y="128917"/>
                      <a:pt x="140550" y="229223"/>
                    </a:cubicBezTo>
                    <a:cubicBezTo>
                      <a:pt x="140550" y="229223"/>
                      <a:pt x="140550" y="229223"/>
                      <a:pt x="109538" y="229223"/>
                    </a:cubicBezTo>
                    <a:cubicBezTo>
                      <a:pt x="109538" y="229223"/>
                      <a:pt x="109538" y="229223"/>
                      <a:pt x="109538" y="128917"/>
                    </a:cubicBezTo>
                    <a:cubicBezTo>
                      <a:pt x="109538" y="128917"/>
                      <a:pt x="109538" y="128917"/>
                      <a:pt x="60436" y="128917"/>
                    </a:cubicBezTo>
                    <a:cubicBezTo>
                      <a:pt x="60436" y="128917"/>
                      <a:pt x="60436" y="128917"/>
                      <a:pt x="60436" y="229223"/>
                    </a:cubicBezTo>
                    <a:cubicBezTo>
                      <a:pt x="60436" y="229223"/>
                      <a:pt x="60436" y="229223"/>
                      <a:pt x="30717" y="229223"/>
                    </a:cubicBezTo>
                    <a:cubicBezTo>
                      <a:pt x="30717" y="229223"/>
                      <a:pt x="30717" y="229223"/>
                      <a:pt x="30717" y="128917"/>
                    </a:cubicBezTo>
                    <a:cubicBezTo>
                      <a:pt x="30717" y="128917"/>
                      <a:pt x="30717" y="128917"/>
                      <a:pt x="15211" y="128917"/>
                    </a:cubicBezTo>
                    <a:cubicBezTo>
                      <a:pt x="8750" y="128917"/>
                      <a:pt x="2290" y="125060"/>
                      <a:pt x="997" y="118630"/>
                    </a:cubicBezTo>
                    <a:cubicBezTo>
                      <a:pt x="-1587" y="112200"/>
                      <a:pt x="997" y="105770"/>
                      <a:pt x="7458" y="101912"/>
                    </a:cubicBezTo>
                    <a:cubicBezTo>
                      <a:pt x="7458" y="101912"/>
                      <a:pt x="7458" y="101912"/>
                      <a:pt x="157348" y="2893"/>
                    </a:cubicBezTo>
                    <a:close/>
                  </a:path>
                </a:pathLst>
              </a:cu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 name="组合 8"/>
            <p:cNvGrpSpPr/>
            <p:nvPr/>
          </p:nvGrpSpPr>
          <p:grpSpPr>
            <a:xfrm>
              <a:off x="6485082" y="1302609"/>
              <a:ext cx="2062291" cy="2597568"/>
              <a:chOff x="8170814" y="1912116"/>
              <a:chExt cx="2749722" cy="3463424"/>
            </a:xfrm>
          </p:grpSpPr>
          <p:grpSp>
            <p:nvGrpSpPr>
              <p:cNvPr id="10" name="组合 9"/>
              <p:cNvGrpSpPr/>
              <p:nvPr/>
            </p:nvGrpSpPr>
            <p:grpSpPr>
              <a:xfrm>
                <a:off x="8170814" y="1912116"/>
                <a:ext cx="2611177" cy="3463424"/>
                <a:chOff x="1193500" y="1491637"/>
                <a:chExt cx="3761195" cy="3463424"/>
              </a:xfrm>
            </p:grpSpPr>
            <p:grpSp>
              <p:nvGrpSpPr>
                <p:cNvPr id="13" name="组合 12"/>
                <p:cNvGrpSpPr/>
                <p:nvPr/>
              </p:nvGrpSpPr>
              <p:grpSpPr>
                <a:xfrm>
                  <a:off x="1193500" y="1491637"/>
                  <a:ext cx="3761195" cy="815608"/>
                  <a:chOff x="1317257" y="1824875"/>
                  <a:chExt cx="3761195" cy="815608"/>
                </a:xfrm>
              </p:grpSpPr>
              <p:sp>
                <p:nvSpPr>
                  <p:cNvPr id="20" name="文本框 127"/>
                  <p:cNvSpPr txBox="1"/>
                  <p:nvPr/>
                </p:nvSpPr>
                <p:spPr>
                  <a:xfrm>
                    <a:off x="1816949" y="2132652"/>
                    <a:ext cx="3261501" cy="507831"/>
                  </a:xfrm>
                  <a:prstGeom prst="rect">
                    <a:avLst/>
                  </a:prstGeom>
                  <a:noFill/>
                </p:spPr>
                <p:txBody>
                  <a:bodyPr wrap="square" lIns="0" tIns="0" rIns="0" bIns="0">
                    <a:normAutofit lnSpcReduction="10000"/>
                  </a:bodyPr>
                  <a:lstStyle/>
                  <a:p>
                    <a:pPr algn="r">
                      <a:lnSpc>
                        <a:spcPct val="120000"/>
                      </a:lnSpc>
                    </a:pPr>
                    <a:r>
                      <a:rPr lang="zh-CN" altLang="en-US" sz="1000" dirty="0" smtClean="0">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zh-CN" altLang="en-US" sz="1000" dirty="0">
                      <a:latin typeface="Arial" panose="020B0604020202020204" pitchFamily="34" charset="0"/>
                      <a:ea typeface="微软雅黑" panose="020B0503020204020204" pitchFamily="34" charset="-122"/>
                      <a:sym typeface="Arial" panose="020B0604020202020204" pitchFamily="34" charset="0"/>
                    </a:endParaRPr>
                  </a:p>
                </p:txBody>
              </p:sp>
              <p:sp>
                <p:nvSpPr>
                  <p:cNvPr id="21" name="矩形 20"/>
                  <p:cNvSpPr/>
                  <p:nvPr/>
                </p:nvSpPr>
                <p:spPr>
                  <a:xfrm>
                    <a:off x="1317257" y="1824875"/>
                    <a:ext cx="3761195" cy="307777"/>
                  </a:xfrm>
                  <a:prstGeom prst="rect">
                    <a:avLst/>
                  </a:prstGeom>
                </p:spPr>
                <p:txBody>
                  <a:bodyPr wrap="none" lIns="0" tIns="0" rIns="0" bIns="0">
                    <a:normAutofit lnSpcReduction="10000"/>
                  </a:bodyPr>
                  <a:lstStyle/>
                  <a:p>
                    <a:pPr algn="r"/>
                    <a:r>
                      <a:rPr lang="zh-CN" altLang="en-US" sz="1600" b="1"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6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 name="组合 13"/>
                <p:cNvGrpSpPr/>
                <p:nvPr/>
              </p:nvGrpSpPr>
              <p:grpSpPr>
                <a:xfrm>
                  <a:off x="1193500" y="2815545"/>
                  <a:ext cx="3761195" cy="815608"/>
                  <a:chOff x="1317257" y="1824875"/>
                  <a:chExt cx="3761195" cy="815608"/>
                </a:xfrm>
              </p:grpSpPr>
              <p:sp>
                <p:nvSpPr>
                  <p:cNvPr id="18" name="文本框 125"/>
                  <p:cNvSpPr txBox="1"/>
                  <p:nvPr/>
                </p:nvSpPr>
                <p:spPr>
                  <a:xfrm>
                    <a:off x="1816949" y="2132652"/>
                    <a:ext cx="3261501" cy="507831"/>
                  </a:xfrm>
                  <a:prstGeom prst="rect">
                    <a:avLst/>
                  </a:prstGeom>
                  <a:noFill/>
                </p:spPr>
                <p:txBody>
                  <a:bodyPr wrap="square" lIns="0" tIns="0" rIns="0" bIns="0">
                    <a:normAutofit lnSpcReduction="10000"/>
                  </a:bodyPr>
                  <a:lstStyle/>
                  <a:p>
                    <a:pPr algn="r">
                      <a:lnSpc>
                        <a:spcPct val="120000"/>
                      </a:lnSpc>
                    </a:pPr>
                    <a:r>
                      <a:rPr lang="zh-CN" altLang="en-US" sz="1000" dirty="0" smtClean="0">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zh-CN" altLang="en-US" sz="1000" dirty="0">
                      <a:latin typeface="Arial" panose="020B0604020202020204" pitchFamily="34" charset="0"/>
                      <a:ea typeface="微软雅黑" panose="020B0503020204020204" pitchFamily="34" charset="-122"/>
                      <a:sym typeface="Arial" panose="020B0604020202020204" pitchFamily="34" charset="0"/>
                    </a:endParaRPr>
                  </a:p>
                </p:txBody>
              </p:sp>
              <p:sp>
                <p:nvSpPr>
                  <p:cNvPr id="19" name="矩形 18"/>
                  <p:cNvSpPr/>
                  <p:nvPr/>
                </p:nvSpPr>
                <p:spPr>
                  <a:xfrm>
                    <a:off x="1317257" y="1824875"/>
                    <a:ext cx="3761195" cy="307777"/>
                  </a:xfrm>
                  <a:prstGeom prst="rect">
                    <a:avLst/>
                  </a:prstGeom>
                </p:spPr>
                <p:txBody>
                  <a:bodyPr wrap="none" lIns="0" tIns="0" rIns="0" bIns="0">
                    <a:normAutofit lnSpcReduction="10000"/>
                  </a:bodyPr>
                  <a:lstStyle/>
                  <a:p>
                    <a:pPr algn="r"/>
                    <a:r>
                      <a:rPr lang="zh-CN" altLang="en-US" sz="1600" b="1" dirty="0" smtClean="0">
                        <a:solidFill>
                          <a:schemeClr val="accent2"/>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600" b="1"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组合 14"/>
                <p:cNvGrpSpPr/>
                <p:nvPr/>
              </p:nvGrpSpPr>
              <p:grpSpPr>
                <a:xfrm>
                  <a:off x="1193500" y="4139453"/>
                  <a:ext cx="3761195" cy="815608"/>
                  <a:chOff x="1317257" y="1824875"/>
                  <a:chExt cx="3761195" cy="815608"/>
                </a:xfrm>
              </p:grpSpPr>
              <p:sp>
                <p:nvSpPr>
                  <p:cNvPr id="16" name="文本框 123"/>
                  <p:cNvSpPr txBox="1"/>
                  <p:nvPr/>
                </p:nvSpPr>
                <p:spPr>
                  <a:xfrm>
                    <a:off x="1816949" y="2132652"/>
                    <a:ext cx="3261501" cy="507831"/>
                  </a:xfrm>
                  <a:prstGeom prst="rect">
                    <a:avLst/>
                  </a:prstGeom>
                  <a:noFill/>
                </p:spPr>
                <p:txBody>
                  <a:bodyPr wrap="square" lIns="0" tIns="0" rIns="0" bIns="0">
                    <a:normAutofit/>
                  </a:bodyPr>
                  <a:lstStyle/>
                  <a:p>
                    <a:pPr algn="r">
                      <a:lnSpc>
                        <a:spcPct val="120000"/>
                      </a:lnSpc>
                    </a:pPr>
                    <a:r>
                      <a:rPr lang="zh-CN" altLang="en-US" sz="1000" dirty="0" smtClean="0">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zh-CN" altLang="en-US" sz="1000" dirty="0">
                      <a:latin typeface="Arial" panose="020B0604020202020204" pitchFamily="34" charset="0"/>
                      <a:ea typeface="微软雅黑" panose="020B0503020204020204" pitchFamily="34" charset="-122"/>
                      <a:sym typeface="Arial" panose="020B0604020202020204" pitchFamily="34" charset="0"/>
                    </a:endParaRPr>
                  </a:p>
                </p:txBody>
              </p:sp>
              <p:sp>
                <p:nvSpPr>
                  <p:cNvPr id="17" name="矩形 16"/>
                  <p:cNvSpPr/>
                  <p:nvPr/>
                </p:nvSpPr>
                <p:spPr>
                  <a:xfrm>
                    <a:off x="1317257" y="1824875"/>
                    <a:ext cx="3761195" cy="307777"/>
                  </a:xfrm>
                  <a:prstGeom prst="rect">
                    <a:avLst/>
                  </a:prstGeom>
                </p:spPr>
                <p:txBody>
                  <a:bodyPr wrap="none" lIns="0" tIns="0" rIns="0" bIns="0">
                    <a:normAutofit lnSpcReduction="10000"/>
                  </a:bodyPr>
                  <a:lstStyle/>
                  <a:p>
                    <a:pPr algn="r"/>
                    <a:r>
                      <a:rPr lang="zh-CN" altLang="en-US" sz="1600" b="1" dirty="0" smtClean="0">
                        <a:solidFill>
                          <a:schemeClr val="accent5"/>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600" b="1" dirty="0">
                      <a:solidFill>
                        <a:schemeClr val="accent5"/>
                      </a:solidFill>
                      <a:latin typeface="Arial" panose="020B0604020202020204" pitchFamily="34" charset="0"/>
                      <a:ea typeface="微软雅黑" panose="020B0503020204020204" pitchFamily="34" charset="-122"/>
                      <a:sym typeface="Arial" panose="020B0604020202020204" pitchFamily="34" charset="0"/>
                    </a:endParaRPr>
                  </a:p>
                </p:txBody>
              </p:sp>
            </p:grpSp>
          </p:grpSp>
          <p:cxnSp>
            <p:nvCxnSpPr>
              <p:cNvPr id="11" name="直接连接符 10"/>
              <p:cNvCxnSpPr/>
              <p:nvPr/>
            </p:nvCxnSpPr>
            <p:spPr>
              <a:xfrm>
                <a:off x="8472264"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8472264" y="4263691"/>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grpSp>
        <p:nvGrpSpPr>
          <p:cNvPr id="32" name="组合 31"/>
          <p:cNvGrpSpPr/>
          <p:nvPr/>
        </p:nvGrpSpPr>
        <p:grpSpPr>
          <a:xfrm>
            <a:off x="614678" y="1302609"/>
            <a:ext cx="3710858" cy="2597568"/>
            <a:chOff x="614677" y="1302609"/>
            <a:chExt cx="3710858" cy="2597568"/>
          </a:xfrm>
        </p:grpSpPr>
        <p:grpSp>
          <p:nvGrpSpPr>
            <p:cNvPr id="33" name="组合 32"/>
            <p:cNvGrpSpPr/>
            <p:nvPr/>
          </p:nvGrpSpPr>
          <p:grpSpPr>
            <a:xfrm>
              <a:off x="2374511" y="1589455"/>
              <a:ext cx="1951024" cy="1964591"/>
              <a:chOff x="1740215" y="2198819"/>
              <a:chExt cx="2601366" cy="2619455"/>
            </a:xfrm>
          </p:grpSpPr>
          <p:grpSp>
            <p:nvGrpSpPr>
              <p:cNvPr id="48" name="组合 47"/>
              <p:cNvGrpSpPr/>
              <p:nvPr/>
            </p:nvGrpSpPr>
            <p:grpSpPr>
              <a:xfrm>
                <a:off x="1740215" y="2198819"/>
                <a:ext cx="2601366" cy="2619455"/>
                <a:chOff x="2582905" y="2616198"/>
                <a:chExt cx="1076900" cy="1084389"/>
              </a:xfrm>
            </p:grpSpPr>
            <p:grpSp>
              <p:nvGrpSpPr>
                <p:cNvPr id="50" name="组合 49"/>
                <p:cNvGrpSpPr/>
                <p:nvPr/>
              </p:nvGrpSpPr>
              <p:grpSpPr>
                <a:xfrm>
                  <a:off x="2582905" y="2616198"/>
                  <a:ext cx="1076900" cy="1084389"/>
                  <a:chOff x="721926" y="3827665"/>
                  <a:chExt cx="2227443" cy="2242936"/>
                </a:xfrm>
              </p:grpSpPr>
              <p:sp>
                <p:nvSpPr>
                  <p:cNvPr id="52" name="任意多边形: 形状 46"/>
                  <p:cNvSpPr/>
                  <p:nvPr/>
                </p:nvSpPr>
                <p:spPr bwMode="auto">
                  <a:xfrm>
                    <a:off x="721926" y="3827665"/>
                    <a:ext cx="1125537" cy="1716089"/>
                  </a:xfrm>
                  <a:custGeom>
                    <a:avLst/>
                    <a:gdLst>
                      <a:gd name="T0" fmla="*/ 1004 w 8508"/>
                      <a:gd name="T1" fmla="*/ 12737 h 12977"/>
                      <a:gd name="T2" fmla="*/ 820 w 8508"/>
                      <a:gd name="T3" fmla="*/ 12369 h 12977"/>
                      <a:gd name="T4" fmla="*/ 653 w 8508"/>
                      <a:gd name="T5" fmla="*/ 11991 h 12977"/>
                      <a:gd name="T6" fmla="*/ 505 w 8508"/>
                      <a:gd name="T7" fmla="*/ 11604 h 12977"/>
                      <a:gd name="T8" fmla="*/ 373 w 8508"/>
                      <a:gd name="T9" fmla="*/ 11208 h 12977"/>
                      <a:gd name="T10" fmla="*/ 262 w 8508"/>
                      <a:gd name="T11" fmla="*/ 10804 h 12977"/>
                      <a:gd name="T12" fmla="*/ 169 w 8508"/>
                      <a:gd name="T13" fmla="*/ 10393 h 12977"/>
                      <a:gd name="T14" fmla="*/ 96 w 8508"/>
                      <a:gd name="T15" fmla="*/ 9975 h 12977"/>
                      <a:gd name="T16" fmla="*/ 43 w 8508"/>
                      <a:gd name="T17" fmla="*/ 9549 h 12977"/>
                      <a:gd name="T18" fmla="*/ 11 w 8508"/>
                      <a:gd name="T19" fmla="*/ 9118 h 12977"/>
                      <a:gd name="T20" fmla="*/ 0 w 8508"/>
                      <a:gd name="T21" fmla="*/ 8681 h 12977"/>
                      <a:gd name="T22" fmla="*/ 98 w 8508"/>
                      <a:gd name="T23" fmla="*/ 7374 h 12977"/>
                      <a:gd name="T24" fmla="*/ 381 w 8508"/>
                      <a:gd name="T25" fmla="*/ 6128 h 12977"/>
                      <a:gd name="T26" fmla="*/ 837 w 8508"/>
                      <a:gd name="T27" fmla="*/ 4958 h 12977"/>
                      <a:gd name="T28" fmla="*/ 1449 w 8508"/>
                      <a:gd name="T29" fmla="*/ 3877 h 12977"/>
                      <a:gd name="T30" fmla="*/ 2205 w 8508"/>
                      <a:gd name="T31" fmla="*/ 2899 h 12977"/>
                      <a:gd name="T32" fmla="*/ 3090 w 8508"/>
                      <a:gd name="T33" fmla="*/ 2039 h 12977"/>
                      <a:gd name="T34" fmla="*/ 4089 w 8508"/>
                      <a:gd name="T35" fmla="*/ 1311 h 12977"/>
                      <a:gd name="T36" fmla="*/ 5190 w 8508"/>
                      <a:gd name="T37" fmla="*/ 729 h 12977"/>
                      <a:gd name="T38" fmla="*/ 6377 w 8508"/>
                      <a:gd name="T39" fmla="*/ 308 h 12977"/>
                      <a:gd name="T40" fmla="*/ 7636 w 8508"/>
                      <a:gd name="T41" fmla="*/ 61 h 12977"/>
                      <a:gd name="T42" fmla="*/ 8508 w 8508"/>
                      <a:gd name="T43" fmla="*/ 4795 h 12977"/>
                      <a:gd name="T44" fmla="*/ 7939 w 8508"/>
                      <a:gd name="T45" fmla="*/ 4863 h 12977"/>
                      <a:gd name="T46" fmla="*/ 7398 w 8508"/>
                      <a:gd name="T47" fmla="*/ 5008 h 12977"/>
                      <a:gd name="T48" fmla="*/ 6890 w 8508"/>
                      <a:gd name="T49" fmla="*/ 5227 h 12977"/>
                      <a:gd name="T50" fmla="*/ 6424 w 8508"/>
                      <a:gd name="T51" fmla="*/ 5514 h 12977"/>
                      <a:gd name="T52" fmla="*/ 6004 w 8508"/>
                      <a:gd name="T53" fmla="*/ 5860 h 12977"/>
                      <a:gd name="T54" fmla="*/ 5636 w 8508"/>
                      <a:gd name="T55" fmla="*/ 6262 h 12977"/>
                      <a:gd name="T56" fmla="*/ 5326 w 8508"/>
                      <a:gd name="T57" fmla="*/ 6712 h 12977"/>
                      <a:gd name="T58" fmla="*/ 5082 w 8508"/>
                      <a:gd name="T59" fmla="*/ 7205 h 12977"/>
                      <a:gd name="T60" fmla="*/ 4909 w 8508"/>
                      <a:gd name="T61" fmla="*/ 7734 h 12977"/>
                      <a:gd name="T62" fmla="*/ 4812 w 8508"/>
                      <a:gd name="T63" fmla="*/ 8293 h 12977"/>
                      <a:gd name="T64" fmla="*/ 4792 w 8508"/>
                      <a:gd name="T65" fmla="*/ 8745 h 12977"/>
                      <a:gd name="T66" fmla="*/ 4801 w 8508"/>
                      <a:gd name="T67" fmla="*/ 8937 h 12977"/>
                      <a:gd name="T68" fmla="*/ 4817 w 8508"/>
                      <a:gd name="T69" fmla="*/ 9127 h 12977"/>
                      <a:gd name="T70" fmla="*/ 4843 w 8508"/>
                      <a:gd name="T71" fmla="*/ 9314 h 12977"/>
                      <a:gd name="T72" fmla="*/ 4878 w 8508"/>
                      <a:gd name="T73" fmla="*/ 9497 h 12977"/>
                      <a:gd name="T74" fmla="*/ 4922 w 8508"/>
                      <a:gd name="T75" fmla="*/ 9678 h 12977"/>
                      <a:gd name="T76" fmla="*/ 4973 w 8508"/>
                      <a:gd name="T77" fmla="*/ 9855 h 12977"/>
                      <a:gd name="T78" fmla="*/ 5032 w 8508"/>
                      <a:gd name="T79" fmla="*/ 10029 h 12977"/>
                      <a:gd name="T80" fmla="*/ 5101 w 8508"/>
                      <a:gd name="T81" fmla="*/ 10199 h 12977"/>
                      <a:gd name="T82" fmla="*/ 5176 w 8508"/>
                      <a:gd name="T83" fmla="*/ 10365 h 12977"/>
                      <a:gd name="T84" fmla="*/ 5258 w 8508"/>
                      <a:gd name="T85" fmla="*/ 10527 h 12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508" h="12977">
                        <a:moveTo>
                          <a:pt x="1135" y="12977"/>
                        </a:moveTo>
                        <a:lnTo>
                          <a:pt x="1069" y="12857"/>
                        </a:lnTo>
                        <a:lnTo>
                          <a:pt x="1004" y="12737"/>
                        </a:lnTo>
                        <a:lnTo>
                          <a:pt x="941" y="12615"/>
                        </a:lnTo>
                        <a:lnTo>
                          <a:pt x="879" y="12493"/>
                        </a:lnTo>
                        <a:lnTo>
                          <a:pt x="820" y="12369"/>
                        </a:lnTo>
                        <a:lnTo>
                          <a:pt x="763" y="12244"/>
                        </a:lnTo>
                        <a:lnTo>
                          <a:pt x="706" y="12118"/>
                        </a:lnTo>
                        <a:lnTo>
                          <a:pt x="653" y="11991"/>
                        </a:lnTo>
                        <a:lnTo>
                          <a:pt x="601" y="11863"/>
                        </a:lnTo>
                        <a:lnTo>
                          <a:pt x="552" y="11734"/>
                        </a:lnTo>
                        <a:lnTo>
                          <a:pt x="505" y="11604"/>
                        </a:lnTo>
                        <a:lnTo>
                          <a:pt x="459" y="11473"/>
                        </a:lnTo>
                        <a:lnTo>
                          <a:pt x="416" y="11341"/>
                        </a:lnTo>
                        <a:lnTo>
                          <a:pt x="373" y="11208"/>
                        </a:lnTo>
                        <a:lnTo>
                          <a:pt x="334" y="11074"/>
                        </a:lnTo>
                        <a:lnTo>
                          <a:pt x="297" y="10940"/>
                        </a:lnTo>
                        <a:lnTo>
                          <a:pt x="262" y="10804"/>
                        </a:lnTo>
                        <a:lnTo>
                          <a:pt x="229" y="10668"/>
                        </a:lnTo>
                        <a:lnTo>
                          <a:pt x="198" y="10530"/>
                        </a:lnTo>
                        <a:lnTo>
                          <a:pt x="169" y="10393"/>
                        </a:lnTo>
                        <a:lnTo>
                          <a:pt x="142" y="10254"/>
                        </a:lnTo>
                        <a:lnTo>
                          <a:pt x="118" y="10115"/>
                        </a:lnTo>
                        <a:lnTo>
                          <a:pt x="96" y="9975"/>
                        </a:lnTo>
                        <a:lnTo>
                          <a:pt x="76" y="9834"/>
                        </a:lnTo>
                        <a:lnTo>
                          <a:pt x="59" y="9691"/>
                        </a:lnTo>
                        <a:lnTo>
                          <a:pt x="43" y="9549"/>
                        </a:lnTo>
                        <a:lnTo>
                          <a:pt x="30" y="9406"/>
                        </a:lnTo>
                        <a:lnTo>
                          <a:pt x="20" y="9263"/>
                        </a:lnTo>
                        <a:lnTo>
                          <a:pt x="11" y="9118"/>
                        </a:lnTo>
                        <a:lnTo>
                          <a:pt x="4" y="8973"/>
                        </a:lnTo>
                        <a:lnTo>
                          <a:pt x="1" y="8827"/>
                        </a:lnTo>
                        <a:lnTo>
                          <a:pt x="0" y="8681"/>
                        </a:lnTo>
                        <a:lnTo>
                          <a:pt x="11" y="8239"/>
                        </a:lnTo>
                        <a:lnTo>
                          <a:pt x="43" y="7804"/>
                        </a:lnTo>
                        <a:lnTo>
                          <a:pt x="98" y="7374"/>
                        </a:lnTo>
                        <a:lnTo>
                          <a:pt x="173" y="6952"/>
                        </a:lnTo>
                        <a:lnTo>
                          <a:pt x="267" y="6536"/>
                        </a:lnTo>
                        <a:lnTo>
                          <a:pt x="381" y="6128"/>
                        </a:lnTo>
                        <a:lnTo>
                          <a:pt x="514" y="5730"/>
                        </a:lnTo>
                        <a:lnTo>
                          <a:pt x="666" y="5339"/>
                        </a:lnTo>
                        <a:lnTo>
                          <a:pt x="837" y="4958"/>
                        </a:lnTo>
                        <a:lnTo>
                          <a:pt x="1023" y="4587"/>
                        </a:lnTo>
                        <a:lnTo>
                          <a:pt x="1229" y="4226"/>
                        </a:lnTo>
                        <a:lnTo>
                          <a:pt x="1449" y="3877"/>
                        </a:lnTo>
                        <a:lnTo>
                          <a:pt x="1685" y="3538"/>
                        </a:lnTo>
                        <a:lnTo>
                          <a:pt x="1938" y="3213"/>
                        </a:lnTo>
                        <a:lnTo>
                          <a:pt x="2205" y="2899"/>
                        </a:lnTo>
                        <a:lnTo>
                          <a:pt x="2486" y="2598"/>
                        </a:lnTo>
                        <a:lnTo>
                          <a:pt x="2781" y="2312"/>
                        </a:lnTo>
                        <a:lnTo>
                          <a:pt x="3090" y="2039"/>
                        </a:lnTo>
                        <a:lnTo>
                          <a:pt x="3411" y="1781"/>
                        </a:lnTo>
                        <a:lnTo>
                          <a:pt x="3744" y="1538"/>
                        </a:lnTo>
                        <a:lnTo>
                          <a:pt x="4089" y="1311"/>
                        </a:lnTo>
                        <a:lnTo>
                          <a:pt x="4446" y="1101"/>
                        </a:lnTo>
                        <a:lnTo>
                          <a:pt x="4813" y="906"/>
                        </a:lnTo>
                        <a:lnTo>
                          <a:pt x="5190" y="729"/>
                        </a:lnTo>
                        <a:lnTo>
                          <a:pt x="5577" y="570"/>
                        </a:lnTo>
                        <a:lnTo>
                          <a:pt x="5972" y="430"/>
                        </a:lnTo>
                        <a:lnTo>
                          <a:pt x="6377" y="308"/>
                        </a:lnTo>
                        <a:lnTo>
                          <a:pt x="6789" y="205"/>
                        </a:lnTo>
                        <a:lnTo>
                          <a:pt x="7209" y="123"/>
                        </a:lnTo>
                        <a:lnTo>
                          <a:pt x="7636" y="61"/>
                        </a:lnTo>
                        <a:lnTo>
                          <a:pt x="8069" y="20"/>
                        </a:lnTo>
                        <a:lnTo>
                          <a:pt x="8508" y="0"/>
                        </a:lnTo>
                        <a:lnTo>
                          <a:pt x="8508" y="4795"/>
                        </a:lnTo>
                        <a:lnTo>
                          <a:pt x="8316" y="4808"/>
                        </a:lnTo>
                        <a:lnTo>
                          <a:pt x="8126" y="4831"/>
                        </a:lnTo>
                        <a:lnTo>
                          <a:pt x="7939" y="4863"/>
                        </a:lnTo>
                        <a:lnTo>
                          <a:pt x="7755" y="4903"/>
                        </a:lnTo>
                        <a:lnTo>
                          <a:pt x="7575" y="4952"/>
                        </a:lnTo>
                        <a:lnTo>
                          <a:pt x="7398" y="5008"/>
                        </a:lnTo>
                        <a:lnTo>
                          <a:pt x="7225" y="5073"/>
                        </a:lnTo>
                        <a:lnTo>
                          <a:pt x="7055" y="5147"/>
                        </a:lnTo>
                        <a:lnTo>
                          <a:pt x="6890" y="5227"/>
                        </a:lnTo>
                        <a:lnTo>
                          <a:pt x="6731" y="5315"/>
                        </a:lnTo>
                        <a:lnTo>
                          <a:pt x="6574" y="5411"/>
                        </a:lnTo>
                        <a:lnTo>
                          <a:pt x="6424" y="5514"/>
                        </a:lnTo>
                        <a:lnTo>
                          <a:pt x="6278" y="5622"/>
                        </a:lnTo>
                        <a:lnTo>
                          <a:pt x="6138" y="5738"/>
                        </a:lnTo>
                        <a:lnTo>
                          <a:pt x="6004" y="5860"/>
                        </a:lnTo>
                        <a:lnTo>
                          <a:pt x="5876" y="5988"/>
                        </a:lnTo>
                        <a:lnTo>
                          <a:pt x="5753" y="6122"/>
                        </a:lnTo>
                        <a:lnTo>
                          <a:pt x="5636" y="6262"/>
                        </a:lnTo>
                        <a:lnTo>
                          <a:pt x="5526" y="6407"/>
                        </a:lnTo>
                        <a:lnTo>
                          <a:pt x="5423" y="6557"/>
                        </a:lnTo>
                        <a:lnTo>
                          <a:pt x="5326" y="6712"/>
                        </a:lnTo>
                        <a:lnTo>
                          <a:pt x="5237" y="6872"/>
                        </a:lnTo>
                        <a:lnTo>
                          <a:pt x="5156" y="7037"/>
                        </a:lnTo>
                        <a:lnTo>
                          <a:pt x="5082" y="7205"/>
                        </a:lnTo>
                        <a:lnTo>
                          <a:pt x="5016" y="7377"/>
                        </a:lnTo>
                        <a:lnTo>
                          <a:pt x="4959" y="7554"/>
                        </a:lnTo>
                        <a:lnTo>
                          <a:pt x="4909" y="7734"/>
                        </a:lnTo>
                        <a:lnTo>
                          <a:pt x="4867" y="7918"/>
                        </a:lnTo>
                        <a:lnTo>
                          <a:pt x="4835" y="8105"/>
                        </a:lnTo>
                        <a:lnTo>
                          <a:pt x="4812" y="8293"/>
                        </a:lnTo>
                        <a:lnTo>
                          <a:pt x="4797" y="8487"/>
                        </a:lnTo>
                        <a:lnTo>
                          <a:pt x="4792" y="8681"/>
                        </a:lnTo>
                        <a:lnTo>
                          <a:pt x="4792" y="8745"/>
                        </a:lnTo>
                        <a:lnTo>
                          <a:pt x="4795" y="8810"/>
                        </a:lnTo>
                        <a:lnTo>
                          <a:pt x="4797" y="8874"/>
                        </a:lnTo>
                        <a:lnTo>
                          <a:pt x="4801" y="8937"/>
                        </a:lnTo>
                        <a:lnTo>
                          <a:pt x="4805" y="9001"/>
                        </a:lnTo>
                        <a:lnTo>
                          <a:pt x="4811" y="9064"/>
                        </a:lnTo>
                        <a:lnTo>
                          <a:pt x="4817" y="9127"/>
                        </a:lnTo>
                        <a:lnTo>
                          <a:pt x="4825" y="9190"/>
                        </a:lnTo>
                        <a:lnTo>
                          <a:pt x="4834" y="9252"/>
                        </a:lnTo>
                        <a:lnTo>
                          <a:pt x="4843" y="9314"/>
                        </a:lnTo>
                        <a:lnTo>
                          <a:pt x="4854" y="9376"/>
                        </a:lnTo>
                        <a:lnTo>
                          <a:pt x="4866" y="9436"/>
                        </a:lnTo>
                        <a:lnTo>
                          <a:pt x="4878" y="9497"/>
                        </a:lnTo>
                        <a:lnTo>
                          <a:pt x="4892" y="9558"/>
                        </a:lnTo>
                        <a:lnTo>
                          <a:pt x="4906" y="9619"/>
                        </a:lnTo>
                        <a:lnTo>
                          <a:pt x="4922" y="9678"/>
                        </a:lnTo>
                        <a:lnTo>
                          <a:pt x="4938" y="9738"/>
                        </a:lnTo>
                        <a:lnTo>
                          <a:pt x="4955" y="9797"/>
                        </a:lnTo>
                        <a:lnTo>
                          <a:pt x="4973" y="9855"/>
                        </a:lnTo>
                        <a:lnTo>
                          <a:pt x="4992" y="9914"/>
                        </a:lnTo>
                        <a:lnTo>
                          <a:pt x="5012" y="9971"/>
                        </a:lnTo>
                        <a:lnTo>
                          <a:pt x="5032" y="10029"/>
                        </a:lnTo>
                        <a:lnTo>
                          <a:pt x="5054" y="10086"/>
                        </a:lnTo>
                        <a:lnTo>
                          <a:pt x="5077" y="10143"/>
                        </a:lnTo>
                        <a:lnTo>
                          <a:pt x="5101" y="10199"/>
                        </a:lnTo>
                        <a:lnTo>
                          <a:pt x="5125" y="10255"/>
                        </a:lnTo>
                        <a:lnTo>
                          <a:pt x="5150" y="10310"/>
                        </a:lnTo>
                        <a:lnTo>
                          <a:pt x="5176" y="10365"/>
                        </a:lnTo>
                        <a:lnTo>
                          <a:pt x="5202" y="10420"/>
                        </a:lnTo>
                        <a:lnTo>
                          <a:pt x="5230" y="10474"/>
                        </a:lnTo>
                        <a:lnTo>
                          <a:pt x="5258" y="10527"/>
                        </a:lnTo>
                        <a:lnTo>
                          <a:pt x="5287" y="10579"/>
                        </a:lnTo>
                        <a:lnTo>
                          <a:pt x="1135" y="12977"/>
                        </a:lnTo>
                        <a:close/>
                      </a:path>
                    </a:pathLst>
                  </a:custGeom>
                  <a:solidFill>
                    <a:schemeClr val="accent2">
                      <a:lumMod val="100000"/>
                    </a:schemeClr>
                  </a:solidFill>
                  <a:ln>
                    <a:solidFill>
                      <a:schemeClr val="bg1"/>
                    </a:solid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53" name="任意多边形: 形状 47"/>
                  <p:cNvSpPr/>
                  <p:nvPr/>
                </p:nvSpPr>
                <p:spPr bwMode="auto">
                  <a:xfrm>
                    <a:off x="861355" y="5211763"/>
                    <a:ext cx="1947863" cy="858838"/>
                  </a:xfrm>
                  <a:custGeom>
                    <a:avLst/>
                    <a:gdLst>
                      <a:gd name="T0" fmla="*/ 252217063 w 14736"/>
                      <a:gd name="T1" fmla="*/ 49939682 h 6488"/>
                      <a:gd name="T2" fmla="*/ 243445731 w 14736"/>
                      <a:gd name="T3" fmla="*/ 61101664 h 6488"/>
                      <a:gd name="T4" fmla="*/ 233696106 w 14736"/>
                      <a:gd name="T5" fmla="*/ 71387467 h 6488"/>
                      <a:gd name="T6" fmla="*/ 223037716 w 14736"/>
                      <a:gd name="T7" fmla="*/ 80727066 h 6488"/>
                      <a:gd name="T8" fmla="*/ 211523302 w 14736"/>
                      <a:gd name="T9" fmla="*/ 89032829 h 6488"/>
                      <a:gd name="T10" fmla="*/ 199257555 w 14736"/>
                      <a:gd name="T11" fmla="*/ 96287150 h 6488"/>
                      <a:gd name="T12" fmla="*/ 186275371 w 14736"/>
                      <a:gd name="T13" fmla="*/ 102349980 h 6488"/>
                      <a:gd name="T14" fmla="*/ 172646807 w 14736"/>
                      <a:gd name="T15" fmla="*/ 107203844 h 6488"/>
                      <a:gd name="T16" fmla="*/ 158494001 w 14736"/>
                      <a:gd name="T17" fmla="*/ 110760980 h 6488"/>
                      <a:gd name="T18" fmla="*/ 143834402 w 14736"/>
                      <a:gd name="T19" fmla="*/ 112951229 h 6488"/>
                      <a:gd name="T20" fmla="*/ 128738199 w 14736"/>
                      <a:gd name="T21" fmla="*/ 113687224 h 6488"/>
                      <a:gd name="T22" fmla="*/ 113641865 w 14736"/>
                      <a:gd name="T23" fmla="*/ 112951229 h 6488"/>
                      <a:gd name="T24" fmla="*/ 98982266 w 14736"/>
                      <a:gd name="T25" fmla="*/ 110760980 h 6488"/>
                      <a:gd name="T26" fmla="*/ 84829460 w 14736"/>
                      <a:gd name="T27" fmla="*/ 107203844 h 6488"/>
                      <a:gd name="T28" fmla="*/ 71200896 w 14736"/>
                      <a:gd name="T29" fmla="*/ 102349980 h 6488"/>
                      <a:gd name="T30" fmla="*/ 58218712 w 14736"/>
                      <a:gd name="T31" fmla="*/ 96287150 h 6488"/>
                      <a:gd name="T32" fmla="*/ 45952964 w 14736"/>
                      <a:gd name="T33" fmla="*/ 89032829 h 6488"/>
                      <a:gd name="T34" fmla="*/ 34438551 w 14736"/>
                      <a:gd name="T35" fmla="*/ 80727066 h 6488"/>
                      <a:gd name="T36" fmla="*/ 23780161 w 14736"/>
                      <a:gd name="T37" fmla="*/ 71387467 h 6488"/>
                      <a:gd name="T38" fmla="*/ 14030535 w 14736"/>
                      <a:gd name="T39" fmla="*/ 61101664 h 6488"/>
                      <a:gd name="T40" fmla="*/ 5259204 w 14736"/>
                      <a:gd name="T41" fmla="*/ 49939682 h 6488"/>
                      <a:gd name="T42" fmla="*/ 72616190 w 14736"/>
                      <a:gd name="T43" fmla="*/ 0 h 6488"/>
                      <a:gd name="T44" fmla="*/ 76267904 w 14736"/>
                      <a:gd name="T45" fmla="*/ 4853732 h 6488"/>
                      <a:gd name="T46" fmla="*/ 80339038 w 14736"/>
                      <a:gd name="T47" fmla="*/ 9392151 h 6488"/>
                      <a:gd name="T48" fmla="*/ 84794564 w 14736"/>
                      <a:gd name="T49" fmla="*/ 13527493 h 6488"/>
                      <a:gd name="T50" fmla="*/ 89599451 w 14736"/>
                      <a:gd name="T51" fmla="*/ 17259890 h 6488"/>
                      <a:gd name="T52" fmla="*/ 94736384 w 14736"/>
                      <a:gd name="T53" fmla="*/ 20571606 h 6488"/>
                      <a:gd name="T54" fmla="*/ 100187916 w 14736"/>
                      <a:gd name="T55" fmla="*/ 23410351 h 6488"/>
                      <a:gd name="T56" fmla="*/ 105883987 w 14736"/>
                      <a:gd name="T57" fmla="*/ 25758389 h 6488"/>
                      <a:gd name="T58" fmla="*/ 111859628 w 14736"/>
                      <a:gd name="T59" fmla="*/ 27580772 h 6488"/>
                      <a:gd name="T60" fmla="*/ 118027464 w 14736"/>
                      <a:gd name="T61" fmla="*/ 28859895 h 6488"/>
                      <a:gd name="T62" fmla="*/ 124387496 w 14736"/>
                      <a:gd name="T63" fmla="*/ 29560812 h 6488"/>
                      <a:gd name="T64" fmla="*/ 130922143 w 14736"/>
                      <a:gd name="T65" fmla="*/ 29665917 h 6488"/>
                      <a:gd name="T66" fmla="*/ 137352100 w 14736"/>
                      <a:gd name="T67" fmla="*/ 29175341 h 6488"/>
                      <a:gd name="T68" fmla="*/ 143589862 w 14736"/>
                      <a:gd name="T69" fmla="*/ 28071348 h 6488"/>
                      <a:gd name="T70" fmla="*/ 149617847 w 14736"/>
                      <a:gd name="T71" fmla="*/ 26424227 h 6488"/>
                      <a:gd name="T72" fmla="*/ 155418741 w 14736"/>
                      <a:gd name="T73" fmla="*/ 24233846 h 6488"/>
                      <a:gd name="T74" fmla="*/ 160957646 w 14736"/>
                      <a:gd name="T75" fmla="*/ 21570495 h 6488"/>
                      <a:gd name="T76" fmla="*/ 166181953 w 14736"/>
                      <a:gd name="T77" fmla="*/ 18416304 h 6488"/>
                      <a:gd name="T78" fmla="*/ 171126691 w 14736"/>
                      <a:gd name="T79" fmla="*/ 14824222 h 6488"/>
                      <a:gd name="T80" fmla="*/ 175687038 w 14736"/>
                      <a:gd name="T81" fmla="*/ 10811457 h 6488"/>
                      <a:gd name="T82" fmla="*/ 179897891 w 14736"/>
                      <a:gd name="T83" fmla="*/ 6395749 h 6488"/>
                      <a:gd name="T84" fmla="*/ 183689456 w 14736"/>
                      <a:gd name="T85" fmla="*/ 1647121 h 648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736" h="6488">
                        <a:moveTo>
                          <a:pt x="14736" y="2398"/>
                        </a:moveTo>
                        <a:lnTo>
                          <a:pt x="14589" y="2626"/>
                        </a:lnTo>
                        <a:lnTo>
                          <a:pt x="14435" y="2850"/>
                        </a:lnTo>
                        <a:lnTo>
                          <a:pt x="14273" y="3067"/>
                        </a:lnTo>
                        <a:lnTo>
                          <a:pt x="14106" y="3280"/>
                        </a:lnTo>
                        <a:lnTo>
                          <a:pt x="13933" y="3487"/>
                        </a:lnTo>
                        <a:lnTo>
                          <a:pt x="13753" y="3688"/>
                        </a:lnTo>
                        <a:lnTo>
                          <a:pt x="13567" y="3884"/>
                        </a:lnTo>
                        <a:lnTo>
                          <a:pt x="13375" y="4074"/>
                        </a:lnTo>
                        <a:lnTo>
                          <a:pt x="13177" y="4258"/>
                        </a:lnTo>
                        <a:lnTo>
                          <a:pt x="12973" y="4436"/>
                        </a:lnTo>
                        <a:lnTo>
                          <a:pt x="12765" y="4607"/>
                        </a:lnTo>
                        <a:lnTo>
                          <a:pt x="12550" y="4772"/>
                        </a:lnTo>
                        <a:lnTo>
                          <a:pt x="12331" y="4930"/>
                        </a:lnTo>
                        <a:lnTo>
                          <a:pt x="12106" y="5081"/>
                        </a:lnTo>
                        <a:lnTo>
                          <a:pt x="11876" y="5227"/>
                        </a:lnTo>
                        <a:lnTo>
                          <a:pt x="11643" y="5365"/>
                        </a:lnTo>
                        <a:lnTo>
                          <a:pt x="11404" y="5495"/>
                        </a:lnTo>
                        <a:lnTo>
                          <a:pt x="11160" y="5618"/>
                        </a:lnTo>
                        <a:lnTo>
                          <a:pt x="10912" y="5734"/>
                        </a:lnTo>
                        <a:lnTo>
                          <a:pt x="10661" y="5841"/>
                        </a:lnTo>
                        <a:lnTo>
                          <a:pt x="10405" y="5942"/>
                        </a:lnTo>
                        <a:lnTo>
                          <a:pt x="10145" y="6034"/>
                        </a:lnTo>
                        <a:lnTo>
                          <a:pt x="9881" y="6118"/>
                        </a:lnTo>
                        <a:lnTo>
                          <a:pt x="9614" y="6194"/>
                        </a:lnTo>
                        <a:lnTo>
                          <a:pt x="9344" y="6262"/>
                        </a:lnTo>
                        <a:lnTo>
                          <a:pt x="9071" y="6321"/>
                        </a:lnTo>
                        <a:lnTo>
                          <a:pt x="8794" y="6372"/>
                        </a:lnTo>
                        <a:lnTo>
                          <a:pt x="8514" y="6413"/>
                        </a:lnTo>
                        <a:lnTo>
                          <a:pt x="8232" y="6446"/>
                        </a:lnTo>
                        <a:lnTo>
                          <a:pt x="7946" y="6470"/>
                        </a:lnTo>
                        <a:lnTo>
                          <a:pt x="7658" y="6484"/>
                        </a:lnTo>
                        <a:lnTo>
                          <a:pt x="7368" y="6488"/>
                        </a:lnTo>
                        <a:lnTo>
                          <a:pt x="7078" y="6484"/>
                        </a:lnTo>
                        <a:lnTo>
                          <a:pt x="6790" y="6470"/>
                        </a:lnTo>
                        <a:lnTo>
                          <a:pt x="6504" y="6446"/>
                        </a:lnTo>
                        <a:lnTo>
                          <a:pt x="6222" y="6413"/>
                        </a:lnTo>
                        <a:lnTo>
                          <a:pt x="5942" y="6372"/>
                        </a:lnTo>
                        <a:lnTo>
                          <a:pt x="5665" y="6321"/>
                        </a:lnTo>
                        <a:lnTo>
                          <a:pt x="5392" y="6262"/>
                        </a:lnTo>
                        <a:lnTo>
                          <a:pt x="5122" y="6194"/>
                        </a:lnTo>
                        <a:lnTo>
                          <a:pt x="4855" y="6118"/>
                        </a:lnTo>
                        <a:lnTo>
                          <a:pt x="4591" y="6034"/>
                        </a:lnTo>
                        <a:lnTo>
                          <a:pt x="4331" y="5942"/>
                        </a:lnTo>
                        <a:lnTo>
                          <a:pt x="4075" y="5841"/>
                        </a:lnTo>
                        <a:lnTo>
                          <a:pt x="3824" y="5734"/>
                        </a:lnTo>
                        <a:lnTo>
                          <a:pt x="3576" y="5618"/>
                        </a:lnTo>
                        <a:lnTo>
                          <a:pt x="3332" y="5495"/>
                        </a:lnTo>
                        <a:lnTo>
                          <a:pt x="3093" y="5365"/>
                        </a:lnTo>
                        <a:lnTo>
                          <a:pt x="2860" y="5227"/>
                        </a:lnTo>
                        <a:lnTo>
                          <a:pt x="2630" y="5081"/>
                        </a:lnTo>
                        <a:lnTo>
                          <a:pt x="2405" y="4930"/>
                        </a:lnTo>
                        <a:lnTo>
                          <a:pt x="2186" y="4772"/>
                        </a:lnTo>
                        <a:lnTo>
                          <a:pt x="1971" y="4607"/>
                        </a:lnTo>
                        <a:lnTo>
                          <a:pt x="1763" y="4436"/>
                        </a:lnTo>
                        <a:lnTo>
                          <a:pt x="1559" y="4258"/>
                        </a:lnTo>
                        <a:lnTo>
                          <a:pt x="1361" y="4074"/>
                        </a:lnTo>
                        <a:lnTo>
                          <a:pt x="1169" y="3884"/>
                        </a:lnTo>
                        <a:lnTo>
                          <a:pt x="983" y="3688"/>
                        </a:lnTo>
                        <a:lnTo>
                          <a:pt x="803" y="3487"/>
                        </a:lnTo>
                        <a:lnTo>
                          <a:pt x="630" y="3280"/>
                        </a:lnTo>
                        <a:lnTo>
                          <a:pt x="463" y="3067"/>
                        </a:lnTo>
                        <a:lnTo>
                          <a:pt x="301" y="2850"/>
                        </a:lnTo>
                        <a:lnTo>
                          <a:pt x="147" y="2626"/>
                        </a:lnTo>
                        <a:lnTo>
                          <a:pt x="0" y="2399"/>
                        </a:lnTo>
                        <a:lnTo>
                          <a:pt x="4156" y="0"/>
                        </a:lnTo>
                        <a:lnTo>
                          <a:pt x="4223" y="94"/>
                        </a:lnTo>
                        <a:lnTo>
                          <a:pt x="4292" y="187"/>
                        </a:lnTo>
                        <a:lnTo>
                          <a:pt x="4365" y="277"/>
                        </a:lnTo>
                        <a:lnTo>
                          <a:pt x="4440" y="366"/>
                        </a:lnTo>
                        <a:lnTo>
                          <a:pt x="4518" y="452"/>
                        </a:lnTo>
                        <a:lnTo>
                          <a:pt x="4598" y="536"/>
                        </a:lnTo>
                        <a:lnTo>
                          <a:pt x="4681" y="617"/>
                        </a:lnTo>
                        <a:lnTo>
                          <a:pt x="4766" y="696"/>
                        </a:lnTo>
                        <a:lnTo>
                          <a:pt x="4853" y="772"/>
                        </a:lnTo>
                        <a:lnTo>
                          <a:pt x="4942" y="846"/>
                        </a:lnTo>
                        <a:lnTo>
                          <a:pt x="5035" y="917"/>
                        </a:lnTo>
                        <a:lnTo>
                          <a:pt x="5128" y="985"/>
                        </a:lnTo>
                        <a:lnTo>
                          <a:pt x="5225" y="1051"/>
                        </a:lnTo>
                        <a:lnTo>
                          <a:pt x="5322" y="1114"/>
                        </a:lnTo>
                        <a:lnTo>
                          <a:pt x="5422" y="1174"/>
                        </a:lnTo>
                        <a:lnTo>
                          <a:pt x="5524" y="1231"/>
                        </a:lnTo>
                        <a:lnTo>
                          <a:pt x="5628" y="1285"/>
                        </a:lnTo>
                        <a:lnTo>
                          <a:pt x="5734" y="1336"/>
                        </a:lnTo>
                        <a:lnTo>
                          <a:pt x="5841" y="1383"/>
                        </a:lnTo>
                        <a:lnTo>
                          <a:pt x="5950" y="1428"/>
                        </a:lnTo>
                        <a:lnTo>
                          <a:pt x="6060" y="1470"/>
                        </a:lnTo>
                        <a:lnTo>
                          <a:pt x="6173" y="1508"/>
                        </a:lnTo>
                        <a:lnTo>
                          <a:pt x="6287" y="1543"/>
                        </a:lnTo>
                        <a:lnTo>
                          <a:pt x="6402" y="1574"/>
                        </a:lnTo>
                        <a:lnTo>
                          <a:pt x="6518" y="1602"/>
                        </a:lnTo>
                        <a:lnTo>
                          <a:pt x="6637" y="1627"/>
                        </a:lnTo>
                        <a:lnTo>
                          <a:pt x="6755" y="1647"/>
                        </a:lnTo>
                        <a:lnTo>
                          <a:pt x="6875" y="1665"/>
                        </a:lnTo>
                        <a:lnTo>
                          <a:pt x="6997" y="1678"/>
                        </a:lnTo>
                        <a:lnTo>
                          <a:pt x="7119" y="1687"/>
                        </a:lnTo>
                        <a:lnTo>
                          <a:pt x="7243" y="1693"/>
                        </a:lnTo>
                        <a:lnTo>
                          <a:pt x="7368" y="1695"/>
                        </a:lnTo>
                        <a:lnTo>
                          <a:pt x="7493" y="1693"/>
                        </a:lnTo>
                        <a:lnTo>
                          <a:pt x="7617" y="1687"/>
                        </a:lnTo>
                        <a:lnTo>
                          <a:pt x="7739" y="1678"/>
                        </a:lnTo>
                        <a:lnTo>
                          <a:pt x="7861" y="1665"/>
                        </a:lnTo>
                        <a:lnTo>
                          <a:pt x="7981" y="1647"/>
                        </a:lnTo>
                        <a:lnTo>
                          <a:pt x="8099" y="1627"/>
                        </a:lnTo>
                        <a:lnTo>
                          <a:pt x="8218" y="1602"/>
                        </a:lnTo>
                        <a:lnTo>
                          <a:pt x="8334" y="1574"/>
                        </a:lnTo>
                        <a:lnTo>
                          <a:pt x="8449" y="1543"/>
                        </a:lnTo>
                        <a:lnTo>
                          <a:pt x="8563" y="1508"/>
                        </a:lnTo>
                        <a:lnTo>
                          <a:pt x="8676" y="1469"/>
                        </a:lnTo>
                        <a:lnTo>
                          <a:pt x="8786" y="1428"/>
                        </a:lnTo>
                        <a:lnTo>
                          <a:pt x="8895" y="1383"/>
                        </a:lnTo>
                        <a:lnTo>
                          <a:pt x="9002" y="1336"/>
                        </a:lnTo>
                        <a:lnTo>
                          <a:pt x="9108" y="1285"/>
                        </a:lnTo>
                        <a:lnTo>
                          <a:pt x="9212" y="1231"/>
                        </a:lnTo>
                        <a:lnTo>
                          <a:pt x="9314" y="1174"/>
                        </a:lnTo>
                        <a:lnTo>
                          <a:pt x="9414" y="1114"/>
                        </a:lnTo>
                        <a:lnTo>
                          <a:pt x="9511" y="1051"/>
                        </a:lnTo>
                        <a:lnTo>
                          <a:pt x="9608" y="985"/>
                        </a:lnTo>
                        <a:lnTo>
                          <a:pt x="9701" y="917"/>
                        </a:lnTo>
                        <a:lnTo>
                          <a:pt x="9794" y="846"/>
                        </a:lnTo>
                        <a:lnTo>
                          <a:pt x="9883" y="772"/>
                        </a:lnTo>
                        <a:lnTo>
                          <a:pt x="9970" y="696"/>
                        </a:lnTo>
                        <a:lnTo>
                          <a:pt x="10055" y="617"/>
                        </a:lnTo>
                        <a:lnTo>
                          <a:pt x="10138" y="536"/>
                        </a:lnTo>
                        <a:lnTo>
                          <a:pt x="10218" y="452"/>
                        </a:lnTo>
                        <a:lnTo>
                          <a:pt x="10296" y="365"/>
                        </a:lnTo>
                        <a:lnTo>
                          <a:pt x="10371" y="277"/>
                        </a:lnTo>
                        <a:lnTo>
                          <a:pt x="10444" y="187"/>
                        </a:lnTo>
                        <a:lnTo>
                          <a:pt x="10513" y="94"/>
                        </a:lnTo>
                        <a:lnTo>
                          <a:pt x="10580" y="0"/>
                        </a:lnTo>
                        <a:lnTo>
                          <a:pt x="14736" y="2398"/>
                        </a:lnTo>
                        <a:close/>
                      </a:path>
                    </a:pathLst>
                  </a:custGeom>
                  <a:solidFill>
                    <a:schemeClr val="accent4">
                      <a:lumMod val="100000"/>
                    </a:schemeClr>
                  </a:solidFill>
                  <a:ln w="9525">
                    <a:solidFill>
                      <a:schemeClr val="bg1"/>
                    </a:solidFill>
                    <a:round/>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54" name="任意多边形: 形状 48"/>
                  <p:cNvSpPr/>
                  <p:nvPr/>
                </p:nvSpPr>
                <p:spPr bwMode="auto">
                  <a:xfrm>
                    <a:off x="1823832" y="3827665"/>
                    <a:ext cx="1125537" cy="1716089"/>
                  </a:xfrm>
                  <a:custGeom>
                    <a:avLst/>
                    <a:gdLst>
                      <a:gd name="T0" fmla="*/ 15260909 w 8508"/>
                      <a:gd name="T1" fmla="*/ 1066786 h 12977"/>
                      <a:gd name="T2" fmla="*/ 37294889 w 8508"/>
                      <a:gd name="T3" fmla="*/ 5368709 h 12977"/>
                      <a:gd name="T4" fmla="*/ 58068659 w 8508"/>
                      <a:gd name="T5" fmla="*/ 12748403 h 12977"/>
                      <a:gd name="T6" fmla="*/ 77337346 w 8508"/>
                      <a:gd name="T7" fmla="*/ 22926312 h 12977"/>
                      <a:gd name="T8" fmla="*/ 94821020 w 8508"/>
                      <a:gd name="T9" fmla="*/ 35657259 h 12977"/>
                      <a:gd name="T10" fmla="*/ 110309471 w 8508"/>
                      <a:gd name="T11" fmla="*/ 50696601 h 12977"/>
                      <a:gd name="T12" fmla="*/ 123540231 w 8508"/>
                      <a:gd name="T13" fmla="*/ 67799427 h 12977"/>
                      <a:gd name="T14" fmla="*/ 134250966 w 8508"/>
                      <a:gd name="T15" fmla="*/ 86703637 h 12977"/>
                      <a:gd name="T16" fmla="*/ 142231464 w 8508"/>
                      <a:gd name="T17" fmla="*/ 107164056 h 12977"/>
                      <a:gd name="T18" fmla="*/ 147184202 w 8508"/>
                      <a:gd name="T19" fmla="*/ 128953626 h 12977"/>
                      <a:gd name="T20" fmla="*/ 148899364 w 8508"/>
                      <a:gd name="T21" fmla="*/ 151809982 h 12977"/>
                      <a:gd name="T22" fmla="*/ 148706880 w 8508"/>
                      <a:gd name="T23" fmla="*/ 159452042 h 12977"/>
                      <a:gd name="T24" fmla="*/ 148146756 w 8508"/>
                      <a:gd name="T25" fmla="*/ 166989234 h 12977"/>
                      <a:gd name="T26" fmla="*/ 147219259 w 8508"/>
                      <a:gd name="T27" fmla="*/ 174438884 h 12977"/>
                      <a:gd name="T28" fmla="*/ 145941718 w 8508"/>
                      <a:gd name="T29" fmla="*/ 181748755 h 12977"/>
                      <a:gd name="T30" fmla="*/ 144314133 w 8508"/>
                      <a:gd name="T31" fmla="*/ 188936171 h 12977"/>
                      <a:gd name="T32" fmla="*/ 142371429 w 8508"/>
                      <a:gd name="T33" fmla="*/ 196001132 h 12977"/>
                      <a:gd name="T34" fmla="*/ 140061351 w 8508"/>
                      <a:gd name="T35" fmla="*/ 202926183 h 12977"/>
                      <a:gd name="T36" fmla="*/ 137471211 w 8508"/>
                      <a:gd name="T37" fmla="*/ 209693999 h 12977"/>
                      <a:gd name="T38" fmla="*/ 134548490 w 8508"/>
                      <a:gd name="T39" fmla="*/ 216304317 h 12977"/>
                      <a:gd name="T40" fmla="*/ 131328245 w 8508"/>
                      <a:gd name="T41" fmla="*/ 222739680 h 12977"/>
                      <a:gd name="T42" fmla="*/ 56371092 w 8508"/>
                      <a:gd name="T43" fmla="*/ 185001480 h 12977"/>
                      <a:gd name="T44" fmla="*/ 57858580 w 8508"/>
                      <a:gd name="T45" fmla="*/ 182220854 h 12977"/>
                      <a:gd name="T46" fmla="*/ 59206236 w 8508"/>
                      <a:gd name="T47" fmla="*/ 179335494 h 12977"/>
                      <a:gd name="T48" fmla="*/ 60448852 w 8508"/>
                      <a:gd name="T49" fmla="*/ 176380046 h 12977"/>
                      <a:gd name="T50" fmla="*/ 61533909 w 8508"/>
                      <a:gd name="T51" fmla="*/ 173372230 h 12977"/>
                      <a:gd name="T52" fmla="*/ 62478868 w 8508"/>
                      <a:gd name="T53" fmla="*/ 170294327 h 12977"/>
                      <a:gd name="T54" fmla="*/ 63283996 w 8508"/>
                      <a:gd name="T55" fmla="*/ 167146601 h 12977"/>
                      <a:gd name="T56" fmla="*/ 63949026 w 8508"/>
                      <a:gd name="T57" fmla="*/ 163963831 h 12977"/>
                      <a:gd name="T58" fmla="*/ 64456497 w 8508"/>
                      <a:gd name="T59" fmla="*/ 160711106 h 12977"/>
                      <a:gd name="T60" fmla="*/ 64806541 w 8508"/>
                      <a:gd name="T61" fmla="*/ 157406013 h 12977"/>
                      <a:gd name="T62" fmla="*/ 64981563 w 8508"/>
                      <a:gd name="T63" fmla="*/ 154065877 h 12977"/>
                      <a:gd name="T64" fmla="*/ 64946638 w 8508"/>
                      <a:gd name="T65" fmla="*/ 148417346 h 12977"/>
                      <a:gd name="T66" fmla="*/ 63721485 w 8508"/>
                      <a:gd name="T67" fmla="*/ 138466892 h 12977"/>
                      <a:gd name="T68" fmla="*/ 61113882 w 8508"/>
                      <a:gd name="T69" fmla="*/ 129006125 h 12977"/>
                      <a:gd name="T70" fmla="*/ 57246069 w 8508"/>
                      <a:gd name="T71" fmla="*/ 120174825 h 12977"/>
                      <a:gd name="T72" fmla="*/ 52188292 w 8508"/>
                      <a:gd name="T73" fmla="*/ 112043077 h 12977"/>
                      <a:gd name="T74" fmla="*/ 46062920 w 8508"/>
                      <a:gd name="T75" fmla="*/ 104715883 h 12977"/>
                      <a:gd name="T76" fmla="*/ 39027514 w 8508"/>
                      <a:gd name="T77" fmla="*/ 98315299 h 12977"/>
                      <a:gd name="T78" fmla="*/ 31099403 w 8508"/>
                      <a:gd name="T79" fmla="*/ 92946590 h 12977"/>
                      <a:gd name="T80" fmla="*/ 22453875 w 8508"/>
                      <a:gd name="T81" fmla="*/ 88714622 h 12977"/>
                      <a:gd name="T82" fmla="*/ 13178373 w 8508"/>
                      <a:gd name="T83" fmla="*/ 85741718 h 12977"/>
                      <a:gd name="T84" fmla="*/ 3360210 w 8508"/>
                      <a:gd name="T85" fmla="*/ 84080378 h 1297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8508" h="12977">
                        <a:moveTo>
                          <a:pt x="0" y="0"/>
                        </a:moveTo>
                        <a:lnTo>
                          <a:pt x="439" y="20"/>
                        </a:lnTo>
                        <a:lnTo>
                          <a:pt x="872" y="61"/>
                        </a:lnTo>
                        <a:lnTo>
                          <a:pt x="1299" y="123"/>
                        </a:lnTo>
                        <a:lnTo>
                          <a:pt x="1719" y="205"/>
                        </a:lnTo>
                        <a:lnTo>
                          <a:pt x="2131" y="307"/>
                        </a:lnTo>
                        <a:lnTo>
                          <a:pt x="2536" y="430"/>
                        </a:lnTo>
                        <a:lnTo>
                          <a:pt x="2931" y="570"/>
                        </a:lnTo>
                        <a:lnTo>
                          <a:pt x="3318" y="729"/>
                        </a:lnTo>
                        <a:lnTo>
                          <a:pt x="3695" y="906"/>
                        </a:lnTo>
                        <a:lnTo>
                          <a:pt x="4062" y="1101"/>
                        </a:lnTo>
                        <a:lnTo>
                          <a:pt x="4419" y="1311"/>
                        </a:lnTo>
                        <a:lnTo>
                          <a:pt x="4764" y="1538"/>
                        </a:lnTo>
                        <a:lnTo>
                          <a:pt x="5097" y="1781"/>
                        </a:lnTo>
                        <a:lnTo>
                          <a:pt x="5418" y="2039"/>
                        </a:lnTo>
                        <a:lnTo>
                          <a:pt x="5727" y="2312"/>
                        </a:lnTo>
                        <a:lnTo>
                          <a:pt x="6022" y="2598"/>
                        </a:lnTo>
                        <a:lnTo>
                          <a:pt x="6303" y="2899"/>
                        </a:lnTo>
                        <a:lnTo>
                          <a:pt x="6570" y="3213"/>
                        </a:lnTo>
                        <a:lnTo>
                          <a:pt x="6823" y="3538"/>
                        </a:lnTo>
                        <a:lnTo>
                          <a:pt x="7059" y="3877"/>
                        </a:lnTo>
                        <a:lnTo>
                          <a:pt x="7279" y="4226"/>
                        </a:lnTo>
                        <a:lnTo>
                          <a:pt x="7485" y="4587"/>
                        </a:lnTo>
                        <a:lnTo>
                          <a:pt x="7671" y="4958"/>
                        </a:lnTo>
                        <a:lnTo>
                          <a:pt x="7842" y="5339"/>
                        </a:lnTo>
                        <a:lnTo>
                          <a:pt x="7994" y="5730"/>
                        </a:lnTo>
                        <a:lnTo>
                          <a:pt x="8127" y="6128"/>
                        </a:lnTo>
                        <a:lnTo>
                          <a:pt x="8241" y="6536"/>
                        </a:lnTo>
                        <a:lnTo>
                          <a:pt x="8335" y="6952"/>
                        </a:lnTo>
                        <a:lnTo>
                          <a:pt x="8410" y="7374"/>
                        </a:lnTo>
                        <a:lnTo>
                          <a:pt x="8465" y="7804"/>
                        </a:lnTo>
                        <a:lnTo>
                          <a:pt x="8497" y="8239"/>
                        </a:lnTo>
                        <a:lnTo>
                          <a:pt x="8508" y="8681"/>
                        </a:lnTo>
                        <a:lnTo>
                          <a:pt x="8507" y="8827"/>
                        </a:lnTo>
                        <a:lnTo>
                          <a:pt x="8504" y="8973"/>
                        </a:lnTo>
                        <a:lnTo>
                          <a:pt x="8497" y="9118"/>
                        </a:lnTo>
                        <a:lnTo>
                          <a:pt x="8488" y="9263"/>
                        </a:lnTo>
                        <a:lnTo>
                          <a:pt x="8478" y="9406"/>
                        </a:lnTo>
                        <a:lnTo>
                          <a:pt x="8465" y="9549"/>
                        </a:lnTo>
                        <a:lnTo>
                          <a:pt x="8449" y="9691"/>
                        </a:lnTo>
                        <a:lnTo>
                          <a:pt x="8432" y="9834"/>
                        </a:lnTo>
                        <a:lnTo>
                          <a:pt x="8412" y="9975"/>
                        </a:lnTo>
                        <a:lnTo>
                          <a:pt x="8390" y="10115"/>
                        </a:lnTo>
                        <a:lnTo>
                          <a:pt x="8366" y="10254"/>
                        </a:lnTo>
                        <a:lnTo>
                          <a:pt x="8339" y="10393"/>
                        </a:lnTo>
                        <a:lnTo>
                          <a:pt x="8310" y="10530"/>
                        </a:lnTo>
                        <a:lnTo>
                          <a:pt x="8279" y="10668"/>
                        </a:lnTo>
                        <a:lnTo>
                          <a:pt x="8246" y="10804"/>
                        </a:lnTo>
                        <a:lnTo>
                          <a:pt x="8211" y="10940"/>
                        </a:lnTo>
                        <a:lnTo>
                          <a:pt x="8174" y="11074"/>
                        </a:lnTo>
                        <a:lnTo>
                          <a:pt x="8135" y="11208"/>
                        </a:lnTo>
                        <a:lnTo>
                          <a:pt x="8092" y="11341"/>
                        </a:lnTo>
                        <a:lnTo>
                          <a:pt x="8049" y="11473"/>
                        </a:lnTo>
                        <a:lnTo>
                          <a:pt x="8003" y="11604"/>
                        </a:lnTo>
                        <a:lnTo>
                          <a:pt x="7956" y="11734"/>
                        </a:lnTo>
                        <a:lnTo>
                          <a:pt x="7907" y="11863"/>
                        </a:lnTo>
                        <a:lnTo>
                          <a:pt x="7855" y="11991"/>
                        </a:lnTo>
                        <a:lnTo>
                          <a:pt x="7802" y="12118"/>
                        </a:lnTo>
                        <a:lnTo>
                          <a:pt x="7745" y="12244"/>
                        </a:lnTo>
                        <a:lnTo>
                          <a:pt x="7688" y="12369"/>
                        </a:lnTo>
                        <a:lnTo>
                          <a:pt x="7629" y="12493"/>
                        </a:lnTo>
                        <a:lnTo>
                          <a:pt x="7567" y="12615"/>
                        </a:lnTo>
                        <a:lnTo>
                          <a:pt x="7504" y="12737"/>
                        </a:lnTo>
                        <a:lnTo>
                          <a:pt x="7439" y="12857"/>
                        </a:lnTo>
                        <a:lnTo>
                          <a:pt x="7373" y="12977"/>
                        </a:lnTo>
                        <a:lnTo>
                          <a:pt x="3221" y="10579"/>
                        </a:lnTo>
                        <a:lnTo>
                          <a:pt x="3250" y="10527"/>
                        </a:lnTo>
                        <a:lnTo>
                          <a:pt x="3278" y="10474"/>
                        </a:lnTo>
                        <a:lnTo>
                          <a:pt x="3306" y="10420"/>
                        </a:lnTo>
                        <a:lnTo>
                          <a:pt x="3332" y="10365"/>
                        </a:lnTo>
                        <a:lnTo>
                          <a:pt x="3358" y="10310"/>
                        </a:lnTo>
                        <a:lnTo>
                          <a:pt x="3383" y="10255"/>
                        </a:lnTo>
                        <a:lnTo>
                          <a:pt x="3407" y="10199"/>
                        </a:lnTo>
                        <a:lnTo>
                          <a:pt x="3431" y="10143"/>
                        </a:lnTo>
                        <a:lnTo>
                          <a:pt x="3454" y="10086"/>
                        </a:lnTo>
                        <a:lnTo>
                          <a:pt x="3476" y="10029"/>
                        </a:lnTo>
                        <a:lnTo>
                          <a:pt x="3496" y="9971"/>
                        </a:lnTo>
                        <a:lnTo>
                          <a:pt x="3516" y="9914"/>
                        </a:lnTo>
                        <a:lnTo>
                          <a:pt x="3535" y="9855"/>
                        </a:lnTo>
                        <a:lnTo>
                          <a:pt x="3553" y="9797"/>
                        </a:lnTo>
                        <a:lnTo>
                          <a:pt x="3570" y="9738"/>
                        </a:lnTo>
                        <a:lnTo>
                          <a:pt x="3586" y="9678"/>
                        </a:lnTo>
                        <a:lnTo>
                          <a:pt x="3602" y="9619"/>
                        </a:lnTo>
                        <a:lnTo>
                          <a:pt x="3616" y="9558"/>
                        </a:lnTo>
                        <a:lnTo>
                          <a:pt x="3630" y="9497"/>
                        </a:lnTo>
                        <a:lnTo>
                          <a:pt x="3642" y="9436"/>
                        </a:lnTo>
                        <a:lnTo>
                          <a:pt x="3654" y="9376"/>
                        </a:lnTo>
                        <a:lnTo>
                          <a:pt x="3665" y="9314"/>
                        </a:lnTo>
                        <a:lnTo>
                          <a:pt x="3674" y="9252"/>
                        </a:lnTo>
                        <a:lnTo>
                          <a:pt x="3683" y="9190"/>
                        </a:lnTo>
                        <a:lnTo>
                          <a:pt x="3691" y="9127"/>
                        </a:lnTo>
                        <a:lnTo>
                          <a:pt x="3697" y="9064"/>
                        </a:lnTo>
                        <a:lnTo>
                          <a:pt x="3703" y="9001"/>
                        </a:lnTo>
                        <a:lnTo>
                          <a:pt x="3707" y="8937"/>
                        </a:lnTo>
                        <a:lnTo>
                          <a:pt x="3711" y="8874"/>
                        </a:lnTo>
                        <a:lnTo>
                          <a:pt x="3713" y="8810"/>
                        </a:lnTo>
                        <a:lnTo>
                          <a:pt x="3716" y="8745"/>
                        </a:lnTo>
                        <a:lnTo>
                          <a:pt x="3716" y="8681"/>
                        </a:lnTo>
                        <a:lnTo>
                          <a:pt x="3711" y="8487"/>
                        </a:lnTo>
                        <a:lnTo>
                          <a:pt x="3696" y="8293"/>
                        </a:lnTo>
                        <a:lnTo>
                          <a:pt x="3673" y="8105"/>
                        </a:lnTo>
                        <a:lnTo>
                          <a:pt x="3641" y="7918"/>
                        </a:lnTo>
                        <a:lnTo>
                          <a:pt x="3599" y="7734"/>
                        </a:lnTo>
                        <a:lnTo>
                          <a:pt x="3549" y="7554"/>
                        </a:lnTo>
                        <a:lnTo>
                          <a:pt x="3492" y="7377"/>
                        </a:lnTo>
                        <a:lnTo>
                          <a:pt x="3426" y="7205"/>
                        </a:lnTo>
                        <a:lnTo>
                          <a:pt x="3352" y="7037"/>
                        </a:lnTo>
                        <a:lnTo>
                          <a:pt x="3271" y="6872"/>
                        </a:lnTo>
                        <a:lnTo>
                          <a:pt x="3182" y="6712"/>
                        </a:lnTo>
                        <a:lnTo>
                          <a:pt x="3085" y="6557"/>
                        </a:lnTo>
                        <a:lnTo>
                          <a:pt x="2982" y="6407"/>
                        </a:lnTo>
                        <a:lnTo>
                          <a:pt x="2872" y="6262"/>
                        </a:lnTo>
                        <a:lnTo>
                          <a:pt x="2755" y="6122"/>
                        </a:lnTo>
                        <a:lnTo>
                          <a:pt x="2632" y="5988"/>
                        </a:lnTo>
                        <a:lnTo>
                          <a:pt x="2504" y="5860"/>
                        </a:lnTo>
                        <a:lnTo>
                          <a:pt x="2370" y="5738"/>
                        </a:lnTo>
                        <a:lnTo>
                          <a:pt x="2230" y="5622"/>
                        </a:lnTo>
                        <a:lnTo>
                          <a:pt x="2084" y="5514"/>
                        </a:lnTo>
                        <a:lnTo>
                          <a:pt x="1934" y="5411"/>
                        </a:lnTo>
                        <a:lnTo>
                          <a:pt x="1777" y="5315"/>
                        </a:lnTo>
                        <a:lnTo>
                          <a:pt x="1618" y="5227"/>
                        </a:lnTo>
                        <a:lnTo>
                          <a:pt x="1453" y="5147"/>
                        </a:lnTo>
                        <a:lnTo>
                          <a:pt x="1283" y="5073"/>
                        </a:lnTo>
                        <a:lnTo>
                          <a:pt x="1110" y="5008"/>
                        </a:lnTo>
                        <a:lnTo>
                          <a:pt x="933" y="4952"/>
                        </a:lnTo>
                        <a:lnTo>
                          <a:pt x="753" y="4903"/>
                        </a:lnTo>
                        <a:lnTo>
                          <a:pt x="569" y="4863"/>
                        </a:lnTo>
                        <a:lnTo>
                          <a:pt x="382" y="4831"/>
                        </a:lnTo>
                        <a:lnTo>
                          <a:pt x="192" y="4808"/>
                        </a:lnTo>
                        <a:lnTo>
                          <a:pt x="0" y="4795"/>
                        </a:lnTo>
                        <a:lnTo>
                          <a:pt x="0" y="0"/>
                        </a:lnTo>
                        <a:close/>
                      </a:path>
                    </a:pathLst>
                  </a:custGeom>
                  <a:solidFill>
                    <a:schemeClr val="accent3">
                      <a:lumMod val="100000"/>
                    </a:schemeClr>
                  </a:solidFill>
                  <a:ln w="9525">
                    <a:solidFill>
                      <a:schemeClr val="bg1"/>
                    </a:solidFill>
                    <a:round/>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55" name="矩形 54"/>
                  <p:cNvSpPr/>
                  <p:nvPr/>
                </p:nvSpPr>
                <p:spPr>
                  <a:xfrm rot="18000000">
                    <a:off x="826270" y="4366243"/>
                    <a:ext cx="1042097" cy="590396"/>
                  </a:xfrm>
                  <a:prstGeom prst="rect">
                    <a:avLst/>
                  </a:prstGeom>
                </p:spPr>
                <p:txBody>
                  <a:bodyPr spcFirstLastPara="1" wrap="none">
                    <a:prstTxWarp prst="textArchUp">
                      <a:avLst>
                        <a:gd name="adj" fmla="val 11671062"/>
                      </a:avLst>
                    </a:prstTxWarp>
                    <a:normAutofit/>
                  </a:bodyPr>
                  <a:lstStyle/>
                  <a:p>
                    <a:pPr>
                      <a:defRPr/>
                    </a:pPr>
                    <a:r>
                      <a:rPr lang="zh-CN" altLang="en-US" sz="16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矩形 55"/>
                  <p:cNvSpPr/>
                  <p:nvPr/>
                </p:nvSpPr>
                <p:spPr>
                  <a:xfrm rot="3600000">
                    <a:off x="1797393" y="4404469"/>
                    <a:ext cx="1031315" cy="590396"/>
                  </a:xfrm>
                  <a:prstGeom prst="rect">
                    <a:avLst/>
                  </a:prstGeom>
                </p:spPr>
                <p:txBody>
                  <a:bodyPr spcFirstLastPara="1" wrap="none">
                    <a:prstTxWarp prst="textArchUp">
                      <a:avLst>
                        <a:gd name="adj" fmla="val 11671062"/>
                      </a:avLst>
                    </a:prstTxWarp>
                    <a:normAutofit/>
                  </a:bodyPr>
                  <a:lstStyle/>
                  <a:p>
                    <a:pPr>
                      <a:defRPr/>
                    </a:pPr>
                    <a:r>
                      <a:rPr lang="zh-CN" altLang="en-US" sz="16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矩形 56"/>
                  <p:cNvSpPr/>
                  <p:nvPr/>
                </p:nvSpPr>
                <p:spPr>
                  <a:xfrm>
                    <a:off x="1363376" y="5341601"/>
                    <a:ext cx="972119" cy="590396"/>
                  </a:xfrm>
                  <a:prstGeom prst="rect">
                    <a:avLst/>
                  </a:prstGeom>
                </p:spPr>
                <p:txBody>
                  <a:bodyPr spcFirstLastPara="1" wrap="none">
                    <a:prstTxWarp prst="textArchDown">
                      <a:avLst>
                        <a:gd name="adj" fmla="val 1312104"/>
                      </a:avLst>
                    </a:prstTxWarp>
                    <a:normAutofit/>
                  </a:bodyPr>
                  <a:lstStyle/>
                  <a:p>
                    <a:pPr>
                      <a:defRPr/>
                    </a:pPr>
                    <a:r>
                      <a:rPr lang="zh-CN" altLang="en-US" sz="16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1" name="椭圆 50"/>
                <p:cNvSpPr/>
                <p:nvPr/>
              </p:nvSpPr>
              <p:spPr>
                <a:xfrm>
                  <a:off x="2776544" y="2843774"/>
                  <a:ext cx="680260" cy="6802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sp>
            <p:nvSpPr>
              <p:cNvPr id="49" name="任意多边形: 形状 43"/>
              <p:cNvSpPr/>
              <p:nvPr/>
            </p:nvSpPr>
            <p:spPr>
              <a:xfrm>
                <a:off x="2699139" y="3255035"/>
                <a:ext cx="683518" cy="507022"/>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4" name="组合 33"/>
            <p:cNvGrpSpPr/>
            <p:nvPr/>
          </p:nvGrpSpPr>
          <p:grpSpPr>
            <a:xfrm>
              <a:off x="614677" y="1302609"/>
              <a:ext cx="2035289" cy="2597568"/>
              <a:chOff x="1307468" y="1697288"/>
              <a:chExt cx="2713719" cy="3463424"/>
            </a:xfrm>
          </p:grpSpPr>
          <p:grpSp>
            <p:nvGrpSpPr>
              <p:cNvPr id="35" name="组合 34"/>
              <p:cNvGrpSpPr/>
              <p:nvPr/>
            </p:nvGrpSpPr>
            <p:grpSpPr>
              <a:xfrm>
                <a:off x="1410010" y="1697288"/>
                <a:ext cx="2611177" cy="3463424"/>
                <a:chOff x="1193500" y="1491637"/>
                <a:chExt cx="3761195" cy="3463424"/>
              </a:xfrm>
            </p:grpSpPr>
            <p:grpSp>
              <p:nvGrpSpPr>
                <p:cNvPr id="39" name="组合 38"/>
                <p:cNvGrpSpPr/>
                <p:nvPr/>
              </p:nvGrpSpPr>
              <p:grpSpPr>
                <a:xfrm>
                  <a:off x="1193500" y="1491637"/>
                  <a:ext cx="3761195" cy="815608"/>
                  <a:chOff x="1317257" y="1824875"/>
                  <a:chExt cx="3761195" cy="815608"/>
                </a:xfrm>
              </p:grpSpPr>
              <p:sp>
                <p:nvSpPr>
                  <p:cNvPr id="46" name="文本框 141"/>
                  <p:cNvSpPr txBox="1"/>
                  <p:nvPr/>
                </p:nvSpPr>
                <p:spPr>
                  <a:xfrm>
                    <a:off x="1317259" y="2132652"/>
                    <a:ext cx="3342956" cy="507831"/>
                  </a:xfrm>
                  <a:prstGeom prst="rect">
                    <a:avLst/>
                  </a:prstGeom>
                  <a:noFill/>
                </p:spPr>
                <p:txBody>
                  <a:bodyPr wrap="square" lIns="0" tIns="0" rIns="0" bIns="0">
                    <a:normAutofit lnSpcReduction="10000"/>
                  </a:bodyPr>
                  <a:lstStyle/>
                  <a:p>
                    <a:pPr>
                      <a:lnSpc>
                        <a:spcPct val="120000"/>
                      </a:lnSpc>
                    </a:pPr>
                    <a:r>
                      <a:rPr lang="zh-CN" altLang="en-US" sz="1000" dirty="0" smtClean="0">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zh-CN" altLang="en-US" sz="1000" dirty="0">
                      <a:latin typeface="Arial" panose="020B0604020202020204" pitchFamily="34" charset="0"/>
                      <a:ea typeface="微软雅黑" panose="020B0503020204020204" pitchFamily="34" charset="-122"/>
                      <a:sym typeface="Arial" panose="020B0604020202020204" pitchFamily="34" charset="0"/>
                    </a:endParaRPr>
                  </a:p>
                </p:txBody>
              </p:sp>
              <p:sp>
                <p:nvSpPr>
                  <p:cNvPr id="47" name="矩形 46"/>
                  <p:cNvSpPr/>
                  <p:nvPr/>
                </p:nvSpPr>
                <p:spPr>
                  <a:xfrm>
                    <a:off x="1317257" y="1824875"/>
                    <a:ext cx="3761195" cy="307777"/>
                  </a:xfrm>
                  <a:prstGeom prst="rect">
                    <a:avLst/>
                  </a:prstGeom>
                </p:spPr>
                <p:txBody>
                  <a:bodyPr wrap="none" lIns="0" tIns="0" rIns="0" bIns="0">
                    <a:normAutofit lnSpcReduction="10000"/>
                  </a:bodyPr>
                  <a:lstStyle/>
                  <a:p>
                    <a:r>
                      <a:rPr lang="zh-CN" altLang="en-US" sz="1600" b="1"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6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0" name="组合 39"/>
                <p:cNvGrpSpPr/>
                <p:nvPr/>
              </p:nvGrpSpPr>
              <p:grpSpPr>
                <a:xfrm>
                  <a:off x="1193500" y="2815545"/>
                  <a:ext cx="3761195" cy="815608"/>
                  <a:chOff x="1317257" y="1824875"/>
                  <a:chExt cx="3761195" cy="815608"/>
                </a:xfrm>
              </p:grpSpPr>
              <p:sp>
                <p:nvSpPr>
                  <p:cNvPr id="44" name="文本框 139"/>
                  <p:cNvSpPr txBox="1"/>
                  <p:nvPr/>
                </p:nvSpPr>
                <p:spPr>
                  <a:xfrm>
                    <a:off x="1317259" y="2132652"/>
                    <a:ext cx="3342956" cy="507831"/>
                  </a:xfrm>
                  <a:prstGeom prst="rect">
                    <a:avLst/>
                  </a:prstGeom>
                  <a:noFill/>
                </p:spPr>
                <p:txBody>
                  <a:bodyPr wrap="square" lIns="0" tIns="0" rIns="0" bIns="0">
                    <a:normAutofit lnSpcReduction="10000"/>
                  </a:bodyPr>
                  <a:lstStyle/>
                  <a:p>
                    <a:pPr>
                      <a:lnSpc>
                        <a:spcPct val="120000"/>
                      </a:lnSpc>
                    </a:pPr>
                    <a:r>
                      <a:rPr lang="zh-CN" altLang="en-US" sz="1000" dirty="0" smtClean="0">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zh-CN" altLang="en-US" sz="1000" dirty="0">
                      <a:latin typeface="Arial" panose="020B0604020202020204" pitchFamily="34" charset="0"/>
                      <a:ea typeface="微软雅黑" panose="020B0503020204020204" pitchFamily="34" charset="-122"/>
                      <a:sym typeface="Arial" panose="020B0604020202020204" pitchFamily="34" charset="0"/>
                    </a:endParaRPr>
                  </a:p>
                </p:txBody>
              </p:sp>
              <p:sp>
                <p:nvSpPr>
                  <p:cNvPr id="45" name="矩形 44"/>
                  <p:cNvSpPr/>
                  <p:nvPr/>
                </p:nvSpPr>
                <p:spPr>
                  <a:xfrm>
                    <a:off x="1317257" y="1824875"/>
                    <a:ext cx="3761195" cy="307777"/>
                  </a:xfrm>
                  <a:prstGeom prst="rect">
                    <a:avLst/>
                  </a:prstGeom>
                </p:spPr>
                <p:txBody>
                  <a:bodyPr wrap="none" lIns="0" tIns="0" rIns="0" bIns="0">
                    <a:normAutofit lnSpcReduction="10000"/>
                  </a:bodyPr>
                  <a:lstStyle/>
                  <a:p>
                    <a:r>
                      <a:rPr lang="zh-CN" altLang="en-US" sz="1600" b="1" dirty="0" smtClean="0">
                        <a:solidFill>
                          <a:schemeClr val="accent2"/>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600" b="1"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1" name="组合 40"/>
                <p:cNvGrpSpPr/>
                <p:nvPr/>
              </p:nvGrpSpPr>
              <p:grpSpPr>
                <a:xfrm>
                  <a:off x="1193500" y="4139453"/>
                  <a:ext cx="3761195" cy="815608"/>
                  <a:chOff x="1317257" y="1824875"/>
                  <a:chExt cx="3761195" cy="815608"/>
                </a:xfrm>
              </p:grpSpPr>
              <p:sp>
                <p:nvSpPr>
                  <p:cNvPr id="42" name="文本框 137"/>
                  <p:cNvSpPr txBox="1"/>
                  <p:nvPr/>
                </p:nvSpPr>
                <p:spPr>
                  <a:xfrm>
                    <a:off x="1317259" y="2132652"/>
                    <a:ext cx="3342956" cy="507831"/>
                  </a:xfrm>
                  <a:prstGeom prst="rect">
                    <a:avLst/>
                  </a:prstGeom>
                  <a:noFill/>
                </p:spPr>
                <p:txBody>
                  <a:bodyPr wrap="square" lIns="0" tIns="0" rIns="0" bIns="0">
                    <a:normAutofit lnSpcReduction="10000"/>
                  </a:bodyPr>
                  <a:lstStyle/>
                  <a:p>
                    <a:pPr>
                      <a:lnSpc>
                        <a:spcPct val="120000"/>
                      </a:lnSpc>
                    </a:pPr>
                    <a:r>
                      <a:rPr lang="zh-CN" altLang="en-US" sz="1000" dirty="0" smtClean="0">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zh-CN" altLang="en-US" sz="1000" dirty="0">
                      <a:latin typeface="Arial" panose="020B0604020202020204" pitchFamily="34" charset="0"/>
                      <a:ea typeface="微软雅黑" panose="020B0503020204020204" pitchFamily="34" charset="-122"/>
                      <a:sym typeface="Arial" panose="020B0604020202020204" pitchFamily="34" charset="0"/>
                    </a:endParaRPr>
                  </a:p>
                </p:txBody>
              </p:sp>
              <p:sp>
                <p:nvSpPr>
                  <p:cNvPr id="43" name="矩形 42"/>
                  <p:cNvSpPr/>
                  <p:nvPr/>
                </p:nvSpPr>
                <p:spPr>
                  <a:xfrm>
                    <a:off x="1317257" y="1824875"/>
                    <a:ext cx="3761195" cy="307777"/>
                  </a:xfrm>
                  <a:prstGeom prst="rect">
                    <a:avLst/>
                  </a:prstGeom>
                </p:spPr>
                <p:txBody>
                  <a:bodyPr wrap="none" lIns="0" tIns="0" rIns="0" bIns="0">
                    <a:normAutofit lnSpcReduction="10000"/>
                  </a:bodyPr>
                  <a:lstStyle/>
                  <a:p>
                    <a:r>
                      <a:rPr lang="zh-CN" altLang="en-US" sz="1600" b="1" dirty="0" smtClean="0">
                        <a:solidFill>
                          <a:schemeClr val="accent5"/>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600" b="1" dirty="0">
                      <a:solidFill>
                        <a:schemeClr val="accent5"/>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36" name="组合 35"/>
              <p:cNvGrpSpPr/>
              <p:nvPr/>
            </p:nvGrpSpPr>
            <p:grpSpPr>
              <a:xfrm>
                <a:off x="1307468" y="2710116"/>
                <a:ext cx="2448272" cy="1338747"/>
                <a:chOff x="1307468" y="2924944"/>
                <a:chExt cx="2448272" cy="1338747"/>
              </a:xfrm>
            </p:grpSpPr>
            <p:cxnSp>
              <p:nvCxnSpPr>
                <p:cNvPr id="37" name="直接连接符 36"/>
                <p:cNvCxnSpPr/>
                <p:nvPr/>
              </p:nvCxnSpPr>
              <p:spPr>
                <a:xfrm>
                  <a:off x="1307468"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1307468" y="4263691"/>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grpSp>
      <p:sp>
        <p:nvSpPr>
          <p:cNvPr id="58" name="矩形 57"/>
          <p:cNvSpPr/>
          <p:nvPr/>
        </p:nvSpPr>
        <p:spPr>
          <a:xfrm>
            <a:off x="1"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1+#ppt_w/2"/>
                                          </p:val>
                                        </p:tav>
                                        <p:tav tm="100000">
                                          <p:val>
                                            <p:strVal val="#ppt_x"/>
                                          </p:val>
                                        </p:tav>
                                      </p:tavLst>
                                    </p:anim>
                                    <p:anim calcmode="lin" valueType="num">
                                      <p:cBhvr additive="base">
                                        <p:cTn id="12"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custDataLst>
              <p:tags r:id="rId1"/>
            </p:custDataLst>
          </p:nvPr>
        </p:nvSpPr>
        <p:spPr>
          <a:xfrm>
            <a:off x="521545" y="459719"/>
            <a:ext cx="8622455" cy="22245"/>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1"/>
          </a:solidFill>
          <a:ln>
            <a:solidFill>
              <a:srgbClr val="88D27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420">
              <a:latin typeface="Arial" panose="020B0604020202020204" pitchFamily="34" charset="0"/>
              <a:ea typeface="微软雅黑" panose="020B0503020204020204" pitchFamily="34" charset="-122"/>
              <a:sym typeface="Arial" panose="020B0604020202020204" pitchFamily="34" charset="0"/>
            </a:endParaRPr>
          </a:p>
        </p:txBody>
      </p:sp>
      <p:sp>
        <p:nvSpPr>
          <p:cNvPr id="5" name="任意多边形 4"/>
          <p:cNvSpPr/>
          <p:nvPr>
            <p:custDataLst>
              <p:tags r:id="rId2"/>
            </p:custDataLst>
          </p:nvPr>
        </p:nvSpPr>
        <p:spPr>
          <a:xfrm>
            <a:off x="1" y="100217"/>
            <a:ext cx="410465" cy="381747"/>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42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Content Placeholder 2"/>
          <p:cNvSpPr txBox="1"/>
          <p:nvPr/>
        </p:nvSpPr>
        <p:spPr>
          <a:xfrm>
            <a:off x="699345" y="161315"/>
            <a:ext cx="2181013" cy="246221"/>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600" dirty="0" smtClean="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完成项目展示</a:t>
            </a:r>
            <a:endParaRPr lang="en-US" sz="1600"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 name="Group 71"/>
          <p:cNvGrpSpPr/>
          <p:nvPr/>
        </p:nvGrpSpPr>
        <p:grpSpPr>
          <a:xfrm>
            <a:off x="1133353" y="1771645"/>
            <a:ext cx="1635059" cy="1067272"/>
            <a:chOff x="3967163" y="2174875"/>
            <a:chExt cx="1216025" cy="793751"/>
          </a:xfrm>
        </p:grpSpPr>
        <p:sp>
          <p:nvSpPr>
            <p:cNvPr id="8" name="Oval 9"/>
            <p:cNvSpPr>
              <a:spLocks noChangeArrowheads="1"/>
            </p:cNvSpPr>
            <p:nvPr/>
          </p:nvSpPr>
          <p:spPr bwMode="auto">
            <a:xfrm>
              <a:off x="3994151" y="2174875"/>
              <a:ext cx="276225" cy="280988"/>
            </a:xfrm>
            <a:prstGeom prst="ellipse">
              <a:avLst/>
            </a:prstGeom>
            <a:solidFill>
              <a:schemeClr val="accent1"/>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Oval 10"/>
            <p:cNvSpPr>
              <a:spLocks noChangeArrowheads="1"/>
            </p:cNvSpPr>
            <p:nvPr/>
          </p:nvSpPr>
          <p:spPr bwMode="auto">
            <a:xfrm>
              <a:off x="4879976" y="2174875"/>
              <a:ext cx="277813" cy="280988"/>
            </a:xfrm>
            <a:prstGeom prst="ellipse">
              <a:avLst/>
            </a:prstGeom>
            <a:solidFill>
              <a:schemeClr val="accent1"/>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11"/>
            <p:cNvSpPr/>
            <p:nvPr/>
          </p:nvSpPr>
          <p:spPr bwMode="auto">
            <a:xfrm>
              <a:off x="3967163" y="2490788"/>
              <a:ext cx="557213" cy="477838"/>
            </a:xfrm>
            <a:custGeom>
              <a:avLst/>
              <a:gdLst/>
              <a:ahLst/>
              <a:cxnLst>
                <a:cxn ang="0">
                  <a:pos x="140" y="80"/>
                </a:cxn>
                <a:cxn ang="0">
                  <a:pos x="147" y="60"/>
                </a:cxn>
                <a:cxn ang="0">
                  <a:pos x="93" y="25"/>
                </a:cxn>
                <a:cxn ang="0">
                  <a:pos x="75" y="8"/>
                </a:cxn>
                <a:cxn ang="0">
                  <a:pos x="75" y="7"/>
                </a:cxn>
                <a:cxn ang="0">
                  <a:pos x="53" y="0"/>
                </a:cxn>
                <a:cxn ang="0">
                  <a:pos x="33" y="0"/>
                </a:cxn>
                <a:cxn ang="0">
                  <a:pos x="0" y="33"/>
                </a:cxn>
                <a:cxn ang="0">
                  <a:pos x="0" y="126"/>
                </a:cxn>
                <a:cxn ang="0">
                  <a:pos x="87" y="126"/>
                </a:cxn>
                <a:cxn ang="0">
                  <a:pos x="87" y="66"/>
                </a:cxn>
                <a:cxn ang="0">
                  <a:pos x="145" y="92"/>
                </a:cxn>
                <a:cxn ang="0">
                  <a:pos x="140" y="80"/>
                </a:cxn>
              </a:cxnLst>
              <a:rect l="0" t="0" r="r" b="b"/>
              <a:pathLst>
                <a:path w="147" h="126">
                  <a:moveTo>
                    <a:pt x="140" y="80"/>
                  </a:moveTo>
                  <a:cubicBezTo>
                    <a:pt x="139" y="73"/>
                    <a:pt x="142" y="65"/>
                    <a:pt x="147" y="60"/>
                  </a:cubicBezTo>
                  <a:cubicBezTo>
                    <a:pt x="116" y="54"/>
                    <a:pt x="104" y="39"/>
                    <a:pt x="93" y="25"/>
                  </a:cubicBezTo>
                  <a:cubicBezTo>
                    <a:pt x="87" y="19"/>
                    <a:pt x="82" y="12"/>
                    <a:pt x="75" y="8"/>
                  </a:cubicBezTo>
                  <a:cubicBezTo>
                    <a:pt x="75" y="8"/>
                    <a:pt x="75" y="8"/>
                    <a:pt x="75" y="7"/>
                  </a:cubicBezTo>
                  <a:cubicBezTo>
                    <a:pt x="69" y="3"/>
                    <a:pt x="61" y="0"/>
                    <a:pt x="53" y="0"/>
                  </a:cubicBezTo>
                  <a:cubicBezTo>
                    <a:pt x="33" y="0"/>
                    <a:pt x="33" y="0"/>
                    <a:pt x="33" y="0"/>
                  </a:cubicBezTo>
                  <a:cubicBezTo>
                    <a:pt x="15" y="0"/>
                    <a:pt x="0" y="15"/>
                    <a:pt x="0" y="33"/>
                  </a:cubicBezTo>
                  <a:cubicBezTo>
                    <a:pt x="0" y="126"/>
                    <a:pt x="0" y="126"/>
                    <a:pt x="0" y="126"/>
                  </a:cubicBezTo>
                  <a:cubicBezTo>
                    <a:pt x="87" y="126"/>
                    <a:pt x="87" y="126"/>
                    <a:pt x="87" y="126"/>
                  </a:cubicBezTo>
                  <a:cubicBezTo>
                    <a:pt x="87" y="66"/>
                    <a:pt x="87" y="66"/>
                    <a:pt x="87" y="66"/>
                  </a:cubicBezTo>
                  <a:cubicBezTo>
                    <a:pt x="99" y="77"/>
                    <a:pt x="117" y="87"/>
                    <a:pt x="145" y="92"/>
                  </a:cubicBezTo>
                  <a:cubicBezTo>
                    <a:pt x="143" y="89"/>
                    <a:pt x="141" y="85"/>
                    <a:pt x="140" y="80"/>
                  </a:cubicBezTo>
                  <a:close/>
                </a:path>
              </a:pathLst>
            </a:custGeom>
            <a:solidFill>
              <a:schemeClr val="accent1"/>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12"/>
            <p:cNvSpPr/>
            <p:nvPr/>
          </p:nvSpPr>
          <p:spPr bwMode="auto">
            <a:xfrm>
              <a:off x="4532313" y="2490788"/>
              <a:ext cx="650875" cy="477838"/>
            </a:xfrm>
            <a:custGeom>
              <a:avLst/>
              <a:gdLst/>
              <a:ahLst/>
              <a:cxnLst>
                <a:cxn ang="0">
                  <a:pos x="139" y="0"/>
                </a:cxn>
                <a:cxn ang="0">
                  <a:pos x="119" y="0"/>
                </a:cxn>
                <a:cxn ang="0">
                  <a:pos x="97" y="7"/>
                </a:cxn>
                <a:cxn ang="0">
                  <a:pos x="97" y="8"/>
                </a:cxn>
                <a:cxn ang="0">
                  <a:pos x="79" y="25"/>
                </a:cxn>
                <a:cxn ang="0">
                  <a:pos x="15" y="62"/>
                </a:cxn>
                <a:cxn ang="0">
                  <a:pos x="1" y="79"/>
                </a:cxn>
                <a:cxn ang="0">
                  <a:pos x="17" y="94"/>
                </a:cxn>
                <a:cxn ang="0">
                  <a:pos x="19" y="94"/>
                </a:cxn>
                <a:cxn ang="0">
                  <a:pos x="85" y="66"/>
                </a:cxn>
                <a:cxn ang="0">
                  <a:pos x="85" y="126"/>
                </a:cxn>
                <a:cxn ang="0">
                  <a:pos x="172" y="126"/>
                </a:cxn>
                <a:cxn ang="0">
                  <a:pos x="172" y="33"/>
                </a:cxn>
                <a:cxn ang="0">
                  <a:pos x="139" y="0"/>
                </a:cxn>
              </a:cxnLst>
              <a:rect l="0" t="0" r="r" b="b"/>
              <a:pathLst>
                <a:path w="172" h="126">
                  <a:moveTo>
                    <a:pt x="139" y="0"/>
                  </a:moveTo>
                  <a:cubicBezTo>
                    <a:pt x="119" y="0"/>
                    <a:pt x="119" y="0"/>
                    <a:pt x="119" y="0"/>
                  </a:cubicBezTo>
                  <a:cubicBezTo>
                    <a:pt x="111" y="0"/>
                    <a:pt x="103" y="3"/>
                    <a:pt x="97" y="7"/>
                  </a:cubicBezTo>
                  <a:cubicBezTo>
                    <a:pt x="97" y="8"/>
                    <a:pt x="97" y="8"/>
                    <a:pt x="97" y="8"/>
                  </a:cubicBezTo>
                  <a:cubicBezTo>
                    <a:pt x="90" y="12"/>
                    <a:pt x="85" y="19"/>
                    <a:pt x="79" y="25"/>
                  </a:cubicBezTo>
                  <a:cubicBezTo>
                    <a:pt x="67" y="40"/>
                    <a:pt x="54" y="58"/>
                    <a:pt x="15" y="62"/>
                  </a:cubicBezTo>
                  <a:cubicBezTo>
                    <a:pt x="6" y="63"/>
                    <a:pt x="0" y="71"/>
                    <a:pt x="1" y="79"/>
                  </a:cubicBezTo>
                  <a:cubicBezTo>
                    <a:pt x="2" y="88"/>
                    <a:pt x="9" y="94"/>
                    <a:pt x="17" y="94"/>
                  </a:cubicBezTo>
                  <a:cubicBezTo>
                    <a:pt x="17" y="94"/>
                    <a:pt x="18" y="94"/>
                    <a:pt x="19" y="94"/>
                  </a:cubicBezTo>
                  <a:cubicBezTo>
                    <a:pt x="51" y="90"/>
                    <a:pt x="71" y="78"/>
                    <a:pt x="85" y="66"/>
                  </a:cubicBezTo>
                  <a:cubicBezTo>
                    <a:pt x="85" y="126"/>
                    <a:pt x="85" y="126"/>
                    <a:pt x="85" y="126"/>
                  </a:cubicBezTo>
                  <a:cubicBezTo>
                    <a:pt x="172" y="126"/>
                    <a:pt x="172" y="126"/>
                    <a:pt x="172" y="126"/>
                  </a:cubicBezTo>
                  <a:cubicBezTo>
                    <a:pt x="172" y="33"/>
                    <a:pt x="172" y="33"/>
                    <a:pt x="172" y="33"/>
                  </a:cubicBezTo>
                  <a:cubicBezTo>
                    <a:pt x="172" y="15"/>
                    <a:pt x="157" y="0"/>
                    <a:pt x="139" y="0"/>
                  </a:cubicBezTo>
                  <a:close/>
                </a:path>
              </a:pathLst>
            </a:custGeom>
            <a:solidFill>
              <a:schemeClr val="accent1"/>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Line 13"/>
            <p:cNvSpPr>
              <a:spLocks noChangeShapeType="1"/>
            </p:cNvSpPr>
            <p:nvPr/>
          </p:nvSpPr>
          <p:spPr bwMode="auto">
            <a:xfrm>
              <a:off x="5059363" y="2490788"/>
              <a:ext cx="1588" cy="1588"/>
            </a:xfrm>
            <a:prstGeom prst="line">
              <a:avLst/>
            </a:prstGeom>
            <a:no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3" name="Line 14"/>
            <p:cNvSpPr>
              <a:spLocks noChangeShapeType="1"/>
            </p:cNvSpPr>
            <p:nvPr/>
          </p:nvSpPr>
          <p:spPr bwMode="auto">
            <a:xfrm>
              <a:off x="5059363" y="2490788"/>
              <a:ext cx="1588" cy="1588"/>
            </a:xfrm>
            <a:prstGeom prst="line">
              <a:avLst/>
            </a:prstGeom>
            <a:no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 name="Group 77"/>
          <p:cNvGrpSpPr/>
          <p:nvPr/>
        </p:nvGrpSpPr>
        <p:grpSpPr>
          <a:xfrm>
            <a:off x="690111" y="2302150"/>
            <a:ext cx="2521542" cy="914360"/>
            <a:chOff x="1133940" y="2819892"/>
            <a:chExt cx="2521542" cy="914360"/>
          </a:xfrm>
          <a:solidFill>
            <a:schemeClr val="accent1"/>
          </a:solidFill>
        </p:grpSpPr>
        <p:sp>
          <p:nvSpPr>
            <p:cNvPr id="15" name="L-Shape 75"/>
            <p:cNvSpPr/>
            <p:nvPr/>
          </p:nvSpPr>
          <p:spPr>
            <a:xfrm>
              <a:off x="1133940" y="2819892"/>
              <a:ext cx="1670603" cy="914360"/>
            </a:xfrm>
            <a:prstGeom prst="corner">
              <a:avLst>
                <a:gd name="adj1" fmla="val 13050"/>
                <a:gd name="adj2" fmla="val 1172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6" name="L-Shape 76"/>
            <p:cNvSpPr/>
            <p:nvPr/>
          </p:nvSpPr>
          <p:spPr>
            <a:xfrm flipH="1">
              <a:off x="1984879" y="2819892"/>
              <a:ext cx="1670603" cy="914360"/>
            </a:xfrm>
            <a:prstGeom prst="corner">
              <a:avLst>
                <a:gd name="adj1" fmla="val 13050"/>
                <a:gd name="adj2" fmla="val 1172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17" name="Footer Text"/>
          <p:cNvSpPr txBox="1"/>
          <p:nvPr/>
        </p:nvSpPr>
        <p:spPr>
          <a:xfrm>
            <a:off x="597118" y="3643400"/>
            <a:ext cx="2707529" cy="646331"/>
          </a:xfrm>
          <a:prstGeom prst="rect">
            <a:avLst/>
          </a:prstGeom>
          <a:noFill/>
        </p:spPr>
        <p:txBody>
          <a:bodyPr wrap="square" lIns="0" tIns="0" rIns="0" bIns="0" rtlCol="0">
            <a:spAutoFit/>
          </a:bodyPr>
          <a:lstStyle/>
          <a:p>
            <a:pPr algn="ctr"/>
            <a:r>
              <a:rPr lang="zh-CN" altLang="en-US" sz="1200" b="1"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添加小标题</a:t>
            </a:r>
            <a:endParaRPr lang="en-US" sz="1200" b="1"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endParaRPr>
          </a:p>
          <a:p>
            <a:pPr algn="ctr"/>
            <a:r>
              <a:rPr lang="zh-CN" altLang="en-US" sz="1000" dirty="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br>
              <a:rPr lang="en-US" sz="1000" dirty="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br>
            <a:endParaRPr lang="en-US" sz="10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104"/>
          <p:cNvSpPr/>
          <p:nvPr/>
        </p:nvSpPr>
        <p:spPr>
          <a:xfrm>
            <a:off x="3592682" y="2359383"/>
            <a:ext cx="991382" cy="866592"/>
          </a:xfrm>
          <a:custGeom>
            <a:avLst/>
            <a:gdLst>
              <a:gd name="connsiteX0" fmla="*/ 0 w 1571625"/>
              <a:gd name="connsiteY0" fmla="*/ 206070 h 1373798"/>
              <a:gd name="connsiteX1" fmla="*/ 884726 w 1571625"/>
              <a:gd name="connsiteY1" fmla="*/ 206070 h 1373798"/>
              <a:gd name="connsiteX2" fmla="*/ 884726 w 1571625"/>
              <a:gd name="connsiteY2" fmla="*/ 0 h 1373798"/>
              <a:gd name="connsiteX3" fmla="*/ 1571625 w 1571625"/>
              <a:gd name="connsiteY3" fmla="*/ 686899 h 1373798"/>
              <a:gd name="connsiteX4" fmla="*/ 884726 w 1571625"/>
              <a:gd name="connsiteY4" fmla="*/ 1373798 h 1373798"/>
              <a:gd name="connsiteX5" fmla="*/ 884726 w 1571625"/>
              <a:gd name="connsiteY5" fmla="*/ 1167728 h 1373798"/>
              <a:gd name="connsiteX6" fmla="*/ 0 w 1571625"/>
              <a:gd name="connsiteY6" fmla="*/ 1167728 h 1373798"/>
              <a:gd name="connsiteX7" fmla="*/ 0 w 1571625"/>
              <a:gd name="connsiteY7" fmla="*/ 206070 h 13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1625" h="1373798">
                <a:moveTo>
                  <a:pt x="0" y="206070"/>
                </a:moveTo>
                <a:lnTo>
                  <a:pt x="884726" y="206070"/>
                </a:lnTo>
                <a:lnTo>
                  <a:pt x="884726" y="0"/>
                </a:lnTo>
                <a:lnTo>
                  <a:pt x="1571625" y="686899"/>
                </a:lnTo>
                <a:lnTo>
                  <a:pt x="884726" y="1373798"/>
                </a:lnTo>
                <a:lnTo>
                  <a:pt x="884726" y="1167728"/>
                </a:lnTo>
                <a:lnTo>
                  <a:pt x="0" y="1167728"/>
                </a:lnTo>
                <a:lnTo>
                  <a:pt x="0" y="206070"/>
                </a:lnTo>
                <a:close/>
              </a:path>
            </a:pathLst>
          </a:custGeom>
          <a:solidFill>
            <a:schemeClr val="accent1">
              <a:alpha val="90000"/>
            </a:schemeClr>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438627" tIns="217500" rIns="435411" bIns="217500" numCol="1" spcCol="1270" anchor="ctr" anchorCtr="0">
            <a:noAutofit/>
          </a:bodyPr>
          <a:lstStyle/>
          <a:p>
            <a:pPr marL="171450" lvl="1" indent="-171450" defTabSz="800100">
              <a:lnSpc>
                <a:spcPct val="90000"/>
              </a:lnSpc>
              <a:spcBef>
                <a:spcPct val="0"/>
              </a:spcBef>
              <a:spcAft>
                <a:spcPct val="15000"/>
              </a:spcAft>
            </a:pPr>
            <a:r>
              <a:rPr lang="en-US" sz="4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 </a:t>
            </a:r>
            <a:endParaRPr lang="en-US" sz="4800" kern="12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9" name="Group 134"/>
          <p:cNvGrpSpPr>
            <a:grpSpLocks noChangeAspect="1"/>
          </p:cNvGrpSpPr>
          <p:nvPr/>
        </p:nvGrpSpPr>
        <p:grpSpPr>
          <a:xfrm>
            <a:off x="1561783" y="2827085"/>
            <a:ext cx="778199" cy="778850"/>
            <a:chOff x="3287425" y="1417883"/>
            <a:chExt cx="648499" cy="649042"/>
          </a:xfrm>
        </p:grpSpPr>
        <p:sp>
          <p:nvSpPr>
            <p:cNvPr id="20" name="Oval 108"/>
            <p:cNvSpPr>
              <a:spLocks noChangeAspect="1"/>
            </p:cNvSpPr>
            <p:nvPr/>
          </p:nvSpPr>
          <p:spPr>
            <a:xfrm>
              <a:off x="3287425" y="1417883"/>
              <a:ext cx="648499" cy="649042"/>
            </a:xfrm>
            <a:prstGeom prst="ellipse">
              <a:avLst/>
            </a:prstGeom>
            <a:solidFill>
              <a:schemeClr val="accent1">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Oval 110"/>
            <p:cNvSpPr>
              <a:spLocks noChangeAspect="1"/>
            </p:cNvSpPr>
            <p:nvPr/>
          </p:nvSpPr>
          <p:spPr>
            <a:xfrm>
              <a:off x="3362252" y="1492773"/>
              <a:ext cx="498845" cy="499263"/>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Group 121"/>
          <p:cNvGrpSpPr/>
          <p:nvPr/>
        </p:nvGrpSpPr>
        <p:grpSpPr>
          <a:xfrm>
            <a:off x="4837815" y="2302150"/>
            <a:ext cx="2521542" cy="914360"/>
            <a:chOff x="1133940" y="2819892"/>
            <a:chExt cx="2521542" cy="914360"/>
          </a:xfrm>
          <a:solidFill>
            <a:schemeClr val="accent2"/>
          </a:solidFill>
        </p:grpSpPr>
        <p:sp>
          <p:nvSpPr>
            <p:cNvPr id="23" name="L-Shape 124"/>
            <p:cNvSpPr/>
            <p:nvPr/>
          </p:nvSpPr>
          <p:spPr>
            <a:xfrm>
              <a:off x="1133940" y="2819892"/>
              <a:ext cx="1670603" cy="914360"/>
            </a:xfrm>
            <a:prstGeom prst="corner">
              <a:avLst>
                <a:gd name="adj1" fmla="val 13050"/>
                <a:gd name="adj2" fmla="val 1172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4" name="L-Shape 125"/>
            <p:cNvSpPr/>
            <p:nvPr/>
          </p:nvSpPr>
          <p:spPr>
            <a:xfrm flipH="1">
              <a:off x="1984879" y="2819892"/>
              <a:ext cx="1670603" cy="914360"/>
            </a:xfrm>
            <a:prstGeom prst="corner">
              <a:avLst>
                <a:gd name="adj1" fmla="val 13050"/>
                <a:gd name="adj2" fmla="val 1172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25" name="Footer Text"/>
          <p:cNvSpPr txBox="1"/>
          <p:nvPr/>
        </p:nvSpPr>
        <p:spPr>
          <a:xfrm>
            <a:off x="4744822" y="3643400"/>
            <a:ext cx="2707529" cy="646331"/>
          </a:xfrm>
          <a:prstGeom prst="rect">
            <a:avLst/>
          </a:prstGeom>
          <a:noFill/>
        </p:spPr>
        <p:txBody>
          <a:bodyPr wrap="square" lIns="0" tIns="0" rIns="0" bIns="0" rtlCol="0">
            <a:spAutoFit/>
          </a:bodyPr>
          <a:lstStyle/>
          <a:p>
            <a:pPr algn="ctr"/>
            <a:r>
              <a:rPr lang="zh-CN" altLang="en-US" sz="1200" b="1" dirty="0" smtClean="0">
                <a:solidFill>
                  <a:schemeClr val="accent2"/>
                </a:solidFill>
                <a:latin typeface="Arial" panose="020B0604020202020204" pitchFamily="34" charset="0"/>
                <a:ea typeface="微软雅黑" panose="020B0503020204020204" pitchFamily="34" charset="-122"/>
                <a:sym typeface="Arial" panose="020B0604020202020204" pitchFamily="34" charset="0"/>
              </a:rPr>
              <a:t>添加小标题</a:t>
            </a:r>
            <a:endParaRPr lang="en-US" sz="1200" b="1" dirty="0" smtClean="0">
              <a:solidFill>
                <a:schemeClr val="accent2"/>
              </a:solidFill>
              <a:latin typeface="Arial" panose="020B0604020202020204" pitchFamily="34" charset="0"/>
              <a:ea typeface="微软雅黑" panose="020B0503020204020204" pitchFamily="34" charset="-122"/>
              <a:sym typeface="Arial" panose="020B0604020202020204" pitchFamily="34" charset="0"/>
            </a:endParaRPr>
          </a:p>
          <a:p>
            <a:pPr algn="ctr"/>
            <a:r>
              <a:rPr lang="zh-CN" altLang="en-US" sz="1000" dirty="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br>
              <a:rPr lang="en-US" sz="1000" dirty="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br>
            <a:endParaRPr lang="en-US" sz="10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6" name="Group 128"/>
          <p:cNvGrpSpPr/>
          <p:nvPr/>
        </p:nvGrpSpPr>
        <p:grpSpPr>
          <a:xfrm flipH="1">
            <a:off x="5514018" y="1152123"/>
            <a:ext cx="949325" cy="1828799"/>
            <a:chOff x="6457950" y="1112838"/>
            <a:chExt cx="949325" cy="1828799"/>
          </a:xfrm>
          <a:solidFill>
            <a:schemeClr val="accent2"/>
          </a:solidFill>
        </p:grpSpPr>
        <p:sp>
          <p:nvSpPr>
            <p:cNvPr id="27" name="Freeform 18"/>
            <p:cNvSpPr>
              <a:spLocks noEditPoints="1"/>
            </p:cNvSpPr>
            <p:nvPr/>
          </p:nvSpPr>
          <p:spPr bwMode="auto">
            <a:xfrm>
              <a:off x="6834188" y="1112838"/>
              <a:ext cx="379413" cy="377825"/>
            </a:xfrm>
            <a:custGeom>
              <a:avLst/>
              <a:gdLst/>
              <a:ahLst/>
              <a:cxnLst>
                <a:cxn ang="0">
                  <a:pos x="100" y="50"/>
                </a:cxn>
                <a:cxn ang="0">
                  <a:pos x="50" y="100"/>
                </a:cxn>
                <a:cxn ang="0">
                  <a:pos x="0" y="50"/>
                </a:cxn>
                <a:cxn ang="0">
                  <a:pos x="50" y="0"/>
                </a:cxn>
                <a:cxn ang="0">
                  <a:pos x="100" y="50"/>
                </a:cxn>
                <a:cxn ang="0">
                  <a:pos x="100" y="50"/>
                </a:cxn>
                <a:cxn ang="0">
                  <a:pos x="100" y="50"/>
                </a:cxn>
              </a:cxnLst>
              <a:rect l="0" t="0" r="r" b="b"/>
              <a:pathLst>
                <a:path w="100" h="100">
                  <a:moveTo>
                    <a:pt x="100" y="50"/>
                  </a:moveTo>
                  <a:cubicBezTo>
                    <a:pt x="100" y="78"/>
                    <a:pt x="77" y="100"/>
                    <a:pt x="50" y="100"/>
                  </a:cubicBezTo>
                  <a:cubicBezTo>
                    <a:pt x="22" y="100"/>
                    <a:pt x="0" y="78"/>
                    <a:pt x="0" y="50"/>
                  </a:cubicBezTo>
                  <a:cubicBezTo>
                    <a:pt x="0" y="23"/>
                    <a:pt x="22" y="0"/>
                    <a:pt x="50" y="0"/>
                  </a:cubicBezTo>
                  <a:cubicBezTo>
                    <a:pt x="77" y="0"/>
                    <a:pt x="100" y="23"/>
                    <a:pt x="100" y="50"/>
                  </a:cubicBezTo>
                  <a:close/>
                  <a:moveTo>
                    <a:pt x="100" y="50"/>
                  </a:moveTo>
                  <a:cubicBezTo>
                    <a:pt x="100" y="50"/>
                    <a:pt x="100" y="50"/>
                    <a:pt x="100" y="50"/>
                  </a:cubicBezTo>
                </a:path>
              </a:pathLst>
            </a:custGeom>
            <a:grp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19"/>
            <p:cNvSpPr>
              <a:spLocks noEditPoints="1"/>
            </p:cNvSpPr>
            <p:nvPr/>
          </p:nvSpPr>
          <p:spPr bwMode="auto">
            <a:xfrm>
              <a:off x="6457950" y="1501775"/>
              <a:ext cx="949325" cy="1439862"/>
            </a:xfrm>
            <a:custGeom>
              <a:avLst/>
              <a:gdLst/>
              <a:ahLst/>
              <a:cxnLst>
                <a:cxn ang="0">
                  <a:pos x="182" y="9"/>
                </a:cxn>
                <a:cxn ang="0">
                  <a:pos x="179" y="8"/>
                </a:cxn>
                <a:cxn ang="0">
                  <a:pos x="161" y="0"/>
                </a:cxn>
                <a:cxn ang="0">
                  <a:pos x="149" y="13"/>
                </a:cxn>
                <a:cxn ang="0">
                  <a:pos x="137" y="0"/>
                </a:cxn>
                <a:cxn ang="0">
                  <a:pos x="136" y="0"/>
                </a:cxn>
                <a:cxn ang="0">
                  <a:pos x="118" y="8"/>
                </a:cxn>
                <a:cxn ang="0">
                  <a:pos x="115" y="9"/>
                </a:cxn>
                <a:cxn ang="0">
                  <a:pos x="81" y="42"/>
                </a:cxn>
                <a:cxn ang="0">
                  <a:pos x="30" y="71"/>
                </a:cxn>
                <a:cxn ang="0">
                  <a:pos x="5" y="80"/>
                </a:cxn>
                <a:cxn ang="0">
                  <a:pos x="14" y="106"/>
                </a:cxn>
                <a:cxn ang="0">
                  <a:pos x="41" y="113"/>
                </a:cxn>
                <a:cxn ang="0">
                  <a:pos x="97" y="82"/>
                </a:cxn>
                <a:cxn ang="0">
                  <a:pos x="97" y="154"/>
                </a:cxn>
                <a:cxn ang="0">
                  <a:pos x="100" y="169"/>
                </a:cxn>
                <a:cxn ang="0">
                  <a:pos x="100" y="172"/>
                </a:cxn>
                <a:cxn ang="0">
                  <a:pos x="100" y="358"/>
                </a:cxn>
                <a:cxn ang="0">
                  <a:pos x="123" y="381"/>
                </a:cxn>
                <a:cxn ang="0">
                  <a:pos x="146" y="358"/>
                </a:cxn>
                <a:cxn ang="0">
                  <a:pos x="146" y="198"/>
                </a:cxn>
                <a:cxn ang="0">
                  <a:pos x="149" y="198"/>
                </a:cxn>
                <a:cxn ang="0">
                  <a:pos x="149" y="198"/>
                </a:cxn>
                <a:cxn ang="0">
                  <a:pos x="149" y="358"/>
                </a:cxn>
                <a:cxn ang="0">
                  <a:pos x="172" y="381"/>
                </a:cxn>
                <a:cxn ang="0">
                  <a:pos x="195" y="358"/>
                </a:cxn>
                <a:cxn ang="0">
                  <a:pos x="195" y="173"/>
                </a:cxn>
                <a:cxn ang="0">
                  <a:pos x="200" y="154"/>
                </a:cxn>
                <a:cxn ang="0">
                  <a:pos x="200" y="92"/>
                </a:cxn>
                <a:cxn ang="0">
                  <a:pos x="204" y="160"/>
                </a:cxn>
                <a:cxn ang="0">
                  <a:pos x="222" y="181"/>
                </a:cxn>
                <a:cxn ang="0">
                  <a:pos x="223" y="181"/>
                </a:cxn>
                <a:cxn ang="0">
                  <a:pos x="243" y="163"/>
                </a:cxn>
                <a:cxn ang="0">
                  <a:pos x="182" y="9"/>
                </a:cxn>
                <a:cxn ang="0">
                  <a:pos x="149" y="112"/>
                </a:cxn>
                <a:cxn ang="0">
                  <a:pos x="136" y="95"/>
                </a:cxn>
                <a:cxn ang="0">
                  <a:pos x="149" y="15"/>
                </a:cxn>
                <a:cxn ang="0">
                  <a:pos x="149" y="15"/>
                </a:cxn>
                <a:cxn ang="0">
                  <a:pos x="161" y="95"/>
                </a:cxn>
                <a:cxn ang="0">
                  <a:pos x="149" y="112"/>
                </a:cxn>
                <a:cxn ang="0">
                  <a:pos x="149" y="112"/>
                </a:cxn>
                <a:cxn ang="0">
                  <a:pos x="149" y="112"/>
                </a:cxn>
              </a:cxnLst>
              <a:rect l="0" t="0" r="r" b="b"/>
              <a:pathLst>
                <a:path w="250" h="381">
                  <a:moveTo>
                    <a:pt x="182" y="9"/>
                  </a:moveTo>
                  <a:cubicBezTo>
                    <a:pt x="181" y="9"/>
                    <a:pt x="180" y="9"/>
                    <a:pt x="179" y="8"/>
                  </a:cubicBezTo>
                  <a:cubicBezTo>
                    <a:pt x="174" y="5"/>
                    <a:pt x="168" y="2"/>
                    <a:pt x="161" y="0"/>
                  </a:cubicBezTo>
                  <a:cubicBezTo>
                    <a:pt x="149" y="13"/>
                    <a:pt x="149" y="13"/>
                    <a:pt x="149" y="13"/>
                  </a:cubicBezTo>
                  <a:cubicBezTo>
                    <a:pt x="137" y="0"/>
                    <a:pt x="137" y="0"/>
                    <a:pt x="137" y="0"/>
                  </a:cubicBezTo>
                  <a:cubicBezTo>
                    <a:pt x="137" y="0"/>
                    <a:pt x="136" y="0"/>
                    <a:pt x="136" y="0"/>
                  </a:cubicBezTo>
                  <a:cubicBezTo>
                    <a:pt x="130" y="2"/>
                    <a:pt x="124" y="4"/>
                    <a:pt x="118" y="8"/>
                  </a:cubicBezTo>
                  <a:cubicBezTo>
                    <a:pt x="117" y="9"/>
                    <a:pt x="116" y="9"/>
                    <a:pt x="115" y="9"/>
                  </a:cubicBezTo>
                  <a:cubicBezTo>
                    <a:pt x="102" y="18"/>
                    <a:pt x="91" y="30"/>
                    <a:pt x="81" y="42"/>
                  </a:cubicBezTo>
                  <a:cubicBezTo>
                    <a:pt x="57" y="70"/>
                    <a:pt x="46" y="78"/>
                    <a:pt x="30" y="71"/>
                  </a:cubicBezTo>
                  <a:cubicBezTo>
                    <a:pt x="21" y="66"/>
                    <a:pt x="9" y="71"/>
                    <a:pt x="5" y="80"/>
                  </a:cubicBezTo>
                  <a:cubicBezTo>
                    <a:pt x="0" y="90"/>
                    <a:pt x="4" y="102"/>
                    <a:pt x="14" y="106"/>
                  </a:cubicBezTo>
                  <a:cubicBezTo>
                    <a:pt x="23" y="111"/>
                    <a:pt x="32" y="113"/>
                    <a:pt x="41" y="113"/>
                  </a:cubicBezTo>
                  <a:cubicBezTo>
                    <a:pt x="64" y="113"/>
                    <a:pt x="83" y="97"/>
                    <a:pt x="97" y="82"/>
                  </a:cubicBezTo>
                  <a:cubicBezTo>
                    <a:pt x="97" y="154"/>
                    <a:pt x="97" y="154"/>
                    <a:pt x="97" y="154"/>
                  </a:cubicBezTo>
                  <a:cubicBezTo>
                    <a:pt x="97" y="159"/>
                    <a:pt x="98" y="164"/>
                    <a:pt x="100" y="169"/>
                  </a:cubicBezTo>
                  <a:cubicBezTo>
                    <a:pt x="100" y="170"/>
                    <a:pt x="100" y="171"/>
                    <a:pt x="100" y="172"/>
                  </a:cubicBezTo>
                  <a:cubicBezTo>
                    <a:pt x="100" y="358"/>
                    <a:pt x="100" y="358"/>
                    <a:pt x="100" y="358"/>
                  </a:cubicBezTo>
                  <a:cubicBezTo>
                    <a:pt x="100" y="371"/>
                    <a:pt x="110" y="381"/>
                    <a:pt x="123" y="381"/>
                  </a:cubicBezTo>
                  <a:cubicBezTo>
                    <a:pt x="136" y="381"/>
                    <a:pt x="146" y="371"/>
                    <a:pt x="146" y="358"/>
                  </a:cubicBezTo>
                  <a:cubicBezTo>
                    <a:pt x="146" y="198"/>
                    <a:pt x="146" y="198"/>
                    <a:pt x="146" y="198"/>
                  </a:cubicBezTo>
                  <a:cubicBezTo>
                    <a:pt x="147" y="198"/>
                    <a:pt x="148" y="198"/>
                    <a:pt x="149" y="198"/>
                  </a:cubicBezTo>
                  <a:cubicBezTo>
                    <a:pt x="149" y="198"/>
                    <a:pt x="149" y="198"/>
                    <a:pt x="149" y="198"/>
                  </a:cubicBezTo>
                  <a:cubicBezTo>
                    <a:pt x="149" y="358"/>
                    <a:pt x="149" y="358"/>
                    <a:pt x="149" y="358"/>
                  </a:cubicBezTo>
                  <a:cubicBezTo>
                    <a:pt x="149" y="371"/>
                    <a:pt x="159" y="381"/>
                    <a:pt x="172" y="381"/>
                  </a:cubicBezTo>
                  <a:cubicBezTo>
                    <a:pt x="185" y="381"/>
                    <a:pt x="195" y="371"/>
                    <a:pt x="195" y="358"/>
                  </a:cubicBezTo>
                  <a:cubicBezTo>
                    <a:pt x="195" y="173"/>
                    <a:pt x="195" y="173"/>
                    <a:pt x="195" y="173"/>
                  </a:cubicBezTo>
                  <a:cubicBezTo>
                    <a:pt x="198" y="167"/>
                    <a:pt x="200" y="161"/>
                    <a:pt x="200" y="154"/>
                  </a:cubicBezTo>
                  <a:cubicBezTo>
                    <a:pt x="200" y="92"/>
                    <a:pt x="200" y="92"/>
                    <a:pt x="200" y="92"/>
                  </a:cubicBezTo>
                  <a:cubicBezTo>
                    <a:pt x="204" y="108"/>
                    <a:pt x="206" y="130"/>
                    <a:pt x="204" y="160"/>
                  </a:cubicBezTo>
                  <a:cubicBezTo>
                    <a:pt x="203" y="171"/>
                    <a:pt x="211" y="180"/>
                    <a:pt x="222" y="181"/>
                  </a:cubicBezTo>
                  <a:cubicBezTo>
                    <a:pt x="222" y="181"/>
                    <a:pt x="223" y="181"/>
                    <a:pt x="223" y="181"/>
                  </a:cubicBezTo>
                  <a:cubicBezTo>
                    <a:pt x="233" y="181"/>
                    <a:pt x="242" y="174"/>
                    <a:pt x="243" y="163"/>
                  </a:cubicBezTo>
                  <a:cubicBezTo>
                    <a:pt x="250" y="66"/>
                    <a:pt x="218" y="32"/>
                    <a:pt x="182" y="9"/>
                  </a:cubicBezTo>
                  <a:close/>
                  <a:moveTo>
                    <a:pt x="149" y="112"/>
                  </a:moveTo>
                  <a:cubicBezTo>
                    <a:pt x="136" y="95"/>
                    <a:pt x="136" y="95"/>
                    <a:pt x="136" y="95"/>
                  </a:cubicBezTo>
                  <a:cubicBezTo>
                    <a:pt x="149" y="15"/>
                    <a:pt x="149" y="15"/>
                    <a:pt x="149" y="15"/>
                  </a:cubicBezTo>
                  <a:cubicBezTo>
                    <a:pt x="149" y="15"/>
                    <a:pt x="149" y="15"/>
                    <a:pt x="149" y="15"/>
                  </a:cubicBezTo>
                  <a:cubicBezTo>
                    <a:pt x="161" y="95"/>
                    <a:pt x="161" y="95"/>
                    <a:pt x="161" y="95"/>
                  </a:cubicBezTo>
                  <a:cubicBezTo>
                    <a:pt x="149" y="112"/>
                    <a:pt x="149" y="112"/>
                    <a:pt x="149" y="112"/>
                  </a:cubicBezTo>
                  <a:close/>
                  <a:moveTo>
                    <a:pt x="149" y="112"/>
                  </a:moveTo>
                  <a:cubicBezTo>
                    <a:pt x="149" y="112"/>
                    <a:pt x="149" y="112"/>
                    <a:pt x="149" y="112"/>
                  </a:cubicBezTo>
                </a:path>
              </a:pathLst>
            </a:custGeom>
            <a:grp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9" name="Group 131"/>
          <p:cNvGrpSpPr/>
          <p:nvPr/>
        </p:nvGrpSpPr>
        <p:grpSpPr>
          <a:xfrm>
            <a:off x="6393204" y="1190689"/>
            <a:ext cx="788825" cy="786669"/>
            <a:chOff x="4859338" y="922338"/>
            <a:chExt cx="1162051" cy="1158875"/>
          </a:xfrm>
          <a:solidFill>
            <a:schemeClr val="accent2"/>
          </a:solidFill>
        </p:grpSpPr>
        <p:sp>
          <p:nvSpPr>
            <p:cNvPr id="30" name="Freeform 23"/>
            <p:cNvSpPr>
              <a:spLocks noEditPoints="1"/>
            </p:cNvSpPr>
            <p:nvPr/>
          </p:nvSpPr>
          <p:spPr bwMode="auto">
            <a:xfrm>
              <a:off x="5416551" y="1474788"/>
              <a:ext cx="604838" cy="606425"/>
            </a:xfrm>
            <a:custGeom>
              <a:avLst/>
              <a:gdLst/>
              <a:ahLst/>
              <a:cxnLst>
                <a:cxn ang="0">
                  <a:pos x="160" y="88"/>
                </a:cxn>
                <a:cxn ang="0">
                  <a:pos x="0" y="0"/>
                </a:cxn>
                <a:cxn ang="0">
                  <a:pos x="88" y="160"/>
                </a:cxn>
                <a:cxn ang="0">
                  <a:pos x="88" y="88"/>
                </a:cxn>
                <a:cxn ang="0">
                  <a:pos x="160" y="88"/>
                </a:cxn>
                <a:cxn ang="0">
                  <a:pos x="160" y="88"/>
                </a:cxn>
                <a:cxn ang="0">
                  <a:pos x="160" y="88"/>
                </a:cxn>
              </a:cxnLst>
              <a:rect l="0" t="0" r="r" b="b"/>
              <a:pathLst>
                <a:path w="160" h="160">
                  <a:moveTo>
                    <a:pt x="160" y="88"/>
                  </a:moveTo>
                  <a:cubicBezTo>
                    <a:pt x="159" y="87"/>
                    <a:pt x="1" y="1"/>
                    <a:pt x="0" y="0"/>
                  </a:cubicBezTo>
                  <a:cubicBezTo>
                    <a:pt x="88" y="160"/>
                    <a:pt x="88" y="160"/>
                    <a:pt x="88" y="160"/>
                  </a:cubicBezTo>
                  <a:cubicBezTo>
                    <a:pt x="88" y="136"/>
                    <a:pt x="88" y="112"/>
                    <a:pt x="88" y="88"/>
                  </a:cubicBezTo>
                  <a:cubicBezTo>
                    <a:pt x="112" y="88"/>
                    <a:pt x="136" y="88"/>
                    <a:pt x="160" y="88"/>
                  </a:cubicBezTo>
                  <a:close/>
                  <a:moveTo>
                    <a:pt x="160" y="88"/>
                  </a:moveTo>
                  <a:cubicBezTo>
                    <a:pt x="160" y="88"/>
                    <a:pt x="160" y="88"/>
                    <a:pt x="160" y="88"/>
                  </a:cubicBezTo>
                </a:path>
              </a:pathLst>
            </a:custGeom>
            <a:grp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24"/>
            <p:cNvSpPr>
              <a:spLocks noEditPoints="1"/>
            </p:cNvSpPr>
            <p:nvPr/>
          </p:nvSpPr>
          <p:spPr bwMode="auto">
            <a:xfrm>
              <a:off x="5102226" y="1165226"/>
              <a:ext cx="555625" cy="555625"/>
            </a:xfrm>
            <a:custGeom>
              <a:avLst/>
              <a:gdLst/>
              <a:ahLst/>
              <a:cxnLst>
                <a:cxn ang="0">
                  <a:pos x="92" y="125"/>
                </a:cxn>
                <a:cxn ang="0">
                  <a:pos x="74" y="128"/>
                </a:cxn>
                <a:cxn ang="0">
                  <a:pos x="19" y="74"/>
                </a:cxn>
                <a:cxn ang="0">
                  <a:pos x="74" y="19"/>
                </a:cxn>
                <a:cxn ang="0">
                  <a:pos x="128" y="74"/>
                </a:cxn>
                <a:cxn ang="0">
                  <a:pos x="125" y="90"/>
                </a:cxn>
                <a:cxn ang="0">
                  <a:pos x="142" y="100"/>
                </a:cxn>
                <a:cxn ang="0">
                  <a:pos x="147" y="74"/>
                </a:cxn>
                <a:cxn ang="0">
                  <a:pos x="74" y="0"/>
                </a:cxn>
                <a:cxn ang="0">
                  <a:pos x="0" y="74"/>
                </a:cxn>
                <a:cxn ang="0">
                  <a:pos x="74" y="147"/>
                </a:cxn>
                <a:cxn ang="0">
                  <a:pos x="101" y="142"/>
                </a:cxn>
                <a:cxn ang="0">
                  <a:pos x="92" y="125"/>
                </a:cxn>
                <a:cxn ang="0">
                  <a:pos x="92" y="125"/>
                </a:cxn>
                <a:cxn ang="0">
                  <a:pos x="92" y="125"/>
                </a:cxn>
              </a:cxnLst>
              <a:rect l="0" t="0" r="r" b="b"/>
              <a:pathLst>
                <a:path w="147" h="147">
                  <a:moveTo>
                    <a:pt x="92" y="125"/>
                  </a:moveTo>
                  <a:cubicBezTo>
                    <a:pt x="86" y="127"/>
                    <a:pt x="80" y="128"/>
                    <a:pt x="74" y="128"/>
                  </a:cubicBezTo>
                  <a:cubicBezTo>
                    <a:pt x="44" y="128"/>
                    <a:pt x="19" y="104"/>
                    <a:pt x="19" y="74"/>
                  </a:cubicBezTo>
                  <a:cubicBezTo>
                    <a:pt x="19" y="44"/>
                    <a:pt x="44" y="19"/>
                    <a:pt x="74" y="19"/>
                  </a:cubicBezTo>
                  <a:cubicBezTo>
                    <a:pt x="104" y="19"/>
                    <a:pt x="128" y="44"/>
                    <a:pt x="128" y="74"/>
                  </a:cubicBezTo>
                  <a:cubicBezTo>
                    <a:pt x="128" y="79"/>
                    <a:pt x="127" y="85"/>
                    <a:pt x="125" y="90"/>
                  </a:cubicBezTo>
                  <a:cubicBezTo>
                    <a:pt x="131" y="93"/>
                    <a:pt x="136" y="97"/>
                    <a:pt x="142" y="100"/>
                  </a:cubicBezTo>
                  <a:cubicBezTo>
                    <a:pt x="145" y="92"/>
                    <a:pt x="147" y="83"/>
                    <a:pt x="147" y="74"/>
                  </a:cubicBezTo>
                  <a:cubicBezTo>
                    <a:pt x="147" y="33"/>
                    <a:pt x="114" y="0"/>
                    <a:pt x="74" y="0"/>
                  </a:cubicBezTo>
                  <a:cubicBezTo>
                    <a:pt x="33" y="0"/>
                    <a:pt x="0" y="33"/>
                    <a:pt x="0" y="74"/>
                  </a:cubicBezTo>
                  <a:cubicBezTo>
                    <a:pt x="0" y="114"/>
                    <a:pt x="33" y="147"/>
                    <a:pt x="74" y="147"/>
                  </a:cubicBezTo>
                  <a:cubicBezTo>
                    <a:pt x="83" y="147"/>
                    <a:pt x="93" y="145"/>
                    <a:pt x="101" y="142"/>
                  </a:cubicBezTo>
                  <a:lnTo>
                    <a:pt x="92" y="125"/>
                  </a:lnTo>
                  <a:close/>
                  <a:moveTo>
                    <a:pt x="92" y="125"/>
                  </a:moveTo>
                  <a:cubicBezTo>
                    <a:pt x="92" y="125"/>
                    <a:pt x="92" y="125"/>
                    <a:pt x="92" y="125"/>
                  </a:cubicBezTo>
                </a:path>
              </a:pathLst>
            </a:custGeom>
            <a:grp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25"/>
            <p:cNvSpPr>
              <a:spLocks noEditPoints="1"/>
            </p:cNvSpPr>
            <p:nvPr/>
          </p:nvSpPr>
          <p:spPr bwMode="auto">
            <a:xfrm>
              <a:off x="4859338" y="922338"/>
              <a:ext cx="1041400" cy="1041400"/>
            </a:xfrm>
            <a:custGeom>
              <a:avLst/>
              <a:gdLst/>
              <a:ahLst/>
              <a:cxnLst>
                <a:cxn ang="0">
                  <a:pos x="187" y="245"/>
                </a:cxn>
                <a:cxn ang="0">
                  <a:pos x="138" y="256"/>
                </a:cxn>
                <a:cxn ang="0">
                  <a:pos x="19" y="138"/>
                </a:cxn>
                <a:cxn ang="0">
                  <a:pos x="138" y="19"/>
                </a:cxn>
                <a:cxn ang="0">
                  <a:pos x="256" y="138"/>
                </a:cxn>
                <a:cxn ang="0">
                  <a:pos x="246" y="185"/>
                </a:cxn>
                <a:cxn ang="0">
                  <a:pos x="263" y="195"/>
                </a:cxn>
                <a:cxn ang="0">
                  <a:pos x="275" y="138"/>
                </a:cxn>
                <a:cxn ang="0">
                  <a:pos x="138" y="0"/>
                </a:cxn>
                <a:cxn ang="0">
                  <a:pos x="0" y="138"/>
                </a:cxn>
                <a:cxn ang="0">
                  <a:pos x="138" y="275"/>
                </a:cxn>
                <a:cxn ang="0">
                  <a:pos x="196" y="262"/>
                </a:cxn>
                <a:cxn ang="0">
                  <a:pos x="187" y="245"/>
                </a:cxn>
                <a:cxn ang="0">
                  <a:pos x="187" y="245"/>
                </a:cxn>
                <a:cxn ang="0">
                  <a:pos x="187" y="245"/>
                </a:cxn>
              </a:cxnLst>
              <a:rect l="0" t="0" r="r" b="b"/>
              <a:pathLst>
                <a:path w="275" h="275">
                  <a:moveTo>
                    <a:pt x="187" y="245"/>
                  </a:moveTo>
                  <a:cubicBezTo>
                    <a:pt x="172" y="252"/>
                    <a:pt x="155" y="256"/>
                    <a:pt x="138" y="256"/>
                  </a:cubicBezTo>
                  <a:cubicBezTo>
                    <a:pt x="72" y="256"/>
                    <a:pt x="19" y="203"/>
                    <a:pt x="19" y="138"/>
                  </a:cubicBezTo>
                  <a:cubicBezTo>
                    <a:pt x="19" y="72"/>
                    <a:pt x="72" y="19"/>
                    <a:pt x="138" y="19"/>
                  </a:cubicBezTo>
                  <a:cubicBezTo>
                    <a:pt x="203" y="19"/>
                    <a:pt x="256" y="72"/>
                    <a:pt x="256" y="138"/>
                  </a:cubicBezTo>
                  <a:cubicBezTo>
                    <a:pt x="256" y="155"/>
                    <a:pt x="252" y="171"/>
                    <a:pt x="246" y="185"/>
                  </a:cubicBezTo>
                  <a:cubicBezTo>
                    <a:pt x="252" y="189"/>
                    <a:pt x="257" y="192"/>
                    <a:pt x="263" y="195"/>
                  </a:cubicBezTo>
                  <a:cubicBezTo>
                    <a:pt x="271" y="177"/>
                    <a:pt x="275" y="158"/>
                    <a:pt x="275" y="138"/>
                  </a:cubicBezTo>
                  <a:cubicBezTo>
                    <a:pt x="275" y="62"/>
                    <a:pt x="213" y="0"/>
                    <a:pt x="138" y="0"/>
                  </a:cubicBezTo>
                  <a:cubicBezTo>
                    <a:pt x="62" y="0"/>
                    <a:pt x="0" y="62"/>
                    <a:pt x="0" y="138"/>
                  </a:cubicBezTo>
                  <a:cubicBezTo>
                    <a:pt x="0" y="213"/>
                    <a:pt x="62" y="275"/>
                    <a:pt x="138" y="275"/>
                  </a:cubicBezTo>
                  <a:cubicBezTo>
                    <a:pt x="158" y="275"/>
                    <a:pt x="178" y="270"/>
                    <a:pt x="196" y="262"/>
                  </a:cubicBezTo>
                  <a:lnTo>
                    <a:pt x="187" y="245"/>
                  </a:lnTo>
                  <a:close/>
                  <a:moveTo>
                    <a:pt x="187" y="245"/>
                  </a:moveTo>
                  <a:cubicBezTo>
                    <a:pt x="187" y="245"/>
                    <a:pt x="187" y="245"/>
                    <a:pt x="187" y="245"/>
                  </a:cubicBezTo>
                </a:path>
              </a:pathLst>
            </a:custGeom>
            <a:grp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3" name="Group 134"/>
          <p:cNvGrpSpPr>
            <a:grpSpLocks noChangeAspect="1"/>
          </p:cNvGrpSpPr>
          <p:nvPr/>
        </p:nvGrpSpPr>
        <p:grpSpPr>
          <a:xfrm>
            <a:off x="5709487" y="2738769"/>
            <a:ext cx="778199" cy="778850"/>
            <a:chOff x="3287425" y="1417883"/>
            <a:chExt cx="648499" cy="649042"/>
          </a:xfrm>
        </p:grpSpPr>
        <p:sp>
          <p:nvSpPr>
            <p:cNvPr id="34" name="Oval 134"/>
            <p:cNvSpPr>
              <a:spLocks noChangeAspect="1"/>
            </p:cNvSpPr>
            <p:nvPr/>
          </p:nvSpPr>
          <p:spPr>
            <a:xfrm>
              <a:off x="3287425" y="1417883"/>
              <a:ext cx="648499" cy="649042"/>
            </a:xfrm>
            <a:prstGeom prst="ellipse">
              <a:avLst/>
            </a:prstGeom>
            <a:solidFill>
              <a:schemeClr val="accent2">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Oval 135"/>
            <p:cNvSpPr>
              <a:spLocks noChangeAspect="1"/>
            </p:cNvSpPr>
            <p:nvPr/>
          </p:nvSpPr>
          <p:spPr>
            <a:xfrm>
              <a:off x="3362252" y="1492773"/>
              <a:ext cx="498845" cy="499263"/>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6" name="Right Arrow 146"/>
          <p:cNvSpPr/>
          <p:nvPr/>
        </p:nvSpPr>
        <p:spPr>
          <a:xfrm>
            <a:off x="7670715" y="2359383"/>
            <a:ext cx="1473285" cy="866592"/>
          </a:xfrm>
          <a:prstGeom prst="rightArrow">
            <a:avLst>
              <a:gd name="adj1" fmla="val 70668"/>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7" name="矩形 36"/>
          <p:cNvSpPr/>
          <p:nvPr/>
        </p:nvSpPr>
        <p:spPr>
          <a:xfrm>
            <a:off x="1"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ppt_w</p:attrName>
                                        </p:attrNameLst>
                                      </p:cBhvr>
                                      <p:tavLst>
                                        <p:tav tm="0">
                                          <p:val>
                                            <p:fltVal val="0"/>
                                          </p:val>
                                        </p:tav>
                                        <p:tav tm="100000">
                                          <p:val>
                                            <p:strVal val="#ppt_w"/>
                                          </p:val>
                                        </p:tav>
                                      </p:tavLst>
                                    </p:anim>
                                    <p:anim calcmode="lin" valueType="num">
                                      <p:cBhvr>
                                        <p:cTn id="13" dur="500" fill="hold"/>
                                        <p:tgtEl>
                                          <p:spTgt spid="19"/>
                                        </p:tgtEl>
                                        <p:attrNameLst>
                                          <p:attrName>ppt_h</p:attrName>
                                        </p:attrNameLst>
                                      </p:cBhvr>
                                      <p:tavLst>
                                        <p:tav tm="0">
                                          <p:val>
                                            <p:fltVal val="0"/>
                                          </p:val>
                                        </p:tav>
                                        <p:tav tm="100000">
                                          <p:val>
                                            <p:strVal val="#ppt_h"/>
                                          </p:val>
                                        </p:tav>
                                      </p:tavLst>
                                    </p:anim>
                                    <p:animEffect transition="in" filter="fade">
                                      <p:cBhvr>
                                        <p:cTn id="14" dur="500"/>
                                        <p:tgtEl>
                                          <p:spTgt spid="19"/>
                                        </p:tgtEl>
                                      </p:cBhvr>
                                    </p:animEffect>
                                  </p:childTnLst>
                                </p:cTn>
                              </p:par>
                            </p:childTnLst>
                          </p:cTn>
                        </p:par>
                        <p:par>
                          <p:cTn id="15" fill="hold">
                            <p:stCondLst>
                              <p:cond delay="1000"/>
                            </p:stCondLst>
                            <p:childTnLst>
                              <p:par>
                                <p:cTn id="16" presetID="2" presetClass="entr" presetSubtype="1" accel="50000" decel="50000"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0-#ppt_h/2"/>
                                          </p:val>
                                        </p:tav>
                                        <p:tav tm="100000">
                                          <p:val>
                                            <p:strVal val="#ppt_y"/>
                                          </p:val>
                                        </p:tav>
                                      </p:tavLst>
                                    </p:anim>
                                  </p:childTnLst>
                                </p:cTn>
                              </p:par>
                            </p:childTnLst>
                          </p:cTn>
                        </p:par>
                        <p:par>
                          <p:cTn id="20" fill="hold">
                            <p:stCondLst>
                              <p:cond delay="1500"/>
                            </p:stCondLst>
                            <p:childTnLst>
                              <p:par>
                                <p:cTn id="21" presetID="2" presetClass="entr" presetSubtype="4" accel="50000" decel="50000"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ppt_x"/>
                                          </p:val>
                                        </p:tav>
                                        <p:tav tm="100000">
                                          <p:val>
                                            <p:strVal val="#ppt_x"/>
                                          </p:val>
                                        </p:tav>
                                      </p:tavLst>
                                    </p:anim>
                                    <p:anim calcmode="lin" valueType="num">
                                      <p:cBhvr additive="base">
                                        <p:cTn id="24" dur="500" fill="hold"/>
                                        <p:tgtEl>
                                          <p:spTgt spid="17"/>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12" presetClass="entr" presetSubtype="8"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slide(fromLeft)">
                                      <p:cBhvr>
                                        <p:cTn id="28" dur="500"/>
                                        <p:tgtEl>
                                          <p:spTgt spid="18"/>
                                        </p:tgtEl>
                                      </p:cBhvr>
                                    </p:animEffect>
                                  </p:childTnLst>
                                </p:cTn>
                              </p:par>
                            </p:childTnLst>
                          </p:cTn>
                        </p:par>
                        <p:par>
                          <p:cTn id="29" fill="hold">
                            <p:stCondLst>
                              <p:cond delay="2500"/>
                            </p:stCondLst>
                            <p:childTnLst>
                              <p:par>
                                <p:cTn id="30" presetID="2" presetClass="entr" presetSubtype="4" accel="50000" decel="50000"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500" fill="hold"/>
                                        <p:tgtEl>
                                          <p:spTgt spid="22"/>
                                        </p:tgtEl>
                                        <p:attrNameLst>
                                          <p:attrName>ppt_x</p:attrName>
                                        </p:attrNameLst>
                                      </p:cBhvr>
                                      <p:tavLst>
                                        <p:tav tm="0">
                                          <p:val>
                                            <p:strVal val="#ppt_x"/>
                                          </p:val>
                                        </p:tav>
                                        <p:tav tm="100000">
                                          <p:val>
                                            <p:strVal val="#ppt_x"/>
                                          </p:val>
                                        </p:tav>
                                      </p:tavLst>
                                    </p:anim>
                                    <p:anim calcmode="lin" valueType="num">
                                      <p:cBhvr additive="base">
                                        <p:cTn id="33" dur="500" fill="hold"/>
                                        <p:tgtEl>
                                          <p:spTgt spid="22"/>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53" presetClass="entr" presetSubtype="16" fill="hold" nodeType="afterEffect">
                                  <p:stCondLst>
                                    <p:cond delay="0"/>
                                  </p:stCondLst>
                                  <p:childTnLst>
                                    <p:set>
                                      <p:cBhvr>
                                        <p:cTn id="36" dur="1" fill="hold">
                                          <p:stCondLst>
                                            <p:cond delay="0"/>
                                          </p:stCondLst>
                                        </p:cTn>
                                        <p:tgtEl>
                                          <p:spTgt spid="33"/>
                                        </p:tgtEl>
                                        <p:attrNameLst>
                                          <p:attrName>style.visibility</p:attrName>
                                        </p:attrNameLst>
                                      </p:cBhvr>
                                      <p:to>
                                        <p:strVal val="visible"/>
                                      </p:to>
                                    </p:set>
                                    <p:anim calcmode="lin" valueType="num">
                                      <p:cBhvr>
                                        <p:cTn id="37" dur="500" fill="hold"/>
                                        <p:tgtEl>
                                          <p:spTgt spid="33"/>
                                        </p:tgtEl>
                                        <p:attrNameLst>
                                          <p:attrName>ppt_w</p:attrName>
                                        </p:attrNameLst>
                                      </p:cBhvr>
                                      <p:tavLst>
                                        <p:tav tm="0">
                                          <p:val>
                                            <p:fltVal val="0"/>
                                          </p:val>
                                        </p:tav>
                                        <p:tav tm="100000">
                                          <p:val>
                                            <p:strVal val="#ppt_w"/>
                                          </p:val>
                                        </p:tav>
                                      </p:tavLst>
                                    </p:anim>
                                    <p:anim calcmode="lin" valueType="num">
                                      <p:cBhvr>
                                        <p:cTn id="38" dur="500" fill="hold"/>
                                        <p:tgtEl>
                                          <p:spTgt spid="33"/>
                                        </p:tgtEl>
                                        <p:attrNameLst>
                                          <p:attrName>ppt_h</p:attrName>
                                        </p:attrNameLst>
                                      </p:cBhvr>
                                      <p:tavLst>
                                        <p:tav tm="0">
                                          <p:val>
                                            <p:fltVal val="0"/>
                                          </p:val>
                                        </p:tav>
                                        <p:tav tm="100000">
                                          <p:val>
                                            <p:strVal val="#ppt_h"/>
                                          </p:val>
                                        </p:tav>
                                      </p:tavLst>
                                    </p:anim>
                                    <p:animEffect transition="in" filter="fade">
                                      <p:cBhvr>
                                        <p:cTn id="39" dur="500"/>
                                        <p:tgtEl>
                                          <p:spTgt spid="33"/>
                                        </p:tgtEl>
                                      </p:cBhvr>
                                    </p:animEffect>
                                  </p:childTnLst>
                                </p:cTn>
                              </p:par>
                            </p:childTnLst>
                          </p:cTn>
                        </p:par>
                        <p:par>
                          <p:cTn id="40" fill="hold">
                            <p:stCondLst>
                              <p:cond delay="3500"/>
                            </p:stCondLst>
                            <p:childTnLst>
                              <p:par>
                                <p:cTn id="41" presetID="2" presetClass="entr" presetSubtype="1" accel="50000" decel="50000" fill="hold" nodeType="afterEffect">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cBhvr additive="base">
                                        <p:cTn id="43" dur="500" fill="hold"/>
                                        <p:tgtEl>
                                          <p:spTgt spid="26"/>
                                        </p:tgtEl>
                                        <p:attrNameLst>
                                          <p:attrName>ppt_x</p:attrName>
                                        </p:attrNameLst>
                                      </p:cBhvr>
                                      <p:tavLst>
                                        <p:tav tm="0">
                                          <p:val>
                                            <p:strVal val="#ppt_x"/>
                                          </p:val>
                                        </p:tav>
                                        <p:tav tm="100000">
                                          <p:val>
                                            <p:strVal val="#ppt_x"/>
                                          </p:val>
                                        </p:tav>
                                      </p:tavLst>
                                    </p:anim>
                                    <p:anim calcmode="lin" valueType="num">
                                      <p:cBhvr additive="base">
                                        <p:cTn id="44" dur="500" fill="hold"/>
                                        <p:tgtEl>
                                          <p:spTgt spid="26"/>
                                        </p:tgtEl>
                                        <p:attrNameLst>
                                          <p:attrName>ppt_y</p:attrName>
                                        </p:attrNameLst>
                                      </p:cBhvr>
                                      <p:tavLst>
                                        <p:tav tm="0">
                                          <p:val>
                                            <p:strVal val="0-#ppt_h/2"/>
                                          </p:val>
                                        </p:tav>
                                        <p:tav tm="100000">
                                          <p:val>
                                            <p:strVal val="#ppt_y"/>
                                          </p:val>
                                        </p:tav>
                                      </p:tavLst>
                                    </p:anim>
                                  </p:childTnLst>
                                </p:cTn>
                              </p:par>
                              <p:par>
                                <p:cTn id="45" presetID="53" presetClass="entr" presetSubtype="16" fill="hold" nodeType="withEffect">
                                  <p:stCondLst>
                                    <p:cond delay="0"/>
                                  </p:stCondLst>
                                  <p:childTnLst>
                                    <p:set>
                                      <p:cBhvr>
                                        <p:cTn id="46" dur="1" fill="hold">
                                          <p:stCondLst>
                                            <p:cond delay="0"/>
                                          </p:stCondLst>
                                        </p:cTn>
                                        <p:tgtEl>
                                          <p:spTgt spid="29"/>
                                        </p:tgtEl>
                                        <p:attrNameLst>
                                          <p:attrName>style.visibility</p:attrName>
                                        </p:attrNameLst>
                                      </p:cBhvr>
                                      <p:to>
                                        <p:strVal val="visible"/>
                                      </p:to>
                                    </p:set>
                                    <p:anim calcmode="lin" valueType="num">
                                      <p:cBhvr>
                                        <p:cTn id="47" dur="500" fill="hold"/>
                                        <p:tgtEl>
                                          <p:spTgt spid="29"/>
                                        </p:tgtEl>
                                        <p:attrNameLst>
                                          <p:attrName>ppt_w</p:attrName>
                                        </p:attrNameLst>
                                      </p:cBhvr>
                                      <p:tavLst>
                                        <p:tav tm="0">
                                          <p:val>
                                            <p:fltVal val="0"/>
                                          </p:val>
                                        </p:tav>
                                        <p:tav tm="100000">
                                          <p:val>
                                            <p:strVal val="#ppt_w"/>
                                          </p:val>
                                        </p:tav>
                                      </p:tavLst>
                                    </p:anim>
                                    <p:anim calcmode="lin" valueType="num">
                                      <p:cBhvr>
                                        <p:cTn id="48" dur="500" fill="hold"/>
                                        <p:tgtEl>
                                          <p:spTgt spid="29"/>
                                        </p:tgtEl>
                                        <p:attrNameLst>
                                          <p:attrName>ppt_h</p:attrName>
                                        </p:attrNameLst>
                                      </p:cBhvr>
                                      <p:tavLst>
                                        <p:tav tm="0">
                                          <p:val>
                                            <p:fltVal val="0"/>
                                          </p:val>
                                        </p:tav>
                                        <p:tav tm="100000">
                                          <p:val>
                                            <p:strVal val="#ppt_h"/>
                                          </p:val>
                                        </p:tav>
                                      </p:tavLst>
                                    </p:anim>
                                    <p:animEffect transition="in" filter="fade">
                                      <p:cBhvr>
                                        <p:cTn id="49" dur="500"/>
                                        <p:tgtEl>
                                          <p:spTgt spid="29"/>
                                        </p:tgtEl>
                                      </p:cBhvr>
                                    </p:animEffect>
                                  </p:childTnLst>
                                </p:cTn>
                              </p:par>
                            </p:childTnLst>
                          </p:cTn>
                        </p:par>
                        <p:par>
                          <p:cTn id="50" fill="hold">
                            <p:stCondLst>
                              <p:cond delay="4000"/>
                            </p:stCondLst>
                            <p:childTnLst>
                              <p:par>
                                <p:cTn id="51" presetID="2" presetClass="entr" presetSubtype="4" accel="50000" decel="50000" fill="hold" grpId="0" nodeType="afterEffect">
                                  <p:stCondLst>
                                    <p:cond delay="0"/>
                                  </p:stCondLst>
                                  <p:childTnLst>
                                    <p:set>
                                      <p:cBhvr>
                                        <p:cTn id="52" dur="1" fill="hold">
                                          <p:stCondLst>
                                            <p:cond delay="0"/>
                                          </p:stCondLst>
                                        </p:cTn>
                                        <p:tgtEl>
                                          <p:spTgt spid="25"/>
                                        </p:tgtEl>
                                        <p:attrNameLst>
                                          <p:attrName>style.visibility</p:attrName>
                                        </p:attrNameLst>
                                      </p:cBhvr>
                                      <p:to>
                                        <p:strVal val="visible"/>
                                      </p:to>
                                    </p:set>
                                    <p:anim calcmode="lin" valueType="num">
                                      <p:cBhvr additive="base">
                                        <p:cTn id="53" dur="500" fill="hold"/>
                                        <p:tgtEl>
                                          <p:spTgt spid="25"/>
                                        </p:tgtEl>
                                        <p:attrNameLst>
                                          <p:attrName>ppt_x</p:attrName>
                                        </p:attrNameLst>
                                      </p:cBhvr>
                                      <p:tavLst>
                                        <p:tav tm="0">
                                          <p:val>
                                            <p:strVal val="#ppt_x"/>
                                          </p:val>
                                        </p:tav>
                                        <p:tav tm="100000">
                                          <p:val>
                                            <p:strVal val="#ppt_x"/>
                                          </p:val>
                                        </p:tav>
                                      </p:tavLst>
                                    </p:anim>
                                    <p:anim calcmode="lin" valueType="num">
                                      <p:cBhvr additive="base">
                                        <p:cTn id="54" dur="500" fill="hold"/>
                                        <p:tgtEl>
                                          <p:spTgt spid="25"/>
                                        </p:tgtEl>
                                        <p:attrNameLst>
                                          <p:attrName>ppt_y</p:attrName>
                                        </p:attrNameLst>
                                      </p:cBhvr>
                                      <p:tavLst>
                                        <p:tav tm="0">
                                          <p:val>
                                            <p:strVal val="1+#ppt_h/2"/>
                                          </p:val>
                                        </p:tav>
                                        <p:tav tm="100000">
                                          <p:val>
                                            <p:strVal val="#ppt_y"/>
                                          </p:val>
                                        </p:tav>
                                      </p:tavLst>
                                    </p:anim>
                                  </p:childTnLst>
                                </p:cTn>
                              </p:par>
                            </p:childTnLst>
                          </p:cTn>
                        </p:par>
                        <p:par>
                          <p:cTn id="55" fill="hold">
                            <p:stCondLst>
                              <p:cond delay="4500"/>
                            </p:stCondLst>
                            <p:childTnLst>
                              <p:par>
                                <p:cTn id="56" presetID="12" presetClass="entr" presetSubtype="8" fill="hold" grpId="0" nodeType="after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slide(fromLeft)">
                                      <p:cBhvr>
                                        <p:cTn id="5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animBg="1"/>
      <p:bldP spid="25" grpId="0"/>
      <p:bldP spid="3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custDataLst>
              <p:tags r:id="rId1"/>
            </p:custDataLst>
          </p:nvPr>
        </p:nvSpPr>
        <p:spPr>
          <a:xfrm>
            <a:off x="521545" y="459719"/>
            <a:ext cx="8622455" cy="22245"/>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1"/>
          </a:solidFill>
          <a:ln>
            <a:solidFill>
              <a:srgbClr val="88D27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420">
              <a:latin typeface="Arial" panose="020B0604020202020204" pitchFamily="34" charset="0"/>
              <a:ea typeface="微软雅黑" panose="020B0503020204020204" pitchFamily="34" charset="-122"/>
              <a:sym typeface="Arial" panose="020B0604020202020204" pitchFamily="34" charset="0"/>
            </a:endParaRPr>
          </a:p>
        </p:txBody>
      </p:sp>
      <p:sp>
        <p:nvSpPr>
          <p:cNvPr id="5" name="任意多边形 4"/>
          <p:cNvSpPr/>
          <p:nvPr>
            <p:custDataLst>
              <p:tags r:id="rId2"/>
            </p:custDataLst>
          </p:nvPr>
        </p:nvSpPr>
        <p:spPr>
          <a:xfrm>
            <a:off x="1" y="100217"/>
            <a:ext cx="410465" cy="381747"/>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42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Content Placeholder 2"/>
          <p:cNvSpPr txBox="1"/>
          <p:nvPr/>
        </p:nvSpPr>
        <p:spPr>
          <a:xfrm>
            <a:off x="699345" y="161315"/>
            <a:ext cx="2181013" cy="246221"/>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600" dirty="0" smtClean="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重点项目展望</a:t>
            </a:r>
            <a:endParaRPr lang="en-US" sz="1600"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 name="Group 7"/>
          <p:cNvGrpSpPr/>
          <p:nvPr/>
        </p:nvGrpSpPr>
        <p:grpSpPr>
          <a:xfrm>
            <a:off x="4021932" y="1288450"/>
            <a:ext cx="1100138" cy="2150250"/>
            <a:chOff x="5362575" y="1589918"/>
            <a:chExt cx="1466851" cy="2867000"/>
          </a:xfrm>
        </p:grpSpPr>
        <p:sp>
          <p:nvSpPr>
            <p:cNvPr id="8" name="Flowchart: Magnetic Disk 5"/>
            <p:cNvSpPr/>
            <p:nvPr/>
          </p:nvSpPr>
          <p:spPr>
            <a:xfrm>
              <a:off x="5362575" y="2821960"/>
              <a:ext cx="1466851" cy="1634958"/>
            </a:xfrm>
            <a:prstGeom prst="flowChartMagneticDisk">
              <a:avLst/>
            </a:prstGeom>
            <a:solidFill>
              <a:schemeClr val="accent6"/>
            </a:solidFill>
            <a:ln w="76200">
              <a:solidFill>
                <a:schemeClr val="bg1"/>
              </a:solidFill>
            </a:ln>
            <a:effectLst>
              <a:outerShdw dist="381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9" name="Flowchart: Magnetic Disk 4"/>
            <p:cNvSpPr/>
            <p:nvPr/>
          </p:nvSpPr>
          <p:spPr>
            <a:xfrm>
              <a:off x="5362575" y="2411279"/>
              <a:ext cx="1466851" cy="607040"/>
            </a:xfrm>
            <a:prstGeom prst="flowChartMagneticDisk">
              <a:avLst/>
            </a:prstGeom>
            <a:solidFill>
              <a:schemeClr val="accent4"/>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0" name="Flowchart: Magnetic Disk 3"/>
            <p:cNvSpPr/>
            <p:nvPr/>
          </p:nvSpPr>
          <p:spPr>
            <a:xfrm>
              <a:off x="5362575" y="2000599"/>
              <a:ext cx="1466851" cy="607040"/>
            </a:xfrm>
            <a:prstGeom prst="flowChartMagneticDisk">
              <a:avLst/>
            </a:prstGeom>
            <a:solidFill>
              <a:schemeClr val="accent2"/>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1" name="Flowchart: Magnetic Disk 2"/>
            <p:cNvSpPr/>
            <p:nvPr/>
          </p:nvSpPr>
          <p:spPr>
            <a:xfrm>
              <a:off x="5362575" y="1589918"/>
              <a:ext cx="1466851" cy="607040"/>
            </a:xfrm>
            <a:prstGeom prst="flowChartMagneticDisk">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组合 11"/>
          <p:cNvGrpSpPr/>
          <p:nvPr/>
        </p:nvGrpSpPr>
        <p:grpSpPr>
          <a:xfrm>
            <a:off x="6269877" y="1067562"/>
            <a:ext cx="1842997" cy="1750218"/>
            <a:chOff x="6269876" y="1067562"/>
            <a:chExt cx="1842997" cy="1750218"/>
          </a:xfrm>
        </p:grpSpPr>
        <p:sp>
          <p:nvSpPr>
            <p:cNvPr id="13" name="Oval 10"/>
            <p:cNvSpPr/>
            <p:nvPr/>
          </p:nvSpPr>
          <p:spPr>
            <a:xfrm>
              <a:off x="6795920" y="1067562"/>
              <a:ext cx="801795" cy="801795"/>
            </a:xfrm>
            <a:prstGeom prst="ellipse">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5"/>
            <p:cNvSpPr txBox="1"/>
            <p:nvPr/>
          </p:nvSpPr>
          <p:spPr>
            <a:xfrm>
              <a:off x="6269876" y="2375613"/>
              <a:ext cx="1842997" cy="442167"/>
            </a:xfrm>
            <a:prstGeom prst="rect">
              <a:avLst/>
            </a:prstGeom>
            <a:noFill/>
          </p:spPr>
          <p:txBody>
            <a:bodyPr wrap="square" lIns="72000" tIns="0" rIns="72000" bIns="0" anchor="ctr" anchorCtr="0">
              <a:normAutofit fontScale="85000" lnSpcReduction="20000"/>
            </a:bodyPr>
            <a:lstStyle/>
            <a:p>
              <a:pPr algn="ctr" defTabSz="914400">
                <a:lnSpc>
                  <a:spcPct val="120000"/>
                </a:lnSpc>
                <a:defRPr/>
              </a:pPr>
              <a:r>
                <a:rPr lang="zh-CN" altLang="en-US" sz="1050" dirty="0" smtClean="0">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br>
                <a:rPr lang="zh-CN" altLang="en-US" sz="1050" dirty="0">
                  <a:latin typeface="Arial" panose="020B0604020202020204" pitchFamily="34" charset="0"/>
                  <a:ea typeface="微软雅黑" panose="020B0503020204020204" pitchFamily="34" charset="-122"/>
                  <a:sym typeface="Arial" panose="020B0604020202020204" pitchFamily="34" charset="0"/>
                </a:rPr>
              </a:br>
              <a:endParaRPr lang="zh-CN" altLang="en-US" sz="1050"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Rectangle 16"/>
            <p:cNvSpPr/>
            <p:nvPr/>
          </p:nvSpPr>
          <p:spPr>
            <a:xfrm>
              <a:off x="6269876" y="2144789"/>
              <a:ext cx="1842997" cy="184666"/>
            </a:xfrm>
            <a:prstGeom prst="rect">
              <a:avLst/>
            </a:prstGeom>
          </p:spPr>
          <p:txBody>
            <a:bodyPr wrap="none" lIns="72000" tIns="0" rIns="72000" bIns="0">
              <a:normAutofit fontScale="92500"/>
            </a:bodyPr>
            <a:lstStyle/>
            <a:p>
              <a:pPr lvl="0" algn="ctr" defTabSz="914400">
                <a:defRPr/>
              </a:pPr>
              <a:r>
                <a:rPr lang="zh-CN" altLang="en-US" b="1" dirty="0" smtClean="0">
                  <a:solidFill>
                    <a:schemeClr val="accent2"/>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b="1"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Shape 21"/>
            <p:cNvSpPr/>
            <p:nvPr/>
          </p:nvSpPr>
          <p:spPr bwMode="auto">
            <a:xfrm>
              <a:off x="7034964" y="1306906"/>
              <a:ext cx="323708" cy="323107"/>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bg1"/>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7" name="组合 16"/>
          <p:cNvGrpSpPr/>
          <p:nvPr/>
        </p:nvGrpSpPr>
        <p:grpSpPr>
          <a:xfrm>
            <a:off x="1033508" y="1067562"/>
            <a:ext cx="1842997" cy="1750218"/>
            <a:chOff x="1033507" y="1067562"/>
            <a:chExt cx="1842997" cy="1750218"/>
          </a:xfrm>
        </p:grpSpPr>
        <p:sp>
          <p:nvSpPr>
            <p:cNvPr id="18" name="Oval 9"/>
            <p:cNvSpPr/>
            <p:nvPr/>
          </p:nvSpPr>
          <p:spPr>
            <a:xfrm>
              <a:off x="1546285" y="1067562"/>
              <a:ext cx="801795" cy="801795"/>
            </a:xfrm>
            <a:prstGeom prst="ellipse">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12"/>
            <p:cNvSpPr txBox="1"/>
            <p:nvPr/>
          </p:nvSpPr>
          <p:spPr>
            <a:xfrm>
              <a:off x="1033507" y="2375613"/>
              <a:ext cx="1842997" cy="442167"/>
            </a:xfrm>
            <a:prstGeom prst="rect">
              <a:avLst/>
            </a:prstGeom>
            <a:noFill/>
          </p:spPr>
          <p:txBody>
            <a:bodyPr wrap="square" lIns="72000" tIns="0" rIns="72000" bIns="0" anchor="ctr" anchorCtr="0">
              <a:normAutofit fontScale="85000" lnSpcReduction="20000"/>
            </a:bodyPr>
            <a:lstStyle/>
            <a:p>
              <a:pPr algn="ctr" defTabSz="914400">
                <a:lnSpc>
                  <a:spcPct val="120000"/>
                </a:lnSpc>
                <a:defRPr/>
              </a:pPr>
              <a:r>
                <a:rPr lang="zh-CN" altLang="en-US" sz="1050" dirty="0" smtClean="0">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br>
                <a:rPr lang="zh-CN" altLang="en-US" sz="1050" dirty="0">
                  <a:latin typeface="Arial" panose="020B0604020202020204" pitchFamily="34" charset="0"/>
                  <a:ea typeface="微软雅黑" panose="020B0503020204020204" pitchFamily="34" charset="-122"/>
                  <a:sym typeface="Arial" panose="020B0604020202020204" pitchFamily="34" charset="0"/>
                </a:rPr>
              </a:br>
              <a:endParaRPr lang="zh-CN" altLang="en-US" sz="1050" dirty="0">
                <a:latin typeface="Arial" panose="020B0604020202020204" pitchFamily="34" charset="0"/>
                <a:ea typeface="微软雅黑" panose="020B0503020204020204" pitchFamily="34" charset="-122"/>
                <a:sym typeface="Arial" panose="020B0604020202020204" pitchFamily="34" charset="0"/>
              </a:endParaRPr>
            </a:p>
          </p:txBody>
        </p:sp>
        <p:sp>
          <p:nvSpPr>
            <p:cNvPr id="20" name="Rectangle 14"/>
            <p:cNvSpPr/>
            <p:nvPr/>
          </p:nvSpPr>
          <p:spPr>
            <a:xfrm>
              <a:off x="1033507" y="2144789"/>
              <a:ext cx="1842997" cy="184666"/>
            </a:xfrm>
            <a:prstGeom prst="rect">
              <a:avLst/>
            </a:prstGeom>
          </p:spPr>
          <p:txBody>
            <a:bodyPr wrap="none" lIns="72000" tIns="0" rIns="72000" bIns="0">
              <a:normAutofit fontScale="92500"/>
            </a:bodyPr>
            <a:lstStyle/>
            <a:p>
              <a:pPr lvl="0" algn="ctr" defTabSz="914400">
                <a:defRPr/>
              </a:pPr>
              <a:r>
                <a:rPr lang="zh-CN" altLang="en-US" b="1"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Shape 22"/>
            <p:cNvSpPr/>
            <p:nvPr/>
          </p:nvSpPr>
          <p:spPr bwMode="auto">
            <a:xfrm>
              <a:off x="1791600" y="1334155"/>
              <a:ext cx="326810" cy="268610"/>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chemeClr val="bg1"/>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组合 21"/>
          <p:cNvGrpSpPr/>
          <p:nvPr/>
        </p:nvGrpSpPr>
        <p:grpSpPr>
          <a:xfrm>
            <a:off x="2533696" y="2667761"/>
            <a:ext cx="1842997" cy="1721644"/>
            <a:chOff x="2533695" y="2667761"/>
            <a:chExt cx="1842997" cy="1721644"/>
          </a:xfrm>
        </p:grpSpPr>
        <p:sp>
          <p:nvSpPr>
            <p:cNvPr id="23" name="Oval 11"/>
            <p:cNvSpPr/>
            <p:nvPr/>
          </p:nvSpPr>
          <p:spPr>
            <a:xfrm>
              <a:off x="3052682" y="2667761"/>
              <a:ext cx="801795" cy="801795"/>
            </a:xfrm>
            <a:prstGeom prst="ellipse">
              <a:avLst/>
            </a:pr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19"/>
            <p:cNvSpPr txBox="1"/>
            <p:nvPr/>
          </p:nvSpPr>
          <p:spPr>
            <a:xfrm>
              <a:off x="2533695" y="3947238"/>
              <a:ext cx="1842997" cy="442167"/>
            </a:xfrm>
            <a:prstGeom prst="rect">
              <a:avLst/>
            </a:prstGeom>
            <a:noFill/>
          </p:spPr>
          <p:txBody>
            <a:bodyPr wrap="square" lIns="72000" tIns="0" rIns="72000" bIns="0" anchor="ctr" anchorCtr="0">
              <a:normAutofit fontScale="85000" lnSpcReduction="20000"/>
            </a:bodyPr>
            <a:lstStyle/>
            <a:p>
              <a:pPr algn="ctr" defTabSz="914400">
                <a:lnSpc>
                  <a:spcPct val="120000"/>
                </a:lnSpc>
                <a:defRPr/>
              </a:pPr>
              <a:r>
                <a:rPr lang="zh-CN" altLang="en-US" sz="1050" dirty="0" smtClean="0">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br>
                <a:rPr lang="zh-CN" altLang="en-US" sz="1050" dirty="0">
                  <a:latin typeface="Arial" panose="020B0604020202020204" pitchFamily="34" charset="0"/>
                  <a:ea typeface="微软雅黑" panose="020B0503020204020204" pitchFamily="34" charset="-122"/>
                  <a:sym typeface="Arial" panose="020B0604020202020204" pitchFamily="34" charset="0"/>
                </a:rPr>
              </a:br>
              <a:endParaRPr lang="zh-CN" altLang="en-US" sz="1050" dirty="0">
                <a:latin typeface="Arial" panose="020B0604020202020204" pitchFamily="34" charset="0"/>
                <a:ea typeface="微软雅黑" panose="020B0503020204020204" pitchFamily="34" charset="-122"/>
                <a:sym typeface="Arial" panose="020B0604020202020204" pitchFamily="34" charset="0"/>
              </a:endParaRPr>
            </a:p>
          </p:txBody>
        </p:sp>
        <p:sp>
          <p:nvSpPr>
            <p:cNvPr id="25" name="Rectangle 20"/>
            <p:cNvSpPr/>
            <p:nvPr/>
          </p:nvSpPr>
          <p:spPr>
            <a:xfrm>
              <a:off x="2533695" y="3716414"/>
              <a:ext cx="1842997" cy="184666"/>
            </a:xfrm>
            <a:prstGeom prst="rect">
              <a:avLst/>
            </a:prstGeom>
          </p:spPr>
          <p:txBody>
            <a:bodyPr wrap="none" lIns="72000" tIns="0" rIns="72000" bIns="0">
              <a:normAutofit fontScale="92500"/>
            </a:bodyPr>
            <a:lstStyle/>
            <a:p>
              <a:pPr lvl="0" algn="ctr" defTabSz="914400">
                <a:defRPr/>
              </a:pPr>
              <a:r>
                <a:rPr lang="zh-CN" altLang="en-US" b="1" dirty="0" smtClean="0">
                  <a:solidFill>
                    <a:schemeClr val="accent4"/>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b="1"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Shape 23"/>
            <p:cNvSpPr/>
            <p:nvPr/>
          </p:nvSpPr>
          <p:spPr bwMode="auto">
            <a:xfrm>
              <a:off x="3279372" y="2886206"/>
              <a:ext cx="348415" cy="335744"/>
            </a:xfrm>
            <a:custGeom>
              <a:avLst/>
              <a:gdLst>
                <a:gd name="T0" fmla="*/ 0 w 208"/>
                <a:gd name="T1" fmla="*/ 68 h 201"/>
                <a:gd name="T2" fmla="*/ 8 w 208"/>
                <a:gd name="T3" fmla="*/ 78 h 201"/>
                <a:gd name="T4" fmla="*/ 31 w 208"/>
                <a:gd name="T5" fmla="*/ 72 h 201"/>
                <a:gd name="T6" fmla="*/ 64 w 208"/>
                <a:gd name="T7" fmla="*/ 172 h 201"/>
                <a:gd name="T8" fmla="*/ 106 w 208"/>
                <a:gd name="T9" fmla="*/ 189 h 201"/>
                <a:gd name="T10" fmla="*/ 197 w 208"/>
                <a:gd name="T11" fmla="*/ 62 h 201"/>
                <a:gd name="T12" fmla="*/ 114 w 208"/>
                <a:gd name="T13" fmla="*/ 67 h 201"/>
                <a:gd name="T14" fmla="*/ 137 w 208"/>
                <a:gd name="T15" fmla="*/ 94 h 201"/>
                <a:gd name="T16" fmla="*/ 109 w 208"/>
                <a:gd name="T17" fmla="*/ 130 h 201"/>
                <a:gd name="T18" fmla="*/ 93 w 208"/>
                <a:gd name="T19" fmla="*/ 90 h 201"/>
                <a:gd name="T20" fmla="*/ 60 w 208"/>
                <a:gd name="T21" fmla="*/ 22 h 201"/>
                <a:gd name="T22" fmla="*/ 0 w 208"/>
                <a:gd name="T23" fmla="*/ 68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8" h="201">
                  <a:moveTo>
                    <a:pt x="0" y="68"/>
                  </a:moveTo>
                  <a:cubicBezTo>
                    <a:pt x="8" y="78"/>
                    <a:pt x="8" y="78"/>
                    <a:pt x="8" y="78"/>
                  </a:cubicBezTo>
                  <a:cubicBezTo>
                    <a:pt x="8" y="78"/>
                    <a:pt x="25" y="65"/>
                    <a:pt x="31" y="72"/>
                  </a:cubicBezTo>
                  <a:cubicBezTo>
                    <a:pt x="36" y="78"/>
                    <a:pt x="57" y="157"/>
                    <a:pt x="64" y="172"/>
                  </a:cubicBezTo>
                  <a:cubicBezTo>
                    <a:pt x="70" y="184"/>
                    <a:pt x="87" y="201"/>
                    <a:pt x="106" y="189"/>
                  </a:cubicBezTo>
                  <a:cubicBezTo>
                    <a:pt x="125" y="177"/>
                    <a:pt x="186" y="124"/>
                    <a:pt x="197" y="62"/>
                  </a:cubicBezTo>
                  <a:cubicBezTo>
                    <a:pt x="208" y="0"/>
                    <a:pt x="123" y="13"/>
                    <a:pt x="114" y="67"/>
                  </a:cubicBezTo>
                  <a:cubicBezTo>
                    <a:pt x="137" y="54"/>
                    <a:pt x="149" y="73"/>
                    <a:pt x="137" y="94"/>
                  </a:cubicBezTo>
                  <a:cubicBezTo>
                    <a:pt x="126" y="116"/>
                    <a:pt x="115" y="130"/>
                    <a:pt x="109" y="130"/>
                  </a:cubicBezTo>
                  <a:cubicBezTo>
                    <a:pt x="104" y="130"/>
                    <a:pt x="100" y="116"/>
                    <a:pt x="93" y="90"/>
                  </a:cubicBezTo>
                  <a:cubicBezTo>
                    <a:pt x="87" y="64"/>
                    <a:pt x="87" y="17"/>
                    <a:pt x="60" y="22"/>
                  </a:cubicBezTo>
                  <a:cubicBezTo>
                    <a:pt x="34" y="27"/>
                    <a:pt x="0" y="68"/>
                    <a:pt x="0" y="68"/>
                  </a:cubicBezTo>
                  <a:close/>
                </a:path>
              </a:pathLst>
            </a:custGeom>
            <a:solidFill>
              <a:schemeClr val="bg1"/>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7" name="组合 26"/>
          <p:cNvGrpSpPr/>
          <p:nvPr/>
        </p:nvGrpSpPr>
        <p:grpSpPr>
          <a:xfrm>
            <a:off x="4783977" y="2667761"/>
            <a:ext cx="1842997" cy="1721644"/>
            <a:chOff x="4783976" y="2667761"/>
            <a:chExt cx="1842997" cy="1721644"/>
          </a:xfrm>
        </p:grpSpPr>
        <p:sp>
          <p:nvSpPr>
            <p:cNvPr id="28" name="Oval 13"/>
            <p:cNvSpPr/>
            <p:nvPr/>
          </p:nvSpPr>
          <p:spPr>
            <a:xfrm>
              <a:off x="5289523" y="2667761"/>
              <a:ext cx="801795" cy="801795"/>
            </a:xfrm>
            <a:prstGeom prst="ellipse">
              <a:avLst/>
            </a:prstGeom>
            <a:solidFill>
              <a:schemeClr val="accent6"/>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17"/>
            <p:cNvSpPr txBox="1"/>
            <p:nvPr/>
          </p:nvSpPr>
          <p:spPr>
            <a:xfrm>
              <a:off x="4783976" y="3947238"/>
              <a:ext cx="1842997" cy="442167"/>
            </a:xfrm>
            <a:prstGeom prst="rect">
              <a:avLst/>
            </a:prstGeom>
            <a:noFill/>
          </p:spPr>
          <p:txBody>
            <a:bodyPr wrap="square" lIns="72000" tIns="0" rIns="72000" bIns="0" anchor="ctr" anchorCtr="0">
              <a:normAutofit fontScale="85000" lnSpcReduction="20000"/>
            </a:bodyPr>
            <a:lstStyle/>
            <a:p>
              <a:pPr algn="ctr" defTabSz="914400">
                <a:lnSpc>
                  <a:spcPct val="120000"/>
                </a:lnSpc>
                <a:defRPr/>
              </a:pPr>
              <a:r>
                <a:rPr lang="zh-CN" altLang="en-US" sz="1050" dirty="0" smtClean="0">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br>
                <a:rPr lang="zh-CN" altLang="en-US" sz="1050" dirty="0">
                  <a:latin typeface="Arial" panose="020B0604020202020204" pitchFamily="34" charset="0"/>
                  <a:ea typeface="微软雅黑" panose="020B0503020204020204" pitchFamily="34" charset="-122"/>
                  <a:sym typeface="Arial" panose="020B0604020202020204" pitchFamily="34" charset="0"/>
                </a:rPr>
              </a:br>
              <a:endParaRPr lang="zh-CN" altLang="en-US" sz="1050" dirty="0">
                <a:latin typeface="Arial" panose="020B0604020202020204" pitchFamily="34" charset="0"/>
                <a:ea typeface="微软雅黑" panose="020B0503020204020204" pitchFamily="34" charset="-122"/>
                <a:sym typeface="Arial" panose="020B0604020202020204" pitchFamily="34" charset="0"/>
              </a:endParaRPr>
            </a:p>
          </p:txBody>
        </p:sp>
        <p:sp>
          <p:nvSpPr>
            <p:cNvPr id="30" name="Rectangle 18"/>
            <p:cNvSpPr/>
            <p:nvPr/>
          </p:nvSpPr>
          <p:spPr>
            <a:xfrm>
              <a:off x="4783976" y="3716414"/>
              <a:ext cx="1842997" cy="184666"/>
            </a:xfrm>
            <a:prstGeom prst="rect">
              <a:avLst/>
            </a:prstGeom>
          </p:spPr>
          <p:txBody>
            <a:bodyPr wrap="none" lIns="72000" tIns="0" rIns="72000" bIns="0">
              <a:normAutofit fontScale="92500"/>
            </a:bodyPr>
            <a:lstStyle/>
            <a:p>
              <a:pPr lvl="0" algn="ctr" defTabSz="914400">
                <a:defRPr/>
              </a:pPr>
              <a:r>
                <a:rPr lang="zh-CN" altLang="en-US" b="1" dirty="0" smtClean="0">
                  <a:solidFill>
                    <a:schemeClr val="accent6"/>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b="1" dirty="0">
                <a:solidFill>
                  <a:schemeClr val="accent6"/>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Shape 24"/>
            <p:cNvSpPr>
              <a:spLocks noChangeAspect="1"/>
            </p:cNvSpPr>
            <p:nvPr/>
          </p:nvSpPr>
          <p:spPr bwMode="auto">
            <a:xfrm>
              <a:off x="5532151" y="2895519"/>
              <a:ext cx="346646" cy="346280"/>
            </a:xfrm>
            <a:custGeom>
              <a:avLst/>
              <a:gdLst>
                <a:gd name="T0" fmla="*/ 374 w 400"/>
                <a:gd name="T1" fmla="*/ 100 h 400"/>
                <a:gd name="T2" fmla="*/ 301 w 400"/>
                <a:gd name="T3" fmla="*/ 27 h 400"/>
                <a:gd name="T4" fmla="*/ 200 w 400"/>
                <a:gd name="T5" fmla="*/ 0 h 400"/>
                <a:gd name="T6" fmla="*/ 100 w 400"/>
                <a:gd name="T7" fmla="*/ 27 h 400"/>
                <a:gd name="T8" fmla="*/ 27 w 400"/>
                <a:gd name="T9" fmla="*/ 100 h 400"/>
                <a:gd name="T10" fmla="*/ 0 w 400"/>
                <a:gd name="T11" fmla="*/ 200 h 400"/>
                <a:gd name="T12" fmla="*/ 27 w 400"/>
                <a:gd name="T13" fmla="*/ 301 h 400"/>
                <a:gd name="T14" fmla="*/ 100 w 400"/>
                <a:gd name="T15" fmla="*/ 374 h 400"/>
                <a:gd name="T16" fmla="*/ 200 w 400"/>
                <a:gd name="T17" fmla="*/ 400 h 400"/>
                <a:gd name="T18" fmla="*/ 301 w 400"/>
                <a:gd name="T19" fmla="*/ 374 h 400"/>
                <a:gd name="T20" fmla="*/ 374 w 400"/>
                <a:gd name="T21" fmla="*/ 301 h 400"/>
                <a:gd name="T22" fmla="*/ 400 w 400"/>
                <a:gd name="T23" fmla="*/ 200 h 400"/>
                <a:gd name="T24" fmla="*/ 374 w 400"/>
                <a:gd name="T25" fmla="*/ 100 h 400"/>
                <a:gd name="T26" fmla="*/ 330 w 400"/>
                <a:gd name="T27" fmla="*/ 170 h 400"/>
                <a:gd name="T28" fmla="*/ 188 w 400"/>
                <a:gd name="T29" fmla="*/ 311 h 400"/>
                <a:gd name="T30" fmla="*/ 176 w 400"/>
                <a:gd name="T31" fmla="*/ 316 h 400"/>
                <a:gd name="T32" fmla="*/ 165 w 400"/>
                <a:gd name="T33" fmla="*/ 311 h 400"/>
                <a:gd name="T34" fmla="*/ 70 w 400"/>
                <a:gd name="T35" fmla="*/ 217 h 400"/>
                <a:gd name="T36" fmla="*/ 66 w 400"/>
                <a:gd name="T37" fmla="*/ 205 h 400"/>
                <a:gd name="T38" fmla="*/ 70 w 400"/>
                <a:gd name="T39" fmla="*/ 193 h 400"/>
                <a:gd name="T40" fmla="*/ 94 w 400"/>
                <a:gd name="T41" fmla="*/ 170 h 400"/>
                <a:gd name="T42" fmla="*/ 106 w 400"/>
                <a:gd name="T43" fmla="*/ 165 h 400"/>
                <a:gd name="T44" fmla="*/ 118 w 400"/>
                <a:gd name="T45" fmla="*/ 170 h 400"/>
                <a:gd name="T46" fmla="*/ 176 w 400"/>
                <a:gd name="T47" fmla="*/ 229 h 400"/>
                <a:gd name="T48" fmla="*/ 283 w 400"/>
                <a:gd name="T49" fmla="*/ 123 h 400"/>
                <a:gd name="T50" fmla="*/ 295 w 400"/>
                <a:gd name="T51" fmla="*/ 118 h 400"/>
                <a:gd name="T52" fmla="*/ 306 w 400"/>
                <a:gd name="T53" fmla="*/ 123 h 400"/>
                <a:gd name="T54" fmla="*/ 330 w 400"/>
                <a:gd name="T55" fmla="*/ 146 h 400"/>
                <a:gd name="T56" fmla="*/ 335 w 400"/>
                <a:gd name="T57" fmla="*/ 158 h 400"/>
                <a:gd name="T58" fmla="*/ 330 w 400"/>
                <a:gd name="T59" fmla="*/ 170 h 400"/>
                <a:gd name="T60" fmla="*/ 330 w 400"/>
                <a:gd name="T61" fmla="*/ 170 h 400"/>
                <a:gd name="T62" fmla="*/ 330 w 400"/>
                <a:gd name="T63" fmla="*/ 17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400">
                  <a:moveTo>
                    <a:pt x="374" y="100"/>
                  </a:moveTo>
                  <a:cubicBezTo>
                    <a:pt x="356" y="69"/>
                    <a:pt x="331" y="45"/>
                    <a:pt x="301" y="27"/>
                  </a:cubicBezTo>
                  <a:cubicBezTo>
                    <a:pt x="270" y="9"/>
                    <a:pt x="237" y="0"/>
                    <a:pt x="200" y="0"/>
                  </a:cubicBezTo>
                  <a:cubicBezTo>
                    <a:pt x="164" y="0"/>
                    <a:pt x="130" y="9"/>
                    <a:pt x="100" y="27"/>
                  </a:cubicBezTo>
                  <a:cubicBezTo>
                    <a:pt x="69" y="45"/>
                    <a:pt x="45" y="69"/>
                    <a:pt x="27" y="100"/>
                  </a:cubicBezTo>
                  <a:cubicBezTo>
                    <a:pt x="9" y="130"/>
                    <a:pt x="0" y="164"/>
                    <a:pt x="0" y="200"/>
                  </a:cubicBezTo>
                  <a:cubicBezTo>
                    <a:pt x="0" y="237"/>
                    <a:pt x="9" y="270"/>
                    <a:pt x="27" y="301"/>
                  </a:cubicBezTo>
                  <a:cubicBezTo>
                    <a:pt x="45" y="331"/>
                    <a:pt x="69" y="356"/>
                    <a:pt x="100" y="374"/>
                  </a:cubicBezTo>
                  <a:cubicBezTo>
                    <a:pt x="130" y="391"/>
                    <a:pt x="164" y="400"/>
                    <a:pt x="200" y="400"/>
                  </a:cubicBezTo>
                  <a:cubicBezTo>
                    <a:pt x="237" y="400"/>
                    <a:pt x="270" y="391"/>
                    <a:pt x="301" y="374"/>
                  </a:cubicBezTo>
                  <a:cubicBezTo>
                    <a:pt x="331" y="356"/>
                    <a:pt x="356" y="331"/>
                    <a:pt x="374" y="301"/>
                  </a:cubicBezTo>
                  <a:cubicBezTo>
                    <a:pt x="392" y="270"/>
                    <a:pt x="400" y="237"/>
                    <a:pt x="400" y="200"/>
                  </a:cubicBezTo>
                  <a:cubicBezTo>
                    <a:pt x="400" y="164"/>
                    <a:pt x="392" y="130"/>
                    <a:pt x="374" y="100"/>
                  </a:cubicBezTo>
                  <a:close/>
                  <a:moveTo>
                    <a:pt x="330" y="170"/>
                  </a:moveTo>
                  <a:cubicBezTo>
                    <a:pt x="188" y="311"/>
                    <a:pt x="188" y="311"/>
                    <a:pt x="188" y="311"/>
                  </a:cubicBezTo>
                  <a:cubicBezTo>
                    <a:pt x="185" y="315"/>
                    <a:pt x="181" y="316"/>
                    <a:pt x="176" y="316"/>
                  </a:cubicBezTo>
                  <a:cubicBezTo>
                    <a:pt x="172" y="316"/>
                    <a:pt x="168" y="315"/>
                    <a:pt x="165" y="311"/>
                  </a:cubicBezTo>
                  <a:cubicBezTo>
                    <a:pt x="70" y="217"/>
                    <a:pt x="70" y="217"/>
                    <a:pt x="70" y="217"/>
                  </a:cubicBezTo>
                  <a:cubicBezTo>
                    <a:pt x="67" y="214"/>
                    <a:pt x="66" y="210"/>
                    <a:pt x="66" y="205"/>
                  </a:cubicBezTo>
                  <a:cubicBezTo>
                    <a:pt x="66" y="200"/>
                    <a:pt x="67" y="196"/>
                    <a:pt x="70" y="193"/>
                  </a:cubicBezTo>
                  <a:cubicBezTo>
                    <a:pt x="94" y="170"/>
                    <a:pt x="94" y="170"/>
                    <a:pt x="94" y="170"/>
                  </a:cubicBezTo>
                  <a:cubicBezTo>
                    <a:pt x="97" y="166"/>
                    <a:pt x="101" y="165"/>
                    <a:pt x="106" y="165"/>
                  </a:cubicBezTo>
                  <a:cubicBezTo>
                    <a:pt x="110" y="165"/>
                    <a:pt x="114" y="166"/>
                    <a:pt x="118" y="170"/>
                  </a:cubicBezTo>
                  <a:cubicBezTo>
                    <a:pt x="176" y="229"/>
                    <a:pt x="176" y="229"/>
                    <a:pt x="176" y="229"/>
                  </a:cubicBezTo>
                  <a:cubicBezTo>
                    <a:pt x="283" y="123"/>
                    <a:pt x="283" y="123"/>
                    <a:pt x="283" y="123"/>
                  </a:cubicBezTo>
                  <a:cubicBezTo>
                    <a:pt x="286" y="119"/>
                    <a:pt x="290" y="118"/>
                    <a:pt x="295" y="118"/>
                  </a:cubicBezTo>
                  <a:cubicBezTo>
                    <a:pt x="299" y="118"/>
                    <a:pt x="303" y="119"/>
                    <a:pt x="306" y="123"/>
                  </a:cubicBezTo>
                  <a:cubicBezTo>
                    <a:pt x="330" y="146"/>
                    <a:pt x="330" y="146"/>
                    <a:pt x="330" y="146"/>
                  </a:cubicBezTo>
                  <a:cubicBezTo>
                    <a:pt x="333" y="149"/>
                    <a:pt x="335" y="153"/>
                    <a:pt x="335" y="158"/>
                  </a:cubicBezTo>
                  <a:cubicBezTo>
                    <a:pt x="335" y="163"/>
                    <a:pt x="333" y="167"/>
                    <a:pt x="330" y="170"/>
                  </a:cubicBezTo>
                  <a:close/>
                  <a:moveTo>
                    <a:pt x="330" y="170"/>
                  </a:moveTo>
                  <a:cubicBezTo>
                    <a:pt x="330" y="170"/>
                    <a:pt x="330" y="170"/>
                    <a:pt x="330" y="170"/>
                  </a:cubicBezTo>
                </a:path>
              </a:pathLst>
            </a:custGeom>
            <a:solidFill>
              <a:schemeClr val="bg1"/>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sp>
        <p:nvSpPr>
          <p:cNvPr id="32" name="矩形 31"/>
          <p:cNvSpPr/>
          <p:nvPr/>
        </p:nvSpPr>
        <p:spPr>
          <a:xfrm>
            <a:off x="1"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2" presetClass="entr" presetSubtype="4"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500" fill="hold"/>
                                        <p:tgtEl>
                                          <p:spTgt spid="22"/>
                                        </p:tgtEl>
                                        <p:attrNameLst>
                                          <p:attrName>ppt_x</p:attrName>
                                        </p:attrNameLst>
                                      </p:cBhvr>
                                      <p:tavLst>
                                        <p:tav tm="0">
                                          <p:val>
                                            <p:strVal val="#ppt_x"/>
                                          </p:val>
                                        </p:tav>
                                        <p:tav tm="100000">
                                          <p:val>
                                            <p:strVal val="#ppt_x"/>
                                          </p:val>
                                        </p:tav>
                                      </p:tavLst>
                                    </p:anim>
                                    <p:anim calcmode="lin" valueType="num">
                                      <p:cBhvr additive="base">
                                        <p:cTn id="18" dur="500" fill="hold"/>
                                        <p:tgtEl>
                                          <p:spTgt spid="22"/>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additive="base">
                                        <p:cTn id="21" dur="500" fill="hold"/>
                                        <p:tgtEl>
                                          <p:spTgt spid="27"/>
                                        </p:tgtEl>
                                        <p:attrNameLst>
                                          <p:attrName>ppt_x</p:attrName>
                                        </p:attrNameLst>
                                      </p:cBhvr>
                                      <p:tavLst>
                                        <p:tav tm="0">
                                          <p:val>
                                            <p:strVal val="#ppt_x"/>
                                          </p:val>
                                        </p:tav>
                                        <p:tav tm="100000">
                                          <p:val>
                                            <p:strVal val="#ppt_x"/>
                                          </p:val>
                                        </p:tav>
                                      </p:tavLst>
                                    </p:anim>
                                    <p:anim calcmode="lin" valueType="num">
                                      <p:cBhvr additive="base">
                                        <p:cTn id="22" dur="500" fill="hold"/>
                                        <p:tgtEl>
                                          <p:spTgt spid="27"/>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custDataLst>
              <p:tags r:id="rId1"/>
            </p:custDataLst>
          </p:nvPr>
        </p:nvSpPr>
        <p:spPr>
          <a:xfrm>
            <a:off x="1120" y="1862765"/>
            <a:ext cx="9141760" cy="85044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7" name="任意多边形 6"/>
          <p:cNvSpPr/>
          <p:nvPr>
            <p:custDataLst>
              <p:tags r:id="rId2"/>
            </p:custDataLst>
          </p:nvPr>
        </p:nvSpPr>
        <p:spPr>
          <a:xfrm>
            <a:off x="1020655" y="1593319"/>
            <a:ext cx="1943878" cy="1529978"/>
          </a:xfrm>
          <a:custGeom>
            <a:avLst/>
            <a:gdLst>
              <a:gd name="connsiteX0" fmla="*/ 0 w 1950720"/>
              <a:gd name="connsiteY0" fmla="*/ 0 h 1535364"/>
              <a:gd name="connsiteX1" fmla="*/ 1950720 w 1950720"/>
              <a:gd name="connsiteY1" fmla="*/ 0 h 1535364"/>
              <a:gd name="connsiteX2" fmla="*/ 975360 w 1950720"/>
              <a:gd name="connsiteY2" fmla="*/ 1535364 h 1535364"/>
            </a:gdLst>
            <a:ahLst/>
            <a:cxnLst>
              <a:cxn ang="0">
                <a:pos x="connsiteX0" y="connsiteY0"/>
              </a:cxn>
              <a:cxn ang="0">
                <a:pos x="connsiteX1" y="connsiteY1"/>
              </a:cxn>
              <a:cxn ang="0">
                <a:pos x="connsiteX2" y="connsiteY2"/>
              </a:cxn>
            </a:cxnLst>
            <a:rect l="l" t="t" r="r" b="b"/>
            <a:pathLst>
              <a:path w="1950720" h="1535364">
                <a:moveTo>
                  <a:pt x="0" y="0"/>
                </a:moveTo>
                <a:lnTo>
                  <a:pt x="1950720" y="0"/>
                </a:lnTo>
                <a:lnTo>
                  <a:pt x="975360" y="1535364"/>
                </a:lnTo>
                <a:close/>
              </a:path>
            </a:pathLst>
          </a:custGeom>
          <a:solidFill>
            <a:schemeClr val="accent1"/>
          </a:solidFill>
          <a:ln w="0">
            <a:noFill/>
          </a:ln>
        </p:spPr>
        <p:style>
          <a:lnRef idx="2">
            <a:schemeClr val="accent1">
              <a:shade val="50000"/>
            </a:schemeClr>
          </a:lnRef>
          <a:fillRef idx="1">
            <a:schemeClr val="accent1"/>
          </a:fillRef>
          <a:effectRef idx="0">
            <a:schemeClr val="accent1"/>
          </a:effectRef>
          <a:fontRef idx="minor">
            <a:schemeClr val="lt1"/>
          </a:fontRef>
        </p:style>
        <p:txBody>
          <a:bodyPr wrap="square" tIns="0" bIns="404978" rtlCol="0" anchor="ctr">
            <a:noAutofit/>
          </a:bodyPr>
          <a:lstStyle/>
          <a:p>
            <a:pPr algn="ctr">
              <a:buClr>
                <a:srgbClr val="FFC000">
                  <a:lumMod val="75000"/>
                </a:srgbClr>
              </a:buClr>
              <a:buSzPct val="60000"/>
            </a:pPr>
            <a:r>
              <a:rPr lang="en-US" altLang="zh-CN" sz="4695" dirty="0">
                <a:solidFill>
                  <a:prstClr val="white"/>
                </a:solidFill>
                <a:latin typeface="Arial" panose="020B0604020202020204" pitchFamily="34" charset="0"/>
                <a:ea typeface="微软雅黑" panose="020B0503020204020204" pitchFamily="34" charset="-122"/>
                <a:sym typeface="Arial" panose="020B0604020202020204" pitchFamily="34" charset="0"/>
              </a:rPr>
              <a:t>04</a:t>
            </a:r>
            <a:endParaRPr lang="zh-CN" altLang="en-US" sz="4695"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MH_Entry_1"/>
          <p:cNvSpPr/>
          <p:nvPr>
            <p:custDataLst>
              <p:tags r:id="rId3"/>
            </p:custDataLst>
          </p:nvPr>
        </p:nvSpPr>
        <p:spPr>
          <a:xfrm>
            <a:off x="3385260" y="2034056"/>
            <a:ext cx="3130956" cy="50347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r>
              <a:rPr lang="zh-CN" altLang="en-US" sz="2275" dirty="0">
                <a:solidFill>
                  <a:prstClr val="white"/>
                </a:solidFill>
                <a:latin typeface="Arial" panose="020B0604020202020204" pitchFamily="34" charset="0"/>
                <a:ea typeface="微软雅黑" panose="020B0503020204020204" pitchFamily="34" charset="-122"/>
                <a:sym typeface="Arial" panose="020B0604020202020204" pitchFamily="34" charset="0"/>
              </a:rPr>
              <a:t>工作存在</a:t>
            </a:r>
            <a:r>
              <a:rPr lang="zh-CN" altLang="en-US" sz="2275" dirty="0" smtClean="0">
                <a:solidFill>
                  <a:prstClr val="white"/>
                </a:solidFill>
                <a:latin typeface="Arial" panose="020B0604020202020204" pitchFamily="34" charset="0"/>
                <a:ea typeface="微软雅黑" panose="020B0503020204020204" pitchFamily="34" charset="-122"/>
                <a:sym typeface="Arial" panose="020B0604020202020204" pitchFamily="34" charset="0"/>
              </a:rPr>
              <a:t>不足</a:t>
            </a:r>
            <a:endParaRPr lang="en-US" altLang="zh-CN" sz="2275" dirty="0" smtClean="0">
              <a:solidFill>
                <a:prstClr val="white"/>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995" dirty="0" smtClean="0">
                <a:solidFill>
                  <a:prstClr val="white"/>
                </a:solidFill>
                <a:latin typeface="Arial" panose="020B0604020202020204" pitchFamily="34" charset="0"/>
                <a:ea typeface="微软雅黑" panose="020B0503020204020204" pitchFamily="34" charset="-122"/>
                <a:sym typeface="Arial" panose="020B0604020202020204" pitchFamily="34" charset="0"/>
              </a:rPr>
              <a:t>THERE </a:t>
            </a:r>
            <a:r>
              <a:rPr lang="en-US" altLang="zh-CN" sz="995" dirty="0">
                <a:solidFill>
                  <a:prstClr val="white"/>
                </a:solidFill>
                <a:latin typeface="Arial" panose="020B0604020202020204" pitchFamily="34" charset="0"/>
                <a:ea typeface="微软雅黑" panose="020B0503020204020204" pitchFamily="34" charset="-122"/>
                <a:sym typeface="Arial" panose="020B0604020202020204" pitchFamily="34" charset="0"/>
              </a:rPr>
              <a:t>IS NOT ENOUGH WORK</a:t>
            </a:r>
            <a:endParaRPr lang="zh-CN" altLang="en-US" sz="995"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11"/>
          <p:cNvSpPr txBox="1"/>
          <p:nvPr/>
        </p:nvSpPr>
        <p:spPr>
          <a:xfrm>
            <a:off x="4951186" y="2761310"/>
            <a:ext cx="1149034" cy="153247"/>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995" dirty="0">
                <a:solidFill>
                  <a:prstClr val="white">
                    <a:lumMod val="65000"/>
                  </a:prst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995"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3691990" y="2761310"/>
            <a:ext cx="1149034" cy="153247"/>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995" dirty="0">
                <a:solidFill>
                  <a:prstClr val="white">
                    <a:lumMod val="65000"/>
                  </a:prst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995"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4951186" y="2953066"/>
            <a:ext cx="1149034" cy="153247"/>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995" dirty="0">
                <a:solidFill>
                  <a:prstClr val="white">
                    <a:lumMod val="65000"/>
                  </a:prst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995"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3691990" y="2953066"/>
            <a:ext cx="1149034" cy="153247"/>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995" dirty="0">
                <a:solidFill>
                  <a:prstClr val="white">
                    <a:lumMod val="65000"/>
                  </a:prst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995"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custDataLst>
              <p:tags r:id="rId1"/>
            </p:custDataLst>
          </p:nvPr>
        </p:nvSpPr>
        <p:spPr>
          <a:xfrm>
            <a:off x="521545" y="459719"/>
            <a:ext cx="8622455" cy="22245"/>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1"/>
          </a:solidFill>
          <a:ln>
            <a:solidFill>
              <a:srgbClr val="88D27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420">
              <a:latin typeface="Arial" panose="020B0604020202020204" pitchFamily="34" charset="0"/>
              <a:ea typeface="微软雅黑" panose="020B0503020204020204" pitchFamily="34" charset="-122"/>
              <a:sym typeface="Arial" panose="020B0604020202020204" pitchFamily="34" charset="0"/>
            </a:endParaRPr>
          </a:p>
        </p:txBody>
      </p:sp>
      <p:sp>
        <p:nvSpPr>
          <p:cNvPr id="5" name="任意多边形 4"/>
          <p:cNvSpPr/>
          <p:nvPr>
            <p:custDataLst>
              <p:tags r:id="rId2"/>
            </p:custDataLst>
          </p:nvPr>
        </p:nvSpPr>
        <p:spPr>
          <a:xfrm>
            <a:off x="1" y="100217"/>
            <a:ext cx="410465" cy="381747"/>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42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Content Placeholder 2"/>
          <p:cNvSpPr txBox="1"/>
          <p:nvPr/>
        </p:nvSpPr>
        <p:spPr>
          <a:xfrm>
            <a:off x="699345" y="161315"/>
            <a:ext cx="2181013" cy="246221"/>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600" dirty="0" smtClean="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认识上的不足</a:t>
            </a:r>
            <a:endParaRPr lang="en-US" sz="1600"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 name="组合 6"/>
          <p:cNvGrpSpPr/>
          <p:nvPr/>
        </p:nvGrpSpPr>
        <p:grpSpPr>
          <a:xfrm>
            <a:off x="6677322" y="1563638"/>
            <a:ext cx="1600322" cy="2344118"/>
            <a:chOff x="6677321" y="1563638"/>
            <a:chExt cx="1600322" cy="2344118"/>
          </a:xfrm>
        </p:grpSpPr>
        <p:sp>
          <p:nvSpPr>
            <p:cNvPr id="8" name="Oval 4"/>
            <p:cNvSpPr/>
            <p:nvPr/>
          </p:nvSpPr>
          <p:spPr>
            <a:xfrm>
              <a:off x="7029273" y="1563638"/>
              <a:ext cx="896416" cy="896413"/>
            </a:xfrm>
            <a:prstGeom prst="ellipse">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oAutofit/>
            </a:bodyP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nvGrpSpPr>
            <p:cNvPr id="9" name="Group 76"/>
            <p:cNvGrpSpPr/>
            <p:nvPr/>
          </p:nvGrpSpPr>
          <p:grpSpPr>
            <a:xfrm>
              <a:off x="6677321" y="2711787"/>
              <a:ext cx="1600322" cy="1195969"/>
              <a:chOff x="1854436" y="3994615"/>
              <a:chExt cx="2133762" cy="1594625"/>
            </a:xfrm>
          </p:grpSpPr>
          <p:grpSp>
            <p:nvGrpSpPr>
              <p:cNvPr id="11" name="Group 77"/>
              <p:cNvGrpSpPr/>
              <p:nvPr/>
            </p:nvGrpSpPr>
            <p:grpSpPr>
              <a:xfrm>
                <a:off x="1854436" y="3994615"/>
                <a:ext cx="2133762" cy="1594625"/>
                <a:chOff x="1854436" y="3994615"/>
                <a:chExt cx="2133762" cy="1594625"/>
              </a:xfrm>
              <a:solidFill>
                <a:schemeClr val="bg1">
                  <a:lumMod val="65000"/>
                </a:schemeClr>
              </a:solidFill>
            </p:grpSpPr>
            <p:sp>
              <p:nvSpPr>
                <p:cNvPr id="13" name="Freeform: Shape 79"/>
                <p:cNvSpPr/>
                <p:nvPr/>
              </p:nvSpPr>
              <p:spPr bwMode="auto">
                <a:xfrm>
                  <a:off x="1854436" y="3994615"/>
                  <a:ext cx="118572" cy="1594625"/>
                </a:xfrm>
                <a:custGeom>
                  <a:avLst/>
                  <a:gdLst/>
                  <a:ahLst/>
                  <a:cxnLst>
                    <a:cxn ang="0">
                      <a:pos x="0" y="0"/>
                    </a:cxn>
                    <a:cxn ang="0">
                      <a:pos x="179" y="0"/>
                    </a:cxn>
                    <a:cxn ang="0">
                      <a:pos x="185" y="2"/>
                    </a:cxn>
                    <a:cxn ang="0">
                      <a:pos x="186" y="7"/>
                    </a:cxn>
                    <a:cxn ang="0">
                      <a:pos x="185" y="13"/>
                    </a:cxn>
                    <a:cxn ang="0">
                      <a:pos x="179" y="15"/>
                    </a:cxn>
                    <a:cxn ang="0">
                      <a:pos x="114" y="15"/>
                    </a:cxn>
                    <a:cxn ang="0">
                      <a:pos x="114" y="935"/>
                    </a:cxn>
                    <a:cxn ang="0">
                      <a:pos x="179" y="935"/>
                    </a:cxn>
                    <a:cxn ang="0">
                      <a:pos x="183" y="936"/>
                    </a:cxn>
                    <a:cxn ang="0">
                      <a:pos x="185" y="943"/>
                    </a:cxn>
                    <a:cxn ang="0">
                      <a:pos x="179" y="953"/>
                    </a:cxn>
                    <a:cxn ang="0">
                      <a:pos x="0" y="953"/>
                    </a:cxn>
                    <a:cxn ang="0">
                      <a:pos x="0" y="0"/>
                    </a:cxn>
                  </a:cxnLst>
                  <a:rect l="0" t="0" r="r" b="b"/>
                  <a:pathLst>
                    <a:path w="186" h="953">
                      <a:moveTo>
                        <a:pt x="0" y="0"/>
                      </a:moveTo>
                      <a:cubicBezTo>
                        <a:pt x="179" y="0"/>
                        <a:pt x="179" y="0"/>
                        <a:pt x="179" y="0"/>
                      </a:cubicBezTo>
                      <a:cubicBezTo>
                        <a:pt x="182" y="0"/>
                        <a:pt x="183" y="1"/>
                        <a:pt x="185" y="2"/>
                      </a:cubicBezTo>
                      <a:cubicBezTo>
                        <a:pt x="186" y="3"/>
                        <a:pt x="186" y="5"/>
                        <a:pt x="186" y="7"/>
                      </a:cubicBezTo>
                      <a:cubicBezTo>
                        <a:pt x="186" y="10"/>
                        <a:pt x="186" y="12"/>
                        <a:pt x="185" y="13"/>
                      </a:cubicBezTo>
                      <a:cubicBezTo>
                        <a:pt x="183" y="15"/>
                        <a:pt x="182" y="15"/>
                        <a:pt x="179" y="15"/>
                      </a:cubicBezTo>
                      <a:cubicBezTo>
                        <a:pt x="114" y="15"/>
                        <a:pt x="114" y="15"/>
                        <a:pt x="114" y="15"/>
                      </a:cubicBezTo>
                      <a:cubicBezTo>
                        <a:pt x="114" y="935"/>
                        <a:pt x="114" y="935"/>
                        <a:pt x="114" y="935"/>
                      </a:cubicBezTo>
                      <a:cubicBezTo>
                        <a:pt x="179" y="935"/>
                        <a:pt x="179" y="935"/>
                        <a:pt x="179" y="935"/>
                      </a:cubicBezTo>
                      <a:cubicBezTo>
                        <a:pt x="183" y="936"/>
                        <a:pt x="183" y="936"/>
                        <a:pt x="183" y="936"/>
                      </a:cubicBezTo>
                      <a:cubicBezTo>
                        <a:pt x="184" y="938"/>
                        <a:pt x="185" y="940"/>
                        <a:pt x="185" y="943"/>
                      </a:cubicBezTo>
                      <a:cubicBezTo>
                        <a:pt x="185" y="947"/>
                        <a:pt x="183" y="950"/>
                        <a:pt x="179" y="953"/>
                      </a:cubicBezTo>
                      <a:cubicBezTo>
                        <a:pt x="0" y="953"/>
                        <a:pt x="0" y="953"/>
                        <a:pt x="0" y="953"/>
                      </a:cubicBezTo>
                      <a:lnTo>
                        <a:pt x="0" y="0"/>
                      </a:lnTo>
                      <a:close/>
                    </a:path>
                  </a:pathLst>
                </a:custGeom>
                <a:grpFill/>
                <a:ln w="9525">
                  <a:noFill/>
                  <a:round/>
                </a:ln>
              </p:spPr>
              <p:txBody>
                <a:bodyPr anchor="ctr">
                  <a:noAutofit/>
                </a:bodyP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Shape 80"/>
                <p:cNvSpPr/>
                <p:nvPr/>
              </p:nvSpPr>
              <p:spPr bwMode="auto">
                <a:xfrm>
                  <a:off x="3867140" y="3994615"/>
                  <a:ext cx="121058" cy="1594625"/>
                </a:xfrm>
                <a:custGeom>
                  <a:avLst/>
                  <a:gdLst/>
                  <a:ahLst/>
                  <a:cxnLst>
                    <a:cxn ang="0">
                      <a:pos x="77" y="15"/>
                    </a:cxn>
                    <a:cxn ang="0">
                      <a:pos x="8" y="15"/>
                    </a:cxn>
                    <a:cxn ang="0">
                      <a:pos x="4" y="8"/>
                    </a:cxn>
                    <a:cxn ang="0">
                      <a:pos x="8" y="0"/>
                    </a:cxn>
                    <a:cxn ang="0">
                      <a:pos x="190" y="0"/>
                    </a:cxn>
                    <a:cxn ang="0">
                      <a:pos x="190" y="953"/>
                    </a:cxn>
                    <a:cxn ang="0">
                      <a:pos x="8" y="953"/>
                    </a:cxn>
                    <a:cxn ang="0">
                      <a:pos x="2" y="950"/>
                    </a:cxn>
                    <a:cxn ang="0">
                      <a:pos x="0" y="944"/>
                    </a:cxn>
                    <a:cxn ang="0">
                      <a:pos x="2" y="937"/>
                    </a:cxn>
                    <a:cxn ang="0">
                      <a:pos x="8" y="935"/>
                    </a:cxn>
                    <a:cxn ang="0">
                      <a:pos x="77" y="935"/>
                    </a:cxn>
                    <a:cxn ang="0">
                      <a:pos x="77" y="15"/>
                    </a:cxn>
                  </a:cxnLst>
                  <a:rect l="0" t="0" r="r" b="b"/>
                  <a:pathLst>
                    <a:path w="190" h="953">
                      <a:moveTo>
                        <a:pt x="77" y="15"/>
                      </a:moveTo>
                      <a:cubicBezTo>
                        <a:pt x="8" y="15"/>
                        <a:pt x="8" y="15"/>
                        <a:pt x="8" y="15"/>
                      </a:cubicBezTo>
                      <a:cubicBezTo>
                        <a:pt x="6" y="13"/>
                        <a:pt x="4" y="10"/>
                        <a:pt x="4" y="8"/>
                      </a:cubicBezTo>
                      <a:cubicBezTo>
                        <a:pt x="4" y="5"/>
                        <a:pt x="6" y="2"/>
                        <a:pt x="8" y="0"/>
                      </a:cubicBezTo>
                      <a:cubicBezTo>
                        <a:pt x="190" y="0"/>
                        <a:pt x="190" y="0"/>
                        <a:pt x="190" y="0"/>
                      </a:cubicBezTo>
                      <a:cubicBezTo>
                        <a:pt x="190" y="953"/>
                        <a:pt x="190" y="953"/>
                        <a:pt x="190" y="953"/>
                      </a:cubicBezTo>
                      <a:cubicBezTo>
                        <a:pt x="8" y="953"/>
                        <a:pt x="8" y="953"/>
                        <a:pt x="8" y="953"/>
                      </a:cubicBezTo>
                      <a:cubicBezTo>
                        <a:pt x="6" y="953"/>
                        <a:pt x="4" y="952"/>
                        <a:pt x="2" y="950"/>
                      </a:cubicBezTo>
                      <a:cubicBezTo>
                        <a:pt x="1" y="949"/>
                        <a:pt x="0" y="947"/>
                        <a:pt x="0" y="944"/>
                      </a:cubicBezTo>
                      <a:cubicBezTo>
                        <a:pt x="0" y="941"/>
                        <a:pt x="1" y="939"/>
                        <a:pt x="2" y="937"/>
                      </a:cubicBezTo>
                      <a:cubicBezTo>
                        <a:pt x="4" y="935"/>
                        <a:pt x="6" y="935"/>
                        <a:pt x="8" y="935"/>
                      </a:cubicBezTo>
                      <a:cubicBezTo>
                        <a:pt x="77" y="935"/>
                        <a:pt x="77" y="935"/>
                        <a:pt x="77" y="935"/>
                      </a:cubicBezTo>
                      <a:lnTo>
                        <a:pt x="77" y="15"/>
                      </a:lnTo>
                      <a:close/>
                    </a:path>
                  </a:pathLst>
                </a:custGeom>
                <a:grpFill/>
                <a:ln w="9525">
                  <a:noFill/>
                  <a:round/>
                </a:ln>
              </p:spPr>
              <p:txBody>
                <a:bodyPr anchor="ctr">
                  <a:noAutofit/>
                </a:bodyP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sp>
            <p:nvSpPr>
              <p:cNvPr id="12" name="Rectangle 78"/>
              <p:cNvSpPr/>
              <p:nvPr/>
            </p:nvSpPr>
            <p:spPr>
              <a:xfrm>
                <a:off x="1943987" y="4330262"/>
                <a:ext cx="1954661" cy="923330"/>
              </a:xfrm>
              <a:prstGeom prst="rect">
                <a:avLst/>
              </a:prstGeom>
            </p:spPr>
            <p:txBody>
              <a:bodyPr wrap="square" lIns="0" tIns="0" rIns="0" bIns="0">
                <a:noAutofit/>
              </a:bodyPr>
              <a:lstStyle/>
              <a:p>
                <a:pPr algn="ctr">
                  <a:lnSpc>
                    <a:spcPct val="120000"/>
                  </a:lnSpc>
                  <a:defRPr/>
                </a:pPr>
                <a:r>
                  <a:rPr lang="zh-CN" altLang="en-US" sz="900" dirty="0" smtClean="0">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br>
                  <a:rPr lang="zh-CN" altLang="en-US" sz="900" dirty="0">
                    <a:latin typeface="Arial" panose="020B0604020202020204" pitchFamily="34" charset="0"/>
                    <a:ea typeface="微软雅黑" panose="020B0503020204020204" pitchFamily="34" charset="-122"/>
                    <a:sym typeface="Arial" panose="020B0604020202020204" pitchFamily="34" charset="0"/>
                  </a:rPr>
                </a:br>
                <a:r>
                  <a:rPr lang="zh-CN" altLang="en-US" sz="900" dirty="0" smtClean="0">
                    <a:latin typeface="Arial" panose="020B0604020202020204" pitchFamily="34" charset="0"/>
                    <a:ea typeface="微软雅黑" panose="020B0503020204020204" pitchFamily="34" charset="-122"/>
                    <a:sym typeface="Arial" panose="020B0604020202020204" pitchFamily="34" charset="0"/>
                  </a:rPr>
                  <a:t>点击输入简要文字内容，</a:t>
                </a:r>
                <a:br>
                  <a:rPr lang="zh-CN" altLang="en-US" sz="900" dirty="0">
                    <a:latin typeface="Arial" panose="020B0604020202020204" pitchFamily="34" charset="0"/>
                    <a:ea typeface="微软雅黑" panose="020B0503020204020204" pitchFamily="34" charset="-122"/>
                    <a:sym typeface="Arial" panose="020B0604020202020204" pitchFamily="34" charset="0"/>
                  </a:rPr>
                </a:br>
                <a:r>
                  <a:rPr lang="zh-CN" altLang="en-US" sz="900" dirty="0" smtClean="0">
                    <a:latin typeface="Arial" panose="020B0604020202020204" pitchFamily="34" charset="0"/>
                    <a:ea typeface="微软雅黑" panose="020B0503020204020204" pitchFamily="34" charset="-122"/>
                    <a:sym typeface="Arial" panose="020B0604020202020204" pitchFamily="34" charset="0"/>
                  </a:rPr>
                  <a:t>概括精炼言简意赅的说明分项内容。</a:t>
                </a:r>
                <a:endParaRPr lang="zh-CN" altLang="en-US" sz="9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10" name="Freeform: Shape 81"/>
            <p:cNvSpPr/>
            <p:nvPr/>
          </p:nvSpPr>
          <p:spPr bwMode="auto">
            <a:xfrm>
              <a:off x="7285819" y="1787974"/>
              <a:ext cx="426581" cy="426581"/>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chemeClr val="bg1"/>
            </a:solidFill>
            <a:ln>
              <a:noFill/>
            </a:ln>
          </p:spPr>
          <p:txBody>
            <a:bodyPr anchor="ctr">
              <a:noAutofit/>
            </a:bodyP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组合 14"/>
          <p:cNvGrpSpPr/>
          <p:nvPr/>
        </p:nvGrpSpPr>
        <p:grpSpPr>
          <a:xfrm>
            <a:off x="1067485" y="1563638"/>
            <a:ext cx="1600322" cy="2344118"/>
            <a:chOff x="1067484" y="1563638"/>
            <a:chExt cx="1600322" cy="2344118"/>
          </a:xfrm>
        </p:grpSpPr>
        <p:sp>
          <p:nvSpPr>
            <p:cNvPr id="16" name="Oval 1"/>
            <p:cNvSpPr/>
            <p:nvPr/>
          </p:nvSpPr>
          <p:spPr>
            <a:xfrm>
              <a:off x="1419437" y="1563638"/>
              <a:ext cx="896416" cy="896413"/>
            </a:xfrm>
            <a:prstGeom prst="ellipse">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oAutofit/>
            </a:bodyP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nvGrpSpPr>
            <p:cNvPr id="17" name="Group 55"/>
            <p:cNvGrpSpPr/>
            <p:nvPr/>
          </p:nvGrpSpPr>
          <p:grpSpPr>
            <a:xfrm>
              <a:off x="1067484" y="2711787"/>
              <a:ext cx="1600322" cy="1195969"/>
              <a:chOff x="1854436" y="3994615"/>
              <a:chExt cx="2133762" cy="1594625"/>
            </a:xfrm>
          </p:grpSpPr>
          <p:grpSp>
            <p:nvGrpSpPr>
              <p:cNvPr id="19" name="Group 54"/>
              <p:cNvGrpSpPr/>
              <p:nvPr/>
            </p:nvGrpSpPr>
            <p:grpSpPr>
              <a:xfrm>
                <a:off x="1854436" y="3994615"/>
                <a:ext cx="2133762" cy="1594625"/>
                <a:chOff x="1854436" y="3994615"/>
                <a:chExt cx="2133762" cy="1594625"/>
              </a:xfrm>
              <a:solidFill>
                <a:schemeClr val="bg1">
                  <a:lumMod val="65000"/>
                </a:schemeClr>
              </a:solidFill>
            </p:grpSpPr>
            <p:sp>
              <p:nvSpPr>
                <p:cNvPr id="21" name="Freeform: Shape 10"/>
                <p:cNvSpPr/>
                <p:nvPr/>
              </p:nvSpPr>
              <p:spPr bwMode="auto">
                <a:xfrm>
                  <a:off x="1854436" y="3994615"/>
                  <a:ext cx="118572" cy="1594625"/>
                </a:xfrm>
                <a:custGeom>
                  <a:avLst/>
                  <a:gdLst/>
                  <a:ahLst/>
                  <a:cxnLst>
                    <a:cxn ang="0">
                      <a:pos x="0" y="0"/>
                    </a:cxn>
                    <a:cxn ang="0">
                      <a:pos x="179" y="0"/>
                    </a:cxn>
                    <a:cxn ang="0">
                      <a:pos x="185" y="2"/>
                    </a:cxn>
                    <a:cxn ang="0">
                      <a:pos x="186" y="7"/>
                    </a:cxn>
                    <a:cxn ang="0">
                      <a:pos x="185" y="13"/>
                    </a:cxn>
                    <a:cxn ang="0">
                      <a:pos x="179" y="15"/>
                    </a:cxn>
                    <a:cxn ang="0">
                      <a:pos x="114" y="15"/>
                    </a:cxn>
                    <a:cxn ang="0">
                      <a:pos x="114" y="935"/>
                    </a:cxn>
                    <a:cxn ang="0">
                      <a:pos x="179" y="935"/>
                    </a:cxn>
                    <a:cxn ang="0">
                      <a:pos x="183" y="936"/>
                    </a:cxn>
                    <a:cxn ang="0">
                      <a:pos x="185" y="943"/>
                    </a:cxn>
                    <a:cxn ang="0">
                      <a:pos x="179" y="953"/>
                    </a:cxn>
                    <a:cxn ang="0">
                      <a:pos x="0" y="953"/>
                    </a:cxn>
                    <a:cxn ang="0">
                      <a:pos x="0" y="0"/>
                    </a:cxn>
                  </a:cxnLst>
                  <a:rect l="0" t="0" r="r" b="b"/>
                  <a:pathLst>
                    <a:path w="186" h="953">
                      <a:moveTo>
                        <a:pt x="0" y="0"/>
                      </a:moveTo>
                      <a:cubicBezTo>
                        <a:pt x="179" y="0"/>
                        <a:pt x="179" y="0"/>
                        <a:pt x="179" y="0"/>
                      </a:cubicBezTo>
                      <a:cubicBezTo>
                        <a:pt x="182" y="0"/>
                        <a:pt x="183" y="1"/>
                        <a:pt x="185" y="2"/>
                      </a:cubicBezTo>
                      <a:cubicBezTo>
                        <a:pt x="186" y="3"/>
                        <a:pt x="186" y="5"/>
                        <a:pt x="186" y="7"/>
                      </a:cubicBezTo>
                      <a:cubicBezTo>
                        <a:pt x="186" y="10"/>
                        <a:pt x="186" y="12"/>
                        <a:pt x="185" y="13"/>
                      </a:cubicBezTo>
                      <a:cubicBezTo>
                        <a:pt x="183" y="15"/>
                        <a:pt x="182" y="15"/>
                        <a:pt x="179" y="15"/>
                      </a:cubicBezTo>
                      <a:cubicBezTo>
                        <a:pt x="114" y="15"/>
                        <a:pt x="114" y="15"/>
                        <a:pt x="114" y="15"/>
                      </a:cubicBezTo>
                      <a:cubicBezTo>
                        <a:pt x="114" y="935"/>
                        <a:pt x="114" y="935"/>
                        <a:pt x="114" y="935"/>
                      </a:cubicBezTo>
                      <a:cubicBezTo>
                        <a:pt x="179" y="935"/>
                        <a:pt x="179" y="935"/>
                        <a:pt x="179" y="935"/>
                      </a:cubicBezTo>
                      <a:cubicBezTo>
                        <a:pt x="183" y="936"/>
                        <a:pt x="183" y="936"/>
                        <a:pt x="183" y="936"/>
                      </a:cubicBezTo>
                      <a:cubicBezTo>
                        <a:pt x="184" y="938"/>
                        <a:pt x="185" y="940"/>
                        <a:pt x="185" y="943"/>
                      </a:cubicBezTo>
                      <a:cubicBezTo>
                        <a:pt x="185" y="947"/>
                        <a:pt x="183" y="950"/>
                        <a:pt x="179" y="953"/>
                      </a:cubicBezTo>
                      <a:cubicBezTo>
                        <a:pt x="0" y="953"/>
                        <a:pt x="0" y="953"/>
                        <a:pt x="0" y="953"/>
                      </a:cubicBezTo>
                      <a:lnTo>
                        <a:pt x="0" y="0"/>
                      </a:lnTo>
                      <a:close/>
                    </a:path>
                  </a:pathLst>
                </a:custGeom>
                <a:grpFill/>
                <a:ln w="9525">
                  <a:noFill/>
                  <a:round/>
                </a:ln>
              </p:spPr>
              <p:txBody>
                <a:bodyPr anchor="ctr">
                  <a:noAutofit/>
                </a:bodyP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Shape 11"/>
                <p:cNvSpPr/>
                <p:nvPr/>
              </p:nvSpPr>
              <p:spPr bwMode="auto">
                <a:xfrm>
                  <a:off x="3867140" y="3994615"/>
                  <a:ext cx="121058" cy="1594625"/>
                </a:xfrm>
                <a:custGeom>
                  <a:avLst/>
                  <a:gdLst/>
                  <a:ahLst/>
                  <a:cxnLst>
                    <a:cxn ang="0">
                      <a:pos x="77" y="15"/>
                    </a:cxn>
                    <a:cxn ang="0">
                      <a:pos x="8" y="15"/>
                    </a:cxn>
                    <a:cxn ang="0">
                      <a:pos x="4" y="8"/>
                    </a:cxn>
                    <a:cxn ang="0">
                      <a:pos x="8" y="0"/>
                    </a:cxn>
                    <a:cxn ang="0">
                      <a:pos x="190" y="0"/>
                    </a:cxn>
                    <a:cxn ang="0">
                      <a:pos x="190" y="953"/>
                    </a:cxn>
                    <a:cxn ang="0">
                      <a:pos x="8" y="953"/>
                    </a:cxn>
                    <a:cxn ang="0">
                      <a:pos x="2" y="950"/>
                    </a:cxn>
                    <a:cxn ang="0">
                      <a:pos x="0" y="944"/>
                    </a:cxn>
                    <a:cxn ang="0">
                      <a:pos x="2" y="937"/>
                    </a:cxn>
                    <a:cxn ang="0">
                      <a:pos x="8" y="935"/>
                    </a:cxn>
                    <a:cxn ang="0">
                      <a:pos x="77" y="935"/>
                    </a:cxn>
                    <a:cxn ang="0">
                      <a:pos x="77" y="15"/>
                    </a:cxn>
                  </a:cxnLst>
                  <a:rect l="0" t="0" r="r" b="b"/>
                  <a:pathLst>
                    <a:path w="190" h="953">
                      <a:moveTo>
                        <a:pt x="77" y="15"/>
                      </a:moveTo>
                      <a:cubicBezTo>
                        <a:pt x="8" y="15"/>
                        <a:pt x="8" y="15"/>
                        <a:pt x="8" y="15"/>
                      </a:cubicBezTo>
                      <a:cubicBezTo>
                        <a:pt x="6" y="13"/>
                        <a:pt x="4" y="10"/>
                        <a:pt x="4" y="8"/>
                      </a:cubicBezTo>
                      <a:cubicBezTo>
                        <a:pt x="4" y="5"/>
                        <a:pt x="6" y="2"/>
                        <a:pt x="8" y="0"/>
                      </a:cubicBezTo>
                      <a:cubicBezTo>
                        <a:pt x="190" y="0"/>
                        <a:pt x="190" y="0"/>
                        <a:pt x="190" y="0"/>
                      </a:cubicBezTo>
                      <a:cubicBezTo>
                        <a:pt x="190" y="953"/>
                        <a:pt x="190" y="953"/>
                        <a:pt x="190" y="953"/>
                      </a:cubicBezTo>
                      <a:cubicBezTo>
                        <a:pt x="8" y="953"/>
                        <a:pt x="8" y="953"/>
                        <a:pt x="8" y="953"/>
                      </a:cubicBezTo>
                      <a:cubicBezTo>
                        <a:pt x="6" y="953"/>
                        <a:pt x="4" y="952"/>
                        <a:pt x="2" y="950"/>
                      </a:cubicBezTo>
                      <a:cubicBezTo>
                        <a:pt x="1" y="949"/>
                        <a:pt x="0" y="947"/>
                        <a:pt x="0" y="944"/>
                      </a:cubicBezTo>
                      <a:cubicBezTo>
                        <a:pt x="0" y="941"/>
                        <a:pt x="1" y="939"/>
                        <a:pt x="2" y="937"/>
                      </a:cubicBezTo>
                      <a:cubicBezTo>
                        <a:pt x="4" y="935"/>
                        <a:pt x="6" y="935"/>
                        <a:pt x="8" y="935"/>
                      </a:cubicBezTo>
                      <a:cubicBezTo>
                        <a:pt x="77" y="935"/>
                        <a:pt x="77" y="935"/>
                        <a:pt x="77" y="935"/>
                      </a:cubicBezTo>
                      <a:lnTo>
                        <a:pt x="77" y="15"/>
                      </a:lnTo>
                      <a:close/>
                    </a:path>
                  </a:pathLst>
                </a:custGeom>
                <a:grpFill/>
                <a:ln w="9525">
                  <a:noFill/>
                  <a:round/>
                </a:ln>
              </p:spPr>
              <p:txBody>
                <a:bodyPr anchor="ctr">
                  <a:noAutofit/>
                </a:bodyP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sp>
            <p:nvSpPr>
              <p:cNvPr id="20" name="Rectangle 53"/>
              <p:cNvSpPr/>
              <p:nvPr/>
            </p:nvSpPr>
            <p:spPr>
              <a:xfrm>
                <a:off x="1943987" y="4330262"/>
                <a:ext cx="1954661" cy="923330"/>
              </a:xfrm>
              <a:prstGeom prst="rect">
                <a:avLst/>
              </a:prstGeom>
            </p:spPr>
            <p:txBody>
              <a:bodyPr wrap="square" lIns="0" tIns="0" rIns="0" bIns="0">
                <a:noAutofit/>
              </a:bodyPr>
              <a:lstStyle/>
              <a:p>
                <a:pPr algn="ctr">
                  <a:lnSpc>
                    <a:spcPct val="120000"/>
                  </a:lnSpc>
                  <a:defRPr/>
                </a:pPr>
                <a:r>
                  <a:rPr lang="zh-CN" altLang="en-US" sz="900" dirty="0" smtClean="0">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br>
                  <a:rPr lang="zh-CN" altLang="en-US" sz="900" dirty="0">
                    <a:latin typeface="Arial" panose="020B0604020202020204" pitchFamily="34" charset="0"/>
                    <a:ea typeface="微软雅黑" panose="020B0503020204020204" pitchFamily="34" charset="-122"/>
                    <a:sym typeface="Arial" panose="020B0604020202020204" pitchFamily="34" charset="0"/>
                  </a:rPr>
                </a:br>
                <a:r>
                  <a:rPr lang="zh-CN" altLang="en-US" sz="900" dirty="0" smtClean="0">
                    <a:latin typeface="Arial" panose="020B0604020202020204" pitchFamily="34" charset="0"/>
                    <a:ea typeface="微软雅黑" panose="020B0503020204020204" pitchFamily="34" charset="-122"/>
                    <a:sym typeface="Arial" panose="020B0604020202020204" pitchFamily="34" charset="0"/>
                  </a:rPr>
                  <a:t>点击输入简要文字内容，</a:t>
                </a:r>
                <a:br>
                  <a:rPr lang="zh-CN" altLang="en-US" sz="900" dirty="0">
                    <a:latin typeface="Arial" panose="020B0604020202020204" pitchFamily="34" charset="0"/>
                    <a:ea typeface="微软雅黑" panose="020B0503020204020204" pitchFamily="34" charset="-122"/>
                    <a:sym typeface="Arial" panose="020B0604020202020204" pitchFamily="34" charset="0"/>
                  </a:rPr>
                </a:br>
                <a:r>
                  <a:rPr lang="zh-CN" altLang="en-US" sz="900" dirty="0" smtClean="0">
                    <a:latin typeface="Arial" panose="020B0604020202020204" pitchFamily="34" charset="0"/>
                    <a:ea typeface="微软雅黑" panose="020B0503020204020204" pitchFamily="34" charset="-122"/>
                    <a:sym typeface="Arial" panose="020B0604020202020204" pitchFamily="34" charset="0"/>
                  </a:rPr>
                  <a:t>概括精炼言简意赅的说明分项内容。</a:t>
                </a:r>
                <a:endParaRPr lang="zh-CN" altLang="en-US" sz="9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18" name="Freeform: Shape 82"/>
            <p:cNvSpPr/>
            <p:nvPr/>
          </p:nvSpPr>
          <p:spPr bwMode="auto">
            <a:xfrm>
              <a:off x="1641846" y="1787974"/>
              <a:ext cx="426581" cy="426581"/>
            </a:xfrm>
            <a:custGeom>
              <a:avLst/>
              <a:gdLst>
                <a:gd name="T0" fmla="*/ 187 w 228"/>
                <a:gd name="T1" fmla="*/ 114 h 240"/>
                <a:gd name="T2" fmla="*/ 114 w 228"/>
                <a:gd name="T3" fmla="*/ 40 h 240"/>
                <a:gd name="T4" fmla="*/ 40 w 228"/>
                <a:gd name="T5" fmla="*/ 114 h 240"/>
                <a:gd name="T6" fmla="*/ 68 w 228"/>
                <a:gd name="T7" fmla="*/ 171 h 240"/>
                <a:gd name="T8" fmla="*/ 74 w 228"/>
                <a:gd name="T9" fmla="*/ 173 h 240"/>
                <a:gd name="T10" fmla="*/ 81 w 228"/>
                <a:gd name="T11" fmla="*/ 169 h 240"/>
                <a:gd name="T12" fmla="*/ 79 w 228"/>
                <a:gd name="T13" fmla="*/ 156 h 240"/>
                <a:gd name="T14" fmla="*/ 59 w 228"/>
                <a:gd name="T15" fmla="*/ 114 h 240"/>
                <a:gd name="T16" fmla="*/ 114 w 228"/>
                <a:gd name="T17" fmla="*/ 59 h 240"/>
                <a:gd name="T18" fmla="*/ 169 w 228"/>
                <a:gd name="T19" fmla="*/ 114 h 240"/>
                <a:gd name="T20" fmla="*/ 152 w 228"/>
                <a:gd name="T21" fmla="*/ 153 h 240"/>
                <a:gd name="T22" fmla="*/ 151 w 228"/>
                <a:gd name="T23" fmla="*/ 166 h 240"/>
                <a:gd name="T24" fmla="*/ 165 w 228"/>
                <a:gd name="T25" fmla="*/ 167 h 240"/>
                <a:gd name="T26" fmla="*/ 187 w 228"/>
                <a:gd name="T27" fmla="*/ 114 h 240"/>
                <a:gd name="T28" fmla="*/ 116 w 228"/>
                <a:gd name="T29" fmla="*/ 79 h 240"/>
                <a:gd name="T30" fmla="*/ 81 w 228"/>
                <a:gd name="T31" fmla="*/ 114 h 240"/>
                <a:gd name="T32" fmla="*/ 101 w 228"/>
                <a:gd name="T33" fmla="*/ 144 h 240"/>
                <a:gd name="T34" fmla="*/ 101 w 228"/>
                <a:gd name="T35" fmla="*/ 226 h 240"/>
                <a:gd name="T36" fmla="*/ 115 w 228"/>
                <a:gd name="T37" fmla="*/ 240 h 240"/>
                <a:gd name="T38" fmla="*/ 129 w 228"/>
                <a:gd name="T39" fmla="*/ 226 h 240"/>
                <a:gd name="T40" fmla="*/ 129 w 228"/>
                <a:gd name="T41" fmla="*/ 145 h 240"/>
                <a:gd name="T42" fmla="*/ 150 w 228"/>
                <a:gd name="T43" fmla="*/ 114 h 240"/>
                <a:gd name="T44" fmla="*/ 116 w 228"/>
                <a:gd name="T45" fmla="*/ 79 h 240"/>
                <a:gd name="T46" fmla="*/ 114 w 228"/>
                <a:gd name="T47" fmla="*/ 0 h 240"/>
                <a:gd name="T48" fmla="*/ 0 w 228"/>
                <a:gd name="T49" fmla="*/ 114 h 240"/>
                <a:gd name="T50" fmla="*/ 52 w 228"/>
                <a:gd name="T51" fmla="*/ 209 h 240"/>
                <a:gd name="T52" fmla="*/ 57 w 228"/>
                <a:gd name="T53" fmla="*/ 211 h 240"/>
                <a:gd name="T54" fmla="*/ 65 w 228"/>
                <a:gd name="T55" fmla="*/ 206 h 240"/>
                <a:gd name="T56" fmla="*/ 62 w 228"/>
                <a:gd name="T57" fmla="*/ 193 h 240"/>
                <a:gd name="T58" fmla="*/ 19 w 228"/>
                <a:gd name="T59" fmla="*/ 114 h 240"/>
                <a:gd name="T60" fmla="*/ 114 w 228"/>
                <a:gd name="T61" fmla="*/ 18 h 240"/>
                <a:gd name="T62" fmla="*/ 209 w 228"/>
                <a:gd name="T63" fmla="*/ 114 h 240"/>
                <a:gd name="T64" fmla="*/ 168 w 228"/>
                <a:gd name="T65" fmla="*/ 192 h 240"/>
                <a:gd name="T66" fmla="*/ 165 w 228"/>
                <a:gd name="T67" fmla="*/ 205 h 240"/>
                <a:gd name="T68" fmla="*/ 178 w 228"/>
                <a:gd name="T69" fmla="*/ 208 h 240"/>
                <a:gd name="T70" fmla="*/ 228 w 228"/>
                <a:gd name="T71" fmla="*/ 114 h 240"/>
                <a:gd name="T72" fmla="*/ 114 w 228"/>
                <a:gd name="T73"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8" h="240">
                  <a:moveTo>
                    <a:pt x="187" y="114"/>
                  </a:moveTo>
                  <a:cubicBezTo>
                    <a:pt x="187" y="73"/>
                    <a:pt x="154" y="40"/>
                    <a:pt x="114" y="40"/>
                  </a:cubicBezTo>
                  <a:cubicBezTo>
                    <a:pt x="73" y="40"/>
                    <a:pt x="40" y="73"/>
                    <a:pt x="40" y="114"/>
                  </a:cubicBezTo>
                  <a:cubicBezTo>
                    <a:pt x="40" y="136"/>
                    <a:pt x="50" y="157"/>
                    <a:pt x="68" y="171"/>
                  </a:cubicBezTo>
                  <a:cubicBezTo>
                    <a:pt x="69" y="172"/>
                    <a:pt x="71" y="173"/>
                    <a:pt x="74" y="173"/>
                  </a:cubicBezTo>
                  <a:cubicBezTo>
                    <a:pt x="76" y="173"/>
                    <a:pt x="79" y="171"/>
                    <a:pt x="81" y="169"/>
                  </a:cubicBezTo>
                  <a:cubicBezTo>
                    <a:pt x="84" y="165"/>
                    <a:pt x="83" y="159"/>
                    <a:pt x="79" y="156"/>
                  </a:cubicBezTo>
                  <a:cubicBezTo>
                    <a:pt x="67" y="146"/>
                    <a:pt x="59" y="130"/>
                    <a:pt x="59" y="114"/>
                  </a:cubicBezTo>
                  <a:cubicBezTo>
                    <a:pt x="59" y="83"/>
                    <a:pt x="84" y="59"/>
                    <a:pt x="114" y="59"/>
                  </a:cubicBezTo>
                  <a:cubicBezTo>
                    <a:pt x="144" y="59"/>
                    <a:pt x="169" y="83"/>
                    <a:pt x="169" y="114"/>
                  </a:cubicBezTo>
                  <a:cubicBezTo>
                    <a:pt x="169" y="129"/>
                    <a:pt x="163" y="143"/>
                    <a:pt x="152" y="153"/>
                  </a:cubicBezTo>
                  <a:cubicBezTo>
                    <a:pt x="148" y="157"/>
                    <a:pt x="148" y="163"/>
                    <a:pt x="151" y="166"/>
                  </a:cubicBezTo>
                  <a:cubicBezTo>
                    <a:pt x="155" y="170"/>
                    <a:pt x="161" y="170"/>
                    <a:pt x="165" y="167"/>
                  </a:cubicBezTo>
                  <a:cubicBezTo>
                    <a:pt x="179" y="153"/>
                    <a:pt x="187" y="134"/>
                    <a:pt x="187" y="114"/>
                  </a:cubicBezTo>
                  <a:close/>
                  <a:moveTo>
                    <a:pt x="116" y="79"/>
                  </a:moveTo>
                  <a:cubicBezTo>
                    <a:pt x="97" y="79"/>
                    <a:pt x="81" y="95"/>
                    <a:pt x="81" y="114"/>
                  </a:cubicBezTo>
                  <a:cubicBezTo>
                    <a:pt x="81" y="127"/>
                    <a:pt x="89" y="139"/>
                    <a:pt x="101" y="144"/>
                  </a:cubicBezTo>
                  <a:cubicBezTo>
                    <a:pt x="101" y="226"/>
                    <a:pt x="101" y="226"/>
                    <a:pt x="101" y="226"/>
                  </a:cubicBezTo>
                  <a:cubicBezTo>
                    <a:pt x="101" y="233"/>
                    <a:pt x="107" y="240"/>
                    <a:pt x="115" y="240"/>
                  </a:cubicBezTo>
                  <a:cubicBezTo>
                    <a:pt x="123" y="240"/>
                    <a:pt x="129" y="233"/>
                    <a:pt x="129" y="226"/>
                  </a:cubicBezTo>
                  <a:cubicBezTo>
                    <a:pt x="129" y="145"/>
                    <a:pt x="129" y="145"/>
                    <a:pt x="129" y="145"/>
                  </a:cubicBezTo>
                  <a:cubicBezTo>
                    <a:pt x="141" y="140"/>
                    <a:pt x="150" y="128"/>
                    <a:pt x="150" y="114"/>
                  </a:cubicBezTo>
                  <a:cubicBezTo>
                    <a:pt x="150" y="95"/>
                    <a:pt x="134" y="79"/>
                    <a:pt x="116" y="79"/>
                  </a:cubicBezTo>
                  <a:close/>
                  <a:moveTo>
                    <a:pt x="114" y="0"/>
                  </a:moveTo>
                  <a:cubicBezTo>
                    <a:pt x="51" y="0"/>
                    <a:pt x="0" y="51"/>
                    <a:pt x="0" y="114"/>
                  </a:cubicBezTo>
                  <a:cubicBezTo>
                    <a:pt x="0" y="152"/>
                    <a:pt x="19" y="188"/>
                    <a:pt x="52" y="209"/>
                  </a:cubicBezTo>
                  <a:cubicBezTo>
                    <a:pt x="54" y="210"/>
                    <a:pt x="55" y="211"/>
                    <a:pt x="57" y="211"/>
                  </a:cubicBezTo>
                  <a:cubicBezTo>
                    <a:pt x="60" y="211"/>
                    <a:pt x="63" y="209"/>
                    <a:pt x="65" y="206"/>
                  </a:cubicBezTo>
                  <a:cubicBezTo>
                    <a:pt x="68" y="202"/>
                    <a:pt x="67" y="196"/>
                    <a:pt x="62" y="193"/>
                  </a:cubicBezTo>
                  <a:cubicBezTo>
                    <a:pt x="35" y="176"/>
                    <a:pt x="19" y="146"/>
                    <a:pt x="19" y="114"/>
                  </a:cubicBezTo>
                  <a:cubicBezTo>
                    <a:pt x="19" y="61"/>
                    <a:pt x="61" y="18"/>
                    <a:pt x="114" y="18"/>
                  </a:cubicBezTo>
                  <a:cubicBezTo>
                    <a:pt x="166" y="18"/>
                    <a:pt x="209" y="61"/>
                    <a:pt x="209" y="114"/>
                  </a:cubicBezTo>
                  <a:cubicBezTo>
                    <a:pt x="209" y="145"/>
                    <a:pt x="194" y="174"/>
                    <a:pt x="168" y="192"/>
                  </a:cubicBezTo>
                  <a:cubicBezTo>
                    <a:pt x="163" y="195"/>
                    <a:pt x="162" y="201"/>
                    <a:pt x="165" y="205"/>
                  </a:cubicBezTo>
                  <a:cubicBezTo>
                    <a:pt x="168" y="209"/>
                    <a:pt x="174" y="211"/>
                    <a:pt x="178" y="208"/>
                  </a:cubicBezTo>
                  <a:cubicBezTo>
                    <a:pt x="209" y="186"/>
                    <a:pt x="228" y="151"/>
                    <a:pt x="228" y="114"/>
                  </a:cubicBezTo>
                  <a:cubicBezTo>
                    <a:pt x="228" y="51"/>
                    <a:pt x="177" y="0"/>
                    <a:pt x="114" y="0"/>
                  </a:cubicBezTo>
                  <a:close/>
                </a:path>
              </a:pathLst>
            </a:custGeom>
            <a:solidFill>
              <a:schemeClr val="bg1"/>
            </a:solidFill>
            <a:ln>
              <a:noFill/>
            </a:ln>
          </p:spPr>
          <p:txBody>
            <a:bodyPr anchor="ctr">
              <a:noAutofit/>
            </a:bodyP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组合 22"/>
          <p:cNvGrpSpPr/>
          <p:nvPr/>
        </p:nvGrpSpPr>
        <p:grpSpPr>
          <a:xfrm>
            <a:off x="2895331" y="1563638"/>
            <a:ext cx="1600322" cy="2344118"/>
            <a:chOff x="2895330" y="1563638"/>
            <a:chExt cx="1600322" cy="2344118"/>
          </a:xfrm>
        </p:grpSpPr>
        <p:sp>
          <p:nvSpPr>
            <p:cNvPr id="24" name="Oval 3"/>
            <p:cNvSpPr/>
            <p:nvPr/>
          </p:nvSpPr>
          <p:spPr>
            <a:xfrm>
              <a:off x="3270953" y="1563638"/>
              <a:ext cx="896416" cy="896413"/>
            </a:xfrm>
            <a:prstGeom prst="ellipse">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oAutofit/>
            </a:bodyP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nvGrpSpPr>
            <p:cNvPr id="25" name="Group 66"/>
            <p:cNvGrpSpPr/>
            <p:nvPr/>
          </p:nvGrpSpPr>
          <p:grpSpPr>
            <a:xfrm>
              <a:off x="2895330" y="2711787"/>
              <a:ext cx="1600322" cy="1195969"/>
              <a:chOff x="1854436" y="3994615"/>
              <a:chExt cx="2133762" cy="1594625"/>
            </a:xfrm>
          </p:grpSpPr>
          <p:grpSp>
            <p:nvGrpSpPr>
              <p:cNvPr id="27" name="Group 67"/>
              <p:cNvGrpSpPr/>
              <p:nvPr/>
            </p:nvGrpSpPr>
            <p:grpSpPr>
              <a:xfrm>
                <a:off x="1854436" y="3994615"/>
                <a:ext cx="2133762" cy="1594625"/>
                <a:chOff x="1854436" y="3994615"/>
                <a:chExt cx="2133762" cy="1594625"/>
              </a:xfrm>
              <a:solidFill>
                <a:schemeClr val="bg1">
                  <a:lumMod val="65000"/>
                </a:schemeClr>
              </a:solidFill>
            </p:grpSpPr>
            <p:sp>
              <p:nvSpPr>
                <p:cNvPr id="29" name="Freeform: Shape 69"/>
                <p:cNvSpPr/>
                <p:nvPr/>
              </p:nvSpPr>
              <p:spPr bwMode="auto">
                <a:xfrm>
                  <a:off x="1854436" y="3994615"/>
                  <a:ext cx="118572" cy="1594625"/>
                </a:xfrm>
                <a:custGeom>
                  <a:avLst/>
                  <a:gdLst/>
                  <a:ahLst/>
                  <a:cxnLst>
                    <a:cxn ang="0">
                      <a:pos x="0" y="0"/>
                    </a:cxn>
                    <a:cxn ang="0">
                      <a:pos x="179" y="0"/>
                    </a:cxn>
                    <a:cxn ang="0">
                      <a:pos x="185" y="2"/>
                    </a:cxn>
                    <a:cxn ang="0">
                      <a:pos x="186" y="7"/>
                    </a:cxn>
                    <a:cxn ang="0">
                      <a:pos x="185" y="13"/>
                    </a:cxn>
                    <a:cxn ang="0">
                      <a:pos x="179" y="15"/>
                    </a:cxn>
                    <a:cxn ang="0">
                      <a:pos x="114" y="15"/>
                    </a:cxn>
                    <a:cxn ang="0">
                      <a:pos x="114" y="935"/>
                    </a:cxn>
                    <a:cxn ang="0">
                      <a:pos x="179" y="935"/>
                    </a:cxn>
                    <a:cxn ang="0">
                      <a:pos x="183" y="936"/>
                    </a:cxn>
                    <a:cxn ang="0">
                      <a:pos x="185" y="943"/>
                    </a:cxn>
                    <a:cxn ang="0">
                      <a:pos x="179" y="953"/>
                    </a:cxn>
                    <a:cxn ang="0">
                      <a:pos x="0" y="953"/>
                    </a:cxn>
                    <a:cxn ang="0">
                      <a:pos x="0" y="0"/>
                    </a:cxn>
                  </a:cxnLst>
                  <a:rect l="0" t="0" r="r" b="b"/>
                  <a:pathLst>
                    <a:path w="186" h="953">
                      <a:moveTo>
                        <a:pt x="0" y="0"/>
                      </a:moveTo>
                      <a:cubicBezTo>
                        <a:pt x="179" y="0"/>
                        <a:pt x="179" y="0"/>
                        <a:pt x="179" y="0"/>
                      </a:cubicBezTo>
                      <a:cubicBezTo>
                        <a:pt x="182" y="0"/>
                        <a:pt x="183" y="1"/>
                        <a:pt x="185" y="2"/>
                      </a:cubicBezTo>
                      <a:cubicBezTo>
                        <a:pt x="186" y="3"/>
                        <a:pt x="186" y="5"/>
                        <a:pt x="186" y="7"/>
                      </a:cubicBezTo>
                      <a:cubicBezTo>
                        <a:pt x="186" y="10"/>
                        <a:pt x="186" y="12"/>
                        <a:pt x="185" y="13"/>
                      </a:cubicBezTo>
                      <a:cubicBezTo>
                        <a:pt x="183" y="15"/>
                        <a:pt x="182" y="15"/>
                        <a:pt x="179" y="15"/>
                      </a:cubicBezTo>
                      <a:cubicBezTo>
                        <a:pt x="114" y="15"/>
                        <a:pt x="114" y="15"/>
                        <a:pt x="114" y="15"/>
                      </a:cubicBezTo>
                      <a:cubicBezTo>
                        <a:pt x="114" y="935"/>
                        <a:pt x="114" y="935"/>
                        <a:pt x="114" y="935"/>
                      </a:cubicBezTo>
                      <a:cubicBezTo>
                        <a:pt x="179" y="935"/>
                        <a:pt x="179" y="935"/>
                        <a:pt x="179" y="935"/>
                      </a:cubicBezTo>
                      <a:cubicBezTo>
                        <a:pt x="183" y="936"/>
                        <a:pt x="183" y="936"/>
                        <a:pt x="183" y="936"/>
                      </a:cubicBezTo>
                      <a:cubicBezTo>
                        <a:pt x="184" y="938"/>
                        <a:pt x="185" y="940"/>
                        <a:pt x="185" y="943"/>
                      </a:cubicBezTo>
                      <a:cubicBezTo>
                        <a:pt x="185" y="947"/>
                        <a:pt x="183" y="950"/>
                        <a:pt x="179" y="953"/>
                      </a:cubicBezTo>
                      <a:cubicBezTo>
                        <a:pt x="0" y="953"/>
                        <a:pt x="0" y="953"/>
                        <a:pt x="0" y="953"/>
                      </a:cubicBezTo>
                      <a:lnTo>
                        <a:pt x="0" y="0"/>
                      </a:lnTo>
                      <a:close/>
                    </a:path>
                  </a:pathLst>
                </a:custGeom>
                <a:grpFill/>
                <a:ln w="9525">
                  <a:noFill/>
                  <a:round/>
                </a:ln>
              </p:spPr>
              <p:txBody>
                <a:bodyPr anchor="ctr">
                  <a:noAutofit/>
                </a:bodyP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Shape 70"/>
                <p:cNvSpPr/>
                <p:nvPr/>
              </p:nvSpPr>
              <p:spPr bwMode="auto">
                <a:xfrm>
                  <a:off x="3867140" y="3994615"/>
                  <a:ext cx="121058" cy="1594625"/>
                </a:xfrm>
                <a:custGeom>
                  <a:avLst/>
                  <a:gdLst/>
                  <a:ahLst/>
                  <a:cxnLst>
                    <a:cxn ang="0">
                      <a:pos x="77" y="15"/>
                    </a:cxn>
                    <a:cxn ang="0">
                      <a:pos x="8" y="15"/>
                    </a:cxn>
                    <a:cxn ang="0">
                      <a:pos x="4" y="8"/>
                    </a:cxn>
                    <a:cxn ang="0">
                      <a:pos x="8" y="0"/>
                    </a:cxn>
                    <a:cxn ang="0">
                      <a:pos x="190" y="0"/>
                    </a:cxn>
                    <a:cxn ang="0">
                      <a:pos x="190" y="953"/>
                    </a:cxn>
                    <a:cxn ang="0">
                      <a:pos x="8" y="953"/>
                    </a:cxn>
                    <a:cxn ang="0">
                      <a:pos x="2" y="950"/>
                    </a:cxn>
                    <a:cxn ang="0">
                      <a:pos x="0" y="944"/>
                    </a:cxn>
                    <a:cxn ang="0">
                      <a:pos x="2" y="937"/>
                    </a:cxn>
                    <a:cxn ang="0">
                      <a:pos x="8" y="935"/>
                    </a:cxn>
                    <a:cxn ang="0">
                      <a:pos x="77" y="935"/>
                    </a:cxn>
                    <a:cxn ang="0">
                      <a:pos x="77" y="15"/>
                    </a:cxn>
                  </a:cxnLst>
                  <a:rect l="0" t="0" r="r" b="b"/>
                  <a:pathLst>
                    <a:path w="190" h="953">
                      <a:moveTo>
                        <a:pt x="77" y="15"/>
                      </a:moveTo>
                      <a:cubicBezTo>
                        <a:pt x="8" y="15"/>
                        <a:pt x="8" y="15"/>
                        <a:pt x="8" y="15"/>
                      </a:cubicBezTo>
                      <a:cubicBezTo>
                        <a:pt x="6" y="13"/>
                        <a:pt x="4" y="10"/>
                        <a:pt x="4" y="8"/>
                      </a:cubicBezTo>
                      <a:cubicBezTo>
                        <a:pt x="4" y="5"/>
                        <a:pt x="6" y="2"/>
                        <a:pt x="8" y="0"/>
                      </a:cubicBezTo>
                      <a:cubicBezTo>
                        <a:pt x="190" y="0"/>
                        <a:pt x="190" y="0"/>
                        <a:pt x="190" y="0"/>
                      </a:cubicBezTo>
                      <a:cubicBezTo>
                        <a:pt x="190" y="953"/>
                        <a:pt x="190" y="953"/>
                        <a:pt x="190" y="953"/>
                      </a:cubicBezTo>
                      <a:cubicBezTo>
                        <a:pt x="8" y="953"/>
                        <a:pt x="8" y="953"/>
                        <a:pt x="8" y="953"/>
                      </a:cubicBezTo>
                      <a:cubicBezTo>
                        <a:pt x="6" y="953"/>
                        <a:pt x="4" y="952"/>
                        <a:pt x="2" y="950"/>
                      </a:cubicBezTo>
                      <a:cubicBezTo>
                        <a:pt x="1" y="949"/>
                        <a:pt x="0" y="947"/>
                        <a:pt x="0" y="944"/>
                      </a:cubicBezTo>
                      <a:cubicBezTo>
                        <a:pt x="0" y="941"/>
                        <a:pt x="1" y="939"/>
                        <a:pt x="2" y="937"/>
                      </a:cubicBezTo>
                      <a:cubicBezTo>
                        <a:pt x="4" y="935"/>
                        <a:pt x="6" y="935"/>
                        <a:pt x="8" y="935"/>
                      </a:cubicBezTo>
                      <a:cubicBezTo>
                        <a:pt x="77" y="935"/>
                        <a:pt x="77" y="935"/>
                        <a:pt x="77" y="935"/>
                      </a:cubicBezTo>
                      <a:lnTo>
                        <a:pt x="77" y="15"/>
                      </a:lnTo>
                      <a:close/>
                    </a:path>
                  </a:pathLst>
                </a:custGeom>
                <a:grpFill/>
                <a:ln w="9525">
                  <a:noFill/>
                  <a:round/>
                </a:ln>
              </p:spPr>
              <p:txBody>
                <a:bodyPr anchor="ctr">
                  <a:noAutofit/>
                </a:bodyP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sp>
            <p:nvSpPr>
              <p:cNvPr id="28" name="Rectangle 68"/>
              <p:cNvSpPr/>
              <p:nvPr/>
            </p:nvSpPr>
            <p:spPr>
              <a:xfrm>
                <a:off x="1943987" y="4330262"/>
                <a:ext cx="1954661" cy="923330"/>
              </a:xfrm>
              <a:prstGeom prst="rect">
                <a:avLst/>
              </a:prstGeom>
            </p:spPr>
            <p:txBody>
              <a:bodyPr wrap="square" lIns="0" tIns="0" rIns="0" bIns="0">
                <a:noAutofit/>
              </a:bodyPr>
              <a:lstStyle/>
              <a:p>
                <a:pPr algn="ctr">
                  <a:lnSpc>
                    <a:spcPct val="120000"/>
                  </a:lnSpc>
                  <a:defRPr/>
                </a:pPr>
                <a:r>
                  <a:rPr lang="zh-CN" altLang="en-US" sz="900" dirty="0" smtClean="0">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br>
                  <a:rPr lang="zh-CN" altLang="en-US" sz="900" dirty="0">
                    <a:latin typeface="Arial" panose="020B0604020202020204" pitchFamily="34" charset="0"/>
                    <a:ea typeface="微软雅黑" panose="020B0503020204020204" pitchFamily="34" charset="-122"/>
                    <a:sym typeface="Arial" panose="020B0604020202020204" pitchFamily="34" charset="0"/>
                  </a:rPr>
                </a:br>
                <a:r>
                  <a:rPr lang="zh-CN" altLang="en-US" sz="900" dirty="0" smtClean="0">
                    <a:latin typeface="Arial" panose="020B0604020202020204" pitchFamily="34" charset="0"/>
                    <a:ea typeface="微软雅黑" panose="020B0503020204020204" pitchFamily="34" charset="-122"/>
                    <a:sym typeface="Arial" panose="020B0604020202020204" pitchFamily="34" charset="0"/>
                  </a:rPr>
                  <a:t>点击输入简要文字内容，</a:t>
                </a:r>
                <a:br>
                  <a:rPr lang="zh-CN" altLang="en-US" sz="900" dirty="0">
                    <a:latin typeface="Arial" panose="020B0604020202020204" pitchFamily="34" charset="0"/>
                    <a:ea typeface="微软雅黑" panose="020B0503020204020204" pitchFamily="34" charset="-122"/>
                    <a:sym typeface="Arial" panose="020B0604020202020204" pitchFamily="34" charset="0"/>
                  </a:rPr>
                </a:br>
                <a:r>
                  <a:rPr lang="zh-CN" altLang="en-US" sz="900" dirty="0" smtClean="0">
                    <a:latin typeface="Arial" panose="020B0604020202020204" pitchFamily="34" charset="0"/>
                    <a:ea typeface="微软雅黑" panose="020B0503020204020204" pitchFamily="34" charset="-122"/>
                    <a:sym typeface="Arial" panose="020B0604020202020204" pitchFamily="34" charset="0"/>
                  </a:rPr>
                  <a:t>概括精炼言简意赅的说明分项内容。</a:t>
                </a:r>
                <a:endParaRPr lang="zh-CN" altLang="en-US" sz="9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26" name="Freeform: Shape 83"/>
            <p:cNvSpPr/>
            <p:nvPr/>
          </p:nvSpPr>
          <p:spPr bwMode="auto">
            <a:xfrm>
              <a:off x="3504964" y="1787974"/>
              <a:ext cx="426581" cy="426581"/>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chemeClr val="bg1"/>
            </a:solidFill>
            <a:ln>
              <a:noFill/>
            </a:ln>
          </p:spPr>
          <p:txBody>
            <a:bodyPr anchor="ctr">
              <a:noAutofit/>
            </a:bodyP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1" name="组合 30"/>
          <p:cNvGrpSpPr/>
          <p:nvPr/>
        </p:nvGrpSpPr>
        <p:grpSpPr>
          <a:xfrm>
            <a:off x="4771722" y="1563638"/>
            <a:ext cx="1600322" cy="2344118"/>
            <a:chOff x="4771721" y="1563638"/>
            <a:chExt cx="1600322" cy="2344118"/>
          </a:xfrm>
        </p:grpSpPr>
        <p:sp>
          <p:nvSpPr>
            <p:cNvPr id="32" name="Oval 2"/>
            <p:cNvSpPr/>
            <p:nvPr/>
          </p:nvSpPr>
          <p:spPr>
            <a:xfrm>
              <a:off x="5123674" y="1563638"/>
              <a:ext cx="896416" cy="896413"/>
            </a:xfrm>
            <a:prstGeom prst="ellipse">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oAutofit/>
            </a:bodyP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nvGrpSpPr>
            <p:cNvPr id="33" name="Group 71"/>
            <p:cNvGrpSpPr/>
            <p:nvPr/>
          </p:nvGrpSpPr>
          <p:grpSpPr>
            <a:xfrm>
              <a:off x="4771721" y="2711787"/>
              <a:ext cx="1600322" cy="1195969"/>
              <a:chOff x="1854436" y="3994615"/>
              <a:chExt cx="2133762" cy="1594625"/>
            </a:xfrm>
          </p:grpSpPr>
          <p:grpSp>
            <p:nvGrpSpPr>
              <p:cNvPr id="35" name="Group 72"/>
              <p:cNvGrpSpPr/>
              <p:nvPr/>
            </p:nvGrpSpPr>
            <p:grpSpPr>
              <a:xfrm>
                <a:off x="1854436" y="3994615"/>
                <a:ext cx="2133762" cy="1594625"/>
                <a:chOff x="1854436" y="3994615"/>
                <a:chExt cx="2133762" cy="1594625"/>
              </a:xfrm>
              <a:solidFill>
                <a:schemeClr val="bg1">
                  <a:lumMod val="65000"/>
                </a:schemeClr>
              </a:solidFill>
            </p:grpSpPr>
            <p:sp>
              <p:nvSpPr>
                <p:cNvPr id="37" name="Freeform: Shape 74"/>
                <p:cNvSpPr/>
                <p:nvPr/>
              </p:nvSpPr>
              <p:spPr bwMode="auto">
                <a:xfrm>
                  <a:off x="1854436" y="3994615"/>
                  <a:ext cx="118572" cy="1594625"/>
                </a:xfrm>
                <a:custGeom>
                  <a:avLst/>
                  <a:gdLst/>
                  <a:ahLst/>
                  <a:cxnLst>
                    <a:cxn ang="0">
                      <a:pos x="0" y="0"/>
                    </a:cxn>
                    <a:cxn ang="0">
                      <a:pos x="179" y="0"/>
                    </a:cxn>
                    <a:cxn ang="0">
                      <a:pos x="185" y="2"/>
                    </a:cxn>
                    <a:cxn ang="0">
                      <a:pos x="186" y="7"/>
                    </a:cxn>
                    <a:cxn ang="0">
                      <a:pos x="185" y="13"/>
                    </a:cxn>
                    <a:cxn ang="0">
                      <a:pos x="179" y="15"/>
                    </a:cxn>
                    <a:cxn ang="0">
                      <a:pos x="114" y="15"/>
                    </a:cxn>
                    <a:cxn ang="0">
                      <a:pos x="114" y="935"/>
                    </a:cxn>
                    <a:cxn ang="0">
                      <a:pos x="179" y="935"/>
                    </a:cxn>
                    <a:cxn ang="0">
                      <a:pos x="183" y="936"/>
                    </a:cxn>
                    <a:cxn ang="0">
                      <a:pos x="185" y="943"/>
                    </a:cxn>
                    <a:cxn ang="0">
                      <a:pos x="179" y="953"/>
                    </a:cxn>
                    <a:cxn ang="0">
                      <a:pos x="0" y="953"/>
                    </a:cxn>
                    <a:cxn ang="0">
                      <a:pos x="0" y="0"/>
                    </a:cxn>
                  </a:cxnLst>
                  <a:rect l="0" t="0" r="r" b="b"/>
                  <a:pathLst>
                    <a:path w="186" h="953">
                      <a:moveTo>
                        <a:pt x="0" y="0"/>
                      </a:moveTo>
                      <a:cubicBezTo>
                        <a:pt x="179" y="0"/>
                        <a:pt x="179" y="0"/>
                        <a:pt x="179" y="0"/>
                      </a:cubicBezTo>
                      <a:cubicBezTo>
                        <a:pt x="182" y="0"/>
                        <a:pt x="183" y="1"/>
                        <a:pt x="185" y="2"/>
                      </a:cubicBezTo>
                      <a:cubicBezTo>
                        <a:pt x="186" y="3"/>
                        <a:pt x="186" y="5"/>
                        <a:pt x="186" y="7"/>
                      </a:cubicBezTo>
                      <a:cubicBezTo>
                        <a:pt x="186" y="10"/>
                        <a:pt x="186" y="12"/>
                        <a:pt x="185" y="13"/>
                      </a:cubicBezTo>
                      <a:cubicBezTo>
                        <a:pt x="183" y="15"/>
                        <a:pt x="182" y="15"/>
                        <a:pt x="179" y="15"/>
                      </a:cubicBezTo>
                      <a:cubicBezTo>
                        <a:pt x="114" y="15"/>
                        <a:pt x="114" y="15"/>
                        <a:pt x="114" y="15"/>
                      </a:cubicBezTo>
                      <a:cubicBezTo>
                        <a:pt x="114" y="935"/>
                        <a:pt x="114" y="935"/>
                        <a:pt x="114" y="935"/>
                      </a:cubicBezTo>
                      <a:cubicBezTo>
                        <a:pt x="179" y="935"/>
                        <a:pt x="179" y="935"/>
                        <a:pt x="179" y="935"/>
                      </a:cubicBezTo>
                      <a:cubicBezTo>
                        <a:pt x="183" y="936"/>
                        <a:pt x="183" y="936"/>
                        <a:pt x="183" y="936"/>
                      </a:cubicBezTo>
                      <a:cubicBezTo>
                        <a:pt x="184" y="938"/>
                        <a:pt x="185" y="940"/>
                        <a:pt x="185" y="943"/>
                      </a:cubicBezTo>
                      <a:cubicBezTo>
                        <a:pt x="185" y="947"/>
                        <a:pt x="183" y="950"/>
                        <a:pt x="179" y="953"/>
                      </a:cubicBezTo>
                      <a:cubicBezTo>
                        <a:pt x="0" y="953"/>
                        <a:pt x="0" y="953"/>
                        <a:pt x="0" y="953"/>
                      </a:cubicBezTo>
                      <a:lnTo>
                        <a:pt x="0" y="0"/>
                      </a:lnTo>
                      <a:close/>
                    </a:path>
                  </a:pathLst>
                </a:custGeom>
                <a:grpFill/>
                <a:ln w="9525">
                  <a:noFill/>
                  <a:round/>
                </a:ln>
              </p:spPr>
              <p:txBody>
                <a:bodyPr anchor="ctr">
                  <a:noAutofit/>
                </a:bodyP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Shape 75"/>
                <p:cNvSpPr/>
                <p:nvPr/>
              </p:nvSpPr>
              <p:spPr bwMode="auto">
                <a:xfrm>
                  <a:off x="3867140" y="3994615"/>
                  <a:ext cx="121058" cy="1594625"/>
                </a:xfrm>
                <a:custGeom>
                  <a:avLst/>
                  <a:gdLst/>
                  <a:ahLst/>
                  <a:cxnLst>
                    <a:cxn ang="0">
                      <a:pos x="77" y="15"/>
                    </a:cxn>
                    <a:cxn ang="0">
                      <a:pos x="8" y="15"/>
                    </a:cxn>
                    <a:cxn ang="0">
                      <a:pos x="4" y="8"/>
                    </a:cxn>
                    <a:cxn ang="0">
                      <a:pos x="8" y="0"/>
                    </a:cxn>
                    <a:cxn ang="0">
                      <a:pos x="190" y="0"/>
                    </a:cxn>
                    <a:cxn ang="0">
                      <a:pos x="190" y="953"/>
                    </a:cxn>
                    <a:cxn ang="0">
                      <a:pos x="8" y="953"/>
                    </a:cxn>
                    <a:cxn ang="0">
                      <a:pos x="2" y="950"/>
                    </a:cxn>
                    <a:cxn ang="0">
                      <a:pos x="0" y="944"/>
                    </a:cxn>
                    <a:cxn ang="0">
                      <a:pos x="2" y="937"/>
                    </a:cxn>
                    <a:cxn ang="0">
                      <a:pos x="8" y="935"/>
                    </a:cxn>
                    <a:cxn ang="0">
                      <a:pos x="77" y="935"/>
                    </a:cxn>
                    <a:cxn ang="0">
                      <a:pos x="77" y="15"/>
                    </a:cxn>
                  </a:cxnLst>
                  <a:rect l="0" t="0" r="r" b="b"/>
                  <a:pathLst>
                    <a:path w="190" h="953">
                      <a:moveTo>
                        <a:pt x="77" y="15"/>
                      </a:moveTo>
                      <a:cubicBezTo>
                        <a:pt x="8" y="15"/>
                        <a:pt x="8" y="15"/>
                        <a:pt x="8" y="15"/>
                      </a:cubicBezTo>
                      <a:cubicBezTo>
                        <a:pt x="6" y="13"/>
                        <a:pt x="4" y="10"/>
                        <a:pt x="4" y="8"/>
                      </a:cubicBezTo>
                      <a:cubicBezTo>
                        <a:pt x="4" y="5"/>
                        <a:pt x="6" y="2"/>
                        <a:pt x="8" y="0"/>
                      </a:cubicBezTo>
                      <a:cubicBezTo>
                        <a:pt x="190" y="0"/>
                        <a:pt x="190" y="0"/>
                        <a:pt x="190" y="0"/>
                      </a:cubicBezTo>
                      <a:cubicBezTo>
                        <a:pt x="190" y="953"/>
                        <a:pt x="190" y="953"/>
                        <a:pt x="190" y="953"/>
                      </a:cubicBezTo>
                      <a:cubicBezTo>
                        <a:pt x="8" y="953"/>
                        <a:pt x="8" y="953"/>
                        <a:pt x="8" y="953"/>
                      </a:cubicBezTo>
                      <a:cubicBezTo>
                        <a:pt x="6" y="953"/>
                        <a:pt x="4" y="952"/>
                        <a:pt x="2" y="950"/>
                      </a:cubicBezTo>
                      <a:cubicBezTo>
                        <a:pt x="1" y="949"/>
                        <a:pt x="0" y="947"/>
                        <a:pt x="0" y="944"/>
                      </a:cubicBezTo>
                      <a:cubicBezTo>
                        <a:pt x="0" y="941"/>
                        <a:pt x="1" y="939"/>
                        <a:pt x="2" y="937"/>
                      </a:cubicBezTo>
                      <a:cubicBezTo>
                        <a:pt x="4" y="935"/>
                        <a:pt x="6" y="935"/>
                        <a:pt x="8" y="935"/>
                      </a:cubicBezTo>
                      <a:cubicBezTo>
                        <a:pt x="77" y="935"/>
                        <a:pt x="77" y="935"/>
                        <a:pt x="77" y="935"/>
                      </a:cubicBezTo>
                      <a:lnTo>
                        <a:pt x="77" y="15"/>
                      </a:lnTo>
                      <a:close/>
                    </a:path>
                  </a:pathLst>
                </a:custGeom>
                <a:grpFill/>
                <a:ln w="9525">
                  <a:noFill/>
                  <a:round/>
                </a:ln>
              </p:spPr>
              <p:txBody>
                <a:bodyPr anchor="ctr">
                  <a:noAutofit/>
                </a:bodyP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sp>
            <p:nvSpPr>
              <p:cNvPr id="36" name="Rectangle 73"/>
              <p:cNvSpPr/>
              <p:nvPr/>
            </p:nvSpPr>
            <p:spPr>
              <a:xfrm>
                <a:off x="1943987" y="4330262"/>
                <a:ext cx="1954661" cy="923330"/>
              </a:xfrm>
              <a:prstGeom prst="rect">
                <a:avLst/>
              </a:prstGeom>
            </p:spPr>
            <p:txBody>
              <a:bodyPr wrap="square" lIns="0" tIns="0" rIns="0" bIns="0">
                <a:noAutofit/>
              </a:bodyPr>
              <a:lstStyle/>
              <a:p>
                <a:pPr algn="ctr">
                  <a:lnSpc>
                    <a:spcPct val="120000"/>
                  </a:lnSpc>
                  <a:defRPr/>
                </a:pPr>
                <a:r>
                  <a:rPr lang="zh-CN" altLang="en-US" sz="900" dirty="0" smtClean="0">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br>
                  <a:rPr lang="zh-CN" altLang="en-US" sz="900" dirty="0">
                    <a:latin typeface="Arial" panose="020B0604020202020204" pitchFamily="34" charset="0"/>
                    <a:ea typeface="微软雅黑" panose="020B0503020204020204" pitchFamily="34" charset="-122"/>
                    <a:sym typeface="Arial" panose="020B0604020202020204" pitchFamily="34" charset="0"/>
                  </a:rPr>
                </a:br>
                <a:r>
                  <a:rPr lang="zh-CN" altLang="en-US" sz="900" dirty="0" smtClean="0">
                    <a:latin typeface="Arial" panose="020B0604020202020204" pitchFamily="34" charset="0"/>
                    <a:ea typeface="微软雅黑" panose="020B0503020204020204" pitchFamily="34" charset="-122"/>
                    <a:sym typeface="Arial" panose="020B0604020202020204" pitchFamily="34" charset="0"/>
                  </a:rPr>
                  <a:t>点击输入简要文字内容，</a:t>
                </a:r>
                <a:br>
                  <a:rPr lang="zh-CN" altLang="en-US" sz="900" dirty="0">
                    <a:latin typeface="Arial" panose="020B0604020202020204" pitchFamily="34" charset="0"/>
                    <a:ea typeface="微软雅黑" panose="020B0503020204020204" pitchFamily="34" charset="-122"/>
                    <a:sym typeface="Arial" panose="020B0604020202020204" pitchFamily="34" charset="0"/>
                  </a:rPr>
                </a:br>
                <a:r>
                  <a:rPr lang="zh-CN" altLang="en-US" sz="900" dirty="0" smtClean="0">
                    <a:latin typeface="Arial" panose="020B0604020202020204" pitchFamily="34" charset="0"/>
                    <a:ea typeface="微软雅黑" panose="020B0503020204020204" pitchFamily="34" charset="-122"/>
                    <a:sym typeface="Arial" panose="020B0604020202020204" pitchFamily="34" charset="0"/>
                  </a:rPr>
                  <a:t>概括精炼言简意赅的说明分项内容。</a:t>
                </a:r>
                <a:endParaRPr lang="zh-CN" altLang="en-US" sz="9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34" name="Freeform: Shape 84"/>
            <p:cNvSpPr/>
            <p:nvPr/>
          </p:nvSpPr>
          <p:spPr bwMode="auto">
            <a:xfrm>
              <a:off x="5352312" y="1787974"/>
              <a:ext cx="426581" cy="426581"/>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bg1"/>
            </a:solidFill>
            <a:ln>
              <a:noFill/>
            </a:ln>
          </p:spPr>
          <p:txBody>
            <a:bodyPr anchor="ctr">
              <a:noAutofit/>
            </a:bodyP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sp>
        <p:nvSpPr>
          <p:cNvPr id="39" name="矩形 38"/>
          <p:cNvSpPr/>
          <p:nvPr/>
        </p:nvSpPr>
        <p:spPr>
          <a:xfrm>
            <a:off x="1"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p:cTn id="13" dur="500" fill="hold"/>
                                        <p:tgtEl>
                                          <p:spTgt spid="23"/>
                                        </p:tgtEl>
                                        <p:attrNameLst>
                                          <p:attrName>ppt_w</p:attrName>
                                        </p:attrNameLst>
                                      </p:cBhvr>
                                      <p:tavLst>
                                        <p:tav tm="0">
                                          <p:val>
                                            <p:fltVal val="0"/>
                                          </p:val>
                                        </p:tav>
                                        <p:tav tm="100000">
                                          <p:val>
                                            <p:strVal val="#ppt_w"/>
                                          </p:val>
                                        </p:tav>
                                      </p:tavLst>
                                    </p:anim>
                                    <p:anim calcmode="lin" valueType="num">
                                      <p:cBhvr>
                                        <p:cTn id="14" dur="500" fill="hold"/>
                                        <p:tgtEl>
                                          <p:spTgt spid="23"/>
                                        </p:tgtEl>
                                        <p:attrNameLst>
                                          <p:attrName>ppt_h</p:attrName>
                                        </p:attrNameLst>
                                      </p:cBhvr>
                                      <p:tavLst>
                                        <p:tav tm="0">
                                          <p:val>
                                            <p:fltVal val="0"/>
                                          </p:val>
                                        </p:tav>
                                        <p:tav tm="100000">
                                          <p:val>
                                            <p:strVal val="#ppt_h"/>
                                          </p:val>
                                        </p:tav>
                                      </p:tavLst>
                                    </p:anim>
                                    <p:animEffect transition="in" filter="fade">
                                      <p:cBhvr>
                                        <p:cTn id="15" dur="500"/>
                                        <p:tgtEl>
                                          <p:spTgt spid="23"/>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p:cTn id="19" dur="500" fill="hold"/>
                                        <p:tgtEl>
                                          <p:spTgt spid="31"/>
                                        </p:tgtEl>
                                        <p:attrNameLst>
                                          <p:attrName>ppt_w</p:attrName>
                                        </p:attrNameLst>
                                      </p:cBhvr>
                                      <p:tavLst>
                                        <p:tav tm="0">
                                          <p:val>
                                            <p:fltVal val="0"/>
                                          </p:val>
                                        </p:tav>
                                        <p:tav tm="100000">
                                          <p:val>
                                            <p:strVal val="#ppt_w"/>
                                          </p:val>
                                        </p:tav>
                                      </p:tavLst>
                                    </p:anim>
                                    <p:anim calcmode="lin" valueType="num">
                                      <p:cBhvr>
                                        <p:cTn id="20" dur="500" fill="hold"/>
                                        <p:tgtEl>
                                          <p:spTgt spid="31"/>
                                        </p:tgtEl>
                                        <p:attrNameLst>
                                          <p:attrName>ppt_h</p:attrName>
                                        </p:attrNameLst>
                                      </p:cBhvr>
                                      <p:tavLst>
                                        <p:tav tm="0">
                                          <p:val>
                                            <p:fltVal val="0"/>
                                          </p:val>
                                        </p:tav>
                                        <p:tav tm="100000">
                                          <p:val>
                                            <p:strVal val="#ppt_h"/>
                                          </p:val>
                                        </p:tav>
                                      </p:tavLst>
                                    </p:anim>
                                    <p:animEffect transition="in" filter="fade">
                                      <p:cBhvr>
                                        <p:cTn id="21" dur="500"/>
                                        <p:tgtEl>
                                          <p:spTgt spid="31"/>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custDataLst>
              <p:tags r:id="rId1"/>
            </p:custDataLst>
          </p:nvPr>
        </p:nvSpPr>
        <p:spPr>
          <a:xfrm>
            <a:off x="521545" y="459719"/>
            <a:ext cx="8622455" cy="22245"/>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1"/>
          </a:solidFill>
          <a:ln>
            <a:solidFill>
              <a:srgbClr val="88D27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420">
              <a:latin typeface="Arial" panose="020B0604020202020204" pitchFamily="34" charset="0"/>
              <a:ea typeface="微软雅黑" panose="020B0503020204020204" pitchFamily="34" charset="-122"/>
              <a:sym typeface="Arial" panose="020B0604020202020204" pitchFamily="34" charset="0"/>
            </a:endParaRPr>
          </a:p>
        </p:txBody>
      </p:sp>
      <p:sp>
        <p:nvSpPr>
          <p:cNvPr id="5" name="任意多边形 4"/>
          <p:cNvSpPr/>
          <p:nvPr>
            <p:custDataLst>
              <p:tags r:id="rId2"/>
            </p:custDataLst>
          </p:nvPr>
        </p:nvSpPr>
        <p:spPr>
          <a:xfrm>
            <a:off x="1" y="100217"/>
            <a:ext cx="410465" cy="381747"/>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42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Content Placeholder 2"/>
          <p:cNvSpPr txBox="1"/>
          <p:nvPr/>
        </p:nvSpPr>
        <p:spPr>
          <a:xfrm>
            <a:off x="699345" y="161315"/>
            <a:ext cx="2181013" cy="246221"/>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600" dirty="0" smtClean="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管理上的不足</a:t>
            </a:r>
            <a:endParaRPr lang="en-US" sz="1600"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 name="Group 4"/>
          <p:cNvGrpSpPr/>
          <p:nvPr/>
        </p:nvGrpSpPr>
        <p:grpSpPr>
          <a:xfrm>
            <a:off x="2949489" y="1225990"/>
            <a:ext cx="3080671" cy="2857927"/>
            <a:chOff x="3932651" y="1634654"/>
            <a:chExt cx="4107561" cy="3810569"/>
          </a:xfrm>
        </p:grpSpPr>
        <p:sp>
          <p:nvSpPr>
            <p:cNvPr id="8" name="Freeform: Shape 121"/>
            <p:cNvSpPr/>
            <p:nvPr/>
          </p:nvSpPr>
          <p:spPr bwMode="auto">
            <a:xfrm>
              <a:off x="4653399" y="4573936"/>
              <a:ext cx="416354" cy="86428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5423"/>
                  </a:moveTo>
                  <a:lnTo>
                    <a:pt x="12010" y="0"/>
                  </a:lnTo>
                  <a:lnTo>
                    <a:pt x="21600" y="13360"/>
                  </a:lnTo>
                  <a:lnTo>
                    <a:pt x="11612" y="21600"/>
                  </a:lnTo>
                  <a:lnTo>
                    <a:pt x="0" y="5423"/>
                  </a:lnTo>
                  <a:close/>
                  <a:moveTo>
                    <a:pt x="0" y="5423"/>
                  </a:moveTo>
                </a:path>
              </a:pathLst>
            </a:custGeom>
            <a:solidFill>
              <a:schemeClr val="accent2">
                <a:lumMod val="75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Shape 122"/>
            <p:cNvSpPr/>
            <p:nvPr/>
          </p:nvSpPr>
          <p:spPr bwMode="auto">
            <a:xfrm>
              <a:off x="4744367" y="4098052"/>
              <a:ext cx="3295845" cy="1333174"/>
            </a:xfrm>
            <a:custGeom>
              <a:avLst/>
              <a:gdLst>
                <a:gd name="T0" fmla="*/ 0 w 21598"/>
                <a:gd name="T1" fmla="*/ 0 h 21600"/>
                <a:gd name="T2" fmla="*/ 0 w 21598"/>
                <a:gd name="T3" fmla="*/ 0 h 21600"/>
                <a:gd name="T4" fmla="*/ 0 w 21598"/>
                <a:gd name="T5" fmla="*/ 0 h 21600"/>
                <a:gd name="T6" fmla="*/ 0 w 21598"/>
                <a:gd name="T7" fmla="*/ 0 h 21600"/>
                <a:gd name="T8" fmla="*/ 0 w 21598"/>
                <a:gd name="T9" fmla="*/ 0 h 21600"/>
                <a:gd name="T10" fmla="*/ 0 w 21598"/>
                <a:gd name="T11" fmla="*/ 0 h 21600"/>
                <a:gd name="T12" fmla="*/ 0 w 21598"/>
                <a:gd name="T13" fmla="*/ 0 h 21600"/>
                <a:gd name="T14" fmla="*/ 0 w 21598"/>
                <a:gd name="T15" fmla="*/ 0 h 21600"/>
                <a:gd name="T16" fmla="*/ 0 w 21598"/>
                <a:gd name="T17" fmla="*/ 0 h 21600"/>
                <a:gd name="T18" fmla="*/ 0 w 21598"/>
                <a:gd name="T19" fmla="*/ 0 h 21600"/>
                <a:gd name="T20" fmla="*/ 0 w 21598"/>
                <a:gd name="T21" fmla="*/ 0 h 21600"/>
                <a:gd name="T22" fmla="*/ 0 w 21598"/>
                <a:gd name="T23" fmla="*/ 0 h 21600"/>
                <a:gd name="T24" fmla="*/ 0 w 21598"/>
                <a:gd name="T25" fmla="*/ 0 h 21600"/>
                <a:gd name="T26" fmla="*/ 0 w 21598"/>
                <a:gd name="T27" fmla="*/ 0 h 21600"/>
                <a:gd name="T28" fmla="*/ 0 w 21598"/>
                <a:gd name="T29" fmla="*/ 0 h 21600"/>
                <a:gd name="T30" fmla="*/ 0 w 21598"/>
                <a:gd name="T31" fmla="*/ 0 h 2160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1598" h="21600">
                  <a:moveTo>
                    <a:pt x="20841" y="0"/>
                  </a:moveTo>
                  <a:cubicBezTo>
                    <a:pt x="21090" y="1245"/>
                    <a:pt x="21278" y="2503"/>
                    <a:pt x="21404" y="3756"/>
                  </a:cubicBezTo>
                  <a:cubicBezTo>
                    <a:pt x="21531" y="5008"/>
                    <a:pt x="21595" y="6256"/>
                    <a:pt x="21597" y="7481"/>
                  </a:cubicBezTo>
                  <a:cubicBezTo>
                    <a:pt x="21600" y="8704"/>
                    <a:pt x="21540" y="9906"/>
                    <a:pt x="21418" y="11066"/>
                  </a:cubicBezTo>
                  <a:cubicBezTo>
                    <a:pt x="21296" y="12225"/>
                    <a:pt x="21112" y="13345"/>
                    <a:pt x="20865" y="14403"/>
                  </a:cubicBezTo>
                  <a:cubicBezTo>
                    <a:pt x="20598" y="15546"/>
                    <a:pt x="20270" y="16568"/>
                    <a:pt x="19890" y="17457"/>
                  </a:cubicBezTo>
                  <a:cubicBezTo>
                    <a:pt x="19510" y="18346"/>
                    <a:pt x="19077" y="19103"/>
                    <a:pt x="18600" y="19717"/>
                  </a:cubicBezTo>
                  <a:cubicBezTo>
                    <a:pt x="18123" y="20330"/>
                    <a:pt x="17602" y="20801"/>
                    <a:pt x="17044" y="21118"/>
                  </a:cubicBezTo>
                  <a:cubicBezTo>
                    <a:pt x="16486" y="21436"/>
                    <a:pt x="15892" y="21600"/>
                    <a:pt x="15270" y="21600"/>
                  </a:cubicBezTo>
                  <a:lnTo>
                    <a:pt x="1426" y="21600"/>
                  </a:lnTo>
                  <a:lnTo>
                    <a:pt x="0" y="11366"/>
                  </a:lnTo>
                  <a:lnTo>
                    <a:pt x="2659" y="4641"/>
                  </a:lnTo>
                  <a:lnTo>
                    <a:pt x="12989" y="4641"/>
                  </a:lnTo>
                  <a:lnTo>
                    <a:pt x="18343" y="7593"/>
                  </a:lnTo>
                  <a:lnTo>
                    <a:pt x="20841" y="0"/>
                  </a:lnTo>
                  <a:close/>
                  <a:moveTo>
                    <a:pt x="20841" y="0"/>
                  </a:moveTo>
                </a:path>
              </a:pathLst>
            </a:custGeom>
            <a:solidFill>
              <a:schemeClr val="accent1"/>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Shape 123"/>
            <p:cNvSpPr/>
            <p:nvPr/>
          </p:nvSpPr>
          <p:spPr bwMode="auto">
            <a:xfrm>
              <a:off x="5146726" y="4238018"/>
              <a:ext cx="1577947" cy="14696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21600"/>
                  </a:moveTo>
                  <a:lnTo>
                    <a:pt x="2011" y="0"/>
                  </a:lnTo>
                  <a:lnTo>
                    <a:pt x="19849" y="0"/>
                  </a:lnTo>
                  <a:lnTo>
                    <a:pt x="21600" y="21600"/>
                  </a:lnTo>
                  <a:lnTo>
                    <a:pt x="0" y="21600"/>
                  </a:lnTo>
                  <a:close/>
                  <a:moveTo>
                    <a:pt x="0" y="21600"/>
                  </a:moveTo>
                </a:path>
              </a:pathLst>
            </a:custGeom>
            <a:solidFill>
              <a:schemeClr val="accent1">
                <a:lumMod val="75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Shape 124"/>
            <p:cNvSpPr/>
            <p:nvPr/>
          </p:nvSpPr>
          <p:spPr bwMode="auto">
            <a:xfrm>
              <a:off x="6591719" y="4238018"/>
              <a:ext cx="944669" cy="32892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922" y="9704"/>
                  </a:moveTo>
                  <a:lnTo>
                    <a:pt x="0" y="0"/>
                  </a:lnTo>
                  <a:lnTo>
                    <a:pt x="15426" y="9825"/>
                  </a:lnTo>
                  <a:lnTo>
                    <a:pt x="21600" y="21600"/>
                  </a:lnTo>
                  <a:lnTo>
                    <a:pt x="2922" y="9704"/>
                  </a:lnTo>
                  <a:close/>
                  <a:moveTo>
                    <a:pt x="2922" y="9704"/>
                  </a:moveTo>
                </a:path>
              </a:pathLst>
            </a:custGeom>
            <a:solidFill>
              <a:schemeClr val="accent1">
                <a:lumMod val="50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Shape 125"/>
            <p:cNvSpPr/>
            <p:nvPr/>
          </p:nvSpPr>
          <p:spPr bwMode="auto">
            <a:xfrm>
              <a:off x="7270482" y="4007074"/>
              <a:ext cx="650772" cy="56686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8957" y="21600"/>
                  </a:moveTo>
                  <a:lnTo>
                    <a:pt x="0" y="14735"/>
                  </a:lnTo>
                  <a:lnTo>
                    <a:pt x="10443" y="0"/>
                  </a:lnTo>
                  <a:lnTo>
                    <a:pt x="21600" y="3757"/>
                  </a:lnTo>
                  <a:lnTo>
                    <a:pt x="8957" y="21600"/>
                  </a:lnTo>
                  <a:close/>
                  <a:moveTo>
                    <a:pt x="8957" y="21600"/>
                  </a:moveTo>
                </a:path>
              </a:pathLst>
            </a:custGeom>
            <a:solidFill>
              <a:schemeClr val="accent1">
                <a:lumMod val="50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Shape 126"/>
            <p:cNvSpPr/>
            <p:nvPr/>
          </p:nvSpPr>
          <p:spPr bwMode="auto">
            <a:xfrm>
              <a:off x="5192210" y="2110538"/>
              <a:ext cx="678762" cy="34641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0860" y="7702"/>
                  </a:moveTo>
                  <a:lnTo>
                    <a:pt x="21600" y="21600"/>
                  </a:lnTo>
                  <a:lnTo>
                    <a:pt x="4372" y="15238"/>
                  </a:lnTo>
                  <a:lnTo>
                    <a:pt x="0" y="0"/>
                  </a:lnTo>
                  <a:lnTo>
                    <a:pt x="20860" y="7702"/>
                  </a:lnTo>
                  <a:close/>
                  <a:moveTo>
                    <a:pt x="20860" y="7702"/>
                  </a:moveTo>
                </a:path>
              </a:pathLst>
            </a:custGeom>
            <a:solidFill>
              <a:schemeClr val="accent3">
                <a:lumMod val="75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Shape 127"/>
            <p:cNvSpPr/>
            <p:nvPr/>
          </p:nvSpPr>
          <p:spPr bwMode="auto">
            <a:xfrm>
              <a:off x="3932651" y="2194517"/>
              <a:ext cx="2022292" cy="3250706"/>
            </a:xfrm>
            <a:custGeom>
              <a:avLst/>
              <a:gdLst>
                <a:gd name="T0" fmla="*/ 0 w 21571"/>
                <a:gd name="T1" fmla="*/ 0 h 21600"/>
                <a:gd name="T2" fmla="*/ 0 w 21571"/>
                <a:gd name="T3" fmla="*/ 0 h 21600"/>
                <a:gd name="T4" fmla="*/ 0 w 21571"/>
                <a:gd name="T5" fmla="*/ 0 h 21600"/>
                <a:gd name="T6" fmla="*/ 0 w 21571"/>
                <a:gd name="T7" fmla="*/ 0 h 21600"/>
                <a:gd name="T8" fmla="*/ 0 w 21571"/>
                <a:gd name="T9" fmla="*/ 0 h 21600"/>
                <a:gd name="T10" fmla="*/ 0 w 21571"/>
                <a:gd name="T11" fmla="*/ 0 h 21600"/>
                <a:gd name="T12" fmla="*/ 0 w 21571"/>
                <a:gd name="T13" fmla="*/ 0 h 21600"/>
                <a:gd name="T14" fmla="*/ 0 w 21571"/>
                <a:gd name="T15" fmla="*/ 0 h 21600"/>
                <a:gd name="T16" fmla="*/ 0 w 21571"/>
                <a:gd name="T17" fmla="*/ 0 h 21600"/>
                <a:gd name="T18" fmla="*/ 0 w 21571"/>
                <a:gd name="T19" fmla="*/ 0 h 21600"/>
                <a:gd name="T20" fmla="*/ 0 w 21571"/>
                <a:gd name="T21" fmla="*/ 0 h 21600"/>
                <a:gd name="T22" fmla="*/ 0 w 21571"/>
                <a:gd name="T23" fmla="*/ 0 h 21600"/>
                <a:gd name="T24" fmla="*/ 0 w 21571"/>
                <a:gd name="T25" fmla="*/ 0 h 21600"/>
                <a:gd name="T26" fmla="*/ 0 w 21571"/>
                <a:gd name="T27" fmla="*/ 0 h 21600"/>
                <a:gd name="T28" fmla="*/ 0 w 21571"/>
                <a:gd name="T29" fmla="*/ 0 h 21600"/>
                <a:gd name="T30" fmla="*/ 0 w 21571"/>
                <a:gd name="T31" fmla="*/ 0 h 2160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1571" h="21600">
                  <a:moveTo>
                    <a:pt x="12991" y="0"/>
                  </a:moveTo>
                  <a:lnTo>
                    <a:pt x="19819" y="804"/>
                  </a:lnTo>
                  <a:lnTo>
                    <a:pt x="21571" y="4643"/>
                  </a:lnTo>
                  <a:lnTo>
                    <a:pt x="13036" y="13865"/>
                  </a:lnTo>
                  <a:lnTo>
                    <a:pt x="7671" y="17284"/>
                  </a:lnTo>
                  <a:lnTo>
                    <a:pt x="10056" y="21600"/>
                  </a:lnTo>
                  <a:cubicBezTo>
                    <a:pt x="9071" y="21589"/>
                    <a:pt x="8131" y="21515"/>
                    <a:pt x="7249" y="21380"/>
                  </a:cubicBezTo>
                  <a:cubicBezTo>
                    <a:pt x="6366" y="21245"/>
                    <a:pt x="5541" y="21050"/>
                    <a:pt x="4786" y="20799"/>
                  </a:cubicBezTo>
                  <a:cubicBezTo>
                    <a:pt x="4030" y="20547"/>
                    <a:pt x="3345" y="20240"/>
                    <a:pt x="2742" y="19880"/>
                  </a:cubicBezTo>
                  <a:cubicBezTo>
                    <a:pt x="2139" y="19521"/>
                    <a:pt x="1619" y="19109"/>
                    <a:pt x="1193" y="18650"/>
                  </a:cubicBezTo>
                  <a:cubicBezTo>
                    <a:pt x="759" y="18181"/>
                    <a:pt x="444" y="17683"/>
                    <a:pt x="247" y="17167"/>
                  </a:cubicBezTo>
                  <a:cubicBezTo>
                    <a:pt x="50" y="16650"/>
                    <a:pt x="-29" y="16115"/>
                    <a:pt x="10" y="15569"/>
                  </a:cubicBezTo>
                  <a:cubicBezTo>
                    <a:pt x="48" y="15024"/>
                    <a:pt x="204" y="14469"/>
                    <a:pt x="477" y="13914"/>
                  </a:cubicBezTo>
                  <a:cubicBezTo>
                    <a:pt x="751" y="13358"/>
                    <a:pt x="1141" y="12802"/>
                    <a:pt x="1647" y="12255"/>
                  </a:cubicBezTo>
                  <a:lnTo>
                    <a:pt x="12991" y="0"/>
                  </a:lnTo>
                  <a:close/>
                  <a:moveTo>
                    <a:pt x="12991" y="0"/>
                  </a:moveTo>
                </a:path>
              </a:pathLst>
            </a:custGeom>
            <a:solidFill>
              <a:schemeClr val="accent2"/>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Shape 128"/>
            <p:cNvSpPr/>
            <p:nvPr/>
          </p:nvSpPr>
          <p:spPr bwMode="auto">
            <a:xfrm>
              <a:off x="5157222" y="2894346"/>
              <a:ext cx="804718" cy="138566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483" y="0"/>
                  </a:moveTo>
                  <a:lnTo>
                    <a:pt x="21600" y="1767"/>
                  </a:lnTo>
                  <a:lnTo>
                    <a:pt x="3858" y="19605"/>
                  </a:lnTo>
                  <a:lnTo>
                    <a:pt x="0" y="21600"/>
                  </a:lnTo>
                  <a:lnTo>
                    <a:pt x="21483" y="0"/>
                  </a:lnTo>
                  <a:close/>
                  <a:moveTo>
                    <a:pt x="21483" y="0"/>
                  </a:moveTo>
                </a:path>
              </a:pathLst>
            </a:custGeom>
            <a:solidFill>
              <a:schemeClr val="accent2">
                <a:lumMod val="75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Shape 129"/>
            <p:cNvSpPr/>
            <p:nvPr/>
          </p:nvSpPr>
          <p:spPr bwMode="auto">
            <a:xfrm>
              <a:off x="4653399" y="4154038"/>
              <a:ext cx="647273" cy="64034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6800" y="4307"/>
                  </a:moveTo>
                  <a:lnTo>
                    <a:pt x="21600" y="0"/>
                  </a:lnTo>
                  <a:lnTo>
                    <a:pt x="7725" y="14281"/>
                  </a:lnTo>
                  <a:lnTo>
                    <a:pt x="0" y="21600"/>
                  </a:lnTo>
                  <a:lnTo>
                    <a:pt x="16800" y="4307"/>
                  </a:lnTo>
                  <a:close/>
                  <a:moveTo>
                    <a:pt x="16800" y="4307"/>
                  </a:moveTo>
                </a:path>
              </a:pathLst>
            </a:custGeom>
            <a:solidFill>
              <a:srgbClr val="B619BF"/>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Shape 130"/>
            <p:cNvSpPr/>
            <p:nvPr/>
          </p:nvSpPr>
          <p:spPr bwMode="auto">
            <a:xfrm>
              <a:off x="5192210" y="1634654"/>
              <a:ext cx="2687059" cy="285530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1600" h="21600">
                  <a:moveTo>
                    <a:pt x="6371" y="0"/>
                  </a:moveTo>
                  <a:cubicBezTo>
                    <a:pt x="7026" y="0"/>
                    <a:pt x="7666" y="89"/>
                    <a:pt x="8281" y="262"/>
                  </a:cubicBezTo>
                  <a:cubicBezTo>
                    <a:pt x="8896" y="434"/>
                    <a:pt x="9488" y="691"/>
                    <a:pt x="10044" y="1024"/>
                  </a:cubicBezTo>
                  <a:cubicBezTo>
                    <a:pt x="10600" y="1358"/>
                    <a:pt x="11122" y="1770"/>
                    <a:pt x="11601" y="2254"/>
                  </a:cubicBezTo>
                  <a:cubicBezTo>
                    <a:pt x="12080" y="2737"/>
                    <a:pt x="12515" y="3293"/>
                    <a:pt x="12897" y="3915"/>
                  </a:cubicBezTo>
                  <a:lnTo>
                    <a:pt x="21600" y="18090"/>
                  </a:lnTo>
                  <a:lnTo>
                    <a:pt x="18629" y="21600"/>
                  </a:lnTo>
                  <a:lnTo>
                    <a:pt x="13362" y="20496"/>
                  </a:lnTo>
                  <a:lnTo>
                    <a:pt x="6933" y="10023"/>
                  </a:lnTo>
                  <a:lnTo>
                    <a:pt x="5294" y="4611"/>
                  </a:lnTo>
                  <a:lnTo>
                    <a:pt x="0" y="3670"/>
                  </a:lnTo>
                  <a:cubicBezTo>
                    <a:pt x="383" y="3086"/>
                    <a:pt x="814" y="2564"/>
                    <a:pt x="1285" y="2111"/>
                  </a:cubicBezTo>
                  <a:cubicBezTo>
                    <a:pt x="1757" y="1657"/>
                    <a:pt x="2268" y="1271"/>
                    <a:pt x="2810" y="959"/>
                  </a:cubicBezTo>
                  <a:cubicBezTo>
                    <a:pt x="3352" y="646"/>
                    <a:pt x="3926" y="406"/>
                    <a:pt x="4522" y="245"/>
                  </a:cubicBezTo>
                  <a:cubicBezTo>
                    <a:pt x="5119" y="83"/>
                    <a:pt x="5738" y="0"/>
                    <a:pt x="6371" y="0"/>
                  </a:cubicBezTo>
                  <a:close/>
                  <a:moveTo>
                    <a:pt x="6371" y="0"/>
                  </a:moveTo>
                </a:path>
              </a:pathLst>
            </a:custGeom>
            <a:solidFill>
              <a:schemeClr val="accent3"/>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Shape 131"/>
            <p:cNvSpPr/>
            <p:nvPr/>
          </p:nvSpPr>
          <p:spPr bwMode="auto">
            <a:xfrm>
              <a:off x="6038913" y="2950333"/>
              <a:ext cx="811716" cy="138566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600" y="21600"/>
                  </a:moveTo>
                  <a:lnTo>
                    <a:pt x="17571" y="19396"/>
                  </a:lnTo>
                  <a:lnTo>
                    <a:pt x="0" y="1558"/>
                  </a:lnTo>
                  <a:lnTo>
                    <a:pt x="323" y="0"/>
                  </a:lnTo>
                  <a:lnTo>
                    <a:pt x="21600" y="21600"/>
                  </a:lnTo>
                  <a:close/>
                  <a:moveTo>
                    <a:pt x="21600" y="21600"/>
                  </a:moveTo>
                </a:path>
              </a:pathLst>
            </a:custGeom>
            <a:solidFill>
              <a:schemeClr val="accent3">
                <a:lumMod val="75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Shape 132"/>
            <p:cNvSpPr/>
            <p:nvPr/>
          </p:nvSpPr>
          <p:spPr bwMode="auto">
            <a:xfrm>
              <a:off x="5849979" y="2250504"/>
              <a:ext cx="202929" cy="81530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600" y="18955"/>
                  </a:moveTo>
                  <a:lnTo>
                    <a:pt x="20313" y="21600"/>
                  </a:lnTo>
                  <a:lnTo>
                    <a:pt x="2475" y="5946"/>
                  </a:lnTo>
                  <a:lnTo>
                    <a:pt x="0" y="0"/>
                  </a:lnTo>
                  <a:lnTo>
                    <a:pt x="21600" y="18955"/>
                  </a:lnTo>
                  <a:close/>
                  <a:moveTo>
                    <a:pt x="21600" y="18955"/>
                  </a:moveTo>
                </a:path>
              </a:pathLst>
            </a:custGeom>
            <a:solidFill>
              <a:schemeClr val="accent3">
                <a:lumMod val="75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Shape 74"/>
            <p:cNvSpPr/>
            <p:nvPr/>
          </p:nvSpPr>
          <p:spPr bwMode="auto">
            <a:xfrm>
              <a:off x="5998402" y="4593919"/>
              <a:ext cx="325813" cy="589987"/>
            </a:xfrm>
            <a:custGeom>
              <a:avLst/>
              <a:gdLst>
                <a:gd name="T0" fmla="*/ 9619712 w 21600"/>
                <a:gd name="T1" fmla="*/ 9504 h 21599"/>
                <a:gd name="T2" fmla="*/ 9447410 w 21600"/>
                <a:gd name="T3" fmla="*/ 0 h 21599"/>
                <a:gd name="T4" fmla="*/ 9276740 w 21600"/>
                <a:gd name="T5" fmla="*/ 19107 h 21599"/>
                <a:gd name="T6" fmla="*/ 0 w 21600"/>
                <a:gd name="T7" fmla="*/ 55390147 h 21599"/>
                <a:gd name="T8" fmla="*/ 9450782 w 21600"/>
                <a:gd name="T9" fmla="*/ 203223198 h 21599"/>
                <a:gd name="T10" fmla="*/ 18898198 w 21600"/>
                <a:gd name="T11" fmla="*/ 55390147 h 21599"/>
                <a:gd name="T12" fmla="*/ 9619712 w 21600"/>
                <a:gd name="T13" fmla="*/ 9504 h 21599"/>
                <a:gd name="T14" fmla="*/ 9426352 w 21600"/>
                <a:gd name="T15" fmla="*/ 75883052 h 21599"/>
                <a:gd name="T16" fmla="*/ 5176944 w 21600"/>
                <a:gd name="T17" fmla="*/ 50516116 h 21599"/>
                <a:gd name="T18" fmla="*/ 9426352 w 21600"/>
                <a:gd name="T19" fmla="*/ 25150046 h 21599"/>
                <a:gd name="T20" fmla="*/ 13676679 w 21600"/>
                <a:gd name="T21" fmla="*/ 50516116 h 21599"/>
                <a:gd name="T22" fmla="*/ 9426352 w 21600"/>
                <a:gd name="T23" fmla="*/ 75883052 h 21599"/>
                <a:gd name="T24" fmla="*/ 9426352 w 21600"/>
                <a:gd name="T25" fmla="*/ 75883052 h 2159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599">
                  <a:moveTo>
                    <a:pt x="10995" y="1"/>
                  </a:moveTo>
                  <a:cubicBezTo>
                    <a:pt x="10922" y="1"/>
                    <a:pt x="10869" y="-1"/>
                    <a:pt x="10798" y="0"/>
                  </a:cubicBezTo>
                  <a:cubicBezTo>
                    <a:pt x="10738" y="0"/>
                    <a:pt x="10663" y="2"/>
                    <a:pt x="10603" y="2"/>
                  </a:cubicBezTo>
                  <a:cubicBezTo>
                    <a:pt x="4747" y="2"/>
                    <a:pt x="0" y="2672"/>
                    <a:pt x="0" y="5887"/>
                  </a:cubicBezTo>
                  <a:cubicBezTo>
                    <a:pt x="0" y="9103"/>
                    <a:pt x="10802" y="21599"/>
                    <a:pt x="10802" y="21599"/>
                  </a:cubicBezTo>
                  <a:cubicBezTo>
                    <a:pt x="10802" y="21599"/>
                    <a:pt x="21600" y="9092"/>
                    <a:pt x="21600" y="5887"/>
                  </a:cubicBezTo>
                  <a:cubicBezTo>
                    <a:pt x="21599" y="2681"/>
                    <a:pt x="16851" y="1"/>
                    <a:pt x="10995" y="1"/>
                  </a:cubicBezTo>
                  <a:close/>
                  <a:moveTo>
                    <a:pt x="10774" y="8065"/>
                  </a:moveTo>
                  <a:cubicBezTo>
                    <a:pt x="8091" y="8065"/>
                    <a:pt x="5917" y="6858"/>
                    <a:pt x="5917" y="5369"/>
                  </a:cubicBezTo>
                  <a:cubicBezTo>
                    <a:pt x="5917" y="3880"/>
                    <a:pt x="8091" y="2673"/>
                    <a:pt x="10774" y="2673"/>
                  </a:cubicBezTo>
                  <a:cubicBezTo>
                    <a:pt x="13457" y="2673"/>
                    <a:pt x="15632" y="3880"/>
                    <a:pt x="15632" y="5369"/>
                  </a:cubicBezTo>
                  <a:cubicBezTo>
                    <a:pt x="15632" y="6858"/>
                    <a:pt x="13457" y="8065"/>
                    <a:pt x="10774" y="8065"/>
                  </a:cubicBezTo>
                  <a:close/>
                  <a:moveTo>
                    <a:pt x="10774" y="8065"/>
                  </a:moveTo>
                </a:path>
              </a:pathLst>
            </a:custGeom>
            <a:solidFill>
              <a:srgbClr val="FFFFFF"/>
            </a:solidFill>
            <a:ln>
              <a:noFill/>
            </a:ln>
            <a:effec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nvGrpSpPr>
            <p:cNvPr id="21" name="Group 2"/>
            <p:cNvGrpSpPr/>
            <p:nvPr/>
          </p:nvGrpSpPr>
          <p:grpSpPr>
            <a:xfrm>
              <a:off x="4632888" y="3295523"/>
              <a:ext cx="598790" cy="400661"/>
              <a:chOff x="4632888" y="3295523"/>
              <a:chExt cx="598790" cy="400661"/>
            </a:xfrm>
          </p:grpSpPr>
          <p:sp>
            <p:nvSpPr>
              <p:cNvPr id="29" name="Freeform: Shape 83"/>
              <p:cNvSpPr/>
              <p:nvPr/>
            </p:nvSpPr>
            <p:spPr bwMode="auto">
              <a:xfrm>
                <a:off x="5036197" y="3320116"/>
                <a:ext cx="195481" cy="34942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a:moveTo>
                      <a:pt x="21375" y="21600"/>
                    </a:moveTo>
                    <a:cubicBezTo>
                      <a:pt x="21510" y="21380"/>
                      <a:pt x="21600" y="21148"/>
                      <a:pt x="21600" y="20904"/>
                    </a:cubicBezTo>
                    <a:lnTo>
                      <a:pt x="21600" y="662"/>
                    </a:lnTo>
                    <a:cubicBezTo>
                      <a:pt x="21600" y="430"/>
                      <a:pt x="21516" y="210"/>
                      <a:pt x="21395" y="0"/>
                    </a:cubicBezTo>
                    <a:lnTo>
                      <a:pt x="0" y="10182"/>
                    </a:lnTo>
                    <a:lnTo>
                      <a:pt x="21375" y="21600"/>
                    </a:lnTo>
                    <a:close/>
                    <a:moveTo>
                      <a:pt x="21375" y="21600"/>
                    </a:moveTo>
                  </a:path>
                </a:pathLst>
              </a:custGeom>
              <a:solidFill>
                <a:srgbClr val="FFFFFF"/>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Shape 84"/>
              <p:cNvSpPr/>
              <p:nvPr/>
            </p:nvSpPr>
            <p:spPr bwMode="auto">
              <a:xfrm>
                <a:off x="4657580" y="3295523"/>
                <a:ext cx="542203" cy="22953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0800" y="21600"/>
                    </a:moveTo>
                    <a:lnTo>
                      <a:pt x="12831" y="17713"/>
                    </a:lnTo>
                    <a:lnTo>
                      <a:pt x="13858" y="15745"/>
                    </a:lnTo>
                    <a:lnTo>
                      <a:pt x="21600" y="151"/>
                    </a:lnTo>
                    <a:cubicBezTo>
                      <a:pt x="21473" y="62"/>
                      <a:pt x="21341" y="0"/>
                      <a:pt x="21202" y="0"/>
                    </a:cubicBezTo>
                    <a:lnTo>
                      <a:pt x="399" y="0"/>
                    </a:lnTo>
                    <a:cubicBezTo>
                      <a:pt x="260" y="0"/>
                      <a:pt x="127" y="62"/>
                      <a:pt x="0" y="152"/>
                    </a:cubicBezTo>
                    <a:lnTo>
                      <a:pt x="7747" y="15753"/>
                    </a:lnTo>
                    <a:lnTo>
                      <a:pt x="8774" y="17722"/>
                    </a:lnTo>
                    <a:lnTo>
                      <a:pt x="10800" y="21600"/>
                    </a:lnTo>
                    <a:close/>
                    <a:moveTo>
                      <a:pt x="10800" y="21600"/>
                    </a:moveTo>
                  </a:path>
                </a:pathLst>
              </a:custGeom>
              <a:solidFill>
                <a:srgbClr val="FFFFFF"/>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Shape 85"/>
              <p:cNvSpPr/>
              <p:nvPr/>
            </p:nvSpPr>
            <p:spPr bwMode="auto">
              <a:xfrm>
                <a:off x="4657580" y="3508662"/>
                <a:ext cx="541174" cy="18752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21217" y="21600"/>
                    </a:moveTo>
                    <a:cubicBezTo>
                      <a:pt x="21351" y="21600"/>
                      <a:pt x="21478" y="21530"/>
                      <a:pt x="21600" y="21429"/>
                    </a:cubicBezTo>
                    <a:lnTo>
                      <a:pt x="13810" y="0"/>
                    </a:lnTo>
                    <a:lnTo>
                      <a:pt x="10799" y="7018"/>
                    </a:lnTo>
                    <a:lnTo>
                      <a:pt x="7793" y="11"/>
                    </a:lnTo>
                    <a:lnTo>
                      <a:pt x="0" y="21430"/>
                    </a:lnTo>
                    <a:cubicBezTo>
                      <a:pt x="122" y="21529"/>
                      <a:pt x="249" y="21600"/>
                      <a:pt x="382" y="21600"/>
                    </a:cubicBezTo>
                    <a:lnTo>
                      <a:pt x="21217" y="21600"/>
                    </a:lnTo>
                    <a:close/>
                    <a:moveTo>
                      <a:pt x="21217" y="21600"/>
                    </a:moveTo>
                  </a:path>
                </a:pathLst>
              </a:custGeom>
              <a:solidFill>
                <a:srgbClr val="FFFFFF"/>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Shape 86"/>
              <p:cNvSpPr/>
              <p:nvPr/>
            </p:nvSpPr>
            <p:spPr bwMode="auto">
              <a:xfrm>
                <a:off x="4632888" y="3320116"/>
                <a:ext cx="195481" cy="34942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a:moveTo>
                      <a:pt x="205" y="0"/>
                    </a:moveTo>
                    <a:cubicBezTo>
                      <a:pt x="84" y="210"/>
                      <a:pt x="0" y="430"/>
                      <a:pt x="0" y="662"/>
                    </a:cubicBezTo>
                    <a:lnTo>
                      <a:pt x="0" y="20904"/>
                    </a:lnTo>
                    <a:cubicBezTo>
                      <a:pt x="0" y="21149"/>
                      <a:pt x="90" y="21380"/>
                      <a:pt x="224" y="21600"/>
                    </a:cubicBezTo>
                    <a:lnTo>
                      <a:pt x="21600" y="10187"/>
                    </a:lnTo>
                    <a:lnTo>
                      <a:pt x="205" y="0"/>
                    </a:lnTo>
                    <a:close/>
                    <a:moveTo>
                      <a:pt x="205" y="0"/>
                    </a:moveTo>
                  </a:path>
                </a:pathLst>
              </a:custGeom>
              <a:solidFill>
                <a:srgbClr val="FFFFFF"/>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Group 3"/>
            <p:cNvGrpSpPr/>
            <p:nvPr/>
          </p:nvGrpSpPr>
          <p:grpSpPr>
            <a:xfrm>
              <a:off x="6535249" y="2975376"/>
              <a:ext cx="589987" cy="594386"/>
              <a:chOff x="6535249" y="2975376"/>
              <a:chExt cx="589987" cy="594386"/>
            </a:xfrm>
          </p:grpSpPr>
          <p:sp>
            <p:nvSpPr>
              <p:cNvPr id="23" name="Freeform: Shape 77"/>
              <p:cNvSpPr/>
              <p:nvPr/>
            </p:nvSpPr>
            <p:spPr bwMode="auto">
              <a:xfrm>
                <a:off x="6535249" y="2975376"/>
                <a:ext cx="589987" cy="59438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close/>
                    <a:moveTo>
                      <a:pt x="10800" y="19800"/>
                    </a:moveTo>
                    <a:cubicBezTo>
                      <a:pt x="5837" y="19800"/>
                      <a:pt x="1800" y="15763"/>
                      <a:pt x="1800" y="10800"/>
                    </a:cubicBezTo>
                    <a:cubicBezTo>
                      <a:pt x="1800" y="5837"/>
                      <a:pt x="5837" y="1800"/>
                      <a:pt x="10800" y="1800"/>
                    </a:cubicBezTo>
                    <a:cubicBezTo>
                      <a:pt x="15763" y="1800"/>
                      <a:pt x="19800" y="5837"/>
                      <a:pt x="19800" y="10800"/>
                    </a:cubicBezTo>
                    <a:cubicBezTo>
                      <a:pt x="19800" y="15763"/>
                      <a:pt x="15763" y="19800"/>
                      <a:pt x="10800" y="19800"/>
                    </a:cubicBezTo>
                    <a:close/>
                    <a:moveTo>
                      <a:pt x="10800" y="19800"/>
                    </a:moveTo>
                  </a:path>
                </a:pathLst>
              </a:custGeom>
              <a:solidFill>
                <a:srgbClr val="FFFFFF"/>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Shape 78"/>
              <p:cNvSpPr/>
              <p:nvPr/>
            </p:nvSpPr>
            <p:spPr bwMode="auto">
              <a:xfrm>
                <a:off x="6699134" y="3330357"/>
                <a:ext cx="76821" cy="773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3150" y="0"/>
                    </a:moveTo>
                    <a:lnTo>
                      <a:pt x="0" y="21600"/>
                    </a:lnTo>
                    <a:lnTo>
                      <a:pt x="21600" y="8456"/>
                    </a:lnTo>
                    <a:lnTo>
                      <a:pt x="19944" y="1652"/>
                    </a:lnTo>
                    <a:lnTo>
                      <a:pt x="13150" y="0"/>
                    </a:lnTo>
                    <a:close/>
                    <a:moveTo>
                      <a:pt x="13150" y="0"/>
                    </a:moveTo>
                  </a:path>
                </a:pathLst>
              </a:custGeom>
              <a:solidFill>
                <a:srgbClr val="FFFFFF"/>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Shape 79"/>
              <p:cNvSpPr/>
              <p:nvPr/>
            </p:nvSpPr>
            <p:spPr bwMode="auto">
              <a:xfrm>
                <a:off x="6699134" y="3140483"/>
                <a:ext cx="76821" cy="773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9946" y="19945"/>
                    </a:moveTo>
                    <a:lnTo>
                      <a:pt x="21600" y="13146"/>
                    </a:lnTo>
                    <a:lnTo>
                      <a:pt x="0" y="0"/>
                    </a:lnTo>
                    <a:lnTo>
                      <a:pt x="13149" y="21600"/>
                    </a:lnTo>
                    <a:lnTo>
                      <a:pt x="19946" y="19945"/>
                    </a:lnTo>
                    <a:close/>
                    <a:moveTo>
                      <a:pt x="19946" y="19945"/>
                    </a:moveTo>
                  </a:path>
                </a:pathLst>
              </a:custGeom>
              <a:solidFill>
                <a:srgbClr val="FFFFFF"/>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Shape 80"/>
              <p:cNvSpPr/>
              <p:nvPr/>
            </p:nvSpPr>
            <p:spPr bwMode="auto">
              <a:xfrm>
                <a:off x="6887602" y="3330357"/>
                <a:ext cx="76821" cy="773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656" y="1653"/>
                    </a:moveTo>
                    <a:lnTo>
                      <a:pt x="0" y="8456"/>
                    </a:lnTo>
                    <a:lnTo>
                      <a:pt x="21600" y="21600"/>
                    </a:lnTo>
                    <a:lnTo>
                      <a:pt x="8447" y="0"/>
                    </a:lnTo>
                    <a:lnTo>
                      <a:pt x="1656" y="1653"/>
                    </a:lnTo>
                    <a:close/>
                    <a:moveTo>
                      <a:pt x="1656" y="1653"/>
                    </a:moveTo>
                  </a:path>
                </a:pathLst>
              </a:custGeom>
              <a:solidFill>
                <a:srgbClr val="FFFFFF"/>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Shape 81"/>
              <p:cNvSpPr/>
              <p:nvPr/>
            </p:nvSpPr>
            <p:spPr bwMode="auto">
              <a:xfrm>
                <a:off x="6887602" y="3140483"/>
                <a:ext cx="76821" cy="773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8453" y="21600"/>
                    </a:moveTo>
                    <a:lnTo>
                      <a:pt x="21600" y="0"/>
                    </a:lnTo>
                    <a:lnTo>
                      <a:pt x="0" y="13149"/>
                    </a:lnTo>
                    <a:lnTo>
                      <a:pt x="1649" y="19943"/>
                    </a:lnTo>
                    <a:lnTo>
                      <a:pt x="8453" y="21600"/>
                    </a:lnTo>
                    <a:close/>
                    <a:moveTo>
                      <a:pt x="8453" y="21600"/>
                    </a:moveTo>
                  </a:path>
                </a:pathLst>
              </a:custGeom>
              <a:solidFill>
                <a:srgbClr val="FFFFFF"/>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Shape 82"/>
              <p:cNvSpPr/>
              <p:nvPr/>
            </p:nvSpPr>
            <p:spPr bwMode="auto">
              <a:xfrm>
                <a:off x="6608997" y="3048642"/>
                <a:ext cx="445563" cy="44991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600" h="21600">
                    <a:moveTo>
                      <a:pt x="12911" y="8688"/>
                    </a:moveTo>
                    <a:lnTo>
                      <a:pt x="10802" y="0"/>
                    </a:lnTo>
                    <a:lnTo>
                      <a:pt x="8686" y="8688"/>
                    </a:lnTo>
                    <a:lnTo>
                      <a:pt x="0" y="10800"/>
                    </a:lnTo>
                    <a:lnTo>
                      <a:pt x="8686" y="12912"/>
                    </a:lnTo>
                    <a:lnTo>
                      <a:pt x="10802" y="21600"/>
                    </a:lnTo>
                    <a:lnTo>
                      <a:pt x="12915" y="12912"/>
                    </a:lnTo>
                    <a:lnTo>
                      <a:pt x="21600" y="10800"/>
                    </a:lnTo>
                    <a:lnTo>
                      <a:pt x="12911" y="8688"/>
                    </a:lnTo>
                    <a:close/>
                    <a:moveTo>
                      <a:pt x="10800" y="11860"/>
                    </a:moveTo>
                    <a:cubicBezTo>
                      <a:pt x="10218" y="11860"/>
                      <a:pt x="9746" y="11388"/>
                      <a:pt x="9746" y="10807"/>
                    </a:cubicBezTo>
                    <a:cubicBezTo>
                      <a:pt x="9746" y="10224"/>
                      <a:pt x="10218" y="9752"/>
                      <a:pt x="10800" y="9752"/>
                    </a:cubicBezTo>
                    <a:cubicBezTo>
                      <a:pt x="11382" y="9752"/>
                      <a:pt x="11854" y="10224"/>
                      <a:pt x="11854" y="10807"/>
                    </a:cubicBezTo>
                    <a:cubicBezTo>
                      <a:pt x="11854" y="11388"/>
                      <a:pt x="11382" y="11860"/>
                      <a:pt x="10800" y="11860"/>
                    </a:cubicBezTo>
                    <a:close/>
                    <a:moveTo>
                      <a:pt x="10800" y="11860"/>
                    </a:moveTo>
                  </a:path>
                </a:pathLst>
              </a:custGeom>
              <a:solidFill>
                <a:srgbClr val="FFFFFF"/>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33" name="组合 32"/>
          <p:cNvGrpSpPr/>
          <p:nvPr/>
        </p:nvGrpSpPr>
        <p:grpSpPr>
          <a:xfrm>
            <a:off x="755375" y="2049598"/>
            <a:ext cx="2903893" cy="566860"/>
            <a:chOff x="1097659" y="2049598"/>
            <a:chExt cx="2561609" cy="566860"/>
          </a:xfrm>
        </p:grpSpPr>
        <p:cxnSp>
          <p:nvCxnSpPr>
            <p:cNvPr id="34" name="Connector: Elbow 138"/>
            <p:cNvCxnSpPr/>
            <p:nvPr/>
          </p:nvCxnSpPr>
          <p:spPr>
            <a:xfrm rot="10800000" flipV="1">
              <a:off x="2756967" y="2049599"/>
              <a:ext cx="902301" cy="244918"/>
            </a:xfrm>
            <a:prstGeom prst="bentConnector3">
              <a:avLst>
                <a:gd name="adj1" fmla="val 50000"/>
              </a:avLst>
            </a:prstGeom>
            <a:ln w="12700" cmpd="sng">
              <a:solidFill>
                <a:schemeClr val="accent2"/>
              </a:solidFill>
              <a:prstDash val="sysDash"/>
              <a:headEnd type="none"/>
              <a:tailEnd type="oval" w="lg" len="lg"/>
            </a:ln>
            <a:effectLst/>
          </p:spPr>
          <p:style>
            <a:lnRef idx="2">
              <a:schemeClr val="accent1"/>
            </a:lnRef>
            <a:fillRef idx="0">
              <a:schemeClr val="accent1"/>
            </a:fillRef>
            <a:effectRef idx="1">
              <a:schemeClr val="accent1"/>
            </a:effectRef>
            <a:fontRef idx="minor">
              <a:schemeClr val="tx1"/>
            </a:fontRef>
          </p:style>
        </p:cxnSp>
        <p:grpSp>
          <p:nvGrpSpPr>
            <p:cNvPr id="35" name="Group 35"/>
            <p:cNvGrpSpPr/>
            <p:nvPr/>
          </p:nvGrpSpPr>
          <p:grpSpPr>
            <a:xfrm>
              <a:off x="1097659" y="2049598"/>
              <a:ext cx="1594451" cy="566860"/>
              <a:chOff x="810519" y="4795941"/>
              <a:chExt cx="1548733" cy="755814"/>
            </a:xfrm>
          </p:grpSpPr>
          <p:sp>
            <p:nvSpPr>
              <p:cNvPr id="36" name="TextBox 36"/>
              <p:cNvSpPr txBox="1"/>
              <p:nvPr/>
            </p:nvSpPr>
            <p:spPr>
              <a:xfrm>
                <a:off x="1362650" y="4795941"/>
                <a:ext cx="996602" cy="215444"/>
              </a:xfrm>
              <a:prstGeom prst="rect">
                <a:avLst/>
              </a:prstGeom>
            </p:spPr>
            <p:txBody>
              <a:bodyPr vert="horz" wrap="none" lIns="144000" tIns="0" rIns="144000" bIns="0" anchor="ctr">
                <a:normAutofit fontScale="92500" lnSpcReduction="20000"/>
              </a:bodyPr>
              <a:lstStyle/>
              <a:p>
                <a:pPr algn="r">
                  <a:spcBef>
                    <a:spcPct val="0"/>
                  </a:spcBef>
                </a:pPr>
                <a:r>
                  <a:rPr lang="zh-CN" altLang="en-US" sz="1400" b="1" dirty="0" smtClean="0">
                    <a:solidFill>
                      <a:schemeClr val="accent2"/>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400" b="1"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TextBox 37"/>
              <p:cNvSpPr txBox="1"/>
              <p:nvPr/>
            </p:nvSpPr>
            <p:spPr>
              <a:xfrm>
                <a:off x="810519" y="5136257"/>
                <a:ext cx="1544952" cy="415498"/>
              </a:xfrm>
              <a:prstGeom prst="rect">
                <a:avLst/>
              </a:prstGeom>
            </p:spPr>
            <p:txBody>
              <a:bodyPr vert="horz" wrap="square" lIns="144000" tIns="0" rIns="144000" bIns="0" anchor="ctr">
                <a:noAutofit/>
              </a:bodyPr>
              <a:lstStyle/>
              <a:p>
                <a:pPr algn="r">
                  <a:lnSpc>
                    <a:spcPct val="120000"/>
                  </a:lnSpc>
                  <a:spcBef>
                    <a:spcPct val="0"/>
                  </a:spcBef>
                </a:pPr>
                <a:r>
                  <a:rPr lang="zh-CN" altLang="en-US" sz="800" dirty="0" smtClean="0">
                    <a:solidFill>
                      <a:schemeClr val="tx1"/>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br>
                  <a:rPr lang="zh-CN" altLang="en-US" sz="800" dirty="0">
                    <a:solidFill>
                      <a:schemeClr val="tx1"/>
                    </a:solidFill>
                    <a:latin typeface="Arial" panose="020B0604020202020204" pitchFamily="34" charset="0"/>
                    <a:ea typeface="微软雅黑" panose="020B0503020204020204" pitchFamily="34" charset="-122"/>
                    <a:sym typeface="Arial" panose="020B0604020202020204" pitchFamily="34" charset="0"/>
                  </a:rPr>
                </a:br>
                <a:endParaRPr lang="zh-CN" altLang="en-US" sz="8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38" name="组合 37"/>
          <p:cNvGrpSpPr/>
          <p:nvPr/>
        </p:nvGrpSpPr>
        <p:grpSpPr>
          <a:xfrm>
            <a:off x="5343233" y="2083341"/>
            <a:ext cx="3138970" cy="1481280"/>
            <a:chOff x="5343234" y="2083341"/>
            <a:chExt cx="2696316" cy="1481280"/>
          </a:xfrm>
        </p:grpSpPr>
        <p:cxnSp>
          <p:nvCxnSpPr>
            <p:cNvPr id="39" name="Connector: Elbow 136"/>
            <p:cNvCxnSpPr/>
            <p:nvPr/>
          </p:nvCxnSpPr>
          <p:spPr>
            <a:xfrm>
              <a:off x="5343234" y="2083341"/>
              <a:ext cx="1034742" cy="391685"/>
            </a:xfrm>
            <a:prstGeom prst="bentConnector3">
              <a:avLst>
                <a:gd name="adj1" fmla="val 50000"/>
              </a:avLst>
            </a:prstGeom>
            <a:ln w="12700" cmpd="sng">
              <a:solidFill>
                <a:schemeClr val="accent3"/>
              </a:solidFill>
              <a:prstDash val="sysDash"/>
              <a:headEnd type="none"/>
              <a:tailEnd type="oval" w="lg" len="lg"/>
            </a:ln>
            <a:effectLst/>
          </p:spPr>
          <p:style>
            <a:lnRef idx="2">
              <a:schemeClr val="accent1"/>
            </a:lnRef>
            <a:fillRef idx="0">
              <a:schemeClr val="accent1"/>
            </a:fillRef>
            <a:effectRef idx="1">
              <a:schemeClr val="accent1"/>
            </a:effectRef>
            <a:fontRef idx="minor">
              <a:schemeClr val="tx1"/>
            </a:fontRef>
          </p:style>
        </p:cxnSp>
        <p:cxnSp>
          <p:nvCxnSpPr>
            <p:cNvPr id="40" name="Connector: Elbow 137"/>
            <p:cNvCxnSpPr/>
            <p:nvPr/>
          </p:nvCxnSpPr>
          <p:spPr>
            <a:xfrm flipV="1">
              <a:off x="5997649" y="3210005"/>
              <a:ext cx="368393" cy="354616"/>
            </a:xfrm>
            <a:prstGeom prst="bentConnector3">
              <a:avLst>
                <a:gd name="adj1" fmla="val 50000"/>
              </a:avLst>
            </a:prstGeom>
            <a:ln w="12700" cmpd="sng">
              <a:solidFill>
                <a:schemeClr val="accent1"/>
              </a:solidFill>
              <a:prstDash val="sysDash"/>
              <a:headEnd type="none"/>
              <a:tailEnd type="oval" w="lg" len="lg"/>
            </a:ln>
            <a:effectLst/>
          </p:spPr>
          <p:style>
            <a:lnRef idx="2">
              <a:schemeClr val="accent1"/>
            </a:lnRef>
            <a:fillRef idx="0">
              <a:schemeClr val="accent1"/>
            </a:fillRef>
            <a:effectRef idx="1">
              <a:schemeClr val="accent1"/>
            </a:effectRef>
            <a:fontRef idx="minor">
              <a:schemeClr val="tx1"/>
            </a:fontRef>
          </p:style>
        </p:cxnSp>
        <p:grpSp>
          <p:nvGrpSpPr>
            <p:cNvPr id="41" name="Group 38"/>
            <p:cNvGrpSpPr/>
            <p:nvPr/>
          </p:nvGrpSpPr>
          <p:grpSpPr>
            <a:xfrm>
              <a:off x="6430289" y="2245610"/>
              <a:ext cx="1590559" cy="487634"/>
              <a:chOff x="810691" y="4795941"/>
              <a:chExt cx="1544952" cy="650179"/>
            </a:xfrm>
          </p:grpSpPr>
          <p:sp>
            <p:nvSpPr>
              <p:cNvPr id="45" name="TextBox 39"/>
              <p:cNvSpPr txBox="1"/>
              <p:nvPr/>
            </p:nvSpPr>
            <p:spPr>
              <a:xfrm>
                <a:off x="814300" y="4795941"/>
                <a:ext cx="996602" cy="215444"/>
              </a:xfrm>
              <a:prstGeom prst="rect">
                <a:avLst/>
              </a:prstGeom>
            </p:spPr>
            <p:txBody>
              <a:bodyPr vert="horz" wrap="none" lIns="144000" tIns="0" rIns="144000" bIns="0" anchor="ctr">
                <a:normAutofit fontScale="92500" lnSpcReduction="20000"/>
              </a:bodyPr>
              <a:lstStyle/>
              <a:p>
                <a:pPr>
                  <a:spcBef>
                    <a:spcPct val="0"/>
                  </a:spcBef>
                </a:pPr>
                <a:r>
                  <a:rPr lang="zh-CN" altLang="en-US" sz="1400" b="1" dirty="0" smtClean="0">
                    <a:solidFill>
                      <a:schemeClr val="accent3"/>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400" b="1"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TextBox 40"/>
              <p:cNvSpPr txBox="1"/>
              <p:nvPr/>
            </p:nvSpPr>
            <p:spPr>
              <a:xfrm>
                <a:off x="810691" y="5030622"/>
                <a:ext cx="1544952" cy="415498"/>
              </a:xfrm>
              <a:prstGeom prst="rect">
                <a:avLst/>
              </a:prstGeom>
            </p:spPr>
            <p:txBody>
              <a:bodyPr vert="horz" wrap="square" lIns="144000" tIns="0" rIns="144000" bIns="0" anchor="ctr">
                <a:noAutofit/>
              </a:bodyPr>
              <a:lstStyle/>
              <a:p>
                <a:pPr>
                  <a:lnSpc>
                    <a:spcPct val="120000"/>
                  </a:lnSpc>
                  <a:spcBef>
                    <a:spcPct val="0"/>
                  </a:spcBef>
                </a:pPr>
                <a:r>
                  <a:rPr lang="zh-CN" altLang="en-US" sz="800" dirty="0" smtClean="0">
                    <a:solidFill>
                      <a:schemeClr val="tx1"/>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br>
                  <a:rPr lang="zh-CN" altLang="en-US" sz="800" dirty="0">
                    <a:solidFill>
                      <a:schemeClr val="tx1"/>
                    </a:solidFill>
                    <a:latin typeface="Arial" panose="020B0604020202020204" pitchFamily="34" charset="0"/>
                    <a:ea typeface="微软雅黑" panose="020B0503020204020204" pitchFamily="34" charset="-122"/>
                    <a:sym typeface="Arial" panose="020B0604020202020204" pitchFamily="34" charset="0"/>
                  </a:rPr>
                </a:br>
                <a:endParaRPr lang="zh-CN" altLang="en-US" sz="8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2" name="Group 41"/>
            <p:cNvGrpSpPr/>
            <p:nvPr/>
          </p:nvGrpSpPr>
          <p:grpSpPr>
            <a:xfrm>
              <a:off x="6434005" y="2970825"/>
              <a:ext cx="1605545" cy="550800"/>
              <a:chOff x="814300" y="4795941"/>
              <a:chExt cx="1559508" cy="734401"/>
            </a:xfrm>
          </p:grpSpPr>
          <p:sp>
            <p:nvSpPr>
              <p:cNvPr id="43" name="TextBox 42"/>
              <p:cNvSpPr txBox="1"/>
              <p:nvPr/>
            </p:nvSpPr>
            <p:spPr>
              <a:xfrm>
                <a:off x="814300" y="4795941"/>
                <a:ext cx="996602" cy="215444"/>
              </a:xfrm>
              <a:prstGeom prst="rect">
                <a:avLst/>
              </a:prstGeom>
            </p:spPr>
            <p:txBody>
              <a:bodyPr vert="horz" wrap="none" lIns="144000" tIns="0" rIns="144000" bIns="0" anchor="ctr">
                <a:normAutofit fontScale="92500" lnSpcReduction="20000"/>
              </a:bodyPr>
              <a:lstStyle/>
              <a:p>
                <a:pPr>
                  <a:spcBef>
                    <a:spcPct val="0"/>
                  </a:spcBef>
                </a:pPr>
                <a:r>
                  <a:rPr lang="zh-CN" altLang="en-US" sz="1400" b="1"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4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TextBox 43"/>
              <p:cNvSpPr txBox="1"/>
              <p:nvPr/>
            </p:nvSpPr>
            <p:spPr>
              <a:xfrm>
                <a:off x="828856" y="5114844"/>
                <a:ext cx="1544952" cy="415498"/>
              </a:xfrm>
              <a:prstGeom prst="rect">
                <a:avLst/>
              </a:prstGeom>
            </p:spPr>
            <p:txBody>
              <a:bodyPr vert="horz" wrap="square" lIns="144000" tIns="0" rIns="144000" bIns="0" anchor="ctr">
                <a:noAutofit/>
              </a:bodyPr>
              <a:lstStyle/>
              <a:p>
                <a:pPr>
                  <a:lnSpc>
                    <a:spcPct val="120000"/>
                  </a:lnSpc>
                  <a:spcBef>
                    <a:spcPct val="0"/>
                  </a:spcBef>
                </a:pPr>
                <a:r>
                  <a:rPr lang="zh-CN" altLang="en-US" sz="800" dirty="0" smtClean="0">
                    <a:solidFill>
                      <a:schemeClr val="tx1"/>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br>
                  <a:rPr lang="zh-CN" altLang="en-US" sz="800" dirty="0">
                    <a:solidFill>
                      <a:schemeClr val="tx1"/>
                    </a:solidFill>
                    <a:latin typeface="Arial" panose="020B0604020202020204" pitchFamily="34" charset="0"/>
                    <a:ea typeface="微软雅黑" panose="020B0503020204020204" pitchFamily="34" charset="-122"/>
                    <a:sym typeface="Arial" panose="020B0604020202020204" pitchFamily="34" charset="0"/>
                  </a:rPr>
                </a:br>
                <a:endParaRPr lang="zh-CN" altLang="en-US" sz="8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47" name="矩形 46"/>
          <p:cNvSpPr/>
          <p:nvPr/>
        </p:nvSpPr>
        <p:spPr>
          <a:xfrm>
            <a:off x="0"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par>
                          <p:cTn id="11" fill="hold">
                            <p:stCondLst>
                              <p:cond delay="1000"/>
                            </p:stCondLst>
                            <p:childTnLst>
                              <p:par>
                                <p:cTn id="12" presetID="22" presetClass="entr" presetSubtype="8" fill="hold" nodeType="afterEffect">
                                  <p:stCondLst>
                                    <p:cond delay="0"/>
                                  </p:stCondLst>
                                  <p:childTnLst>
                                    <p:set>
                                      <p:cBhvr>
                                        <p:cTn id="13" dur="1" fill="hold">
                                          <p:stCondLst>
                                            <p:cond delay="0"/>
                                          </p:stCondLst>
                                        </p:cTn>
                                        <p:tgtEl>
                                          <p:spTgt spid="38"/>
                                        </p:tgtEl>
                                        <p:attrNameLst>
                                          <p:attrName>style.visibility</p:attrName>
                                        </p:attrNameLst>
                                      </p:cBhvr>
                                      <p:to>
                                        <p:strVal val="visible"/>
                                      </p:to>
                                    </p:set>
                                    <p:animEffect transition="in" filter="wipe(left)">
                                      <p:cBhvr>
                                        <p:cTn id="14" dur="500"/>
                                        <p:tgtEl>
                                          <p:spTgt spid="38"/>
                                        </p:tgtEl>
                                      </p:cBhvr>
                                    </p:animEffect>
                                  </p:childTnLst>
                                </p:cTn>
                              </p:par>
                            </p:childTnLst>
                          </p:cTn>
                        </p:par>
                        <p:par>
                          <p:cTn id="15" fill="hold">
                            <p:stCondLst>
                              <p:cond delay="1500"/>
                            </p:stCondLst>
                            <p:childTnLst>
                              <p:par>
                                <p:cTn id="16" presetID="22" presetClass="entr" presetSubtype="2" fill="hold" nodeType="after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wipe(right)">
                                      <p:cBhvr>
                                        <p:cTn id="1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custDataLst>
              <p:tags r:id="rId1"/>
            </p:custDataLst>
          </p:nvPr>
        </p:nvSpPr>
        <p:spPr>
          <a:xfrm>
            <a:off x="521545" y="459719"/>
            <a:ext cx="8622455" cy="22245"/>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1"/>
          </a:solidFill>
          <a:ln>
            <a:solidFill>
              <a:srgbClr val="88D27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420">
              <a:latin typeface="Arial" panose="020B0604020202020204" pitchFamily="34" charset="0"/>
              <a:ea typeface="微软雅黑" panose="020B0503020204020204" pitchFamily="34" charset="-122"/>
              <a:sym typeface="Arial" panose="020B0604020202020204" pitchFamily="34" charset="0"/>
            </a:endParaRPr>
          </a:p>
        </p:txBody>
      </p:sp>
      <p:sp>
        <p:nvSpPr>
          <p:cNvPr id="5" name="任意多边形 4"/>
          <p:cNvSpPr/>
          <p:nvPr>
            <p:custDataLst>
              <p:tags r:id="rId2"/>
            </p:custDataLst>
          </p:nvPr>
        </p:nvSpPr>
        <p:spPr>
          <a:xfrm>
            <a:off x="1" y="100217"/>
            <a:ext cx="410465" cy="381747"/>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42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Content Placeholder 2"/>
          <p:cNvSpPr txBox="1"/>
          <p:nvPr/>
        </p:nvSpPr>
        <p:spPr>
          <a:xfrm>
            <a:off x="699345" y="161315"/>
            <a:ext cx="2181013" cy="246221"/>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600" dirty="0" smtClean="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执行力的问题</a:t>
            </a:r>
            <a:endParaRPr lang="en-US" sz="1600"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 name="Group 82"/>
          <p:cNvGrpSpPr/>
          <p:nvPr/>
        </p:nvGrpSpPr>
        <p:grpSpPr>
          <a:xfrm>
            <a:off x="683568" y="1937080"/>
            <a:ext cx="7822857" cy="1536209"/>
            <a:chOff x="911424" y="2653916"/>
            <a:chExt cx="10430477" cy="2048279"/>
          </a:xfrm>
        </p:grpSpPr>
        <p:cxnSp>
          <p:nvCxnSpPr>
            <p:cNvPr id="8" name="Straight Connector 79"/>
            <p:cNvCxnSpPr/>
            <p:nvPr/>
          </p:nvCxnSpPr>
          <p:spPr>
            <a:xfrm flipH="1">
              <a:off x="6164537" y="2668208"/>
              <a:ext cx="5177362" cy="0"/>
            </a:xfrm>
            <a:prstGeom prst="line">
              <a:avLst/>
            </a:prstGeom>
            <a:ln w="3810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Straight Connector 80"/>
            <p:cNvCxnSpPr/>
            <p:nvPr/>
          </p:nvCxnSpPr>
          <p:spPr>
            <a:xfrm flipH="1">
              <a:off x="6164537" y="2653916"/>
              <a:ext cx="5177364" cy="0"/>
            </a:xfrm>
            <a:prstGeom prst="line">
              <a:avLst/>
            </a:prstGeom>
            <a:ln w="1905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0" name="Oval 73"/>
            <p:cNvSpPr/>
            <p:nvPr/>
          </p:nvSpPr>
          <p:spPr bwMode="auto">
            <a:xfrm flipV="1">
              <a:off x="5071888" y="2668400"/>
              <a:ext cx="2033795" cy="2033795"/>
            </a:xfrm>
            <a:prstGeom prst="ellipse">
              <a:avLst/>
            </a:prstGeom>
            <a:noFill/>
            <a:ln w="381000">
              <a:solidFill>
                <a:schemeClr val="accent1"/>
              </a:solidFill>
            </a:ln>
            <a:effec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1" name="Oval 74"/>
            <p:cNvSpPr/>
            <p:nvPr/>
          </p:nvSpPr>
          <p:spPr bwMode="auto">
            <a:xfrm flipV="1">
              <a:off x="5071888" y="2654108"/>
              <a:ext cx="2033795" cy="2033795"/>
            </a:xfrm>
            <a:prstGeom prst="ellipse">
              <a:avLst/>
            </a:prstGeom>
            <a:noFill/>
            <a:ln w="19050">
              <a:solidFill>
                <a:schemeClr val="bg1"/>
              </a:solidFill>
              <a:prstDash val="dash"/>
            </a:ln>
            <a:effec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cxnSp>
          <p:nvCxnSpPr>
            <p:cNvPr id="12" name="Straight Connector 75"/>
            <p:cNvCxnSpPr>
              <a:stCxn id="10" idx="4"/>
            </p:cNvCxnSpPr>
            <p:nvPr/>
          </p:nvCxnSpPr>
          <p:spPr>
            <a:xfrm flipH="1">
              <a:off x="911424" y="2668400"/>
              <a:ext cx="5177362" cy="0"/>
            </a:xfrm>
            <a:prstGeom prst="line">
              <a:avLst/>
            </a:prstGeom>
            <a:ln w="3810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Straight Connector 76"/>
            <p:cNvCxnSpPr/>
            <p:nvPr/>
          </p:nvCxnSpPr>
          <p:spPr>
            <a:xfrm flipH="1">
              <a:off x="911424" y="2654108"/>
              <a:ext cx="5177364" cy="0"/>
            </a:xfrm>
            <a:prstGeom prst="line">
              <a:avLst/>
            </a:prstGeom>
            <a:ln w="19050">
              <a:solidFill>
                <a:schemeClr val="bg1"/>
              </a:solidFill>
              <a:prstDash val="dash"/>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4289820" y="1201700"/>
            <a:ext cx="564361" cy="564361"/>
            <a:chOff x="4289820" y="1201700"/>
            <a:chExt cx="564361" cy="564361"/>
          </a:xfrm>
        </p:grpSpPr>
        <p:sp>
          <p:nvSpPr>
            <p:cNvPr id="15" name="Teardrop 53"/>
            <p:cNvSpPr/>
            <p:nvPr/>
          </p:nvSpPr>
          <p:spPr>
            <a:xfrm rot="8100000">
              <a:off x="4289820" y="1201700"/>
              <a:ext cx="564361" cy="564361"/>
            </a:xfrm>
            <a:prstGeom prst="teardrop">
              <a:avLst/>
            </a:prstGeom>
            <a:solidFill>
              <a:schemeClr val="accent1"/>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Shape 83"/>
            <p:cNvSpPr/>
            <p:nvPr/>
          </p:nvSpPr>
          <p:spPr bwMode="auto">
            <a:xfrm>
              <a:off x="4397982" y="1310004"/>
              <a:ext cx="348037" cy="348037"/>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bg1"/>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7" name="Group 1"/>
          <p:cNvGrpSpPr/>
          <p:nvPr/>
        </p:nvGrpSpPr>
        <p:grpSpPr>
          <a:xfrm>
            <a:off x="3867840" y="2537126"/>
            <a:ext cx="1402057" cy="491673"/>
            <a:chOff x="5157121" y="3297475"/>
            <a:chExt cx="1869410" cy="655564"/>
          </a:xfrm>
        </p:grpSpPr>
        <p:sp>
          <p:nvSpPr>
            <p:cNvPr id="18" name="TextBox 84"/>
            <p:cNvSpPr txBox="1"/>
            <p:nvPr/>
          </p:nvSpPr>
          <p:spPr bwMode="auto">
            <a:xfrm>
              <a:off x="5553217" y="3297475"/>
              <a:ext cx="1077218" cy="193899"/>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fontScale="77500" lnSpcReduction="20000"/>
            </a:bodyPr>
            <a:lstStyle/>
            <a:p>
              <a:pPr algn="ctr" latinLnBrk="0">
                <a:buClr>
                  <a:prstClr val="white"/>
                </a:buClr>
                <a:defRPr/>
              </a:pPr>
              <a:r>
                <a:rPr lang="zh-CN" altLang="en-US" sz="1400" b="1">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1400" b="1">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Rectangle 85"/>
            <p:cNvSpPr/>
            <p:nvPr/>
          </p:nvSpPr>
          <p:spPr>
            <a:xfrm>
              <a:off x="5157121" y="3491374"/>
              <a:ext cx="1869410" cy="461665"/>
            </a:xfrm>
            <a:prstGeom prst="rect">
              <a:avLst/>
            </a:prstGeom>
          </p:spPr>
          <p:txBody>
            <a:bodyPr wrap="square">
              <a:normAutofit fontScale="92500" lnSpcReduction="10000"/>
            </a:bodyPr>
            <a:lstStyle/>
            <a:p>
              <a:pPr algn="ctr">
                <a:lnSpc>
                  <a:spcPct val="120000"/>
                </a:lnSpc>
                <a:defRPr/>
              </a:pPr>
              <a:r>
                <a:rPr lang="zh-CN" altLang="en-US" sz="800" dirty="0" smtClean="0">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 </a:t>
              </a:r>
              <a:endParaRPr lang="zh-CN" altLang="en-US" sz="8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20" name="Rectangle 86"/>
          <p:cNvSpPr/>
          <p:nvPr/>
        </p:nvSpPr>
        <p:spPr>
          <a:xfrm>
            <a:off x="959321" y="2774811"/>
            <a:ext cx="1722469" cy="432811"/>
          </a:xfrm>
          <a:prstGeom prst="rect">
            <a:avLst/>
          </a:prstGeom>
        </p:spPr>
        <p:txBody>
          <a:bodyPr wrap="square">
            <a:normAutofit fontScale="70000" lnSpcReduction="20000"/>
          </a:bodyPr>
          <a:lstStyle/>
          <a:p>
            <a:pPr>
              <a:lnSpc>
                <a:spcPct val="120000"/>
              </a:lnSpc>
              <a:defRPr/>
            </a:pPr>
            <a:r>
              <a:rPr lang="zh-CN" altLang="en-US" sz="1050" dirty="0" smtClean="0">
                <a:solidFill>
                  <a:schemeClr val="dk1">
                    <a:lumMod val="100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br>
              <a:rPr lang="zh-CN" altLang="en-US" sz="1050" dirty="0">
                <a:solidFill>
                  <a:schemeClr val="dk1">
                    <a:lumMod val="100000"/>
                  </a:schemeClr>
                </a:solidFill>
                <a:latin typeface="Arial" panose="020B0604020202020204" pitchFamily="34" charset="0"/>
                <a:ea typeface="微软雅黑" panose="020B0503020204020204" pitchFamily="34" charset="-122"/>
                <a:sym typeface="Arial" panose="020B0604020202020204" pitchFamily="34" charset="0"/>
              </a:rPr>
            </a:br>
            <a:endParaRPr lang="zh-CN" altLang="en-US" sz="1050" dirty="0">
              <a:solidFill>
                <a:schemeClr val="dk1">
                  <a:lumMod val="10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extBox 87"/>
          <p:cNvSpPr txBox="1"/>
          <p:nvPr/>
        </p:nvSpPr>
        <p:spPr bwMode="auto">
          <a:xfrm>
            <a:off x="1034607" y="2465087"/>
            <a:ext cx="1086836" cy="186974"/>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lnSpcReduction="10000"/>
          </a:bodyPr>
          <a:lstStyle/>
          <a:p>
            <a:pPr latinLnBrk="0">
              <a:buClr>
                <a:prstClr val="white"/>
              </a:buClr>
              <a:defRPr/>
            </a:pPr>
            <a:r>
              <a:rPr lang="zh-CN" altLang="en-US" b="1">
                <a:latin typeface="Arial" panose="020B0604020202020204" pitchFamily="34" charset="0"/>
                <a:ea typeface="微软雅黑" panose="020B0503020204020204" pitchFamily="34" charset="-122"/>
                <a:sym typeface="Arial" panose="020B0604020202020204" pitchFamily="34" charset="0"/>
              </a:rPr>
              <a:t>标题文本预设 </a:t>
            </a:r>
            <a:endParaRPr lang="zh-CN" altLang="en-US" b="1">
              <a:latin typeface="Arial" panose="020B0604020202020204" pitchFamily="34" charset="0"/>
              <a:ea typeface="微软雅黑" panose="020B0503020204020204" pitchFamily="34" charset="-122"/>
              <a:sym typeface="Arial" panose="020B0604020202020204" pitchFamily="34" charset="0"/>
            </a:endParaRPr>
          </a:p>
        </p:txBody>
      </p:sp>
      <p:sp>
        <p:nvSpPr>
          <p:cNvPr id="22" name="Rectangle 88"/>
          <p:cNvSpPr/>
          <p:nvPr/>
        </p:nvSpPr>
        <p:spPr>
          <a:xfrm>
            <a:off x="959321" y="3207622"/>
            <a:ext cx="1722469" cy="432811"/>
          </a:xfrm>
          <a:prstGeom prst="rect">
            <a:avLst/>
          </a:prstGeom>
        </p:spPr>
        <p:txBody>
          <a:bodyPr wrap="square">
            <a:normAutofit fontScale="70000" lnSpcReduction="20000"/>
          </a:bodyPr>
          <a:lstStyle/>
          <a:p>
            <a:pPr>
              <a:lnSpc>
                <a:spcPct val="120000"/>
              </a:lnSpc>
              <a:defRPr/>
            </a:pPr>
            <a:r>
              <a:rPr lang="zh-CN" altLang="en-US" sz="1050" dirty="0" smtClean="0">
                <a:solidFill>
                  <a:schemeClr val="dk1">
                    <a:lumMod val="100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br>
              <a:rPr lang="zh-CN" altLang="en-US" sz="1050" dirty="0">
                <a:solidFill>
                  <a:schemeClr val="dk1">
                    <a:lumMod val="100000"/>
                  </a:schemeClr>
                </a:solidFill>
                <a:latin typeface="Arial" panose="020B0604020202020204" pitchFamily="34" charset="0"/>
                <a:ea typeface="微软雅黑" panose="020B0503020204020204" pitchFamily="34" charset="-122"/>
                <a:sym typeface="Arial" panose="020B0604020202020204" pitchFamily="34" charset="0"/>
              </a:rPr>
            </a:br>
            <a:endParaRPr lang="zh-CN" altLang="en-US" sz="1050" dirty="0">
              <a:solidFill>
                <a:schemeClr val="dk1">
                  <a:lumMod val="10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Rectangle 89"/>
          <p:cNvSpPr/>
          <p:nvPr/>
        </p:nvSpPr>
        <p:spPr>
          <a:xfrm>
            <a:off x="6714527" y="2774811"/>
            <a:ext cx="1722469" cy="432811"/>
          </a:xfrm>
          <a:prstGeom prst="rect">
            <a:avLst/>
          </a:prstGeom>
        </p:spPr>
        <p:txBody>
          <a:bodyPr wrap="square">
            <a:normAutofit fontScale="70000" lnSpcReduction="20000"/>
          </a:bodyPr>
          <a:lstStyle/>
          <a:p>
            <a:pPr algn="r">
              <a:lnSpc>
                <a:spcPct val="120000"/>
              </a:lnSpc>
              <a:defRPr/>
            </a:pPr>
            <a:r>
              <a:rPr lang="zh-CN" altLang="en-US" sz="1050" dirty="0" smtClean="0">
                <a:solidFill>
                  <a:schemeClr val="dk1">
                    <a:lumMod val="100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br>
              <a:rPr lang="zh-CN" altLang="en-US" sz="1050" dirty="0">
                <a:solidFill>
                  <a:schemeClr val="dk1">
                    <a:lumMod val="100000"/>
                  </a:schemeClr>
                </a:solidFill>
                <a:latin typeface="Arial" panose="020B0604020202020204" pitchFamily="34" charset="0"/>
                <a:ea typeface="微软雅黑" panose="020B0503020204020204" pitchFamily="34" charset="-122"/>
                <a:sym typeface="Arial" panose="020B0604020202020204" pitchFamily="34" charset="0"/>
              </a:rPr>
            </a:br>
            <a:endParaRPr lang="zh-CN" altLang="en-US" sz="1050" dirty="0">
              <a:solidFill>
                <a:schemeClr val="dk1">
                  <a:lumMod val="10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90"/>
          <p:cNvSpPr txBox="1"/>
          <p:nvPr/>
        </p:nvSpPr>
        <p:spPr bwMode="auto">
          <a:xfrm>
            <a:off x="7281722" y="2465087"/>
            <a:ext cx="1086836" cy="186974"/>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lnSpcReduction="10000"/>
          </a:bodyPr>
          <a:lstStyle/>
          <a:p>
            <a:pPr algn="r" latinLnBrk="0">
              <a:buClr>
                <a:prstClr val="white"/>
              </a:buClr>
              <a:defRPr/>
            </a:pPr>
            <a:r>
              <a:rPr lang="zh-CN" altLang="en-US" b="1">
                <a:latin typeface="Arial" panose="020B0604020202020204" pitchFamily="34" charset="0"/>
                <a:ea typeface="微软雅黑" panose="020B0503020204020204" pitchFamily="34" charset="-122"/>
                <a:sym typeface="Arial" panose="020B0604020202020204" pitchFamily="34" charset="0"/>
              </a:rPr>
              <a:t>标题文本预设 </a:t>
            </a:r>
            <a:endParaRPr lang="zh-CN" altLang="en-US" b="1">
              <a:latin typeface="Arial" panose="020B0604020202020204" pitchFamily="34" charset="0"/>
              <a:ea typeface="微软雅黑" panose="020B0503020204020204" pitchFamily="34" charset="-122"/>
              <a:sym typeface="Arial" panose="020B0604020202020204" pitchFamily="34" charset="0"/>
            </a:endParaRPr>
          </a:p>
        </p:txBody>
      </p:sp>
      <p:sp>
        <p:nvSpPr>
          <p:cNvPr id="25" name="Rectangle 91"/>
          <p:cNvSpPr/>
          <p:nvPr/>
        </p:nvSpPr>
        <p:spPr>
          <a:xfrm>
            <a:off x="6714527" y="3207622"/>
            <a:ext cx="1722469" cy="432811"/>
          </a:xfrm>
          <a:prstGeom prst="rect">
            <a:avLst/>
          </a:prstGeom>
        </p:spPr>
        <p:txBody>
          <a:bodyPr wrap="square">
            <a:normAutofit fontScale="70000" lnSpcReduction="20000"/>
          </a:bodyPr>
          <a:lstStyle/>
          <a:p>
            <a:pPr algn="r">
              <a:lnSpc>
                <a:spcPct val="120000"/>
              </a:lnSpc>
              <a:defRPr/>
            </a:pPr>
            <a:r>
              <a:rPr lang="zh-CN" altLang="en-US" sz="1050" dirty="0" smtClean="0">
                <a:solidFill>
                  <a:schemeClr val="dk1">
                    <a:lumMod val="100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br>
              <a:rPr lang="zh-CN" altLang="en-US" sz="1050" dirty="0">
                <a:solidFill>
                  <a:schemeClr val="dk1">
                    <a:lumMod val="100000"/>
                  </a:schemeClr>
                </a:solidFill>
                <a:latin typeface="Arial" panose="020B0604020202020204" pitchFamily="34" charset="0"/>
                <a:ea typeface="微软雅黑" panose="020B0503020204020204" pitchFamily="34" charset="-122"/>
                <a:sym typeface="Arial" panose="020B0604020202020204" pitchFamily="34" charset="0"/>
              </a:rPr>
            </a:br>
            <a:endParaRPr lang="zh-CN" altLang="en-US" sz="1050" dirty="0">
              <a:solidFill>
                <a:schemeClr val="dk1">
                  <a:lumMod val="10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6" name="Group 92"/>
          <p:cNvGrpSpPr/>
          <p:nvPr/>
        </p:nvGrpSpPr>
        <p:grpSpPr>
          <a:xfrm>
            <a:off x="1044495" y="3738575"/>
            <a:ext cx="318481" cy="8572"/>
            <a:chOff x="5926470" y="6430886"/>
            <a:chExt cx="339061" cy="11430"/>
          </a:xfrm>
        </p:grpSpPr>
        <p:cxnSp>
          <p:nvCxnSpPr>
            <p:cNvPr id="27" name="Straight Connector 93"/>
            <p:cNvCxnSpPr/>
            <p:nvPr/>
          </p:nvCxnSpPr>
          <p:spPr>
            <a:xfrm>
              <a:off x="5926470" y="6430886"/>
              <a:ext cx="339061" cy="0"/>
            </a:xfrm>
            <a:prstGeom prst="line">
              <a:avLst/>
            </a:prstGeom>
            <a:ln w="12700" cap="rnd">
              <a:solidFill>
                <a:schemeClr val="bg1">
                  <a:lumMod val="65000"/>
                </a:schemeClr>
              </a:solidFill>
              <a:round/>
            </a:ln>
          </p:spPr>
          <p:style>
            <a:lnRef idx="1">
              <a:schemeClr val="accent1"/>
            </a:lnRef>
            <a:fillRef idx="0">
              <a:schemeClr val="accent1"/>
            </a:fillRef>
            <a:effectRef idx="0">
              <a:schemeClr val="accent1"/>
            </a:effectRef>
            <a:fontRef idx="minor">
              <a:schemeClr val="tx1"/>
            </a:fontRef>
          </p:style>
        </p:cxnSp>
        <p:cxnSp>
          <p:nvCxnSpPr>
            <p:cNvPr id="28" name="Straight Connector 94"/>
            <p:cNvCxnSpPr/>
            <p:nvPr/>
          </p:nvCxnSpPr>
          <p:spPr>
            <a:xfrm>
              <a:off x="5926470" y="6442316"/>
              <a:ext cx="339061" cy="0"/>
            </a:xfrm>
            <a:prstGeom prst="line">
              <a:avLst/>
            </a:prstGeom>
            <a:ln w="12700" cap="rnd">
              <a:solidFill>
                <a:schemeClr val="bg1">
                  <a:lumMod val="65000"/>
                </a:schemeClr>
              </a:solidFill>
              <a:round/>
            </a:ln>
          </p:spPr>
          <p:style>
            <a:lnRef idx="1">
              <a:schemeClr val="accent1"/>
            </a:lnRef>
            <a:fillRef idx="0">
              <a:schemeClr val="accent1"/>
            </a:fillRef>
            <a:effectRef idx="0">
              <a:schemeClr val="accent1"/>
            </a:effectRef>
            <a:fontRef idx="minor">
              <a:schemeClr val="tx1"/>
            </a:fontRef>
          </p:style>
        </p:cxnSp>
      </p:grpSp>
      <p:grpSp>
        <p:nvGrpSpPr>
          <p:cNvPr id="29" name="Group 95"/>
          <p:cNvGrpSpPr/>
          <p:nvPr/>
        </p:nvGrpSpPr>
        <p:grpSpPr>
          <a:xfrm>
            <a:off x="8050078" y="3738575"/>
            <a:ext cx="318481" cy="8572"/>
            <a:chOff x="5926470" y="6430886"/>
            <a:chExt cx="339061" cy="11430"/>
          </a:xfrm>
        </p:grpSpPr>
        <p:cxnSp>
          <p:nvCxnSpPr>
            <p:cNvPr id="30" name="Straight Connector 96"/>
            <p:cNvCxnSpPr/>
            <p:nvPr/>
          </p:nvCxnSpPr>
          <p:spPr>
            <a:xfrm>
              <a:off x="5926470" y="6430886"/>
              <a:ext cx="339061" cy="0"/>
            </a:xfrm>
            <a:prstGeom prst="line">
              <a:avLst/>
            </a:prstGeom>
            <a:ln w="12700" cap="rnd">
              <a:solidFill>
                <a:schemeClr val="bg1">
                  <a:lumMod val="65000"/>
                </a:schemeClr>
              </a:solidFill>
              <a:round/>
            </a:ln>
          </p:spPr>
          <p:style>
            <a:lnRef idx="1">
              <a:schemeClr val="accent1"/>
            </a:lnRef>
            <a:fillRef idx="0">
              <a:schemeClr val="accent1"/>
            </a:fillRef>
            <a:effectRef idx="0">
              <a:schemeClr val="accent1"/>
            </a:effectRef>
            <a:fontRef idx="minor">
              <a:schemeClr val="tx1"/>
            </a:fontRef>
          </p:style>
        </p:cxnSp>
        <p:cxnSp>
          <p:nvCxnSpPr>
            <p:cNvPr id="31" name="Straight Connector 97"/>
            <p:cNvCxnSpPr/>
            <p:nvPr/>
          </p:nvCxnSpPr>
          <p:spPr>
            <a:xfrm>
              <a:off x="5926470" y="6442316"/>
              <a:ext cx="339061" cy="0"/>
            </a:xfrm>
            <a:prstGeom prst="line">
              <a:avLst/>
            </a:prstGeom>
            <a:ln w="12700" cap="rnd">
              <a:solidFill>
                <a:schemeClr val="bg1">
                  <a:lumMod val="65000"/>
                </a:schemeClr>
              </a:solidFill>
              <a:round/>
            </a:ln>
          </p:spPr>
          <p:style>
            <a:lnRef idx="1">
              <a:schemeClr val="accent1"/>
            </a:lnRef>
            <a:fillRef idx="0">
              <a:schemeClr val="accent1"/>
            </a:fillRef>
            <a:effectRef idx="0">
              <a:schemeClr val="accent1"/>
            </a:effectRef>
            <a:fontRef idx="minor">
              <a:schemeClr val="tx1"/>
            </a:fontRef>
          </p:style>
        </p:cxnSp>
      </p:grpSp>
      <p:sp>
        <p:nvSpPr>
          <p:cNvPr id="32" name="矩形 31"/>
          <p:cNvSpPr/>
          <p:nvPr/>
        </p:nvSpPr>
        <p:spPr>
          <a:xfrm>
            <a:off x="0"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fltVal val="0"/>
                                          </p:val>
                                        </p:tav>
                                        <p:tav tm="100000">
                                          <p:val>
                                            <p:strVal val="#ppt_w"/>
                                          </p:val>
                                        </p:tav>
                                      </p:tavLst>
                                    </p:anim>
                                    <p:anim calcmode="lin" valueType="num">
                                      <p:cBhvr>
                                        <p:cTn id="25" dur="500" fill="hold"/>
                                        <p:tgtEl>
                                          <p:spTgt spid="20"/>
                                        </p:tgtEl>
                                        <p:attrNameLst>
                                          <p:attrName>ppt_h</p:attrName>
                                        </p:attrNameLst>
                                      </p:cBhvr>
                                      <p:tavLst>
                                        <p:tav tm="0">
                                          <p:val>
                                            <p:fltVal val="0"/>
                                          </p:val>
                                        </p:tav>
                                        <p:tav tm="100000">
                                          <p:val>
                                            <p:strVal val="#ppt_h"/>
                                          </p:val>
                                        </p:tav>
                                      </p:tavLst>
                                    </p:anim>
                                    <p:animEffect transition="in" filter="fade">
                                      <p:cBhvr>
                                        <p:cTn id="26" dur="500"/>
                                        <p:tgtEl>
                                          <p:spTgt spid="20"/>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fill="hold"/>
                                        <p:tgtEl>
                                          <p:spTgt spid="21"/>
                                        </p:tgtEl>
                                        <p:attrNameLst>
                                          <p:attrName>ppt_w</p:attrName>
                                        </p:attrNameLst>
                                      </p:cBhvr>
                                      <p:tavLst>
                                        <p:tav tm="0">
                                          <p:val>
                                            <p:fltVal val="0"/>
                                          </p:val>
                                        </p:tav>
                                        <p:tav tm="100000">
                                          <p:val>
                                            <p:strVal val="#ppt_w"/>
                                          </p:val>
                                        </p:tav>
                                      </p:tavLst>
                                    </p:anim>
                                    <p:anim calcmode="lin" valueType="num">
                                      <p:cBhvr>
                                        <p:cTn id="30" dur="500" fill="hold"/>
                                        <p:tgtEl>
                                          <p:spTgt spid="21"/>
                                        </p:tgtEl>
                                        <p:attrNameLst>
                                          <p:attrName>ppt_h</p:attrName>
                                        </p:attrNameLst>
                                      </p:cBhvr>
                                      <p:tavLst>
                                        <p:tav tm="0">
                                          <p:val>
                                            <p:fltVal val="0"/>
                                          </p:val>
                                        </p:tav>
                                        <p:tav tm="100000">
                                          <p:val>
                                            <p:strVal val="#ppt_h"/>
                                          </p:val>
                                        </p:tav>
                                      </p:tavLst>
                                    </p:anim>
                                    <p:animEffect transition="in" filter="fade">
                                      <p:cBhvr>
                                        <p:cTn id="31" dur="500"/>
                                        <p:tgtEl>
                                          <p:spTgt spid="21"/>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22"/>
                                        </p:tgtEl>
                                        <p:attrNameLst>
                                          <p:attrName>style.visibility</p:attrName>
                                        </p:attrNameLst>
                                      </p:cBhvr>
                                      <p:to>
                                        <p:strVal val="visible"/>
                                      </p:to>
                                    </p:set>
                                    <p:anim calcmode="lin" valueType="num">
                                      <p:cBhvr>
                                        <p:cTn id="34" dur="500" fill="hold"/>
                                        <p:tgtEl>
                                          <p:spTgt spid="22"/>
                                        </p:tgtEl>
                                        <p:attrNameLst>
                                          <p:attrName>ppt_w</p:attrName>
                                        </p:attrNameLst>
                                      </p:cBhvr>
                                      <p:tavLst>
                                        <p:tav tm="0">
                                          <p:val>
                                            <p:fltVal val="0"/>
                                          </p:val>
                                        </p:tav>
                                        <p:tav tm="100000">
                                          <p:val>
                                            <p:strVal val="#ppt_w"/>
                                          </p:val>
                                        </p:tav>
                                      </p:tavLst>
                                    </p:anim>
                                    <p:anim calcmode="lin" valueType="num">
                                      <p:cBhvr>
                                        <p:cTn id="35" dur="500" fill="hold"/>
                                        <p:tgtEl>
                                          <p:spTgt spid="22"/>
                                        </p:tgtEl>
                                        <p:attrNameLst>
                                          <p:attrName>ppt_h</p:attrName>
                                        </p:attrNameLst>
                                      </p:cBhvr>
                                      <p:tavLst>
                                        <p:tav tm="0">
                                          <p:val>
                                            <p:fltVal val="0"/>
                                          </p:val>
                                        </p:tav>
                                        <p:tav tm="100000">
                                          <p:val>
                                            <p:strVal val="#ppt_h"/>
                                          </p:val>
                                        </p:tav>
                                      </p:tavLst>
                                    </p:anim>
                                    <p:animEffect transition="in" filter="fade">
                                      <p:cBhvr>
                                        <p:cTn id="36" dur="500"/>
                                        <p:tgtEl>
                                          <p:spTgt spid="22"/>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cBhvr>
                                        <p:cTn id="39" dur="500" fill="hold"/>
                                        <p:tgtEl>
                                          <p:spTgt spid="23"/>
                                        </p:tgtEl>
                                        <p:attrNameLst>
                                          <p:attrName>ppt_w</p:attrName>
                                        </p:attrNameLst>
                                      </p:cBhvr>
                                      <p:tavLst>
                                        <p:tav tm="0">
                                          <p:val>
                                            <p:fltVal val="0"/>
                                          </p:val>
                                        </p:tav>
                                        <p:tav tm="100000">
                                          <p:val>
                                            <p:strVal val="#ppt_w"/>
                                          </p:val>
                                        </p:tav>
                                      </p:tavLst>
                                    </p:anim>
                                    <p:anim calcmode="lin" valueType="num">
                                      <p:cBhvr>
                                        <p:cTn id="40" dur="500" fill="hold"/>
                                        <p:tgtEl>
                                          <p:spTgt spid="23"/>
                                        </p:tgtEl>
                                        <p:attrNameLst>
                                          <p:attrName>ppt_h</p:attrName>
                                        </p:attrNameLst>
                                      </p:cBhvr>
                                      <p:tavLst>
                                        <p:tav tm="0">
                                          <p:val>
                                            <p:fltVal val="0"/>
                                          </p:val>
                                        </p:tav>
                                        <p:tav tm="100000">
                                          <p:val>
                                            <p:strVal val="#ppt_h"/>
                                          </p:val>
                                        </p:tav>
                                      </p:tavLst>
                                    </p:anim>
                                    <p:animEffect transition="in" filter="fade">
                                      <p:cBhvr>
                                        <p:cTn id="41" dur="500"/>
                                        <p:tgtEl>
                                          <p:spTgt spid="23"/>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24"/>
                                        </p:tgtEl>
                                        <p:attrNameLst>
                                          <p:attrName>style.visibility</p:attrName>
                                        </p:attrNameLst>
                                      </p:cBhvr>
                                      <p:to>
                                        <p:strVal val="visible"/>
                                      </p:to>
                                    </p:set>
                                    <p:anim calcmode="lin" valueType="num">
                                      <p:cBhvr>
                                        <p:cTn id="44" dur="500" fill="hold"/>
                                        <p:tgtEl>
                                          <p:spTgt spid="24"/>
                                        </p:tgtEl>
                                        <p:attrNameLst>
                                          <p:attrName>ppt_w</p:attrName>
                                        </p:attrNameLst>
                                      </p:cBhvr>
                                      <p:tavLst>
                                        <p:tav tm="0">
                                          <p:val>
                                            <p:fltVal val="0"/>
                                          </p:val>
                                        </p:tav>
                                        <p:tav tm="100000">
                                          <p:val>
                                            <p:strVal val="#ppt_w"/>
                                          </p:val>
                                        </p:tav>
                                      </p:tavLst>
                                    </p:anim>
                                    <p:anim calcmode="lin" valueType="num">
                                      <p:cBhvr>
                                        <p:cTn id="45" dur="500" fill="hold"/>
                                        <p:tgtEl>
                                          <p:spTgt spid="24"/>
                                        </p:tgtEl>
                                        <p:attrNameLst>
                                          <p:attrName>ppt_h</p:attrName>
                                        </p:attrNameLst>
                                      </p:cBhvr>
                                      <p:tavLst>
                                        <p:tav tm="0">
                                          <p:val>
                                            <p:fltVal val="0"/>
                                          </p:val>
                                        </p:tav>
                                        <p:tav tm="100000">
                                          <p:val>
                                            <p:strVal val="#ppt_h"/>
                                          </p:val>
                                        </p:tav>
                                      </p:tavLst>
                                    </p:anim>
                                    <p:animEffect transition="in" filter="fade">
                                      <p:cBhvr>
                                        <p:cTn id="46" dur="500"/>
                                        <p:tgtEl>
                                          <p:spTgt spid="24"/>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anim calcmode="lin" valueType="num">
                                      <p:cBhvr>
                                        <p:cTn id="49" dur="500" fill="hold"/>
                                        <p:tgtEl>
                                          <p:spTgt spid="25"/>
                                        </p:tgtEl>
                                        <p:attrNameLst>
                                          <p:attrName>ppt_w</p:attrName>
                                        </p:attrNameLst>
                                      </p:cBhvr>
                                      <p:tavLst>
                                        <p:tav tm="0">
                                          <p:val>
                                            <p:fltVal val="0"/>
                                          </p:val>
                                        </p:tav>
                                        <p:tav tm="100000">
                                          <p:val>
                                            <p:strVal val="#ppt_w"/>
                                          </p:val>
                                        </p:tav>
                                      </p:tavLst>
                                    </p:anim>
                                    <p:anim calcmode="lin" valueType="num">
                                      <p:cBhvr>
                                        <p:cTn id="50" dur="500" fill="hold"/>
                                        <p:tgtEl>
                                          <p:spTgt spid="25"/>
                                        </p:tgtEl>
                                        <p:attrNameLst>
                                          <p:attrName>ppt_h</p:attrName>
                                        </p:attrNameLst>
                                      </p:cBhvr>
                                      <p:tavLst>
                                        <p:tav tm="0">
                                          <p:val>
                                            <p:fltVal val="0"/>
                                          </p:val>
                                        </p:tav>
                                        <p:tav tm="100000">
                                          <p:val>
                                            <p:strVal val="#ppt_h"/>
                                          </p:val>
                                        </p:tav>
                                      </p:tavLst>
                                    </p:anim>
                                    <p:animEffect transition="in" filter="fade">
                                      <p:cBhvr>
                                        <p:cTn id="51" dur="500"/>
                                        <p:tgtEl>
                                          <p:spTgt spid="25"/>
                                        </p:tgtEl>
                                      </p:cBhvr>
                                    </p:animEffect>
                                  </p:childTnLst>
                                </p:cTn>
                              </p:par>
                              <p:par>
                                <p:cTn id="52" presetID="53" presetClass="entr" presetSubtype="16" fill="hold" nodeType="withEffect">
                                  <p:stCondLst>
                                    <p:cond delay="0"/>
                                  </p:stCondLst>
                                  <p:childTnLst>
                                    <p:set>
                                      <p:cBhvr>
                                        <p:cTn id="53" dur="1" fill="hold">
                                          <p:stCondLst>
                                            <p:cond delay="0"/>
                                          </p:stCondLst>
                                        </p:cTn>
                                        <p:tgtEl>
                                          <p:spTgt spid="26"/>
                                        </p:tgtEl>
                                        <p:attrNameLst>
                                          <p:attrName>style.visibility</p:attrName>
                                        </p:attrNameLst>
                                      </p:cBhvr>
                                      <p:to>
                                        <p:strVal val="visible"/>
                                      </p:to>
                                    </p:set>
                                    <p:anim calcmode="lin" valueType="num">
                                      <p:cBhvr>
                                        <p:cTn id="54" dur="500" fill="hold"/>
                                        <p:tgtEl>
                                          <p:spTgt spid="26"/>
                                        </p:tgtEl>
                                        <p:attrNameLst>
                                          <p:attrName>ppt_w</p:attrName>
                                        </p:attrNameLst>
                                      </p:cBhvr>
                                      <p:tavLst>
                                        <p:tav tm="0">
                                          <p:val>
                                            <p:fltVal val="0"/>
                                          </p:val>
                                        </p:tav>
                                        <p:tav tm="100000">
                                          <p:val>
                                            <p:strVal val="#ppt_w"/>
                                          </p:val>
                                        </p:tav>
                                      </p:tavLst>
                                    </p:anim>
                                    <p:anim calcmode="lin" valueType="num">
                                      <p:cBhvr>
                                        <p:cTn id="55" dur="500" fill="hold"/>
                                        <p:tgtEl>
                                          <p:spTgt spid="26"/>
                                        </p:tgtEl>
                                        <p:attrNameLst>
                                          <p:attrName>ppt_h</p:attrName>
                                        </p:attrNameLst>
                                      </p:cBhvr>
                                      <p:tavLst>
                                        <p:tav tm="0">
                                          <p:val>
                                            <p:fltVal val="0"/>
                                          </p:val>
                                        </p:tav>
                                        <p:tav tm="100000">
                                          <p:val>
                                            <p:strVal val="#ppt_h"/>
                                          </p:val>
                                        </p:tav>
                                      </p:tavLst>
                                    </p:anim>
                                    <p:animEffect transition="in" filter="fade">
                                      <p:cBhvr>
                                        <p:cTn id="56" dur="500"/>
                                        <p:tgtEl>
                                          <p:spTgt spid="26"/>
                                        </p:tgtEl>
                                      </p:cBhvr>
                                    </p:animEffect>
                                  </p:childTnLst>
                                </p:cTn>
                              </p:par>
                              <p:par>
                                <p:cTn id="57" presetID="53" presetClass="entr" presetSubtype="16" fill="hold" nodeType="withEffect">
                                  <p:stCondLst>
                                    <p:cond delay="0"/>
                                  </p:stCondLst>
                                  <p:childTnLst>
                                    <p:set>
                                      <p:cBhvr>
                                        <p:cTn id="58" dur="1" fill="hold">
                                          <p:stCondLst>
                                            <p:cond delay="0"/>
                                          </p:stCondLst>
                                        </p:cTn>
                                        <p:tgtEl>
                                          <p:spTgt spid="29"/>
                                        </p:tgtEl>
                                        <p:attrNameLst>
                                          <p:attrName>style.visibility</p:attrName>
                                        </p:attrNameLst>
                                      </p:cBhvr>
                                      <p:to>
                                        <p:strVal val="visible"/>
                                      </p:to>
                                    </p:set>
                                    <p:anim calcmode="lin" valueType="num">
                                      <p:cBhvr>
                                        <p:cTn id="59" dur="500" fill="hold"/>
                                        <p:tgtEl>
                                          <p:spTgt spid="29"/>
                                        </p:tgtEl>
                                        <p:attrNameLst>
                                          <p:attrName>ppt_w</p:attrName>
                                        </p:attrNameLst>
                                      </p:cBhvr>
                                      <p:tavLst>
                                        <p:tav tm="0">
                                          <p:val>
                                            <p:fltVal val="0"/>
                                          </p:val>
                                        </p:tav>
                                        <p:tav tm="100000">
                                          <p:val>
                                            <p:strVal val="#ppt_w"/>
                                          </p:val>
                                        </p:tav>
                                      </p:tavLst>
                                    </p:anim>
                                    <p:anim calcmode="lin" valueType="num">
                                      <p:cBhvr>
                                        <p:cTn id="60" dur="500" fill="hold"/>
                                        <p:tgtEl>
                                          <p:spTgt spid="29"/>
                                        </p:tgtEl>
                                        <p:attrNameLst>
                                          <p:attrName>ppt_h</p:attrName>
                                        </p:attrNameLst>
                                      </p:cBhvr>
                                      <p:tavLst>
                                        <p:tav tm="0">
                                          <p:val>
                                            <p:fltVal val="0"/>
                                          </p:val>
                                        </p:tav>
                                        <p:tav tm="100000">
                                          <p:val>
                                            <p:strVal val="#ppt_h"/>
                                          </p:val>
                                        </p:tav>
                                      </p:tavLst>
                                    </p:anim>
                                    <p:animEffect transition="in" filter="fade">
                                      <p:cBhvr>
                                        <p:cTn id="6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p:bldP spid="2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custDataLst>
              <p:tags r:id="rId1"/>
            </p:custDataLst>
          </p:nvPr>
        </p:nvSpPr>
        <p:spPr>
          <a:xfrm>
            <a:off x="521545" y="459719"/>
            <a:ext cx="8622455" cy="22245"/>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1"/>
          </a:solidFill>
          <a:ln>
            <a:solidFill>
              <a:srgbClr val="88D27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420">
              <a:latin typeface="Arial" panose="020B0604020202020204" pitchFamily="34" charset="0"/>
              <a:ea typeface="微软雅黑" panose="020B0503020204020204" pitchFamily="34" charset="-122"/>
              <a:sym typeface="Arial" panose="020B0604020202020204" pitchFamily="34" charset="0"/>
            </a:endParaRPr>
          </a:p>
        </p:txBody>
      </p:sp>
      <p:sp>
        <p:nvSpPr>
          <p:cNvPr id="5" name="任意多边形 4"/>
          <p:cNvSpPr/>
          <p:nvPr>
            <p:custDataLst>
              <p:tags r:id="rId2"/>
            </p:custDataLst>
          </p:nvPr>
        </p:nvSpPr>
        <p:spPr>
          <a:xfrm>
            <a:off x="1" y="100217"/>
            <a:ext cx="410465" cy="381747"/>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42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Content Placeholder 2"/>
          <p:cNvSpPr txBox="1"/>
          <p:nvPr/>
        </p:nvSpPr>
        <p:spPr>
          <a:xfrm>
            <a:off x="699345" y="161315"/>
            <a:ext cx="2181013" cy="246221"/>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600" dirty="0" smtClean="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改善不足的对策</a:t>
            </a:r>
            <a:endParaRPr lang="en-US" sz="1600"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 name="组合 6"/>
          <p:cNvGrpSpPr/>
          <p:nvPr/>
        </p:nvGrpSpPr>
        <p:grpSpPr>
          <a:xfrm>
            <a:off x="3437874" y="924567"/>
            <a:ext cx="5166774" cy="3443288"/>
            <a:chOff x="4299836" y="1592796"/>
            <a:chExt cx="8675947" cy="4725068"/>
          </a:xfrm>
        </p:grpSpPr>
        <p:sp>
          <p:nvSpPr>
            <p:cNvPr id="8" name="任意多边形: 形状 18"/>
            <p:cNvSpPr/>
            <p:nvPr/>
          </p:nvSpPr>
          <p:spPr bwMode="auto">
            <a:xfrm>
              <a:off x="4299837" y="1592796"/>
              <a:ext cx="2757970" cy="753976"/>
            </a:xfrm>
            <a:custGeom>
              <a:avLst/>
              <a:gdLst>
                <a:gd name="T0" fmla="*/ 1330 w 2653"/>
                <a:gd name="T1" fmla="*/ 0 h 855"/>
                <a:gd name="T2" fmla="*/ 0 w 2653"/>
                <a:gd name="T3" fmla="*/ 855 h 855"/>
                <a:gd name="T4" fmla="*/ 2653 w 2653"/>
                <a:gd name="T5" fmla="*/ 855 h 855"/>
                <a:gd name="T6" fmla="*/ 1330 w 2653"/>
                <a:gd name="T7" fmla="*/ 0 h 855"/>
              </a:gdLst>
              <a:ahLst/>
              <a:cxnLst>
                <a:cxn ang="0">
                  <a:pos x="T0" y="T1"/>
                </a:cxn>
                <a:cxn ang="0">
                  <a:pos x="T2" y="T3"/>
                </a:cxn>
                <a:cxn ang="0">
                  <a:pos x="T4" y="T5"/>
                </a:cxn>
                <a:cxn ang="0">
                  <a:pos x="T6" y="T7"/>
                </a:cxn>
              </a:cxnLst>
              <a:rect l="0" t="0" r="r" b="b"/>
              <a:pathLst>
                <a:path w="2653" h="855">
                  <a:moveTo>
                    <a:pt x="1330" y="0"/>
                  </a:moveTo>
                  <a:lnTo>
                    <a:pt x="0" y="855"/>
                  </a:lnTo>
                  <a:lnTo>
                    <a:pt x="2653" y="855"/>
                  </a:lnTo>
                  <a:lnTo>
                    <a:pt x="1330" y="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9" name="任意多边形: 形状 19"/>
            <p:cNvSpPr/>
            <p:nvPr/>
          </p:nvSpPr>
          <p:spPr bwMode="auto">
            <a:xfrm>
              <a:off x="5682461" y="1592796"/>
              <a:ext cx="1375346" cy="753976"/>
            </a:xfrm>
            <a:custGeom>
              <a:avLst/>
              <a:gdLst>
                <a:gd name="T0" fmla="*/ 0 w 1323"/>
                <a:gd name="T1" fmla="*/ 0 h 855"/>
                <a:gd name="T2" fmla="*/ 0 w 1323"/>
                <a:gd name="T3" fmla="*/ 855 h 855"/>
                <a:gd name="T4" fmla="*/ 1323 w 1323"/>
                <a:gd name="T5" fmla="*/ 855 h 855"/>
                <a:gd name="T6" fmla="*/ 0 w 1323"/>
                <a:gd name="T7" fmla="*/ 0 h 855"/>
              </a:gdLst>
              <a:ahLst/>
              <a:cxnLst>
                <a:cxn ang="0">
                  <a:pos x="T0" y="T1"/>
                </a:cxn>
                <a:cxn ang="0">
                  <a:pos x="T2" y="T3"/>
                </a:cxn>
                <a:cxn ang="0">
                  <a:pos x="T4" y="T5"/>
                </a:cxn>
                <a:cxn ang="0">
                  <a:pos x="T6" y="T7"/>
                </a:cxn>
              </a:cxnLst>
              <a:rect l="0" t="0" r="r" b="b"/>
              <a:pathLst>
                <a:path w="1323" h="855">
                  <a:moveTo>
                    <a:pt x="0" y="0"/>
                  </a:moveTo>
                  <a:lnTo>
                    <a:pt x="0" y="855"/>
                  </a:lnTo>
                  <a:lnTo>
                    <a:pt x="1323" y="855"/>
                  </a:lnTo>
                  <a:lnTo>
                    <a:pt x="0" y="0"/>
                  </a:lnTo>
                  <a:close/>
                </a:path>
              </a:pathLst>
            </a:custGeom>
            <a:solidFill>
              <a:schemeClr val="bg1">
                <a:lumMod val="65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0" name="任意多边形: 形状 20"/>
            <p:cNvSpPr/>
            <p:nvPr/>
          </p:nvSpPr>
          <p:spPr bwMode="auto">
            <a:xfrm>
              <a:off x="10660729" y="5911922"/>
              <a:ext cx="2315054" cy="405942"/>
            </a:xfrm>
            <a:custGeom>
              <a:avLst/>
              <a:gdLst>
                <a:gd name="T0" fmla="*/ 397 w 1363"/>
                <a:gd name="T1" fmla="*/ 0 h 239"/>
                <a:gd name="T2" fmla="*/ 0 w 1363"/>
                <a:gd name="T3" fmla="*/ 239 h 239"/>
                <a:gd name="T4" fmla="*/ 968 w 1363"/>
                <a:gd name="T5" fmla="*/ 239 h 239"/>
                <a:gd name="T6" fmla="*/ 1363 w 1363"/>
                <a:gd name="T7" fmla="*/ 0 h 239"/>
                <a:gd name="T8" fmla="*/ 397 w 1363"/>
                <a:gd name="T9" fmla="*/ 0 h 239"/>
              </a:gdLst>
              <a:ahLst/>
              <a:cxnLst>
                <a:cxn ang="0">
                  <a:pos x="T0" y="T1"/>
                </a:cxn>
                <a:cxn ang="0">
                  <a:pos x="T2" y="T3"/>
                </a:cxn>
                <a:cxn ang="0">
                  <a:pos x="T4" y="T5"/>
                </a:cxn>
                <a:cxn ang="0">
                  <a:pos x="T6" y="T7"/>
                </a:cxn>
                <a:cxn ang="0">
                  <a:pos x="T8" y="T9"/>
                </a:cxn>
              </a:cxnLst>
              <a:rect l="0" t="0" r="r" b="b"/>
              <a:pathLst>
                <a:path w="1363" h="239">
                  <a:moveTo>
                    <a:pt x="397" y="0"/>
                  </a:moveTo>
                  <a:lnTo>
                    <a:pt x="0" y="239"/>
                  </a:lnTo>
                  <a:lnTo>
                    <a:pt x="968" y="239"/>
                  </a:lnTo>
                  <a:lnTo>
                    <a:pt x="1363" y="0"/>
                  </a:lnTo>
                  <a:lnTo>
                    <a:pt x="397" y="0"/>
                  </a:lnTo>
                  <a:close/>
                </a:path>
              </a:pathLst>
            </a:custGeom>
            <a:solidFill>
              <a:schemeClr val="accent6">
                <a:lumMod val="75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1" name="矩形 10"/>
            <p:cNvSpPr/>
            <p:nvPr/>
          </p:nvSpPr>
          <p:spPr bwMode="auto">
            <a:xfrm>
              <a:off x="4299836" y="5370101"/>
              <a:ext cx="8675947" cy="541822"/>
            </a:xfrm>
            <a:prstGeom prst="rect">
              <a:avLst/>
            </a:prstGeom>
            <a:solidFill>
              <a:schemeClr val="accent6"/>
            </a:solidFill>
            <a:ln w="12700">
              <a:solidFill>
                <a:schemeClr val="bg1"/>
              </a:solidFill>
            </a:ln>
            <a:effec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2" name="矩形 11"/>
            <p:cNvSpPr/>
            <p:nvPr/>
          </p:nvSpPr>
          <p:spPr bwMode="auto">
            <a:xfrm>
              <a:off x="4299836" y="4826582"/>
              <a:ext cx="8675947" cy="543520"/>
            </a:xfrm>
            <a:prstGeom prst="rect">
              <a:avLst/>
            </a:prstGeom>
            <a:solidFill>
              <a:schemeClr val="accent5"/>
            </a:solidFill>
            <a:ln w="12700">
              <a:solidFill>
                <a:schemeClr val="bg1"/>
              </a:solidFill>
            </a:ln>
            <a:effec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2"/>
            <p:cNvSpPr/>
            <p:nvPr/>
          </p:nvSpPr>
          <p:spPr bwMode="auto">
            <a:xfrm>
              <a:off x="4299836" y="4284760"/>
              <a:ext cx="8675947" cy="541822"/>
            </a:xfrm>
            <a:prstGeom prst="rect">
              <a:avLst/>
            </a:prstGeom>
            <a:solidFill>
              <a:schemeClr val="accent4"/>
            </a:solidFill>
            <a:ln w="12700">
              <a:solidFill>
                <a:schemeClr val="bg1"/>
              </a:solidFill>
            </a:ln>
            <a:effec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4" name="矩形 13"/>
            <p:cNvSpPr/>
            <p:nvPr/>
          </p:nvSpPr>
          <p:spPr bwMode="auto">
            <a:xfrm>
              <a:off x="4299836" y="3741240"/>
              <a:ext cx="8675947" cy="543520"/>
            </a:xfrm>
            <a:prstGeom prst="rect">
              <a:avLst/>
            </a:prstGeom>
            <a:solidFill>
              <a:schemeClr val="accent3"/>
            </a:solidFill>
            <a:ln w="12700">
              <a:solidFill>
                <a:schemeClr val="bg1"/>
              </a:solidFill>
            </a:ln>
            <a:effec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14"/>
            <p:cNvSpPr/>
            <p:nvPr/>
          </p:nvSpPr>
          <p:spPr bwMode="auto">
            <a:xfrm>
              <a:off x="4299836" y="3199419"/>
              <a:ext cx="8675947" cy="541822"/>
            </a:xfrm>
            <a:prstGeom prst="rect">
              <a:avLst/>
            </a:prstGeom>
            <a:solidFill>
              <a:schemeClr val="accent2"/>
            </a:solidFill>
            <a:ln w="12700">
              <a:solidFill>
                <a:schemeClr val="bg1"/>
              </a:solidFill>
            </a:ln>
            <a:effec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6" name="矩形 15"/>
            <p:cNvSpPr/>
            <p:nvPr/>
          </p:nvSpPr>
          <p:spPr bwMode="auto">
            <a:xfrm>
              <a:off x="4299836" y="2655899"/>
              <a:ext cx="8675947" cy="543520"/>
            </a:xfrm>
            <a:prstGeom prst="rect">
              <a:avLst/>
            </a:prstGeom>
            <a:solidFill>
              <a:schemeClr val="accent1"/>
            </a:solidFill>
            <a:ln w="12700">
              <a:solidFill>
                <a:schemeClr val="bg1"/>
              </a:solidFill>
            </a:ln>
            <a:effec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7" name="任意多边形: 形状 27"/>
            <p:cNvSpPr/>
            <p:nvPr/>
          </p:nvSpPr>
          <p:spPr bwMode="auto">
            <a:xfrm>
              <a:off x="4299837" y="2346772"/>
              <a:ext cx="2315054" cy="309127"/>
            </a:xfrm>
            <a:custGeom>
              <a:avLst/>
              <a:gdLst>
                <a:gd name="T0" fmla="*/ 397 w 1363"/>
                <a:gd name="T1" fmla="*/ 0 h 239"/>
                <a:gd name="T2" fmla="*/ 0 w 1363"/>
                <a:gd name="T3" fmla="*/ 239 h 239"/>
                <a:gd name="T4" fmla="*/ 968 w 1363"/>
                <a:gd name="T5" fmla="*/ 239 h 239"/>
                <a:gd name="T6" fmla="*/ 1363 w 1363"/>
                <a:gd name="T7" fmla="*/ 0 h 239"/>
                <a:gd name="T8" fmla="*/ 397 w 1363"/>
                <a:gd name="T9" fmla="*/ 0 h 239"/>
              </a:gdLst>
              <a:ahLst/>
              <a:cxnLst>
                <a:cxn ang="0">
                  <a:pos x="T0" y="T1"/>
                </a:cxn>
                <a:cxn ang="0">
                  <a:pos x="T2" y="T3"/>
                </a:cxn>
                <a:cxn ang="0">
                  <a:pos x="T4" y="T5"/>
                </a:cxn>
                <a:cxn ang="0">
                  <a:pos x="T6" y="T7"/>
                </a:cxn>
                <a:cxn ang="0">
                  <a:pos x="T8" y="T9"/>
                </a:cxn>
              </a:cxnLst>
              <a:rect l="0" t="0" r="r" b="b"/>
              <a:pathLst>
                <a:path w="1363" h="239">
                  <a:moveTo>
                    <a:pt x="397" y="0"/>
                  </a:moveTo>
                  <a:lnTo>
                    <a:pt x="0" y="239"/>
                  </a:lnTo>
                  <a:lnTo>
                    <a:pt x="968" y="239"/>
                  </a:lnTo>
                  <a:lnTo>
                    <a:pt x="1363" y="0"/>
                  </a:lnTo>
                  <a:lnTo>
                    <a:pt x="397" y="0"/>
                  </a:lnTo>
                  <a:close/>
                </a:path>
              </a:pathLst>
            </a:custGeom>
            <a:solidFill>
              <a:schemeClr val="tx1">
                <a:lumMod val="60000"/>
                <a:lumOff val="40000"/>
              </a:schemeClr>
            </a:solidFill>
            <a:ln>
              <a:noFill/>
            </a:ln>
            <a:effectLst>
              <a:innerShdw blurRad="533400" dist="50800" dir="16200000">
                <a:prstClr val="black">
                  <a:alpha val="28000"/>
                </a:prstClr>
              </a:innerShdw>
            </a:effec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8" name="任意多边形: 形状 28"/>
            <p:cNvSpPr/>
            <p:nvPr/>
          </p:nvSpPr>
          <p:spPr bwMode="auto">
            <a:xfrm>
              <a:off x="4586595" y="3361358"/>
              <a:ext cx="217943" cy="217944"/>
            </a:xfrm>
            <a:custGeom>
              <a:avLst/>
              <a:gdLst>
                <a:gd name="T0" fmla="*/ 144 w 201"/>
                <a:gd name="T1" fmla="*/ 57 h 201"/>
                <a:gd name="T2" fmla="*/ 144 w 201"/>
                <a:gd name="T3" fmla="*/ 0 h 201"/>
                <a:gd name="T4" fmla="*/ 0 w 201"/>
                <a:gd name="T5" fmla="*/ 0 h 201"/>
                <a:gd name="T6" fmla="*/ 0 w 201"/>
                <a:gd name="T7" fmla="*/ 143 h 201"/>
                <a:gd name="T8" fmla="*/ 58 w 201"/>
                <a:gd name="T9" fmla="*/ 143 h 201"/>
                <a:gd name="T10" fmla="*/ 58 w 201"/>
                <a:gd name="T11" fmla="*/ 201 h 201"/>
                <a:gd name="T12" fmla="*/ 201 w 201"/>
                <a:gd name="T13" fmla="*/ 201 h 201"/>
                <a:gd name="T14" fmla="*/ 201 w 201"/>
                <a:gd name="T15" fmla="*/ 57 h 201"/>
                <a:gd name="T16" fmla="*/ 144 w 201"/>
                <a:gd name="T17" fmla="*/ 57 h 201"/>
                <a:gd name="T18" fmla="*/ 187 w 201"/>
                <a:gd name="T19" fmla="*/ 187 h 201"/>
                <a:gd name="T20" fmla="*/ 72 w 201"/>
                <a:gd name="T21" fmla="*/ 187 h 201"/>
                <a:gd name="T22" fmla="*/ 72 w 201"/>
                <a:gd name="T23" fmla="*/ 72 h 201"/>
                <a:gd name="T24" fmla="*/ 187 w 201"/>
                <a:gd name="T25" fmla="*/ 72 h 201"/>
                <a:gd name="T26" fmla="*/ 187 w 201"/>
                <a:gd name="T27" fmla="*/ 18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1" h="201">
                  <a:moveTo>
                    <a:pt x="144" y="57"/>
                  </a:moveTo>
                  <a:lnTo>
                    <a:pt x="144" y="0"/>
                  </a:lnTo>
                  <a:lnTo>
                    <a:pt x="0" y="0"/>
                  </a:lnTo>
                  <a:lnTo>
                    <a:pt x="0" y="143"/>
                  </a:lnTo>
                  <a:lnTo>
                    <a:pt x="58" y="143"/>
                  </a:lnTo>
                  <a:lnTo>
                    <a:pt x="58" y="201"/>
                  </a:lnTo>
                  <a:lnTo>
                    <a:pt x="201" y="201"/>
                  </a:lnTo>
                  <a:lnTo>
                    <a:pt x="201" y="57"/>
                  </a:lnTo>
                  <a:lnTo>
                    <a:pt x="144" y="57"/>
                  </a:lnTo>
                  <a:close/>
                  <a:moveTo>
                    <a:pt x="187" y="187"/>
                  </a:moveTo>
                  <a:lnTo>
                    <a:pt x="72" y="187"/>
                  </a:lnTo>
                  <a:lnTo>
                    <a:pt x="72" y="72"/>
                  </a:lnTo>
                  <a:lnTo>
                    <a:pt x="187" y="72"/>
                  </a:lnTo>
                  <a:lnTo>
                    <a:pt x="187" y="187"/>
                  </a:lnTo>
                  <a:close/>
                </a:path>
              </a:pathLst>
            </a:custGeom>
            <a:solidFill>
              <a:schemeClr val="bg1"/>
            </a:solidFill>
            <a:ln>
              <a:noFill/>
            </a:ln>
            <a:effec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9" name="任意多边形: 形状 29"/>
            <p:cNvSpPr/>
            <p:nvPr/>
          </p:nvSpPr>
          <p:spPr bwMode="auto">
            <a:xfrm>
              <a:off x="4583012" y="3900446"/>
              <a:ext cx="225109" cy="225109"/>
            </a:xfrm>
            <a:custGeom>
              <a:avLst/>
              <a:gdLst>
                <a:gd name="T0" fmla="*/ 21 w 66"/>
                <a:gd name="T1" fmla="*/ 66 h 66"/>
                <a:gd name="T2" fmla="*/ 49 w 66"/>
                <a:gd name="T3" fmla="*/ 66 h 66"/>
                <a:gd name="T4" fmla="*/ 63 w 66"/>
                <a:gd name="T5" fmla="*/ 29 h 66"/>
                <a:gd name="T6" fmla="*/ 55 w 66"/>
                <a:gd name="T7" fmla="*/ 26 h 66"/>
                <a:gd name="T8" fmla="*/ 51 w 66"/>
                <a:gd name="T9" fmla="*/ 33 h 66"/>
                <a:gd name="T10" fmla="*/ 49 w 66"/>
                <a:gd name="T11" fmla="*/ 30 h 66"/>
                <a:gd name="T12" fmla="*/ 52 w 66"/>
                <a:gd name="T13" fmla="*/ 10 h 66"/>
                <a:gd name="T14" fmla="*/ 43 w 66"/>
                <a:gd name="T15" fmla="*/ 9 h 66"/>
                <a:gd name="T16" fmla="*/ 40 w 66"/>
                <a:gd name="T17" fmla="*/ 28 h 66"/>
                <a:gd name="T18" fmla="*/ 36 w 66"/>
                <a:gd name="T19" fmla="*/ 26 h 66"/>
                <a:gd name="T20" fmla="*/ 36 w 66"/>
                <a:gd name="T21" fmla="*/ 6 h 66"/>
                <a:gd name="T22" fmla="*/ 26 w 66"/>
                <a:gd name="T23" fmla="*/ 6 h 66"/>
                <a:gd name="T24" fmla="*/ 27 w 66"/>
                <a:gd name="T25" fmla="*/ 29 h 66"/>
                <a:gd name="T26" fmla="*/ 23 w 66"/>
                <a:gd name="T27" fmla="*/ 29 h 66"/>
                <a:gd name="T28" fmla="*/ 17 w 66"/>
                <a:gd name="T29" fmla="*/ 14 h 66"/>
                <a:gd name="T30" fmla="*/ 9 w 66"/>
                <a:gd name="T31" fmla="*/ 17 h 66"/>
                <a:gd name="T32" fmla="*/ 17 w 66"/>
                <a:gd name="T33" fmla="*/ 36 h 66"/>
                <a:gd name="T34" fmla="*/ 16 w 66"/>
                <a:gd name="T35" fmla="*/ 43 h 66"/>
                <a:gd name="T36" fmla="*/ 7 w 66"/>
                <a:gd name="T37" fmla="*/ 36 h 66"/>
                <a:gd name="T38" fmla="*/ 1 w 66"/>
                <a:gd name="T39" fmla="*/ 40 h 66"/>
                <a:gd name="T40" fmla="*/ 14 w 66"/>
                <a:gd name="T41" fmla="*/ 57 h 66"/>
                <a:gd name="T42" fmla="*/ 21 w 66"/>
                <a:gd name="T43"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6" h="66">
                  <a:moveTo>
                    <a:pt x="21" y="66"/>
                  </a:moveTo>
                  <a:cubicBezTo>
                    <a:pt x="49" y="66"/>
                    <a:pt x="49" y="66"/>
                    <a:pt x="49" y="66"/>
                  </a:cubicBezTo>
                  <a:cubicBezTo>
                    <a:pt x="49" y="66"/>
                    <a:pt x="60" y="38"/>
                    <a:pt x="63" y="29"/>
                  </a:cubicBezTo>
                  <a:cubicBezTo>
                    <a:pt x="66" y="20"/>
                    <a:pt x="58" y="18"/>
                    <a:pt x="55" y="26"/>
                  </a:cubicBezTo>
                  <a:cubicBezTo>
                    <a:pt x="53" y="32"/>
                    <a:pt x="51" y="33"/>
                    <a:pt x="51" y="33"/>
                  </a:cubicBezTo>
                  <a:cubicBezTo>
                    <a:pt x="51" y="33"/>
                    <a:pt x="48" y="33"/>
                    <a:pt x="49" y="30"/>
                  </a:cubicBezTo>
                  <a:cubicBezTo>
                    <a:pt x="49" y="25"/>
                    <a:pt x="50" y="19"/>
                    <a:pt x="52" y="10"/>
                  </a:cubicBezTo>
                  <a:cubicBezTo>
                    <a:pt x="53" y="5"/>
                    <a:pt x="44" y="4"/>
                    <a:pt x="43" y="9"/>
                  </a:cubicBezTo>
                  <a:cubicBezTo>
                    <a:pt x="43" y="13"/>
                    <a:pt x="41" y="25"/>
                    <a:pt x="40" y="28"/>
                  </a:cubicBezTo>
                  <a:cubicBezTo>
                    <a:pt x="40" y="31"/>
                    <a:pt x="37" y="33"/>
                    <a:pt x="36" y="26"/>
                  </a:cubicBezTo>
                  <a:cubicBezTo>
                    <a:pt x="36" y="22"/>
                    <a:pt x="36" y="15"/>
                    <a:pt x="36" y="6"/>
                  </a:cubicBezTo>
                  <a:cubicBezTo>
                    <a:pt x="36" y="0"/>
                    <a:pt x="26" y="1"/>
                    <a:pt x="26" y="6"/>
                  </a:cubicBezTo>
                  <a:cubicBezTo>
                    <a:pt x="26" y="10"/>
                    <a:pt x="27" y="26"/>
                    <a:pt x="27" y="29"/>
                  </a:cubicBezTo>
                  <a:cubicBezTo>
                    <a:pt x="27" y="32"/>
                    <a:pt x="25" y="33"/>
                    <a:pt x="23" y="29"/>
                  </a:cubicBezTo>
                  <a:cubicBezTo>
                    <a:pt x="21" y="24"/>
                    <a:pt x="19" y="19"/>
                    <a:pt x="17" y="14"/>
                  </a:cubicBezTo>
                  <a:cubicBezTo>
                    <a:pt x="15" y="8"/>
                    <a:pt x="7" y="12"/>
                    <a:pt x="9" y="17"/>
                  </a:cubicBezTo>
                  <a:cubicBezTo>
                    <a:pt x="10" y="21"/>
                    <a:pt x="14" y="30"/>
                    <a:pt x="17" y="36"/>
                  </a:cubicBezTo>
                  <a:cubicBezTo>
                    <a:pt x="18" y="40"/>
                    <a:pt x="20" y="47"/>
                    <a:pt x="16" y="43"/>
                  </a:cubicBezTo>
                  <a:cubicBezTo>
                    <a:pt x="12" y="41"/>
                    <a:pt x="11" y="38"/>
                    <a:pt x="7" y="36"/>
                  </a:cubicBezTo>
                  <a:cubicBezTo>
                    <a:pt x="4" y="33"/>
                    <a:pt x="0" y="39"/>
                    <a:pt x="1" y="40"/>
                  </a:cubicBezTo>
                  <a:cubicBezTo>
                    <a:pt x="5" y="44"/>
                    <a:pt x="10" y="51"/>
                    <a:pt x="14" y="57"/>
                  </a:cubicBezTo>
                  <a:cubicBezTo>
                    <a:pt x="17" y="61"/>
                    <a:pt x="21" y="66"/>
                    <a:pt x="21" y="66"/>
                  </a:cubicBezTo>
                  <a:close/>
                </a:path>
              </a:pathLst>
            </a:custGeom>
            <a:solidFill>
              <a:schemeClr val="bg1"/>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nvGrpSpPr>
            <p:cNvPr id="20" name="组合 19"/>
            <p:cNvGrpSpPr/>
            <p:nvPr/>
          </p:nvGrpSpPr>
          <p:grpSpPr>
            <a:xfrm>
              <a:off x="4584460" y="5529695"/>
              <a:ext cx="222213" cy="222635"/>
              <a:chOff x="5346700" y="-104775"/>
              <a:chExt cx="835025" cy="836613"/>
            </a:xfrm>
            <a:solidFill>
              <a:schemeClr val="bg1"/>
            </a:solidFill>
          </p:grpSpPr>
          <p:sp>
            <p:nvSpPr>
              <p:cNvPr id="40" name="任意多边形: 形状 50"/>
              <p:cNvSpPr/>
              <p:nvPr/>
            </p:nvSpPr>
            <p:spPr bwMode="auto">
              <a:xfrm>
                <a:off x="5346700" y="-104775"/>
                <a:ext cx="835025" cy="836613"/>
              </a:xfrm>
              <a:custGeom>
                <a:avLst/>
                <a:gdLst>
                  <a:gd name="T0" fmla="*/ 138 w 220"/>
                  <a:gd name="T1" fmla="*/ 0 h 220"/>
                  <a:gd name="T2" fmla="*/ 55 w 220"/>
                  <a:gd name="T3" fmla="*/ 83 h 220"/>
                  <a:gd name="T4" fmla="*/ 65 w 220"/>
                  <a:gd name="T5" fmla="*/ 121 h 220"/>
                  <a:gd name="T6" fmla="*/ 7 w 220"/>
                  <a:gd name="T7" fmla="*/ 178 h 220"/>
                  <a:gd name="T8" fmla="*/ 7 w 220"/>
                  <a:gd name="T9" fmla="*/ 178 h 220"/>
                  <a:gd name="T10" fmla="*/ 0 w 220"/>
                  <a:gd name="T11" fmla="*/ 196 h 220"/>
                  <a:gd name="T12" fmla="*/ 24 w 220"/>
                  <a:gd name="T13" fmla="*/ 220 h 220"/>
                  <a:gd name="T14" fmla="*/ 42 w 220"/>
                  <a:gd name="T15" fmla="*/ 213 h 220"/>
                  <a:gd name="T16" fmla="*/ 42 w 220"/>
                  <a:gd name="T17" fmla="*/ 213 h 220"/>
                  <a:gd name="T18" fmla="*/ 99 w 220"/>
                  <a:gd name="T19" fmla="*/ 155 h 220"/>
                  <a:gd name="T20" fmla="*/ 138 w 220"/>
                  <a:gd name="T21" fmla="*/ 165 h 220"/>
                  <a:gd name="T22" fmla="*/ 220 w 220"/>
                  <a:gd name="T23" fmla="*/ 83 h 220"/>
                  <a:gd name="T24" fmla="*/ 138 w 220"/>
                  <a:gd name="T25" fmla="*/ 0 h 220"/>
                  <a:gd name="T26" fmla="*/ 33 w 220"/>
                  <a:gd name="T27" fmla="*/ 204 h 220"/>
                  <a:gd name="T28" fmla="*/ 24 w 220"/>
                  <a:gd name="T29" fmla="*/ 208 h 220"/>
                  <a:gd name="T30" fmla="*/ 12 w 220"/>
                  <a:gd name="T31" fmla="*/ 196 h 220"/>
                  <a:gd name="T32" fmla="*/ 16 w 220"/>
                  <a:gd name="T33" fmla="*/ 187 h 220"/>
                  <a:gd name="T34" fmla="*/ 16 w 220"/>
                  <a:gd name="T35" fmla="*/ 187 h 220"/>
                  <a:gd name="T36" fmla="*/ 71 w 220"/>
                  <a:gd name="T37" fmla="*/ 132 h 220"/>
                  <a:gd name="T38" fmla="*/ 88 w 220"/>
                  <a:gd name="T39" fmla="*/ 149 h 220"/>
                  <a:gd name="T40" fmla="*/ 33 w 220"/>
                  <a:gd name="T41" fmla="*/ 204 h 220"/>
                  <a:gd name="T42" fmla="*/ 138 w 220"/>
                  <a:gd name="T43" fmla="*/ 151 h 220"/>
                  <a:gd name="T44" fmla="*/ 69 w 220"/>
                  <a:gd name="T45" fmla="*/ 83 h 220"/>
                  <a:gd name="T46" fmla="*/ 138 w 220"/>
                  <a:gd name="T47" fmla="*/ 14 h 220"/>
                  <a:gd name="T48" fmla="*/ 206 w 220"/>
                  <a:gd name="T49" fmla="*/ 83 h 220"/>
                  <a:gd name="T50" fmla="*/ 138 w 220"/>
                  <a:gd name="T51" fmla="*/ 15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0" h="220">
                    <a:moveTo>
                      <a:pt x="138" y="0"/>
                    </a:moveTo>
                    <a:cubicBezTo>
                      <a:pt x="92" y="0"/>
                      <a:pt x="55" y="37"/>
                      <a:pt x="55" y="83"/>
                    </a:cubicBezTo>
                    <a:cubicBezTo>
                      <a:pt x="55" y="96"/>
                      <a:pt x="58" y="110"/>
                      <a:pt x="65" y="121"/>
                    </a:cubicBezTo>
                    <a:cubicBezTo>
                      <a:pt x="7" y="178"/>
                      <a:pt x="7" y="178"/>
                      <a:pt x="7" y="178"/>
                    </a:cubicBezTo>
                    <a:cubicBezTo>
                      <a:pt x="7" y="178"/>
                      <a:pt x="7" y="178"/>
                      <a:pt x="7" y="178"/>
                    </a:cubicBezTo>
                    <a:cubicBezTo>
                      <a:pt x="3" y="183"/>
                      <a:pt x="0" y="189"/>
                      <a:pt x="0" y="196"/>
                    </a:cubicBezTo>
                    <a:cubicBezTo>
                      <a:pt x="0" y="209"/>
                      <a:pt x="11" y="220"/>
                      <a:pt x="24" y="220"/>
                    </a:cubicBezTo>
                    <a:cubicBezTo>
                      <a:pt x="31" y="220"/>
                      <a:pt x="37" y="217"/>
                      <a:pt x="42" y="213"/>
                    </a:cubicBezTo>
                    <a:cubicBezTo>
                      <a:pt x="42" y="213"/>
                      <a:pt x="42" y="213"/>
                      <a:pt x="42" y="213"/>
                    </a:cubicBezTo>
                    <a:cubicBezTo>
                      <a:pt x="99" y="155"/>
                      <a:pt x="99" y="155"/>
                      <a:pt x="99" y="155"/>
                    </a:cubicBezTo>
                    <a:cubicBezTo>
                      <a:pt x="110" y="162"/>
                      <a:pt x="124" y="165"/>
                      <a:pt x="138" y="165"/>
                    </a:cubicBezTo>
                    <a:cubicBezTo>
                      <a:pt x="183" y="165"/>
                      <a:pt x="220" y="128"/>
                      <a:pt x="220" y="83"/>
                    </a:cubicBezTo>
                    <a:cubicBezTo>
                      <a:pt x="220" y="37"/>
                      <a:pt x="183" y="0"/>
                      <a:pt x="138" y="0"/>
                    </a:cubicBezTo>
                    <a:close/>
                    <a:moveTo>
                      <a:pt x="33" y="204"/>
                    </a:moveTo>
                    <a:cubicBezTo>
                      <a:pt x="31" y="206"/>
                      <a:pt x="28" y="208"/>
                      <a:pt x="24" y="208"/>
                    </a:cubicBezTo>
                    <a:cubicBezTo>
                      <a:pt x="18" y="208"/>
                      <a:pt x="12" y="202"/>
                      <a:pt x="12" y="196"/>
                    </a:cubicBezTo>
                    <a:cubicBezTo>
                      <a:pt x="12" y="192"/>
                      <a:pt x="14" y="189"/>
                      <a:pt x="16" y="187"/>
                    </a:cubicBezTo>
                    <a:cubicBezTo>
                      <a:pt x="16" y="187"/>
                      <a:pt x="16" y="187"/>
                      <a:pt x="16" y="187"/>
                    </a:cubicBezTo>
                    <a:cubicBezTo>
                      <a:pt x="71" y="132"/>
                      <a:pt x="71" y="132"/>
                      <a:pt x="71" y="132"/>
                    </a:cubicBezTo>
                    <a:cubicBezTo>
                      <a:pt x="76" y="138"/>
                      <a:pt x="82" y="144"/>
                      <a:pt x="88" y="149"/>
                    </a:cubicBezTo>
                    <a:lnTo>
                      <a:pt x="33" y="204"/>
                    </a:lnTo>
                    <a:close/>
                    <a:moveTo>
                      <a:pt x="138" y="151"/>
                    </a:moveTo>
                    <a:cubicBezTo>
                      <a:pt x="100" y="151"/>
                      <a:pt x="69" y="120"/>
                      <a:pt x="69" y="83"/>
                    </a:cubicBezTo>
                    <a:cubicBezTo>
                      <a:pt x="69" y="45"/>
                      <a:pt x="100" y="14"/>
                      <a:pt x="138" y="14"/>
                    </a:cubicBezTo>
                    <a:cubicBezTo>
                      <a:pt x="175" y="14"/>
                      <a:pt x="206" y="45"/>
                      <a:pt x="206" y="83"/>
                    </a:cubicBezTo>
                    <a:cubicBezTo>
                      <a:pt x="206" y="120"/>
                      <a:pt x="175" y="151"/>
                      <a:pt x="138" y="151"/>
                    </a:cubicBezTo>
                    <a:close/>
                  </a:path>
                </a:pathLst>
              </a:custGeom>
              <a:grp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1" name="任意多边形: 形状 51"/>
              <p:cNvSpPr/>
              <p:nvPr/>
            </p:nvSpPr>
            <p:spPr bwMode="auto">
              <a:xfrm>
                <a:off x="5684838" y="25400"/>
                <a:ext cx="196850" cy="196850"/>
              </a:xfrm>
              <a:custGeom>
                <a:avLst/>
                <a:gdLst>
                  <a:gd name="T0" fmla="*/ 49 w 52"/>
                  <a:gd name="T1" fmla="*/ 0 h 52"/>
                  <a:gd name="T2" fmla="*/ 0 w 52"/>
                  <a:gd name="T3" fmla="*/ 49 h 52"/>
                  <a:gd name="T4" fmla="*/ 4 w 52"/>
                  <a:gd name="T5" fmla="*/ 52 h 52"/>
                  <a:gd name="T6" fmla="*/ 7 w 52"/>
                  <a:gd name="T7" fmla="*/ 49 h 52"/>
                  <a:gd name="T8" fmla="*/ 49 w 52"/>
                  <a:gd name="T9" fmla="*/ 7 h 52"/>
                  <a:gd name="T10" fmla="*/ 52 w 52"/>
                  <a:gd name="T11" fmla="*/ 4 h 52"/>
                  <a:gd name="T12" fmla="*/ 49 w 52"/>
                  <a:gd name="T13" fmla="*/ 0 h 52"/>
                </a:gdLst>
                <a:ahLst/>
                <a:cxnLst>
                  <a:cxn ang="0">
                    <a:pos x="T0" y="T1"/>
                  </a:cxn>
                  <a:cxn ang="0">
                    <a:pos x="T2" y="T3"/>
                  </a:cxn>
                  <a:cxn ang="0">
                    <a:pos x="T4" y="T5"/>
                  </a:cxn>
                  <a:cxn ang="0">
                    <a:pos x="T6" y="T7"/>
                  </a:cxn>
                  <a:cxn ang="0">
                    <a:pos x="T8" y="T9"/>
                  </a:cxn>
                  <a:cxn ang="0">
                    <a:pos x="T10" y="T11"/>
                  </a:cxn>
                  <a:cxn ang="0">
                    <a:pos x="T12" y="T13"/>
                  </a:cxn>
                </a:cxnLst>
                <a:rect l="0" t="0" r="r" b="b"/>
                <a:pathLst>
                  <a:path w="52" h="52">
                    <a:moveTo>
                      <a:pt x="49" y="0"/>
                    </a:moveTo>
                    <a:cubicBezTo>
                      <a:pt x="22" y="0"/>
                      <a:pt x="0" y="22"/>
                      <a:pt x="0" y="49"/>
                    </a:cubicBezTo>
                    <a:cubicBezTo>
                      <a:pt x="0" y="50"/>
                      <a:pt x="2" y="52"/>
                      <a:pt x="4" y="52"/>
                    </a:cubicBezTo>
                    <a:cubicBezTo>
                      <a:pt x="6" y="52"/>
                      <a:pt x="7" y="50"/>
                      <a:pt x="7" y="49"/>
                    </a:cubicBezTo>
                    <a:cubicBezTo>
                      <a:pt x="7" y="26"/>
                      <a:pt x="26" y="7"/>
                      <a:pt x="49" y="7"/>
                    </a:cubicBezTo>
                    <a:cubicBezTo>
                      <a:pt x="50" y="7"/>
                      <a:pt x="52" y="6"/>
                      <a:pt x="52" y="4"/>
                    </a:cubicBezTo>
                    <a:cubicBezTo>
                      <a:pt x="52" y="2"/>
                      <a:pt x="50" y="0"/>
                      <a:pt x="49" y="0"/>
                    </a:cubicBezTo>
                    <a:close/>
                  </a:path>
                </a:pathLst>
              </a:custGeom>
              <a:grp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 name="组合 20"/>
            <p:cNvGrpSpPr/>
            <p:nvPr/>
          </p:nvGrpSpPr>
          <p:grpSpPr>
            <a:xfrm>
              <a:off x="4566829" y="4467234"/>
              <a:ext cx="257474" cy="176874"/>
              <a:chOff x="4548985" y="4443018"/>
              <a:chExt cx="257474" cy="176874"/>
            </a:xfrm>
            <a:solidFill>
              <a:schemeClr val="bg1"/>
            </a:solidFill>
          </p:grpSpPr>
          <p:sp>
            <p:nvSpPr>
              <p:cNvPr id="35" name="任意多边形: 形状 45"/>
              <p:cNvSpPr/>
              <p:nvPr/>
            </p:nvSpPr>
            <p:spPr bwMode="auto">
              <a:xfrm>
                <a:off x="4581449" y="4475483"/>
                <a:ext cx="76123" cy="67167"/>
              </a:xfrm>
              <a:custGeom>
                <a:avLst/>
                <a:gdLst>
                  <a:gd name="T0" fmla="*/ 18 w 19"/>
                  <a:gd name="T1" fmla="*/ 17 h 17"/>
                  <a:gd name="T2" fmla="*/ 18 w 19"/>
                  <a:gd name="T3" fmla="*/ 14 h 17"/>
                  <a:gd name="T4" fmla="*/ 14 w 19"/>
                  <a:gd name="T5" fmla="*/ 12 h 17"/>
                  <a:gd name="T6" fmla="*/ 12 w 19"/>
                  <a:gd name="T7" fmla="*/ 11 h 17"/>
                  <a:gd name="T8" fmla="*/ 12 w 19"/>
                  <a:gd name="T9" fmla="*/ 9 h 17"/>
                  <a:gd name="T10" fmla="*/ 12 w 19"/>
                  <a:gd name="T11" fmla="*/ 7 h 17"/>
                  <a:gd name="T12" fmla="*/ 13 w 19"/>
                  <a:gd name="T13" fmla="*/ 6 h 17"/>
                  <a:gd name="T14" fmla="*/ 13 w 19"/>
                  <a:gd name="T15" fmla="*/ 5 h 17"/>
                  <a:gd name="T16" fmla="*/ 13 w 19"/>
                  <a:gd name="T17" fmla="*/ 3 h 17"/>
                  <a:gd name="T18" fmla="*/ 9 w 19"/>
                  <a:gd name="T19" fmla="*/ 0 h 17"/>
                  <a:gd name="T20" fmla="*/ 6 w 19"/>
                  <a:gd name="T21" fmla="*/ 3 h 17"/>
                  <a:gd name="T22" fmla="*/ 6 w 19"/>
                  <a:gd name="T23" fmla="*/ 5 h 17"/>
                  <a:gd name="T24" fmla="*/ 5 w 19"/>
                  <a:gd name="T25" fmla="*/ 6 h 17"/>
                  <a:gd name="T26" fmla="*/ 6 w 19"/>
                  <a:gd name="T27" fmla="*/ 7 h 17"/>
                  <a:gd name="T28" fmla="*/ 7 w 19"/>
                  <a:gd name="T29" fmla="*/ 9 h 17"/>
                  <a:gd name="T30" fmla="*/ 7 w 19"/>
                  <a:gd name="T31" fmla="*/ 11 h 17"/>
                  <a:gd name="T32" fmla="*/ 5 w 19"/>
                  <a:gd name="T33" fmla="*/ 12 h 17"/>
                  <a:gd name="T34" fmla="*/ 0 w 19"/>
                  <a:gd name="T35" fmla="*/ 14 h 17"/>
                  <a:gd name="T36" fmla="*/ 0 w 19"/>
                  <a:gd name="T37" fmla="*/ 17 h 17"/>
                  <a:gd name="T38" fmla="*/ 18 w 19"/>
                  <a:gd name="T39"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 h="17">
                    <a:moveTo>
                      <a:pt x="18" y="17"/>
                    </a:moveTo>
                    <a:cubicBezTo>
                      <a:pt x="18" y="17"/>
                      <a:pt x="19" y="15"/>
                      <a:pt x="18" y="14"/>
                    </a:cubicBezTo>
                    <a:cubicBezTo>
                      <a:pt x="18" y="14"/>
                      <a:pt x="16" y="13"/>
                      <a:pt x="14" y="12"/>
                    </a:cubicBezTo>
                    <a:cubicBezTo>
                      <a:pt x="12" y="11"/>
                      <a:pt x="12" y="11"/>
                      <a:pt x="12" y="11"/>
                    </a:cubicBezTo>
                    <a:cubicBezTo>
                      <a:pt x="12" y="9"/>
                      <a:pt x="12" y="9"/>
                      <a:pt x="12" y="9"/>
                    </a:cubicBezTo>
                    <a:cubicBezTo>
                      <a:pt x="12" y="9"/>
                      <a:pt x="12" y="9"/>
                      <a:pt x="12" y="7"/>
                    </a:cubicBezTo>
                    <a:cubicBezTo>
                      <a:pt x="13" y="7"/>
                      <a:pt x="13" y="7"/>
                      <a:pt x="13" y="6"/>
                    </a:cubicBezTo>
                    <a:cubicBezTo>
                      <a:pt x="13" y="6"/>
                      <a:pt x="13" y="5"/>
                      <a:pt x="13" y="5"/>
                    </a:cubicBezTo>
                    <a:cubicBezTo>
                      <a:pt x="13" y="4"/>
                      <a:pt x="13" y="3"/>
                      <a:pt x="13" y="3"/>
                    </a:cubicBezTo>
                    <a:cubicBezTo>
                      <a:pt x="13" y="1"/>
                      <a:pt x="11" y="0"/>
                      <a:pt x="9" y="0"/>
                    </a:cubicBezTo>
                    <a:cubicBezTo>
                      <a:pt x="7" y="0"/>
                      <a:pt x="6" y="1"/>
                      <a:pt x="6" y="3"/>
                    </a:cubicBezTo>
                    <a:cubicBezTo>
                      <a:pt x="6" y="3"/>
                      <a:pt x="6" y="4"/>
                      <a:pt x="6" y="5"/>
                    </a:cubicBezTo>
                    <a:cubicBezTo>
                      <a:pt x="5" y="5"/>
                      <a:pt x="5" y="6"/>
                      <a:pt x="5" y="6"/>
                    </a:cubicBezTo>
                    <a:cubicBezTo>
                      <a:pt x="5" y="7"/>
                      <a:pt x="6" y="7"/>
                      <a:pt x="6" y="7"/>
                    </a:cubicBezTo>
                    <a:cubicBezTo>
                      <a:pt x="6" y="9"/>
                      <a:pt x="7" y="9"/>
                      <a:pt x="7" y="9"/>
                    </a:cubicBezTo>
                    <a:cubicBezTo>
                      <a:pt x="7" y="11"/>
                      <a:pt x="7" y="11"/>
                      <a:pt x="7" y="11"/>
                    </a:cubicBezTo>
                    <a:cubicBezTo>
                      <a:pt x="7" y="11"/>
                      <a:pt x="6" y="11"/>
                      <a:pt x="5" y="12"/>
                    </a:cubicBezTo>
                    <a:cubicBezTo>
                      <a:pt x="3" y="13"/>
                      <a:pt x="1" y="14"/>
                      <a:pt x="0" y="14"/>
                    </a:cubicBezTo>
                    <a:cubicBezTo>
                      <a:pt x="0" y="15"/>
                      <a:pt x="0" y="17"/>
                      <a:pt x="0" y="17"/>
                    </a:cubicBezTo>
                    <a:lnTo>
                      <a:pt x="18" y="17"/>
                    </a:lnTo>
                    <a:close/>
                  </a:path>
                </a:pathLst>
              </a:custGeom>
              <a:grp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36" name="矩形 35"/>
              <p:cNvSpPr/>
              <p:nvPr/>
            </p:nvSpPr>
            <p:spPr bwMode="auto">
              <a:xfrm>
                <a:off x="4677722" y="4475483"/>
                <a:ext cx="63808" cy="15672"/>
              </a:xfrm>
              <a:prstGeom prst="rect">
                <a:avLst/>
              </a:prstGeom>
              <a:grp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37" name="矩形 36"/>
              <p:cNvSpPr/>
              <p:nvPr/>
            </p:nvSpPr>
            <p:spPr bwMode="auto">
              <a:xfrm>
                <a:off x="4677722" y="4506827"/>
                <a:ext cx="96273" cy="16792"/>
              </a:xfrm>
              <a:prstGeom prst="rect">
                <a:avLst/>
              </a:prstGeom>
              <a:grp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bwMode="auto">
              <a:xfrm>
                <a:off x="4677722" y="4539291"/>
                <a:ext cx="80601" cy="15672"/>
              </a:xfrm>
              <a:prstGeom prst="rect">
                <a:avLst/>
              </a:prstGeom>
              <a:grp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39" name="任意多边形: 形状 49"/>
              <p:cNvSpPr/>
              <p:nvPr/>
            </p:nvSpPr>
            <p:spPr bwMode="auto">
              <a:xfrm>
                <a:off x="4548985" y="4443018"/>
                <a:ext cx="257474" cy="176874"/>
              </a:xfrm>
              <a:custGeom>
                <a:avLst/>
                <a:gdLst>
                  <a:gd name="T0" fmla="*/ 0 w 64"/>
                  <a:gd name="T1" fmla="*/ 0 h 44"/>
                  <a:gd name="T2" fmla="*/ 0 w 64"/>
                  <a:gd name="T3" fmla="*/ 44 h 44"/>
                  <a:gd name="T4" fmla="*/ 64 w 64"/>
                  <a:gd name="T5" fmla="*/ 44 h 44"/>
                  <a:gd name="T6" fmla="*/ 64 w 64"/>
                  <a:gd name="T7" fmla="*/ 0 h 44"/>
                  <a:gd name="T8" fmla="*/ 0 w 64"/>
                  <a:gd name="T9" fmla="*/ 0 h 44"/>
                  <a:gd name="T10" fmla="*/ 60 w 64"/>
                  <a:gd name="T11" fmla="*/ 40 h 44"/>
                  <a:gd name="T12" fmla="*/ 52 w 64"/>
                  <a:gd name="T13" fmla="*/ 40 h 44"/>
                  <a:gd name="T14" fmla="*/ 52 w 64"/>
                  <a:gd name="T15" fmla="*/ 38 h 44"/>
                  <a:gd name="T16" fmla="*/ 46 w 64"/>
                  <a:gd name="T17" fmla="*/ 32 h 44"/>
                  <a:gd name="T18" fmla="*/ 40 w 64"/>
                  <a:gd name="T19" fmla="*/ 38 h 44"/>
                  <a:gd name="T20" fmla="*/ 40 w 64"/>
                  <a:gd name="T21" fmla="*/ 40 h 44"/>
                  <a:gd name="T22" fmla="*/ 24 w 64"/>
                  <a:gd name="T23" fmla="*/ 40 h 44"/>
                  <a:gd name="T24" fmla="*/ 24 w 64"/>
                  <a:gd name="T25" fmla="*/ 38 h 44"/>
                  <a:gd name="T26" fmla="*/ 18 w 64"/>
                  <a:gd name="T27" fmla="*/ 32 h 44"/>
                  <a:gd name="T28" fmla="*/ 12 w 64"/>
                  <a:gd name="T29" fmla="*/ 38 h 44"/>
                  <a:gd name="T30" fmla="*/ 12 w 64"/>
                  <a:gd name="T31" fmla="*/ 40 h 44"/>
                  <a:gd name="T32" fmla="*/ 4 w 64"/>
                  <a:gd name="T33" fmla="*/ 40 h 44"/>
                  <a:gd name="T34" fmla="*/ 4 w 64"/>
                  <a:gd name="T35" fmla="*/ 4 h 44"/>
                  <a:gd name="T36" fmla="*/ 60 w 64"/>
                  <a:gd name="T37" fmla="*/ 4 h 44"/>
                  <a:gd name="T38" fmla="*/ 60 w 64"/>
                  <a:gd name="T39" fmla="*/ 4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44">
                    <a:moveTo>
                      <a:pt x="0" y="0"/>
                    </a:moveTo>
                    <a:cubicBezTo>
                      <a:pt x="0" y="44"/>
                      <a:pt x="0" y="44"/>
                      <a:pt x="0" y="44"/>
                    </a:cubicBezTo>
                    <a:cubicBezTo>
                      <a:pt x="64" y="44"/>
                      <a:pt x="64" y="44"/>
                      <a:pt x="64" y="44"/>
                    </a:cubicBezTo>
                    <a:cubicBezTo>
                      <a:pt x="64" y="0"/>
                      <a:pt x="64" y="0"/>
                      <a:pt x="64" y="0"/>
                    </a:cubicBezTo>
                    <a:lnTo>
                      <a:pt x="0" y="0"/>
                    </a:lnTo>
                    <a:close/>
                    <a:moveTo>
                      <a:pt x="60" y="40"/>
                    </a:moveTo>
                    <a:cubicBezTo>
                      <a:pt x="52" y="40"/>
                      <a:pt x="52" y="40"/>
                      <a:pt x="52" y="40"/>
                    </a:cubicBezTo>
                    <a:cubicBezTo>
                      <a:pt x="52" y="39"/>
                      <a:pt x="52" y="39"/>
                      <a:pt x="52" y="38"/>
                    </a:cubicBezTo>
                    <a:cubicBezTo>
                      <a:pt x="52" y="35"/>
                      <a:pt x="49" y="32"/>
                      <a:pt x="46" y="32"/>
                    </a:cubicBezTo>
                    <a:cubicBezTo>
                      <a:pt x="43" y="32"/>
                      <a:pt x="40" y="35"/>
                      <a:pt x="40" y="38"/>
                    </a:cubicBezTo>
                    <a:cubicBezTo>
                      <a:pt x="40" y="39"/>
                      <a:pt x="40" y="39"/>
                      <a:pt x="40" y="40"/>
                    </a:cubicBezTo>
                    <a:cubicBezTo>
                      <a:pt x="24" y="40"/>
                      <a:pt x="24" y="40"/>
                      <a:pt x="24" y="40"/>
                    </a:cubicBezTo>
                    <a:cubicBezTo>
                      <a:pt x="24" y="39"/>
                      <a:pt x="24" y="39"/>
                      <a:pt x="24" y="38"/>
                    </a:cubicBezTo>
                    <a:cubicBezTo>
                      <a:pt x="24" y="35"/>
                      <a:pt x="21" y="32"/>
                      <a:pt x="18" y="32"/>
                    </a:cubicBezTo>
                    <a:cubicBezTo>
                      <a:pt x="15" y="32"/>
                      <a:pt x="12" y="35"/>
                      <a:pt x="12" y="38"/>
                    </a:cubicBezTo>
                    <a:cubicBezTo>
                      <a:pt x="12" y="39"/>
                      <a:pt x="12" y="39"/>
                      <a:pt x="12" y="40"/>
                    </a:cubicBezTo>
                    <a:cubicBezTo>
                      <a:pt x="4" y="40"/>
                      <a:pt x="4" y="40"/>
                      <a:pt x="4" y="40"/>
                    </a:cubicBezTo>
                    <a:cubicBezTo>
                      <a:pt x="4" y="4"/>
                      <a:pt x="4" y="4"/>
                      <a:pt x="4" y="4"/>
                    </a:cubicBezTo>
                    <a:cubicBezTo>
                      <a:pt x="60" y="4"/>
                      <a:pt x="60" y="4"/>
                      <a:pt x="60" y="4"/>
                    </a:cubicBezTo>
                    <a:lnTo>
                      <a:pt x="60" y="40"/>
                    </a:lnTo>
                    <a:close/>
                  </a:path>
                </a:pathLst>
              </a:custGeom>
              <a:grp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组合 21"/>
            <p:cNvGrpSpPr/>
            <p:nvPr/>
          </p:nvGrpSpPr>
          <p:grpSpPr>
            <a:xfrm>
              <a:off x="4562602" y="2794695"/>
              <a:ext cx="265928" cy="265928"/>
              <a:chOff x="6894513" y="5880100"/>
              <a:chExt cx="376238" cy="376238"/>
            </a:xfrm>
            <a:solidFill>
              <a:schemeClr val="bg1"/>
            </a:solidFill>
            <a:effectLst/>
          </p:grpSpPr>
          <p:sp>
            <p:nvSpPr>
              <p:cNvPr id="30" name="任意多边形: 形状 40"/>
              <p:cNvSpPr/>
              <p:nvPr/>
            </p:nvSpPr>
            <p:spPr bwMode="auto">
              <a:xfrm>
                <a:off x="7005638" y="5880100"/>
                <a:ext cx="265113" cy="265113"/>
              </a:xfrm>
              <a:custGeom>
                <a:avLst/>
                <a:gdLst>
                  <a:gd name="T0" fmla="*/ 31 w 45"/>
                  <a:gd name="T1" fmla="*/ 5 h 45"/>
                  <a:gd name="T2" fmla="*/ 18 w 45"/>
                  <a:gd name="T3" fmla="*/ 13 h 45"/>
                  <a:gd name="T4" fmla="*/ 1 w 45"/>
                  <a:gd name="T5" fmla="*/ 30 h 45"/>
                  <a:gd name="T6" fmla="*/ 1 w 45"/>
                  <a:gd name="T7" fmla="*/ 35 h 45"/>
                  <a:gd name="T8" fmla="*/ 10 w 45"/>
                  <a:gd name="T9" fmla="*/ 44 h 45"/>
                  <a:gd name="T10" fmla="*/ 15 w 45"/>
                  <a:gd name="T11" fmla="*/ 44 h 45"/>
                  <a:gd name="T12" fmla="*/ 32 w 45"/>
                  <a:gd name="T13" fmla="*/ 27 h 45"/>
                  <a:gd name="T14" fmla="*/ 40 w 45"/>
                  <a:gd name="T15" fmla="*/ 14 h 45"/>
                  <a:gd name="T16" fmla="*/ 45 w 45"/>
                  <a:gd name="T17" fmla="*/ 0 h 45"/>
                  <a:gd name="T18" fmla="*/ 31 w 45"/>
                  <a:gd name="T19" fmla="*/ 5 h 45"/>
                  <a:gd name="T20" fmla="*/ 20 w 45"/>
                  <a:gd name="T21" fmla="*/ 34 h 45"/>
                  <a:gd name="T22" fmla="*/ 11 w 45"/>
                  <a:gd name="T23" fmla="*/ 34 h 45"/>
                  <a:gd name="T24" fmla="*/ 11 w 45"/>
                  <a:gd name="T25" fmla="*/ 25 h 45"/>
                  <a:gd name="T26" fmla="*/ 20 w 45"/>
                  <a:gd name="T27" fmla="*/ 25 h 45"/>
                  <a:gd name="T28" fmla="*/ 20 w 45"/>
                  <a:gd name="T29" fmla="*/ 34 h 45"/>
                  <a:gd name="T30" fmla="*/ 31 w 45"/>
                  <a:gd name="T31" fmla="*/ 23 h 45"/>
                  <a:gd name="T32" fmla="*/ 22 w 45"/>
                  <a:gd name="T33" fmla="*/ 23 h 45"/>
                  <a:gd name="T34" fmla="*/ 22 w 45"/>
                  <a:gd name="T35" fmla="*/ 14 h 45"/>
                  <a:gd name="T36" fmla="*/ 31 w 45"/>
                  <a:gd name="T37" fmla="*/ 14 h 45"/>
                  <a:gd name="T38" fmla="*/ 31 w 45"/>
                  <a:gd name="T39" fmla="*/ 2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 h="45">
                    <a:moveTo>
                      <a:pt x="31" y="5"/>
                    </a:moveTo>
                    <a:cubicBezTo>
                      <a:pt x="27" y="6"/>
                      <a:pt x="21" y="10"/>
                      <a:pt x="18" y="13"/>
                    </a:cubicBezTo>
                    <a:cubicBezTo>
                      <a:pt x="1" y="30"/>
                      <a:pt x="1" y="30"/>
                      <a:pt x="1" y="30"/>
                    </a:cubicBezTo>
                    <a:cubicBezTo>
                      <a:pt x="0" y="31"/>
                      <a:pt x="0" y="34"/>
                      <a:pt x="1" y="35"/>
                    </a:cubicBezTo>
                    <a:cubicBezTo>
                      <a:pt x="10" y="44"/>
                      <a:pt x="10" y="44"/>
                      <a:pt x="10" y="44"/>
                    </a:cubicBezTo>
                    <a:cubicBezTo>
                      <a:pt x="11" y="45"/>
                      <a:pt x="14" y="45"/>
                      <a:pt x="15" y="44"/>
                    </a:cubicBezTo>
                    <a:cubicBezTo>
                      <a:pt x="32" y="27"/>
                      <a:pt x="32" y="27"/>
                      <a:pt x="32" y="27"/>
                    </a:cubicBezTo>
                    <a:cubicBezTo>
                      <a:pt x="35" y="24"/>
                      <a:pt x="39" y="18"/>
                      <a:pt x="40" y="14"/>
                    </a:cubicBezTo>
                    <a:cubicBezTo>
                      <a:pt x="45" y="0"/>
                      <a:pt x="45" y="0"/>
                      <a:pt x="45" y="0"/>
                    </a:cubicBezTo>
                    <a:lnTo>
                      <a:pt x="31" y="5"/>
                    </a:lnTo>
                    <a:close/>
                    <a:moveTo>
                      <a:pt x="20" y="34"/>
                    </a:moveTo>
                    <a:cubicBezTo>
                      <a:pt x="17" y="36"/>
                      <a:pt x="13" y="36"/>
                      <a:pt x="11" y="34"/>
                    </a:cubicBezTo>
                    <a:cubicBezTo>
                      <a:pt x="9" y="32"/>
                      <a:pt x="9" y="28"/>
                      <a:pt x="11" y="25"/>
                    </a:cubicBezTo>
                    <a:cubicBezTo>
                      <a:pt x="13" y="23"/>
                      <a:pt x="17" y="23"/>
                      <a:pt x="20" y="25"/>
                    </a:cubicBezTo>
                    <a:cubicBezTo>
                      <a:pt x="22" y="28"/>
                      <a:pt x="22" y="32"/>
                      <a:pt x="20" y="34"/>
                    </a:cubicBezTo>
                    <a:close/>
                    <a:moveTo>
                      <a:pt x="31" y="23"/>
                    </a:moveTo>
                    <a:cubicBezTo>
                      <a:pt x="29" y="25"/>
                      <a:pt x="25" y="25"/>
                      <a:pt x="22" y="23"/>
                    </a:cubicBezTo>
                    <a:cubicBezTo>
                      <a:pt x="20" y="20"/>
                      <a:pt x="20" y="16"/>
                      <a:pt x="22" y="14"/>
                    </a:cubicBezTo>
                    <a:cubicBezTo>
                      <a:pt x="25" y="12"/>
                      <a:pt x="29" y="12"/>
                      <a:pt x="31" y="14"/>
                    </a:cubicBezTo>
                    <a:cubicBezTo>
                      <a:pt x="33" y="16"/>
                      <a:pt x="33" y="20"/>
                      <a:pt x="31" y="23"/>
                    </a:cubicBezTo>
                    <a:close/>
                  </a:path>
                </a:pathLst>
              </a:custGeom>
              <a:grp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31" name="任意多边形: 形状 41"/>
              <p:cNvSpPr/>
              <p:nvPr/>
            </p:nvSpPr>
            <p:spPr bwMode="auto">
              <a:xfrm>
                <a:off x="6905626" y="5986463"/>
                <a:ext cx="123825" cy="111125"/>
              </a:xfrm>
              <a:custGeom>
                <a:avLst/>
                <a:gdLst>
                  <a:gd name="T0" fmla="*/ 7 w 21"/>
                  <a:gd name="T1" fmla="*/ 17 h 19"/>
                  <a:gd name="T2" fmla="*/ 21 w 21"/>
                  <a:gd name="T3" fmla="*/ 3 h 19"/>
                  <a:gd name="T4" fmla="*/ 10 w 21"/>
                  <a:gd name="T5" fmla="*/ 3 h 19"/>
                  <a:gd name="T6" fmla="*/ 1 w 21"/>
                  <a:gd name="T7" fmla="*/ 12 h 19"/>
                  <a:gd name="T8" fmla="*/ 1 w 21"/>
                  <a:gd name="T9" fmla="*/ 17 h 19"/>
                  <a:gd name="T10" fmla="*/ 7 w 21"/>
                  <a:gd name="T11" fmla="*/ 17 h 19"/>
                </a:gdLst>
                <a:ahLst/>
                <a:cxnLst>
                  <a:cxn ang="0">
                    <a:pos x="T0" y="T1"/>
                  </a:cxn>
                  <a:cxn ang="0">
                    <a:pos x="T2" y="T3"/>
                  </a:cxn>
                  <a:cxn ang="0">
                    <a:pos x="T4" y="T5"/>
                  </a:cxn>
                  <a:cxn ang="0">
                    <a:pos x="T6" y="T7"/>
                  </a:cxn>
                  <a:cxn ang="0">
                    <a:pos x="T8" y="T9"/>
                  </a:cxn>
                  <a:cxn ang="0">
                    <a:pos x="T10" y="T11"/>
                  </a:cxn>
                </a:cxnLst>
                <a:rect l="0" t="0" r="r" b="b"/>
                <a:pathLst>
                  <a:path w="21" h="19">
                    <a:moveTo>
                      <a:pt x="7" y="17"/>
                    </a:moveTo>
                    <a:cubicBezTo>
                      <a:pt x="21" y="3"/>
                      <a:pt x="21" y="3"/>
                      <a:pt x="21" y="3"/>
                    </a:cubicBezTo>
                    <a:cubicBezTo>
                      <a:pt x="18" y="0"/>
                      <a:pt x="13" y="0"/>
                      <a:pt x="10" y="3"/>
                    </a:cubicBezTo>
                    <a:cubicBezTo>
                      <a:pt x="1" y="12"/>
                      <a:pt x="1" y="12"/>
                      <a:pt x="1" y="12"/>
                    </a:cubicBezTo>
                    <a:cubicBezTo>
                      <a:pt x="0" y="13"/>
                      <a:pt x="0" y="16"/>
                      <a:pt x="1" y="17"/>
                    </a:cubicBezTo>
                    <a:cubicBezTo>
                      <a:pt x="3" y="19"/>
                      <a:pt x="5" y="19"/>
                      <a:pt x="7" y="17"/>
                    </a:cubicBezTo>
                    <a:close/>
                  </a:path>
                </a:pathLst>
              </a:custGeom>
              <a:grp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32" name="任意多边形: 形状 42"/>
              <p:cNvSpPr/>
              <p:nvPr/>
            </p:nvSpPr>
            <p:spPr bwMode="auto">
              <a:xfrm>
                <a:off x="7053263" y="6121400"/>
                <a:ext cx="111125" cy="123825"/>
              </a:xfrm>
              <a:custGeom>
                <a:avLst/>
                <a:gdLst>
                  <a:gd name="T0" fmla="*/ 2 w 19"/>
                  <a:gd name="T1" fmla="*/ 14 h 21"/>
                  <a:gd name="T2" fmla="*/ 2 w 19"/>
                  <a:gd name="T3" fmla="*/ 20 h 21"/>
                  <a:gd name="T4" fmla="*/ 7 w 19"/>
                  <a:gd name="T5" fmla="*/ 20 h 21"/>
                  <a:gd name="T6" fmla="*/ 16 w 19"/>
                  <a:gd name="T7" fmla="*/ 11 h 21"/>
                  <a:gd name="T8" fmla="*/ 16 w 19"/>
                  <a:gd name="T9" fmla="*/ 0 h 21"/>
                  <a:gd name="T10" fmla="*/ 2 w 19"/>
                  <a:gd name="T11" fmla="*/ 14 h 21"/>
                </a:gdLst>
                <a:ahLst/>
                <a:cxnLst>
                  <a:cxn ang="0">
                    <a:pos x="T0" y="T1"/>
                  </a:cxn>
                  <a:cxn ang="0">
                    <a:pos x="T2" y="T3"/>
                  </a:cxn>
                  <a:cxn ang="0">
                    <a:pos x="T4" y="T5"/>
                  </a:cxn>
                  <a:cxn ang="0">
                    <a:pos x="T6" y="T7"/>
                  </a:cxn>
                  <a:cxn ang="0">
                    <a:pos x="T8" y="T9"/>
                  </a:cxn>
                  <a:cxn ang="0">
                    <a:pos x="T10" y="T11"/>
                  </a:cxn>
                </a:cxnLst>
                <a:rect l="0" t="0" r="r" b="b"/>
                <a:pathLst>
                  <a:path w="19" h="21">
                    <a:moveTo>
                      <a:pt x="2" y="14"/>
                    </a:moveTo>
                    <a:cubicBezTo>
                      <a:pt x="0" y="16"/>
                      <a:pt x="0" y="18"/>
                      <a:pt x="2" y="20"/>
                    </a:cubicBezTo>
                    <a:cubicBezTo>
                      <a:pt x="3" y="21"/>
                      <a:pt x="6" y="21"/>
                      <a:pt x="7" y="20"/>
                    </a:cubicBezTo>
                    <a:cubicBezTo>
                      <a:pt x="16" y="11"/>
                      <a:pt x="16" y="11"/>
                      <a:pt x="16" y="11"/>
                    </a:cubicBezTo>
                    <a:cubicBezTo>
                      <a:pt x="19" y="8"/>
                      <a:pt x="19" y="3"/>
                      <a:pt x="16" y="0"/>
                    </a:cubicBezTo>
                    <a:lnTo>
                      <a:pt x="2" y="14"/>
                    </a:lnTo>
                    <a:close/>
                  </a:path>
                </a:pathLst>
              </a:custGeom>
              <a:grp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33" name="任意多边形: 形状 43"/>
              <p:cNvSpPr/>
              <p:nvPr/>
            </p:nvSpPr>
            <p:spPr bwMode="auto">
              <a:xfrm>
                <a:off x="6981828" y="6103937"/>
                <a:ext cx="65088" cy="63500"/>
              </a:xfrm>
              <a:custGeom>
                <a:avLst/>
                <a:gdLst>
                  <a:gd name="T0" fmla="*/ 1 w 11"/>
                  <a:gd name="T1" fmla="*/ 2 h 11"/>
                  <a:gd name="T2" fmla="*/ 1 w 11"/>
                  <a:gd name="T3" fmla="*/ 4 h 11"/>
                  <a:gd name="T4" fmla="*/ 7 w 11"/>
                  <a:gd name="T5" fmla="*/ 10 h 11"/>
                  <a:gd name="T6" fmla="*/ 9 w 11"/>
                  <a:gd name="T7" fmla="*/ 10 h 11"/>
                  <a:gd name="T8" fmla="*/ 11 w 11"/>
                  <a:gd name="T9" fmla="*/ 9 h 11"/>
                  <a:gd name="T10" fmla="*/ 2 w 11"/>
                  <a:gd name="T11" fmla="*/ 0 h 11"/>
                  <a:gd name="T12" fmla="*/ 1 w 11"/>
                  <a:gd name="T13" fmla="*/ 2 h 11"/>
                </a:gdLst>
                <a:ahLst/>
                <a:cxnLst>
                  <a:cxn ang="0">
                    <a:pos x="T0" y="T1"/>
                  </a:cxn>
                  <a:cxn ang="0">
                    <a:pos x="T2" y="T3"/>
                  </a:cxn>
                  <a:cxn ang="0">
                    <a:pos x="T4" y="T5"/>
                  </a:cxn>
                  <a:cxn ang="0">
                    <a:pos x="T6" y="T7"/>
                  </a:cxn>
                  <a:cxn ang="0">
                    <a:pos x="T8" y="T9"/>
                  </a:cxn>
                  <a:cxn ang="0">
                    <a:pos x="T10" y="T11"/>
                  </a:cxn>
                  <a:cxn ang="0">
                    <a:pos x="T12" y="T13"/>
                  </a:cxn>
                </a:cxnLst>
                <a:rect l="0" t="0" r="r" b="b"/>
                <a:pathLst>
                  <a:path w="11" h="11">
                    <a:moveTo>
                      <a:pt x="1" y="2"/>
                    </a:moveTo>
                    <a:cubicBezTo>
                      <a:pt x="0" y="2"/>
                      <a:pt x="0" y="4"/>
                      <a:pt x="1" y="4"/>
                    </a:cubicBezTo>
                    <a:cubicBezTo>
                      <a:pt x="7" y="10"/>
                      <a:pt x="7" y="10"/>
                      <a:pt x="7" y="10"/>
                    </a:cubicBezTo>
                    <a:cubicBezTo>
                      <a:pt x="7" y="11"/>
                      <a:pt x="9" y="11"/>
                      <a:pt x="9" y="10"/>
                    </a:cubicBezTo>
                    <a:cubicBezTo>
                      <a:pt x="11" y="9"/>
                      <a:pt x="11" y="9"/>
                      <a:pt x="11" y="9"/>
                    </a:cubicBezTo>
                    <a:cubicBezTo>
                      <a:pt x="2" y="0"/>
                      <a:pt x="2" y="0"/>
                      <a:pt x="2" y="0"/>
                    </a:cubicBezTo>
                    <a:lnTo>
                      <a:pt x="1" y="2"/>
                    </a:lnTo>
                    <a:close/>
                  </a:path>
                </a:pathLst>
              </a:custGeom>
              <a:grp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34" name="任意多边形: 形状 44"/>
              <p:cNvSpPr/>
              <p:nvPr/>
            </p:nvSpPr>
            <p:spPr bwMode="auto">
              <a:xfrm>
                <a:off x="6894513" y="6138863"/>
                <a:ext cx="117475" cy="117475"/>
              </a:xfrm>
              <a:custGeom>
                <a:avLst/>
                <a:gdLst>
                  <a:gd name="T0" fmla="*/ 0 w 20"/>
                  <a:gd name="T1" fmla="*/ 20 h 20"/>
                  <a:gd name="T2" fmla="*/ 16 w 20"/>
                  <a:gd name="T3" fmla="*/ 4 h 20"/>
                  <a:gd name="T4" fmla="*/ 0 w 20"/>
                  <a:gd name="T5" fmla="*/ 20 h 20"/>
                </a:gdLst>
                <a:ahLst/>
                <a:cxnLst>
                  <a:cxn ang="0">
                    <a:pos x="T0" y="T1"/>
                  </a:cxn>
                  <a:cxn ang="0">
                    <a:pos x="T2" y="T3"/>
                  </a:cxn>
                  <a:cxn ang="0">
                    <a:pos x="T4" y="T5"/>
                  </a:cxn>
                </a:cxnLst>
                <a:rect l="0" t="0" r="r" b="b"/>
                <a:pathLst>
                  <a:path w="20" h="20">
                    <a:moveTo>
                      <a:pt x="0" y="20"/>
                    </a:moveTo>
                    <a:cubicBezTo>
                      <a:pt x="8" y="16"/>
                      <a:pt x="20" y="8"/>
                      <a:pt x="16" y="4"/>
                    </a:cubicBezTo>
                    <a:cubicBezTo>
                      <a:pt x="12" y="0"/>
                      <a:pt x="4" y="12"/>
                      <a:pt x="0" y="20"/>
                    </a:cubicBezTo>
                    <a:close/>
                  </a:path>
                </a:pathLst>
              </a:custGeom>
              <a:grp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sp>
          <p:nvSpPr>
            <p:cNvPr id="23" name="任意多边形: 形状 33"/>
            <p:cNvSpPr/>
            <p:nvPr/>
          </p:nvSpPr>
          <p:spPr bwMode="auto">
            <a:xfrm>
              <a:off x="4587594" y="4990370"/>
              <a:ext cx="215945" cy="215945"/>
            </a:xfrm>
            <a:custGeom>
              <a:avLst/>
              <a:gdLst>
                <a:gd name="T0" fmla="*/ 188 w 231"/>
                <a:gd name="T1" fmla="*/ 145 h 231"/>
                <a:gd name="T2" fmla="*/ 188 w 231"/>
                <a:gd name="T3" fmla="*/ 101 h 231"/>
                <a:gd name="T4" fmla="*/ 130 w 231"/>
                <a:gd name="T5" fmla="*/ 101 h 231"/>
                <a:gd name="T6" fmla="*/ 130 w 231"/>
                <a:gd name="T7" fmla="*/ 87 h 231"/>
                <a:gd name="T8" fmla="*/ 173 w 231"/>
                <a:gd name="T9" fmla="*/ 87 h 231"/>
                <a:gd name="T10" fmla="*/ 173 w 231"/>
                <a:gd name="T11" fmla="*/ 0 h 231"/>
                <a:gd name="T12" fmla="*/ 72 w 231"/>
                <a:gd name="T13" fmla="*/ 0 h 231"/>
                <a:gd name="T14" fmla="*/ 72 w 231"/>
                <a:gd name="T15" fmla="*/ 87 h 231"/>
                <a:gd name="T16" fmla="*/ 115 w 231"/>
                <a:gd name="T17" fmla="*/ 87 h 231"/>
                <a:gd name="T18" fmla="*/ 115 w 231"/>
                <a:gd name="T19" fmla="*/ 101 h 231"/>
                <a:gd name="T20" fmla="*/ 43 w 231"/>
                <a:gd name="T21" fmla="*/ 101 h 231"/>
                <a:gd name="T22" fmla="*/ 43 w 231"/>
                <a:gd name="T23" fmla="*/ 145 h 231"/>
                <a:gd name="T24" fmla="*/ 0 w 231"/>
                <a:gd name="T25" fmla="*/ 145 h 231"/>
                <a:gd name="T26" fmla="*/ 0 w 231"/>
                <a:gd name="T27" fmla="*/ 231 h 231"/>
                <a:gd name="T28" fmla="*/ 101 w 231"/>
                <a:gd name="T29" fmla="*/ 231 h 231"/>
                <a:gd name="T30" fmla="*/ 101 w 231"/>
                <a:gd name="T31" fmla="*/ 145 h 231"/>
                <a:gd name="T32" fmla="*/ 58 w 231"/>
                <a:gd name="T33" fmla="*/ 145 h 231"/>
                <a:gd name="T34" fmla="*/ 58 w 231"/>
                <a:gd name="T35" fmla="*/ 116 h 231"/>
                <a:gd name="T36" fmla="*/ 173 w 231"/>
                <a:gd name="T37" fmla="*/ 116 h 231"/>
                <a:gd name="T38" fmla="*/ 173 w 231"/>
                <a:gd name="T39" fmla="*/ 145 h 231"/>
                <a:gd name="T40" fmla="*/ 130 w 231"/>
                <a:gd name="T41" fmla="*/ 145 h 231"/>
                <a:gd name="T42" fmla="*/ 130 w 231"/>
                <a:gd name="T43" fmla="*/ 231 h 231"/>
                <a:gd name="T44" fmla="*/ 231 w 231"/>
                <a:gd name="T45" fmla="*/ 231 h 231"/>
                <a:gd name="T46" fmla="*/ 231 w 231"/>
                <a:gd name="T47" fmla="*/ 145 h 231"/>
                <a:gd name="T48" fmla="*/ 188 w 231"/>
                <a:gd name="T49" fmla="*/ 145 h 231"/>
                <a:gd name="T50" fmla="*/ 87 w 231"/>
                <a:gd name="T51" fmla="*/ 159 h 231"/>
                <a:gd name="T52" fmla="*/ 87 w 231"/>
                <a:gd name="T53" fmla="*/ 173 h 231"/>
                <a:gd name="T54" fmla="*/ 14 w 231"/>
                <a:gd name="T55" fmla="*/ 173 h 231"/>
                <a:gd name="T56" fmla="*/ 14 w 231"/>
                <a:gd name="T57" fmla="*/ 159 h 231"/>
                <a:gd name="T58" fmla="*/ 87 w 231"/>
                <a:gd name="T59" fmla="*/ 159 h 231"/>
                <a:gd name="T60" fmla="*/ 87 w 231"/>
                <a:gd name="T61" fmla="*/ 29 h 231"/>
                <a:gd name="T62" fmla="*/ 87 w 231"/>
                <a:gd name="T63" fmla="*/ 15 h 231"/>
                <a:gd name="T64" fmla="*/ 159 w 231"/>
                <a:gd name="T65" fmla="*/ 15 h 231"/>
                <a:gd name="T66" fmla="*/ 159 w 231"/>
                <a:gd name="T67" fmla="*/ 29 h 231"/>
                <a:gd name="T68" fmla="*/ 87 w 231"/>
                <a:gd name="T69" fmla="*/ 29 h 231"/>
                <a:gd name="T70" fmla="*/ 217 w 231"/>
                <a:gd name="T71" fmla="*/ 173 h 231"/>
                <a:gd name="T72" fmla="*/ 144 w 231"/>
                <a:gd name="T73" fmla="*/ 173 h 231"/>
                <a:gd name="T74" fmla="*/ 144 w 231"/>
                <a:gd name="T75" fmla="*/ 159 h 231"/>
                <a:gd name="T76" fmla="*/ 217 w 231"/>
                <a:gd name="T77" fmla="*/ 159 h 231"/>
                <a:gd name="T78" fmla="*/ 217 w 231"/>
                <a:gd name="T79" fmla="*/ 173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1" h="231">
                  <a:moveTo>
                    <a:pt x="188" y="145"/>
                  </a:moveTo>
                  <a:lnTo>
                    <a:pt x="188" y="101"/>
                  </a:lnTo>
                  <a:lnTo>
                    <a:pt x="130" y="101"/>
                  </a:lnTo>
                  <a:lnTo>
                    <a:pt x="130" y="87"/>
                  </a:lnTo>
                  <a:lnTo>
                    <a:pt x="173" y="87"/>
                  </a:lnTo>
                  <a:lnTo>
                    <a:pt x="173" y="0"/>
                  </a:lnTo>
                  <a:lnTo>
                    <a:pt x="72" y="0"/>
                  </a:lnTo>
                  <a:lnTo>
                    <a:pt x="72" y="87"/>
                  </a:lnTo>
                  <a:lnTo>
                    <a:pt x="115" y="87"/>
                  </a:lnTo>
                  <a:lnTo>
                    <a:pt x="115" y="101"/>
                  </a:lnTo>
                  <a:lnTo>
                    <a:pt x="43" y="101"/>
                  </a:lnTo>
                  <a:lnTo>
                    <a:pt x="43" y="145"/>
                  </a:lnTo>
                  <a:lnTo>
                    <a:pt x="0" y="145"/>
                  </a:lnTo>
                  <a:lnTo>
                    <a:pt x="0" y="231"/>
                  </a:lnTo>
                  <a:lnTo>
                    <a:pt x="101" y="231"/>
                  </a:lnTo>
                  <a:lnTo>
                    <a:pt x="101" y="145"/>
                  </a:lnTo>
                  <a:lnTo>
                    <a:pt x="58" y="145"/>
                  </a:lnTo>
                  <a:lnTo>
                    <a:pt x="58" y="116"/>
                  </a:lnTo>
                  <a:lnTo>
                    <a:pt x="173" y="116"/>
                  </a:lnTo>
                  <a:lnTo>
                    <a:pt x="173" y="145"/>
                  </a:lnTo>
                  <a:lnTo>
                    <a:pt x="130" y="145"/>
                  </a:lnTo>
                  <a:lnTo>
                    <a:pt x="130" y="231"/>
                  </a:lnTo>
                  <a:lnTo>
                    <a:pt x="231" y="231"/>
                  </a:lnTo>
                  <a:lnTo>
                    <a:pt x="231" y="145"/>
                  </a:lnTo>
                  <a:lnTo>
                    <a:pt x="188" y="145"/>
                  </a:lnTo>
                  <a:close/>
                  <a:moveTo>
                    <a:pt x="87" y="159"/>
                  </a:moveTo>
                  <a:lnTo>
                    <a:pt x="87" y="173"/>
                  </a:lnTo>
                  <a:lnTo>
                    <a:pt x="14" y="173"/>
                  </a:lnTo>
                  <a:lnTo>
                    <a:pt x="14" y="159"/>
                  </a:lnTo>
                  <a:lnTo>
                    <a:pt x="87" y="159"/>
                  </a:lnTo>
                  <a:close/>
                  <a:moveTo>
                    <a:pt x="87" y="29"/>
                  </a:moveTo>
                  <a:lnTo>
                    <a:pt x="87" y="15"/>
                  </a:lnTo>
                  <a:lnTo>
                    <a:pt x="159" y="15"/>
                  </a:lnTo>
                  <a:lnTo>
                    <a:pt x="159" y="29"/>
                  </a:lnTo>
                  <a:lnTo>
                    <a:pt x="87" y="29"/>
                  </a:lnTo>
                  <a:close/>
                  <a:moveTo>
                    <a:pt x="217" y="173"/>
                  </a:moveTo>
                  <a:lnTo>
                    <a:pt x="144" y="173"/>
                  </a:lnTo>
                  <a:lnTo>
                    <a:pt x="144" y="159"/>
                  </a:lnTo>
                  <a:lnTo>
                    <a:pt x="217" y="159"/>
                  </a:lnTo>
                  <a:lnTo>
                    <a:pt x="217" y="173"/>
                  </a:lnTo>
                  <a:close/>
                </a:path>
              </a:pathLst>
            </a:custGeom>
            <a:solidFill>
              <a:schemeClr val="bg1"/>
            </a:solidFill>
            <a:ln>
              <a:noFill/>
            </a:ln>
            <a:effec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4" name="文本框 29"/>
            <p:cNvSpPr txBox="1"/>
            <p:nvPr/>
          </p:nvSpPr>
          <p:spPr>
            <a:xfrm>
              <a:off x="4857704" y="2627181"/>
              <a:ext cx="2875785" cy="590504"/>
            </a:xfrm>
            <a:prstGeom prst="rect">
              <a:avLst/>
            </a:prstGeom>
            <a:noFill/>
          </p:spPr>
          <p:txBody>
            <a:bodyPr wrap="none" anchor="ctr" anchorCtr="0">
              <a:normAutofit/>
            </a:bodyPr>
            <a:lstStyle/>
            <a:p>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文本框 30"/>
            <p:cNvSpPr txBox="1"/>
            <p:nvPr/>
          </p:nvSpPr>
          <p:spPr>
            <a:xfrm>
              <a:off x="4857704" y="3169852"/>
              <a:ext cx="2875785" cy="590504"/>
            </a:xfrm>
            <a:prstGeom prst="rect">
              <a:avLst/>
            </a:prstGeom>
            <a:noFill/>
          </p:spPr>
          <p:txBody>
            <a:bodyPr wrap="none" anchor="ctr" anchorCtr="0">
              <a:normAutofit/>
            </a:bodyPr>
            <a:lstStyle/>
            <a:p>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文本框 31"/>
            <p:cNvSpPr txBox="1"/>
            <p:nvPr/>
          </p:nvSpPr>
          <p:spPr>
            <a:xfrm>
              <a:off x="4857704" y="3712522"/>
              <a:ext cx="2875785" cy="590504"/>
            </a:xfrm>
            <a:prstGeom prst="rect">
              <a:avLst/>
            </a:prstGeom>
            <a:noFill/>
          </p:spPr>
          <p:txBody>
            <a:bodyPr wrap="none" anchor="ctr" anchorCtr="0">
              <a:normAutofit/>
            </a:bodyPr>
            <a:lstStyle/>
            <a:p>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32"/>
            <p:cNvSpPr txBox="1"/>
            <p:nvPr/>
          </p:nvSpPr>
          <p:spPr>
            <a:xfrm>
              <a:off x="4857704" y="4255193"/>
              <a:ext cx="2875785" cy="590504"/>
            </a:xfrm>
            <a:prstGeom prst="rect">
              <a:avLst/>
            </a:prstGeom>
            <a:noFill/>
          </p:spPr>
          <p:txBody>
            <a:bodyPr wrap="none" anchor="ctr" anchorCtr="0">
              <a:normAutofit/>
            </a:bodyPr>
            <a:lstStyle/>
            <a:p>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文本框 33"/>
            <p:cNvSpPr txBox="1"/>
            <p:nvPr/>
          </p:nvSpPr>
          <p:spPr>
            <a:xfrm>
              <a:off x="4857704" y="4797864"/>
              <a:ext cx="2875785" cy="590504"/>
            </a:xfrm>
            <a:prstGeom prst="rect">
              <a:avLst/>
            </a:prstGeom>
            <a:noFill/>
          </p:spPr>
          <p:txBody>
            <a:bodyPr wrap="none" anchor="ctr" anchorCtr="0">
              <a:normAutofit/>
            </a:bodyPr>
            <a:lstStyle/>
            <a:p>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文本框 34"/>
            <p:cNvSpPr txBox="1"/>
            <p:nvPr/>
          </p:nvSpPr>
          <p:spPr>
            <a:xfrm>
              <a:off x="4857704" y="5343852"/>
              <a:ext cx="2875785" cy="571174"/>
            </a:xfrm>
            <a:prstGeom prst="rect">
              <a:avLst/>
            </a:prstGeom>
            <a:noFill/>
          </p:spPr>
          <p:txBody>
            <a:bodyPr wrap="none" anchor="ctr" anchorCtr="0">
              <a:normAutofit/>
            </a:bodyPr>
            <a:lstStyle/>
            <a:p>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2" name="组合 41"/>
          <p:cNvGrpSpPr/>
          <p:nvPr/>
        </p:nvGrpSpPr>
        <p:grpSpPr>
          <a:xfrm>
            <a:off x="774642" y="1587491"/>
            <a:ext cx="2035289" cy="2597568"/>
            <a:chOff x="1307468" y="1697288"/>
            <a:chExt cx="2713719" cy="3463424"/>
          </a:xfrm>
        </p:grpSpPr>
        <p:grpSp>
          <p:nvGrpSpPr>
            <p:cNvPr id="43" name="组合 42"/>
            <p:cNvGrpSpPr/>
            <p:nvPr/>
          </p:nvGrpSpPr>
          <p:grpSpPr>
            <a:xfrm>
              <a:off x="1410010" y="1697288"/>
              <a:ext cx="2611177" cy="3463424"/>
              <a:chOff x="1193500" y="1491637"/>
              <a:chExt cx="3761195" cy="3463424"/>
            </a:xfrm>
          </p:grpSpPr>
          <p:grpSp>
            <p:nvGrpSpPr>
              <p:cNvPr id="47" name="组合 46"/>
              <p:cNvGrpSpPr/>
              <p:nvPr/>
            </p:nvGrpSpPr>
            <p:grpSpPr>
              <a:xfrm>
                <a:off x="1193500" y="1491637"/>
                <a:ext cx="3761195" cy="815608"/>
                <a:chOff x="1317257" y="1824875"/>
                <a:chExt cx="3761195" cy="815608"/>
              </a:xfrm>
            </p:grpSpPr>
            <p:sp>
              <p:nvSpPr>
                <p:cNvPr id="54" name="文本框 61"/>
                <p:cNvSpPr txBox="1"/>
                <p:nvPr/>
              </p:nvSpPr>
              <p:spPr>
                <a:xfrm>
                  <a:off x="1317257" y="2132652"/>
                  <a:ext cx="3761195" cy="507831"/>
                </a:xfrm>
                <a:prstGeom prst="rect">
                  <a:avLst/>
                </a:prstGeom>
                <a:noFill/>
              </p:spPr>
              <p:txBody>
                <a:bodyPr wrap="square" lIns="0" tIns="0" rIns="0" bIns="0">
                  <a:normAutofit fontScale="77500" lnSpcReduction="20000"/>
                </a:bodyPr>
                <a:lstStyle/>
                <a:p>
                  <a:pPr>
                    <a:lnSpc>
                      <a:spcPct val="120000"/>
                    </a:lnSpc>
                  </a:pPr>
                  <a:r>
                    <a:rPr lang="zh-CN" altLang="en-US" sz="1000" dirty="0" smtClean="0">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br>
                    <a:rPr lang="zh-CN" altLang="en-US" sz="1000" dirty="0">
                      <a:latin typeface="Arial" panose="020B0604020202020204" pitchFamily="34" charset="0"/>
                      <a:ea typeface="微软雅黑" panose="020B0503020204020204" pitchFamily="34" charset="-122"/>
                      <a:sym typeface="Arial" panose="020B0604020202020204" pitchFamily="34" charset="0"/>
                    </a:rPr>
                  </a:br>
                  <a:endParaRPr lang="zh-CN" altLang="en-US" sz="1000" dirty="0">
                    <a:latin typeface="Arial" panose="020B0604020202020204" pitchFamily="34" charset="0"/>
                    <a:ea typeface="微软雅黑" panose="020B0503020204020204" pitchFamily="34" charset="-122"/>
                    <a:sym typeface="Arial" panose="020B0604020202020204" pitchFamily="34" charset="0"/>
                  </a:endParaRPr>
                </a:p>
              </p:txBody>
            </p:sp>
            <p:sp>
              <p:nvSpPr>
                <p:cNvPr id="55" name="矩形 54"/>
                <p:cNvSpPr/>
                <p:nvPr/>
              </p:nvSpPr>
              <p:spPr>
                <a:xfrm>
                  <a:off x="1317257" y="1824875"/>
                  <a:ext cx="3761195" cy="307777"/>
                </a:xfrm>
                <a:prstGeom prst="rect">
                  <a:avLst/>
                </a:prstGeom>
              </p:spPr>
              <p:txBody>
                <a:bodyPr wrap="none" lIns="0" tIns="0" rIns="0" bIns="0">
                  <a:normAutofit lnSpcReduction="10000"/>
                </a:bodyPr>
                <a:lstStyle/>
                <a:p>
                  <a:r>
                    <a:rPr lang="zh-CN" altLang="en-US" sz="1600" b="1">
                      <a:solidFill>
                        <a:schemeClr val="accent1"/>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1600" b="1">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8" name="组合 47"/>
              <p:cNvGrpSpPr/>
              <p:nvPr/>
            </p:nvGrpSpPr>
            <p:grpSpPr>
              <a:xfrm>
                <a:off x="1193500" y="2815545"/>
                <a:ext cx="3761195" cy="815608"/>
                <a:chOff x="1317257" y="1824875"/>
                <a:chExt cx="3761195" cy="815608"/>
              </a:xfrm>
            </p:grpSpPr>
            <p:sp>
              <p:nvSpPr>
                <p:cNvPr id="52" name="文本框 59"/>
                <p:cNvSpPr txBox="1"/>
                <p:nvPr/>
              </p:nvSpPr>
              <p:spPr>
                <a:xfrm>
                  <a:off x="1317257" y="2132652"/>
                  <a:ext cx="3761195" cy="507831"/>
                </a:xfrm>
                <a:prstGeom prst="rect">
                  <a:avLst/>
                </a:prstGeom>
                <a:noFill/>
              </p:spPr>
              <p:txBody>
                <a:bodyPr wrap="square" lIns="0" tIns="0" rIns="0" bIns="0">
                  <a:normAutofit fontScale="77500" lnSpcReduction="20000"/>
                </a:bodyPr>
                <a:lstStyle/>
                <a:p>
                  <a:pPr>
                    <a:lnSpc>
                      <a:spcPct val="120000"/>
                    </a:lnSpc>
                  </a:pPr>
                  <a:r>
                    <a:rPr lang="zh-CN" altLang="en-US" sz="1000" dirty="0" smtClean="0">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br>
                    <a:rPr lang="zh-CN" altLang="en-US" sz="1000" dirty="0">
                      <a:latin typeface="Arial" panose="020B0604020202020204" pitchFamily="34" charset="0"/>
                      <a:ea typeface="微软雅黑" panose="020B0503020204020204" pitchFamily="34" charset="-122"/>
                      <a:sym typeface="Arial" panose="020B0604020202020204" pitchFamily="34" charset="0"/>
                    </a:rPr>
                  </a:br>
                  <a:endParaRPr lang="zh-CN" altLang="en-US" sz="1000" dirty="0">
                    <a:latin typeface="Arial" panose="020B0604020202020204" pitchFamily="34" charset="0"/>
                    <a:ea typeface="微软雅黑" panose="020B0503020204020204" pitchFamily="34" charset="-122"/>
                    <a:sym typeface="Arial" panose="020B0604020202020204" pitchFamily="34" charset="0"/>
                  </a:endParaRPr>
                </a:p>
              </p:txBody>
            </p:sp>
            <p:sp>
              <p:nvSpPr>
                <p:cNvPr id="53" name="矩形 52"/>
                <p:cNvSpPr/>
                <p:nvPr/>
              </p:nvSpPr>
              <p:spPr>
                <a:xfrm>
                  <a:off x="1317257" y="1824875"/>
                  <a:ext cx="3761195" cy="307777"/>
                </a:xfrm>
                <a:prstGeom prst="rect">
                  <a:avLst/>
                </a:prstGeom>
              </p:spPr>
              <p:txBody>
                <a:bodyPr wrap="none" lIns="0" tIns="0" rIns="0" bIns="0">
                  <a:normAutofit lnSpcReduction="10000"/>
                </a:bodyPr>
                <a:lstStyle/>
                <a:p>
                  <a:r>
                    <a:rPr lang="zh-CN" altLang="en-US" sz="1600" b="1">
                      <a:solidFill>
                        <a:schemeClr val="accent2"/>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1600" b="1">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9" name="组合 48"/>
              <p:cNvGrpSpPr/>
              <p:nvPr/>
            </p:nvGrpSpPr>
            <p:grpSpPr>
              <a:xfrm>
                <a:off x="1193500" y="4139453"/>
                <a:ext cx="3761195" cy="815608"/>
                <a:chOff x="1317257" y="1824875"/>
                <a:chExt cx="3761195" cy="815608"/>
              </a:xfrm>
            </p:grpSpPr>
            <p:sp>
              <p:nvSpPr>
                <p:cNvPr id="50" name="文本框 57"/>
                <p:cNvSpPr txBox="1"/>
                <p:nvPr/>
              </p:nvSpPr>
              <p:spPr>
                <a:xfrm>
                  <a:off x="1317257" y="2132652"/>
                  <a:ext cx="3761195" cy="507831"/>
                </a:xfrm>
                <a:prstGeom prst="rect">
                  <a:avLst/>
                </a:prstGeom>
                <a:noFill/>
              </p:spPr>
              <p:txBody>
                <a:bodyPr wrap="square" lIns="0" tIns="0" rIns="0" bIns="0">
                  <a:normAutofit fontScale="77500" lnSpcReduction="20000"/>
                </a:bodyPr>
                <a:lstStyle/>
                <a:p>
                  <a:pPr>
                    <a:lnSpc>
                      <a:spcPct val="120000"/>
                    </a:lnSpc>
                  </a:pPr>
                  <a:r>
                    <a:rPr lang="zh-CN" altLang="en-US" sz="1000" dirty="0" smtClean="0">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br>
                    <a:rPr lang="zh-CN" altLang="en-US" sz="1000" dirty="0">
                      <a:latin typeface="Arial" panose="020B0604020202020204" pitchFamily="34" charset="0"/>
                      <a:ea typeface="微软雅黑" panose="020B0503020204020204" pitchFamily="34" charset="-122"/>
                      <a:sym typeface="Arial" panose="020B0604020202020204" pitchFamily="34" charset="0"/>
                    </a:rPr>
                  </a:br>
                  <a:endParaRPr lang="zh-CN" altLang="en-US" sz="1000" dirty="0">
                    <a:latin typeface="Arial" panose="020B0604020202020204" pitchFamily="34" charset="0"/>
                    <a:ea typeface="微软雅黑" panose="020B0503020204020204" pitchFamily="34" charset="-122"/>
                    <a:sym typeface="Arial" panose="020B0604020202020204" pitchFamily="34" charset="0"/>
                  </a:endParaRPr>
                </a:p>
              </p:txBody>
            </p:sp>
            <p:sp>
              <p:nvSpPr>
                <p:cNvPr id="51" name="矩形 50"/>
                <p:cNvSpPr/>
                <p:nvPr/>
              </p:nvSpPr>
              <p:spPr>
                <a:xfrm>
                  <a:off x="1317257" y="1824875"/>
                  <a:ext cx="3761195" cy="307777"/>
                </a:xfrm>
                <a:prstGeom prst="rect">
                  <a:avLst/>
                </a:prstGeom>
              </p:spPr>
              <p:txBody>
                <a:bodyPr wrap="none" lIns="0" tIns="0" rIns="0" bIns="0">
                  <a:normAutofit lnSpcReduction="10000"/>
                </a:bodyPr>
                <a:lstStyle/>
                <a:p>
                  <a:r>
                    <a:rPr lang="zh-CN" altLang="en-US" sz="1600" b="1">
                      <a:solidFill>
                        <a:schemeClr val="accent5"/>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1600" b="1">
                    <a:solidFill>
                      <a:schemeClr val="accent5"/>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44" name="组合 43"/>
            <p:cNvGrpSpPr/>
            <p:nvPr/>
          </p:nvGrpSpPr>
          <p:grpSpPr>
            <a:xfrm>
              <a:off x="1307468" y="2710116"/>
              <a:ext cx="2448272" cy="1338747"/>
              <a:chOff x="1307468" y="2924944"/>
              <a:chExt cx="2448272" cy="1338747"/>
            </a:xfrm>
          </p:grpSpPr>
          <p:cxnSp>
            <p:nvCxnSpPr>
              <p:cNvPr id="45" name="直接连接符 44"/>
              <p:cNvCxnSpPr/>
              <p:nvPr/>
            </p:nvCxnSpPr>
            <p:spPr>
              <a:xfrm>
                <a:off x="1307468"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1307468" y="4263691"/>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sp>
        <p:nvSpPr>
          <p:cNvPr id="56" name="矩形 55"/>
          <p:cNvSpPr/>
          <p:nvPr/>
        </p:nvSpPr>
        <p:spPr>
          <a:xfrm>
            <a:off x="1"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2"/>
                                        </p:tgtEl>
                                        <p:attrNameLst>
                                          <p:attrName>style.visibility</p:attrName>
                                        </p:attrNameLst>
                                      </p:cBhvr>
                                      <p:to>
                                        <p:strVal val="visible"/>
                                      </p:to>
                                    </p:set>
                                    <p:anim calcmode="lin" valueType="num">
                                      <p:cBhvr>
                                        <p:cTn id="14" dur="500" fill="hold"/>
                                        <p:tgtEl>
                                          <p:spTgt spid="42"/>
                                        </p:tgtEl>
                                        <p:attrNameLst>
                                          <p:attrName>ppt_w</p:attrName>
                                        </p:attrNameLst>
                                      </p:cBhvr>
                                      <p:tavLst>
                                        <p:tav tm="0">
                                          <p:val>
                                            <p:fltVal val="0"/>
                                          </p:val>
                                        </p:tav>
                                        <p:tav tm="100000">
                                          <p:val>
                                            <p:strVal val="#ppt_w"/>
                                          </p:val>
                                        </p:tav>
                                      </p:tavLst>
                                    </p:anim>
                                    <p:anim calcmode="lin" valueType="num">
                                      <p:cBhvr>
                                        <p:cTn id="15" dur="500" fill="hold"/>
                                        <p:tgtEl>
                                          <p:spTgt spid="42"/>
                                        </p:tgtEl>
                                        <p:attrNameLst>
                                          <p:attrName>ppt_h</p:attrName>
                                        </p:attrNameLst>
                                      </p:cBhvr>
                                      <p:tavLst>
                                        <p:tav tm="0">
                                          <p:val>
                                            <p:fltVal val="0"/>
                                          </p:val>
                                        </p:tav>
                                        <p:tav tm="100000">
                                          <p:val>
                                            <p:strVal val="#ppt_h"/>
                                          </p:val>
                                        </p:tav>
                                      </p:tavLst>
                                    </p:anim>
                                    <p:animEffect transition="in" filter="fade">
                                      <p:cBhvr>
                                        <p:cTn id="1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custDataLst>
              <p:tags r:id="rId1"/>
            </p:custDataLst>
          </p:nvPr>
        </p:nvSpPr>
        <p:spPr>
          <a:xfrm>
            <a:off x="521545" y="459719"/>
            <a:ext cx="8622455" cy="22245"/>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1"/>
          </a:solidFill>
          <a:ln>
            <a:solidFill>
              <a:srgbClr val="88D27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420">
              <a:latin typeface="Arial" panose="020B0604020202020204" pitchFamily="34" charset="0"/>
              <a:ea typeface="微软雅黑" panose="020B0503020204020204" pitchFamily="34" charset="-122"/>
              <a:sym typeface="Arial" panose="020B0604020202020204" pitchFamily="34" charset="0"/>
            </a:endParaRPr>
          </a:p>
        </p:txBody>
      </p:sp>
      <p:sp>
        <p:nvSpPr>
          <p:cNvPr id="5" name="任意多边形 4"/>
          <p:cNvSpPr/>
          <p:nvPr>
            <p:custDataLst>
              <p:tags r:id="rId2"/>
            </p:custDataLst>
          </p:nvPr>
        </p:nvSpPr>
        <p:spPr>
          <a:xfrm>
            <a:off x="1" y="100217"/>
            <a:ext cx="410465" cy="381747"/>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42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Content Placeholder 2"/>
          <p:cNvSpPr txBox="1"/>
          <p:nvPr/>
        </p:nvSpPr>
        <p:spPr>
          <a:xfrm>
            <a:off x="699345" y="161315"/>
            <a:ext cx="2181013" cy="246221"/>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600" dirty="0" smtClean="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具体改善方法</a:t>
            </a:r>
            <a:endParaRPr lang="en-US" sz="1600"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 name="组合 6"/>
          <p:cNvGrpSpPr/>
          <p:nvPr/>
        </p:nvGrpSpPr>
        <p:grpSpPr>
          <a:xfrm>
            <a:off x="584458" y="1140592"/>
            <a:ext cx="7975085" cy="3451038"/>
            <a:chOff x="639042" y="1277044"/>
            <a:chExt cx="10913915" cy="4722751"/>
          </a:xfrm>
        </p:grpSpPr>
        <p:grpSp>
          <p:nvGrpSpPr>
            <p:cNvPr id="8" name="Group 94"/>
            <p:cNvGrpSpPr/>
            <p:nvPr/>
          </p:nvGrpSpPr>
          <p:grpSpPr>
            <a:xfrm>
              <a:off x="2555274" y="1556792"/>
              <a:ext cx="7061201" cy="3544888"/>
              <a:chOff x="2563813" y="2184400"/>
              <a:chExt cx="7061201" cy="3544888"/>
            </a:xfrm>
            <a:solidFill>
              <a:schemeClr val="tx1"/>
            </a:solidFill>
          </p:grpSpPr>
          <p:grpSp>
            <p:nvGrpSpPr>
              <p:cNvPr id="62" name="Group 93"/>
              <p:cNvGrpSpPr/>
              <p:nvPr/>
            </p:nvGrpSpPr>
            <p:grpSpPr>
              <a:xfrm>
                <a:off x="2563813" y="2184400"/>
                <a:ext cx="7061201" cy="3544888"/>
                <a:chOff x="2563813" y="2184400"/>
                <a:chExt cx="7061201" cy="3544888"/>
              </a:xfrm>
              <a:grpFill/>
            </p:grpSpPr>
            <p:grpSp>
              <p:nvGrpSpPr>
                <p:cNvPr id="64" name="Group 91"/>
                <p:cNvGrpSpPr/>
                <p:nvPr/>
              </p:nvGrpSpPr>
              <p:grpSpPr>
                <a:xfrm>
                  <a:off x="3336926" y="2963863"/>
                  <a:ext cx="5502275" cy="1960562"/>
                  <a:chOff x="3336926" y="2963863"/>
                  <a:chExt cx="5502275" cy="1960562"/>
                </a:xfrm>
                <a:grpFill/>
              </p:grpSpPr>
              <p:sp>
                <p:nvSpPr>
                  <p:cNvPr id="71" name="Rectangle 5"/>
                  <p:cNvSpPr>
                    <a:spLocks noChangeArrowheads="1"/>
                  </p:cNvSpPr>
                  <p:nvPr/>
                </p:nvSpPr>
                <p:spPr bwMode="auto">
                  <a:xfrm>
                    <a:off x="4689476" y="3919538"/>
                    <a:ext cx="2790825" cy="76200"/>
                  </a:xfrm>
                  <a:prstGeom prst="rect">
                    <a:avLst/>
                  </a:prstGeom>
                  <a:solidFill>
                    <a:schemeClr val="tx2">
                      <a:lumMod val="20000"/>
                      <a:lumOff val="8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Freeform 6"/>
                  <p:cNvSpPr/>
                  <p:nvPr/>
                </p:nvSpPr>
                <p:spPr bwMode="auto">
                  <a:xfrm>
                    <a:off x="3336926" y="4229100"/>
                    <a:ext cx="703263" cy="695325"/>
                  </a:xfrm>
                  <a:custGeom>
                    <a:avLst/>
                    <a:gdLst>
                      <a:gd name="T0" fmla="*/ 443 w 443"/>
                      <a:gd name="T1" fmla="*/ 33 h 438"/>
                      <a:gd name="T2" fmla="*/ 34 w 443"/>
                      <a:gd name="T3" fmla="*/ 438 h 438"/>
                      <a:gd name="T4" fmla="*/ 0 w 443"/>
                      <a:gd name="T5" fmla="*/ 405 h 438"/>
                      <a:gd name="T6" fmla="*/ 410 w 443"/>
                      <a:gd name="T7" fmla="*/ 0 h 438"/>
                      <a:gd name="T8" fmla="*/ 443 w 443"/>
                      <a:gd name="T9" fmla="*/ 33 h 438"/>
                    </a:gdLst>
                    <a:ahLst/>
                    <a:cxnLst>
                      <a:cxn ang="0">
                        <a:pos x="T0" y="T1"/>
                      </a:cxn>
                      <a:cxn ang="0">
                        <a:pos x="T2" y="T3"/>
                      </a:cxn>
                      <a:cxn ang="0">
                        <a:pos x="T4" y="T5"/>
                      </a:cxn>
                      <a:cxn ang="0">
                        <a:pos x="T6" y="T7"/>
                      </a:cxn>
                      <a:cxn ang="0">
                        <a:pos x="T8" y="T9"/>
                      </a:cxn>
                    </a:cxnLst>
                    <a:rect l="0" t="0" r="r" b="b"/>
                    <a:pathLst>
                      <a:path w="443" h="438">
                        <a:moveTo>
                          <a:pt x="443" y="33"/>
                        </a:moveTo>
                        <a:lnTo>
                          <a:pt x="34" y="438"/>
                        </a:lnTo>
                        <a:lnTo>
                          <a:pt x="0" y="405"/>
                        </a:lnTo>
                        <a:lnTo>
                          <a:pt x="410" y="0"/>
                        </a:lnTo>
                        <a:lnTo>
                          <a:pt x="443" y="33"/>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Freeform 7"/>
                  <p:cNvSpPr/>
                  <p:nvPr/>
                </p:nvSpPr>
                <p:spPr bwMode="auto">
                  <a:xfrm>
                    <a:off x="3348038" y="2967038"/>
                    <a:ext cx="692150" cy="723900"/>
                  </a:xfrm>
                  <a:custGeom>
                    <a:avLst/>
                    <a:gdLst>
                      <a:gd name="T0" fmla="*/ 400 w 436"/>
                      <a:gd name="T1" fmla="*/ 456 h 456"/>
                      <a:gd name="T2" fmla="*/ 0 w 436"/>
                      <a:gd name="T3" fmla="*/ 34 h 456"/>
                      <a:gd name="T4" fmla="*/ 34 w 436"/>
                      <a:gd name="T5" fmla="*/ 0 h 456"/>
                      <a:gd name="T6" fmla="*/ 436 w 436"/>
                      <a:gd name="T7" fmla="*/ 422 h 456"/>
                      <a:gd name="T8" fmla="*/ 400 w 436"/>
                      <a:gd name="T9" fmla="*/ 456 h 456"/>
                    </a:gdLst>
                    <a:ahLst/>
                    <a:cxnLst>
                      <a:cxn ang="0">
                        <a:pos x="T0" y="T1"/>
                      </a:cxn>
                      <a:cxn ang="0">
                        <a:pos x="T2" y="T3"/>
                      </a:cxn>
                      <a:cxn ang="0">
                        <a:pos x="T4" y="T5"/>
                      </a:cxn>
                      <a:cxn ang="0">
                        <a:pos x="T6" y="T7"/>
                      </a:cxn>
                      <a:cxn ang="0">
                        <a:pos x="T8" y="T9"/>
                      </a:cxn>
                    </a:cxnLst>
                    <a:rect l="0" t="0" r="r" b="b"/>
                    <a:pathLst>
                      <a:path w="436" h="456">
                        <a:moveTo>
                          <a:pt x="400" y="456"/>
                        </a:moveTo>
                        <a:lnTo>
                          <a:pt x="0" y="34"/>
                        </a:lnTo>
                        <a:lnTo>
                          <a:pt x="34" y="0"/>
                        </a:lnTo>
                        <a:lnTo>
                          <a:pt x="436" y="422"/>
                        </a:lnTo>
                        <a:lnTo>
                          <a:pt x="400" y="456"/>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Freeform 8"/>
                  <p:cNvSpPr/>
                  <p:nvPr/>
                </p:nvSpPr>
                <p:spPr bwMode="auto">
                  <a:xfrm>
                    <a:off x="8132763" y="4224338"/>
                    <a:ext cx="706438" cy="696913"/>
                  </a:xfrm>
                  <a:custGeom>
                    <a:avLst/>
                    <a:gdLst>
                      <a:gd name="T0" fmla="*/ 0 w 445"/>
                      <a:gd name="T1" fmla="*/ 33 h 439"/>
                      <a:gd name="T2" fmla="*/ 410 w 445"/>
                      <a:gd name="T3" fmla="*/ 439 h 439"/>
                      <a:gd name="T4" fmla="*/ 445 w 445"/>
                      <a:gd name="T5" fmla="*/ 406 h 439"/>
                      <a:gd name="T6" fmla="*/ 34 w 445"/>
                      <a:gd name="T7" fmla="*/ 0 h 439"/>
                      <a:gd name="T8" fmla="*/ 0 w 445"/>
                      <a:gd name="T9" fmla="*/ 33 h 439"/>
                    </a:gdLst>
                    <a:ahLst/>
                    <a:cxnLst>
                      <a:cxn ang="0">
                        <a:pos x="T0" y="T1"/>
                      </a:cxn>
                      <a:cxn ang="0">
                        <a:pos x="T2" y="T3"/>
                      </a:cxn>
                      <a:cxn ang="0">
                        <a:pos x="T4" y="T5"/>
                      </a:cxn>
                      <a:cxn ang="0">
                        <a:pos x="T6" y="T7"/>
                      </a:cxn>
                      <a:cxn ang="0">
                        <a:pos x="T8" y="T9"/>
                      </a:cxn>
                    </a:cxnLst>
                    <a:rect l="0" t="0" r="r" b="b"/>
                    <a:pathLst>
                      <a:path w="445" h="439">
                        <a:moveTo>
                          <a:pt x="0" y="33"/>
                        </a:moveTo>
                        <a:lnTo>
                          <a:pt x="410" y="439"/>
                        </a:lnTo>
                        <a:lnTo>
                          <a:pt x="445" y="406"/>
                        </a:lnTo>
                        <a:lnTo>
                          <a:pt x="34" y="0"/>
                        </a:lnTo>
                        <a:lnTo>
                          <a:pt x="0" y="33"/>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Freeform 9"/>
                  <p:cNvSpPr/>
                  <p:nvPr/>
                </p:nvSpPr>
                <p:spPr bwMode="auto">
                  <a:xfrm>
                    <a:off x="8132763" y="2963863"/>
                    <a:ext cx="692150" cy="722313"/>
                  </a:xfrm>
                  <a:custGeom>
                    <a:avLst/>
                    <a:gdLst>
                      <a:gd name="T0" fmla="*/ 36 w 436"/>
                      <a:gd name="T1" fmla="*/ 455 h 455"/>
                      <a:gd name="T2" fmla="*/ 436 w 436"/>
                      <a:gd name="T3" fmla="*/ 33 h 455"/>
                      <a:gd name="T4" fmla="*/ 403 w 436"/>
                      <a:gd name="T5" fmla="*/ 0 h 455"/>
                      <a:gd name="T6" fmla="*/ 0 w 436"/>
                      <a:gd name="T7" fmla="*/ 422 h 455"/>
                      <a:gd name="T8" fmla="*/ 36 w 436"/>
                      <a:gd name="T9" fmla="*/ 455 h 455"/>
                    </a:gdLst>
                    <a:ahLst/>
                    <a:cxnLst>
                      <a:cxn ang="0">
                        <a:pos x="T0" y="T1"/>
                      </a:cxn>
                      <a:cxn ang="0">
                        <a:pos x="T2" y="T3"/>
                      </a:cxn>
                      <a:cxn ang="0">
                        <a:pos x="T4" y="T5"/>
                      </a:cxn>
                      <a:cxn ang="0">
                        <a:pos x="T6" y="T7"/>
                      </a:cxn>
                      <a:cxn ang="0">
                        <a:pos x="T8" y="T9"/>
                      </a:cxn>
                    </a:cxnLst>
                    <a:rect l="0" t="0" r="r" b="b"/>
                    <a:pathLst>
                      <a:path w="436" h="455">
                        <a:moveTo>
                          <a:pt x="36" y="455"/>
                        </a:moveTo>
                        <a:lnTo>
                          <a:pt x="436" y="33"/>
                        </a:lnTo>
                        <a:lnTo>
                          <a:pt x="403" y="0"/>
                        </a:lnTo>
                        <a:lnTo>
                          <a:pt x="0" y="422"/>
                        </a:lnTo>
                        <a:lnTo>
                          <a:pt x="36" y="455"/>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5" name="Oval 10"/>
                <p:cNvSpPr>
                  <a:spLocks noChangeArrowheads="1"/>
                </p:cNvSpPr>
                <p:nvPr/>
              </p:nvSpPr>
              <p:spPr bwMode="auto">
                <a:xfrm>
                  <a:off x="2563813" y="2184400"/>
                  <a:ext cx="1028700" cy="1035050"/>
                </a:xfrm>
                <a:prstGeom prst="ellipse">
                  <a:avLst/>
                </a:prstGeom>
                <a:solidFill>
                  <a:schemeClr val="tx2">
                    <a:lumMod val="20000"/>
                    <a:lumOff val="80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Oval 13"/>
                <p:cNvSpPr>
                  <a:spLocks noChangeArrowheads="1"/>
                </p:cNvSpPr>
                <p:nvPr/>
              </p:nvSpPr>
              <p:spPr bwMode="auto">
                <a:xfrm>
                  <a:off x="2563813" y="4695825"/>
                  <a:ext cx="1028700" cy="1033463"/>
                </a:xfrm>
                <a:prstGeom prst="ellipse">
                  <a:avLst/>
                </a:prstGeom>
                <a:solidFill>
                  <a:schemeClr val="tx2">
                    <a:lumMod val="20000"/>
                    <a:lumOff val="80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Oval 16"/>
                <p:cNvSpPr>
                  <a:spLocks noChangeArrowheads="1"/>
                </p:cNvSpPr>
                <p:nvPr/>
              </p:nvSpPr>
              <p:spPr bwMode="auto">
                <a:xfrm>
                  <a:off x="3795713" y="3441700"/>
                  <a:ext cx="1028700" cy="1031875"/>
                </a:xfrm>
                <a:prstGeom prst="ellipse">
                  <a:avLst/>
                </a:prstGeom>
                <a:solidFill>
                  <a:schemeClr val="tx2">
                    <a:lumMod val="20000"/>
                    <a:lumOff val="80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Oval 19"/>
                <p:cNvSpPr>
                  <a:spLocks noChangeArrowheads="1"/>
                </p:cNvSpPr>
                <p:nvPr/>
              </p:nvSpPr>
              <p:spPr bwMode="auto">
                <a:xfrm>
                  <a:off x="7340601" y="3441700"/>
                  <a:ext cx="1028700" cy="1031875"/>
                </a:xfrm>
                <a:prstGeom prst="ellipse">
                  <a:avLst/>
                </a:prstGeom>
                <a:solidFill>
                  <a:schemeClr val="tx2">
                    <a:lumMod val="20000"/>
                    <a:lumOff val="80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Oval 22"/>
                <p:cNvSpPr>
                  <a:spLocks noChangeArrowheads="1"/>
                </p:cNvSpPr>
                <p:nvPr/>
              </p:nvSpPr>
              <p:spPr bwMode="auto">
                <a:xfrm>
                  <a:off x="8591551" y="2184400"/>
                  <a:ext cx="1033463" cy="1035050"/>
                </a:xfrm>
                <a:prstGeom prst="ellipse">
                  <a:avLst/>
                </a:prstGeom>
                <a:solidFill>
                  <a:schemeClr val="tx2">
                    <a:lumMod val="20000"/>
                    <a:lumOff val="80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Oval 25"/>
                <p:cNvSpPr>
                  <a:spLocks noChangeArrowheads="1"/>
                </p:cNvSpPr>
                <p:nvPr/>
              </p:nvSpPr>
              <p:spPr bwMode="auto">
                <a:xfrm>
                  <a:off x="8591551" y="4695825"/>
                  <a:ext cx="1033463" cy="1033463"/>
                </a:xfrm>
                <a:prstGeom prst="ellipse">
                  <a:avLst/>
                </a:prstGeom>
                <a:solidFill>
                  <a:schemeClr val="tx2">
                    <a:lumMod val="20000"/>
                    <a:lumOff val="80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3" name="Oval 28"/>
              <p:cNvSpPr>
                <a:spLocks noChangeArrowheads="1"/>
              </p:cNvSpPr>
              <p:nvPr/>
            </p:nvSpPr>
            <p:spPr bwMode="auto">
              <a:xfrm>
                <a:off x="5387976" y="3260725"/>
                <a:ext cx="1393825" cy="1392238"/>
              </a:xfrm>
              <a:prstGeom prst="ellipse">
                <a:avLst/>
              </a:prstGeom>
              <a:solidFill>
                <a:schemeClr val="accent1">
                  <a:lumMod val="20000"/>
                  <a:lumOff val="80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9" name="TextBox 6"/>
            <p:cNvSpPr txBox="1"/>
            <p:nvPr/>
          </p:nvSpPr>
          <p:spPr>
            <a:xfrm>
              <a:off x="728810" y="2818610"/>
              <a:ext cx="1603048" cy="276999"/>
            </a:xfrm>
            <a:prstGeom prst="rect">
              <a:avLst/>
            </a:prstGeom>
            <a:noFill/>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标题文本预设</a:t>
              </a:r>
              <a:endParaRPr lang="en-US" sz="12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Rectangle 1"/>
            <p:cNvSpPr/>
            <p:nvPr/>
          </p:nvSpPr>
          <p:spPr>
            <a:xfrm>
              <a:off x="639042" y="3151993"/>
              <a:ext cx="1782584" cy="769441"/>
            </a:xfrm>
            <a:prstGeom prst="rect">
              <a:avLst/>
            </a:prstGeom>
          </p:spPr>
          <p:txBody>
            <a:bodyPr wrap="square">
              <a:normAutofit fontScale="70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000" dirty="0" smtClean="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点击输入简要文字内容，概括精炼言简意赅的说明分项内容。</a:t>
              </a:r>
              <a:endParaRPr lang="id-ID"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TextBox 8"/>
            <p:cNvSpPr txBox="1"/>
            <p:nvPr/>
          </p:nvSpPr>
          <p:spPr>
            <a:xfrm>
              <a:off x="3878005" y="1277044"/>
              <a:ext cx="1603048" cy="276999"/>
            </a:xfrm>
            <a:prstGeom prst="rect">
              <a:avLst/>
            </a:prstGeom>
            <a:noFill/>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标题文本预设</a:t>
              </a:r>
              <a:endParaRPr lang="en-US" sz="12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Rectangle 9"/>
            <p:cNvSpPr/>
            <p:nvPr/>
          </p:nvSpPr>
          <p:spPr>
            <a:xfrm>
              <a:off x="3788237" y="1610427"/>
              <a:ext cx="1782584" cy="769441"/>
            </a:xfrm>
            <a:prstGeom prst="rect">
              <a:avLst/>
            </a:prstGeom>
          </p:spPr>
          <p:txBody>
            <a:bodyPr wrap="square">
              <a:normAutofit fontScale="70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000" dirty="0" smtClean="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点击输入简要文字内容，概括精炼言简意赅的说明分项内容。</a:t>
              </a:r>
              <a:endParaRPr lang="id-ID"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10"/>
            <p:cNvSpPr txBox="1"/>
            <p:nvPr/>
          </p:nvSpPr>
          <p:spPr>
            <a:xfrm>
              <a:off x="6703247" y="1277044"/>
              <a:ext cx="1603048" cy="276999"/>
            </a:xfrm>
            <a:prstGeom prst="rect">
              <a:avLst/>
            </a:prstGeom>
            <a:noFill/>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标题文本预设</a:t>
              </a:r>
              <a:endParaRPr lang="en-US" sz="12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Rectangle 11"/>
            <p:cNvSpPr/>
            <p:nvPr/>
          </p:nvSpPr>
          <p:spPr>
            <a:xfrm>
              <a:off x="6613479" y="1610427"/>
              <a:ext cx="1782584" cy="769441"/>
            </a:xfrm>
            <a:prstGeom prst="rect">
              <a:avLst/>
            </a:prstGeom>
          </p:spPr>
          <p:txBody>
            <a:bodyPr wrap="square">
              <a:normAutofit fontScale="70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000" dirty="0" smtClean="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点击输入简要文字内容，概括精炼言简意赅的说明分项内容。</a:t>
              </a:r>
              <a:endParaRPr lang="id-ID"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2"/>
            <p:cNvSpPr txBox="1"/>
            <p:nvPr/>
          </p:nvSpPr>
          <p:spPr>
            <a:xfrm>
              <a:off x="9860141" y="2818610"/>
              <a:ext cx="1603048" cy="276999"/>
            </a:xfrm>
            <a:prstGeom prst="rect">
              <a:avLst/>
            </a:prstGeom>
            <a:noFill/>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b="1">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标题文本预设</a:t>
              </a:r>
              <a:endParaRPr lang="en-US" sz="12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Rectangle 13"/>
            <p:cNvSpPr/>
            <p:nvPr/>
          </p:nvSpPr>
          <p:spPr>
            <a:xfrm>
              <a:off x="9770373" y="3151993"/>
              <a:ext cx="1782584" cy="769441"/>
            </a:xfrm>
            <a:prstGeom prst="rect">
              <a:avLst/>
            </a:prstGeom>
          </p:spPr>
          <p:txBody>
            <a:bodyPr wrap="square">
              <a:normAutofit fontScale="70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000" dirty="0" smtClean="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点击输入简要文字内容，概括精炼言简意赅的说明分项内容。</a:t>
              </a:r>
              <a:endParaRPr lang="id-ID"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TextBox 14"/>
            <p:cNvSpPr txBox="1"/>
            <p:nvPr/>
          </p:nvSpPr>
          <p:spPr>
            <a:xfrm>
              <a:off x="4289595" y="4896971"/>
              <a:ext cx="1603048" cy="276999"/>
            </a:xfrm>
            <a:prstGeom prst="rect">
              <a:avLst/>
            </a:prstGeom>
            <a:noFill/>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标题文本预设</a:t>
              </a:r>
              <a:endParaRPr lang="en-US" sz="12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ectangle 15"/>
            <p:cNvSpPr/>
            <p:nvPr/>
          </p:nvSpPr>
          <p:spPr>
            <a:xfrm>
              <a:off x="4199827" y="5230354"/>
              <a:ext cx="1782584" cy="769441"/>
            </a:xfrm>
            <a:prstGeom prst="rect">
              <a:avLst/>
            </a:prstGeom>
          </p:spPr>
          <p:txBody>
            <a:bodyPr wrap="square">
              <a:normAutofit fontScale="70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000" dirty="0" smtClean="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点击输入简要文字内容，概括精炼言简意赅的说明分项内容。</a:t>
              </a:r>
              <a:endParaRPr lang="id-ID"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Box 16"/>
            <p:cNvSpPr txBox="1"/>
            <p:nvPr/>
          </p:nvSpPr>
          <p:spPr>
            <a:xfrm>
              <a:off x="6272671" y="4896971"/>
              <a:ext cx="1603048" cy="276999"/>
            </a:xfrm>
            <a:prstGeom prst="rect">
              <a:avLst/>
            </a:prstGeom>
            <a:noFill/>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b="1">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标题文本预设</a:t>
              </a:r>
              <a:endParaRPr lang="en-US" sz="12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ectangle 17"/>
            <p:cNvSpPr/>
            <p:nvPr/>
          </p:nvSpPr>
          <p:spPr>
            <a:xfrm>
              <a:off x="6182903" y="5230354"/>
              <a:ext cx="1782584" cy="769441"/>
            </a:xfrm>
            <a:prstGeom prst="rect">
              <a:avLst/>
            </a:prstGeom>
          </p:spPr>
          <p:txBody>
            <a:bodyPr wrap="square">
              <a:normAutofit fontScale="70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000" dirty="0" smtClean="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点击输入简要文字内容，概括精炼言简意赅的说明分项内容。</a:t>
              </a:r>
              <a:endParaRPr lang="id-ID"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1" name="Group 37"/>
            <p:cNvGrpSpPr/>
            <p:nvPr/>
          </p:nvGrpSpPr>
          <p:grpSpPr>
            <a:xfrm>
              <a:off x="2363094" y="2554875"/>
              <a:ext cx="407231" cy="432215"/>
              <a:chOff x="2371633" y="3182483"/>
              <a:chExt cx="407231" cy="432215"/>
            </a:xfrm>
            <a:solidFill>
              <a:schemeClr val="tx1"/>
            </a:solidFill>
          </p:grpSpPr>
          <p:cxnSp>
            <p:nvCxnSpPr>
              <p:cNvPr id="59" name="Straight Connector 7"/>
              <p:cNvCxnSpPr/>
              <p:nvPr/>
            </p:nvCxnSpPr>
            <p:spPr>
              <a:xfrm flipH="1">
                <a:off x="2413416" y="3183076"/>
                <a:ext cx="345318" cy="401641"/>
              </a:xfrm>
              <a:prstGeom prst="line">
                <a:avLst/>
              </a:prstGeom>
              <a:grpFill/>
              <a:ln w="19050">
                <a:solidFill>
                  <a:schemeClr val="tx2">
                    <a:lumMod val="20000"/>
                    <a:lumOff val="8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60" name="Oval 35"/>
              <p:cNvSpPr/>
              <p:nvPr/>
            </p:nvSpPr>
            <p:spPr>
              <a:xfrm>
                <a:off x="2371633" y="3524757"/>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Oval 36"/>
              <p:cNvSpPr/>
              <p:nvPr/>
            </p:nvSpPr>
            <p:spPr>
              <a:xfrm>
                <a:off x="2688923" y="3182483"/>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 name="Group 38"/>
            <p:cNvGrpSpPr/>
            <p:nvPr/>
          </p:nvGrpSpPr>
          <p:grpSpPr>
            <a:xfrm flipH="1">
              <a:off x="9461310" y="2464934"/>
              <a:ext cx="407231" cy="432215"/>
              <a:chOff x="2371633" y="3182483"/>
              <a:chExt cx="407231" cy="432215"/>
            </a:xfrm>
            <a:solidFill>
              <a:schemeClr val="tx1"/>
            </a:solidFill>
          </p:grpSpPr>
          <p:cxnSp>
            <p:nvCxnSpPr>
              <p:cNvPr id="56" name="Straight Connector 39"/>
              <p:cNvCxnSpPr/>
              <p:nvPr/>
            </p:nvCxnSpPr>
            <p:spPr>
              <a:xfrm flipH="1">
                <a:off x="2413416" y="3183076"/>
                <a:ext cx="345318" cy="401641"/>
              </a:xfrm>
              <a:prstGeom prst="line">
                <a:avLst/>
              </a:prstGeom>
              <a:grpFill/>
              <a:ln w="19050">
                <a:solidFill>
                  <a:schemeClr val="tx2">
                    <a:lumMod val="20000"/>
                    <a:lumOff val="8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7" name="Oval 40"/>
              <p:cNvSpPr/>
              <p:nvPr/>
            </p:nvSpPr>
            <p:spPr>
              <a:xfrm>
                <a:off x="2371633" y="3524757"/>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Oval 41"/>
              <p:cNvSpPr/>
              <p:nvPr/>
            </p:nvSpPr>
            <p:spPr>
              <a:xfrm>
                <a:off x="2688923" y="3182483"/>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3" name="Group 44"/>
            <p:cNvGrpSpPr/>
            <p:nvPr/>
          </p:nvGrpSpPr>
          <p:grpSpPr>
            <a:xfrm>
              <a:off x="3522881" y="4866989"/>
              <a:ext cx="641856" cy="363365"/>
              <a:chOff x="3531420" y="5494597"/>
              <a:chExt cx="641856" cy="363365"/>
            </a:xfrm>
            <a:solidFill>
              <a:schemeClr val="tx1"/>
            </a:solidFill>
          </p:grpSpPr>
          <p:cxnSp>
            <p:nvCxnSpPr>
              <p:cNvPr id="53" name="Straight Connector 34"/>
              <p:cNvCxnSpPr/>
              <p:nvPr/>
            </p:nvCxnSpPr>
            <p:spPr>
              <a:xfrm>
                <a:off x="3544111" y="5524578"/>
                <a:ext cx="567274" cy="276999"/>
              </a:xfrm>
              <a:prstGeom prst="line">
                <a:avLst/>
              </a:prstGeom>
              <a:grpFill/>
              <a:ln w="19050">
                <a:solidFill>
                  <a:schemeClr val="tx2">
                    <a:lumMod val="20000"/>
                    <a:lumOff val="8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4" name="Oval 42"/>
              <p:cNvSpPr/>
              <p:nvPr/>
            </p:nvSpPr>
            <p:spPr>
              <a:xfrm>
                <a:off x="3531420" y="5494597"/>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Oval 43"/>
              <p:cNvSpPr/>
              <p:nvPr/>
            </p:nvSpPr>
            <p:spPr>
              <a:xfrm>
                <a:off x="4083335" y="5768021"/>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4" name="Group 45"/>
            <p:cNvGrpSpPr/>
            <p:nvPr/>
          </p:nvGrpSpPr>
          <p:grpSpPr>
            <a:xfrm flipH="1">
              <a:off x="7965487" y="4853786"/>
              <a:ext cx="641856" cy="363365"/>
              <a:chOff x="3531420" y="5494597"/>
              <a:chExt cx="641856" cy="363365"/>
            </a:xfrm>
            <a:solidFill>
              <a:schemeClr val="tx1"/>
            </a:solidFill>
          </p:grpSpPr>
          <p:cxnSp>
            <p:nvCxnSpPr>
              <p:cNvPr id="50" name="Straight Connector 46"/>
              <p:cNvCxnSpPr/>
              <p:nvPr/>
            </p:nvCxnSpPr>
            <p:spPr>
              <a:xfrm>
                <a:off x="3544111" y="5524578"/>
                <a:ext cx="567274" cy="276999"/>
              </a:xfrm>
              <a:prstGeom prst="line">
                <a:avLst/>
              </a:prstGeom>
              <a:grpFill/>
              <a:ln w="19050">
                <a:solidFill>
                  <a:schemeClr val="tx2">
                    <a:lumMod val="20000"/>
                    <a:lumOff val="8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1" name="Oval 47"/>
              <p:cNvSpPr/>
              <p:nvPr/>
            </p:nvSpPr>
            <p:spPr>
              <a:xfrm>
                <a:off x="3531420" y="5494597"/>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Oval 48"/>
              <p:cNvSpPr/>
              <p:nvPr/>
            </p:nvSpPr>
            <p:spPr>
              <a:xfrm>
                <a:off x="4083335" y="5768021"/>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5" name="Group 55"/>
            <p:cNvGrpSpPr/>
            <p:nvPr/>
          </p:nvGrpSpPr>
          <p:grpSpPr>
            <a:xfrm>
              <a:off x="4287358" y="2316602"/>
              <a:ext cx="197232" cy="435801"/>
              <a:chOff x="4295897" y="2944210"/>
              <a:chExt cx="197232" cy="435801"/>
            </a:xfrm>
            <a:solidFill>
              <a:schemeClr val="tx1"/>
            </a:solidFill>
          </p:grpSpPr>
          <p:cxnSp>
            <p:nvCxnSpPr>
              <p:cNvPr id="47" name="Straight Connector 26"/>
              <p:cNvCxnSpPr/>
              <p:nvPr/>
            </p:nvCxnSpPr>
            <p:spPr>
              <a:xfrm flipH="1">
                <a:off x="4342750" y="2951092"/>
                <a:ext cx="109329" cy="416893"/>
              </a:xfrm>
              <a:prstGeom prst="line">
                <a:avLst/>
              </a:prstGeom>
              <a:grpFill/>
              <a:ln w="19050">
                <a:solidFill>
                  <a:schemeClr val="tx2">
                    <a:lumMod val="20000"/>
                    <a:lumOff val="8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8" name="Oval 53"/>
              <p:cNvSpPr/>
              <p:nvPr/>
            </p:nvSpPr>
            <p:spPr>
              <a:xfrm>
                <a:off x="4295897" y="3290070"/>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Oval 54"/>
              <p:cNvSpPr/>
              <p:nvPr/>
            </p:nvSpPr>
            <p:spPr>
              <a:xfrm>
                <a:off x="4403188" y="2944210"/>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Group 56"/>
            <p:cNvGrpSpPr/>
            <p:nvPr/>
          </p:nvGrpSpPr>
          <p:grpSpPr>
            <a:xfrm flipH="1">
              <a:off x="7607602" y="2304576"/>
              <a:ext cx="197232" cy="435801"/>
              <a:chOff x="4295897" y="2944210"/>
              <a:chExt cx="197232" cy="435801"/>
            </a:xfrm>
            <a:solidFill>
              <a:schemeClr val="tx1"/>
            </a:solidFill>
          </p:grpSpPr>
          <p:cxnSp>
            <p:nvCxnSpPr>
              <p:cNvPr id="44" name="Straight Connector 57"/>
              <p:cNvCxnSpPr/>
              <p:nvPr/>
            </p:nvCxnSpPr>
            <p:spPr>
              <a:xfrm flipH="1">
                <a:off x="4342750" y="2951092"/>
                <a:ext cx="109329" cy="416893"/>
              </a:xfrm>
              <a:prstGeom prst="line">
                <a:avLst/>
              </a:prstGeom>
              <a:grpFill/>
              <a:ln w="19050">
                <a:solidFill>
                  <a:schemeClr val="tx2">
                    <a:lumMod val="20000"/>
                    <a:lumOff val="8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5" name="Oval 58"/>
              <p:cNvSpPr/>
              <p:nvPr/>
            </p:nvSpPr>
            <p:spPr>
              <a:xfrm>
                <a:off x="4295897" y="3290070"/>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Oval 59"/>
              <p:cNvSpPr/>
              <p:nvPr/>
            </p:nvSpPr>
            <p:spPr>
              <a:xfrm>
                <a:off x="4403188" y="2944210"/>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7" name="Oval 11"/>
            <p:cNvSpPr>
              <a:spLocks noChangeArrowheads="1"/>
            </p:cNvSpPr>
            <p:nvPr/>
          </p:nvSpPr>
          <p:spPr bwMode="auto">
            <a:xfrm>
              <a:off x="2690212" y="1696492"/>
              <a:ext cx="758825" cy="757238"/>
            </a:xfrm>
            <a:prstGeom prst="ellipse">
              <a:avLst/>
            </a:prstGeom>
            <a:solidFill>
              <a:schemeClr val="accent1"/>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Oval 14"/>
            <p:cNvSpPr>
              <a:spLocks noChangeArrowheads="1"/>
            </p:cNvSpPr>
            <p:nvPr/>
          </p:nvSpPr>
          <p:spPr bwMode="auto">
            <a:xfrm>
              <a:off x="2690212" y="4203155"/>
              <a:ext cx="758825" cy="760413"/>
            </a:xfrm>
            <a:prstGeom prst="ellipse">
              <a:avLst/>
            </a:prstGeom>
            <a:solidFill>
              <a:schemeClr val="accent5"/>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Oval 17"/>
            <p:cNvSpPr>
              <a:spLocks noChangeArrowheads="1"/>
            </p:cNvSpPr>
            <p:nvPr/>
          </p:nvSpPr>
          <p:spPr bwMode="auto">
            <a:xfrm>
              <a:off x="3922112" y="2949030"/>
              <a:ext cx="758825" cy="760413"/>
            </a:xfrm>
            <a:prstGeom prst="ellipse">
              <a:avLst/>
            </a:prstGeom>
            <a:solidFill>
              <a:schemeClr val="tx1">
                <a:lumMod val="60000"/>
                <a:lumOff val="40000"/>
              </a:schemeClr>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Oval 20"/>
            <p:cNvSpPr>
              <a:spLocks noChangeArrowheads="1"/>
            </p:cNvSpPr>
            <p:nvPr/>
          </p:nvSpPr>
          <p:spPr bwMode="auto">
            <a:xfrm>
              <a:off x="7466999" y="2949030"/>
              <a:ext cx="758825" cy="760413"/>
            </a:xfrm>
            <a:prstGeom prst="ellipse">
              <a:avLst/>
            </a:prstGeom>
            <a:solidFill>
              <a:schemeClr val="accent3"/>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Oval 23"/>
            <p:cNvSpPr>
              <a:spLocks noChangeArrowheads="1"/>
            </p:cNvSpPr>
            <p:nvPr/>
          </p:nvSpPr>
          <p:spPr bwMode="auto">
            <a:xfrm>
              <a:off x="8722712" y="1696492"/>
              <a:ext cx="754063" cy="757238"/>
            </a:xfrm>
            <a:prstGeom prst="ellipse">
              <a:avLst/>
            </a:prstGeom>
            <a:solidFill>
              <a:schemeClr val="tx1">
                <a:lumMod val="60000"/>
                <a:lumOff val="40000"/>
              </a:schemeClr>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Oval 26"/>
            <p:cNvSpPr>
              <a:spLocks noChangeArrowheads="1"/>
            </p:cNvSpPr>
            <p:nvPr/>
          </p:nvSpPr>
          <p:spPr bwMode="auto">
            <a:xfrm>
              <a:off x="8722712" y="4203155"/>
              <a:ext cx="754063" cy="760413"/>
            </a:xfrm>
            <a:prstGeom prst="ellipse">
              <a:avLst/>
            </a:prstGeom>
            <a:solidFill>
              <a:schemeClr val="accent4"/>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Oval 29"/>
            <p:cNvSpPr>
              <a:spLocks noChangeArrowheads="1"/>
            </p:cNvSpPr>
            <p:nvPr/>
          </p:nvSpPr>
          <p:spPr bwMode="auto">
            <a:xfrm>
              <a:off x="5566762" y="2818855"/>
              <a:ext cx="1022350" cy="1022350"/>
            </a:xfrm>
            <a:prstGeom prst="ellipse">
              <a:avLst/>
            </a:prstGeom>
            <a:solidFill>
              <a:schemeClr val="accent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31"/>
            <p:cNvSpPr/>
            <p:nvPr/>
          </p:nvSpPr>
          <p:spPr bwMode="auto">
            <a:xfrm>
              <a:off x="5368324" y="2441030"/>
              <a:ext cx="709613" cy="414338"/>
            </a:xfrm>
            <a:custGeom>
              <a:avLst/>
              <a:gdLst>
                <a:gd name="T0" fmla="*/ 23 w 189"/>
                <a:gd name="T1" fmla="*/ 104 h 110"/>
                <a:gd name="T2" fmla="*/ 177 w 189"/>
                <a:gd name="T3" fmla="*/ 24 h 110"/>
                <a:gd name="T4" fmla="*/ 189 w 189"/>
                <a:gd name="T5" fmla="*/ 12 h 110"/>
                <a:gd name="T6" fmla="*/ 189 w 189"/>
                <a:gd name="T7" fmla="*/ 12 h 110"/>
                <a:gd name="T8" fmla="*/ 176 w 189"/>
                <a:gd name="T9" fmla="*/ 0 h 110"/>
                <a:gd name="T10" fmla="*/ 4 w 189"/>
                <a:gd name="T11" fmla="*/ 89 h 110"/>
                <a:gd name="T12" fmla="*/ 7 w 189"/>
                <a:gd name="T13" fmla="*/ 106 h 110"/>
                <a:gd name="T14" fmla="*/ 7 w 189"/>
                <a:gd name="T15" fmla="*/ 107 h 110"/>
                <a:gd name="T16" fmla="*/ 23 w 189"/>
                <a:gd name="T17" fmla="*/ 10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9" h="110">
                  <a:moveTo>
                    <a:pt x="23" y="104"/>
                  </a:moveTo>
                  <a:cubicBezTo>
                    <a:pt x="60" y="58"/>
                    <a:pt x="115" y="28"/>
                    <a:pt x="177" y="24"/>
                  </a:cubicBezTo>
                  <a:cubicBezTo>
                    <a:pt x="184" y="24"/>
                    <a:pt x="189" y="19"/>
                    <a:pt x="189" y="12"/>
                  </a:cubicBezTo>
                  <a:cubicBezTo>
                    <a:pt x="189" y="12"/>
                    <a:pt x="189" y="12"/>
                    <a:pt x="189" y="12"/>
                  </a:cubicBezTo>
                  <a:cubicBezTo>
                    <a:pt x="189" y="5"/>
                    <a:pt x="183" y="0"/>
                    <a:pt x="176" y="0"/>
                  </a:cubicBezTo>
                  <a:cubicBezTo>
                    <a:pt x="106" y="4"/>
                    <a:pt x="45" y="38"/>
                    <a:pt x="4" y="89"/>
                  </a:cubicBezTo>
                  <a:cubicBezTo>
                    <a:pt x="0" y="95"/>
                    <a:pt x="1" y="103"/>
                    <a:pt x="7" y="106"/>
                  </a:cubicBezTo>
                  <a:cubicBezTo>
                    <a:pt x="7" y="107"/>
                    <a:pt x="7" y="107"/>
                    <a:pt x="7" y="107"/>
                  </a:cubicBezTo>
                  <a:cubicBezTo>
                    <a:pt x="13" y="110"/>
                    <a:pt x="19" y="109"/>
                    <a:pt x="23" y="104"/>
                  </a:cubicBezTo>
                  <a:close/>
                </a:path>
              </a:pathLst>
            </a:custGeom>
            <a:solidFill>
              <a:schemeClr val="accent1">
                <a:lumMod val="40000"/>
                <a:lumOff val="60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32"/>
            <p:cNvSpPr/>
            <p:nvPr/>
          </p:nvSpPr>
          <p:spPr bwMode="auto">
            <a:xfrm>
              <a:off x="6141437" y="2445792"/>
              <a:ext cx="822325" cy="1287463"/>
            </a:xfrm>
            <a:custGeom>
              <a:avLst/>
              <a:gdLst>
                <a:gd name="T0" fmla="*/ 195 w 219"/>
                <a:gd name="T1" fmla="*/ 235 h 342"/>
                <a:gd name="T2" fmla="*/ 175 w 219"/>
                <a:gd name="T3" fmla="*/ 323 h 342"/>
                <a:gd name="T4" fmla="*/ 179 w 219"/>
                <a:gd name="T5" fmla="*/ 337 h 342"/>
                <a:gd name="T6" fmla="*/ 179 w 219"/>
                <a:gd name="T7" fmla="*/ 337 h 342"/>
                <a:gd name="T8" fmla="*/ 197 w 219"/>
                <a:gd name="T9" fmla="*/ 333 h 342"/>
                <a:gd name="T10" fmla="*/ 219 w 219"/>
                <a:gd name="T11" fmla="*/ 235 h 342"/>
                <a:gd name="T12" fmla="*/ 13 w 219"/>
                <a:gd name="T13" fmla="*/ 1 h 342"/>
                <a:gd name="T14" fmla="*/ 0 w 219"/>
                <a:gd name="T15" fmla="*/ 13 h 342"/>
                <a:gd name="T16" fmla="*/ 0 w 219"/>
                <a:gd name="T17" fmla="*/ 13 h 342"/>
                <a:gd name="T18" fmla="*/ 10 w 219"/>
                <a:gd name="T19" fmla="*/ 25 h 342"/>
                <a:gd name="T20" fmla="*/ 195 w 219"/>
                <a:gd name="T21" fmla="*/ 235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9" h="342">
                  <a:moveTo>
                    <a:pt x="195" y="235"/>
                  </a:moveTo>
                  <a:cubicBezTo>
                    <a:pt x="195" y="266"/>
                    <a:pt x="188" y="296"/>
                    <a:pt x="175" y="323"/>
                  </a:cubicBezTo>
                  <a:cubicBezTo>
                    <a:pt x="173" y="328"/>
                    <a:pt x="175" y="334"/>
                    <a:pt x="179" y="337"/>
                  </a:cubicBezTo>
                  <a:cubicBezTo>
                    <a:pt x="179" y="337"/>
                    <a:pt x="179" y="337"/>
                    <a:pt x="179" y="337"/>
                  </a:cubicBezTo>
                  <a:cubicBezTo>
                    <a:pt x="185" y="342"/>
                    <a:pt x="194" y="340"/>
                    <a:pt x="197" y="333"/>
                  </a:cubicBezTo>
                  <a:cubicBezTo>
                    <a:pt x="211" y="303"/>
                    <a:pt x="219" y="270"/>
                    <a:pt x="219" y="235"/>
                  </a:cubicBezTo>
                  <a:cubicBezTo>
                    <a:pt x="219" y="115"/>
                    <a:pt x="129" y="16"/>
                    <a:pt x="13" y="1"/>
                  </a:cubicBezTo>
                  <a:cubicBezTo>
                    <a:pt x="6" y="0"/>
                    <a:pt x="0" y="6"/>
                    <a:pt x="0" y="13"/>
                  </a:cubicBezTo>
                  <a:cubicBezTo>
                    <a:pt x="0" y="13"/>
                    <a:pt x="0" y="13"/>
                    <a:pt x="0" y="13"/>
                  </a:cubicBezTo>
                  <a:cubicBezTo>
                    <a:pt x="0" y="19"/>
                    <a:pt x="4" y="24"/>
                    <a:pt x="10" y="25"/>
                  </a:cubicBezTo>
                  <a:cubicBezTo>
                    <a:pt x="114" y="38"/>
                    <a:pt x="195" y="127"/>
                    <a:pt x="195" y="235"/>
                  </a:cubicBezTo>
                  <a:close/>
                </a:path>
              </a:pathLst>
            </a:custGeom>
            <a:solidFill>
              <a:schemeClr val="accent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33"/>
            <p:cNvSpPr/>
            <p:nvPr/>
          </p:nvSpPr>
          <p:spPr bwMode="auto">
            <a:xfrm>
              <a:off x="5187349" y="2871242"/>
              <a:ext cx="1638300" cy="1354138"/>
            </a:xfrm>
            <a:custGeom>
              <a:avLst/>
              <a:gdLst>
                <a:gd name="T0" fmla="*/ 413 w 436"/>
                <a:gd name="T1" fmla="*/ 240 h 360"/>
                <a:gd name="T2" fmla="*/ 189 w 436"/>
                <a:gd name="T3" fmla="*/ 329 h 360"/>
                <a:gd name="T4" fmla="*/ 30 w 436"/>
                <a:gd name="T5" fmla="*/ 170 h 360"/>
                <a:gd name="T6" fmla="*/ 51 w 436"/>
                <a:gd name="T7" fmla="*/ 19 h 360"/>
                <a:gd name="T8" fmla="*/ 47 w 436"/>
                <a:gd name="T9" fmla="*/ 3 h 360"/>
                <a:gd name="T10" fmla="*/ 47 w 436"/>
                <a:gd name="T11" fmla="*/ 3 h 360"/>
                <a:gd name="T12" fmla="*/ 30 w 436"/>
                <a:gd name="T13" fmla="*/ 7 h 360"/>
                <a:gd name="T14" fmla="*/ 1 w 436"/>
                <a:gd name="T15" fmla="*/ 128 h 360"/>
                <a:gd name="T16" fmla="*/ 229 w 436"/>
                <a:gd name="T17" fmla="*/ 358 h 360"/>
                <a:gd name="T18" fmla="*/ 432 w 436"/>
                <a:gd name="T19" fmla="*/ 254 h 360"/>
                <a:gd name="T20" fmla="*/ 430 w 436"/>
                <a:gd name="T21" fmla="*/ 238 h 360"/>
                <a:gd name="T22" fmla="*/ 430 w 436"/>
                <a:gd name="T23" fmla="*/ 238 h 360"/>
                <a:gd name="T24" fmla="*/ 413 w 436"/>
                <a:gd name="T25" fmla="*/ 24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6" h="360">
                  <a:moveTo>
                    <a:pt x="413" y="240"/>
                  </a:moveTo>
                  <a:cubicBezTo>
                    <a:pt x="366" y="309"/>
                    <a:pt x="282" y="349"/>
                    <a:pt x="189" y="329"/>
                  </a:cubicBezTo>
                  <a:cubicBezTo>
                    <a:pt x="110" y="312"/>
                    <a:pt x="47" y="249"/>
                    <a:pt x="30" y="170"/>
                  </a:cubicBezTo>
                  <a:cubicBezTo>
                    <a:pt x="18" y="115"/>
                    <a:pt x="27" y="62"/>
                    <a:pt x="51" y="19"/>
                  </a:cubicBezTo>
                  <a:cubicBezTo>
                    <a:pt x="54" y="14"/>
                    <a:pt x="53" y="6"/>
                    <a:pt x="47" y="3"/>
                  </a:cubicBezTo>
                  <a:cubicBezTo>
                    <a:pt x="47" y="3"/>
                    <a:pt x="47" y="3"/>
                    <a:pt x="47" y="3"/>
                  </a:cubicBezTo>
                  <a:cubicBezTo>
                    <a:pt x="41" y="0"/>
                    <a:pt x="34" y="1"/>
                    <a:pt x="30" y="7"/>
                  </a:cubicBezTo>
                  <a:cubicBezTo>
                    <a:pt x="10" y="43"/>
                    <a:pt x="0" y="84"/>
                    <a:pt x="1" y="128"/>
                  </a:cubicBezTo>
                  <a:cubicBezTo>
                    <a:pt x="4" y="253"/>
                    <a:pt x="105" y="354"/>
                    <a:pt x="229" y="358"/>
                  </a:cubicBezTo>
                  <a:cubicBezTo>
                    <a:pt x="314" y="360"/>
                    <a:pt x="389" y="318"/>
                    <a:pt x="432" y="254"/>
                  </a:cubicBezTo>
                  <a:cubicBezTo>
                    <a:pt x="436" y="249"/>
                    <a:pt x="435" y="242"/>
                    <a:pt x="430" y="238"/>
                  </a:cubicBezTo>
                  <a:cubicBezTo>
                    <a:pt x="430" y="238"/>
                    <a:pt x="430" y="238"/>
                    <a:pt x="430" y="238"/>
                  </a:cubicBezTo>
                  <a:cubicBezTo>
                    <a:pt x="425" y="233"/>
                    <a:pt x="417" y="234"/>
                    <a:pt x="413" y="24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Oval 12"/>
            <p:cNvSpPr>
              <a:spLocks noChangeArrowheads="1"/>
            </p:cNvSpPr>
            <p:nvPr/>
          </p:nvSpPr>
          <p:spPr bwMode="auto">
            <a:xfrm>
              <a:off x="2941527" y="1877078"/>
              <a:ext cx="256196" cy="396450"/>
            </a:xfrm>
            <a:custGeom>
              <a:avLst/>
              <a:gdLst>
                <a:gd name="connsiteX0" fmla="*/ 182768 w 217488"/>
                <a:gd name="connsiteY0" fmla="*/ 277515 h 336550"/>
                <a:gd name="connsiteX1" fmla="*/ 156139 w 217488"/>
                <a:gd name="connsiteY1" fmla="*/ 283964 h 336550"/>
                <a:gd name="connsiteX2" fmla="*/ 152145 w 217488"/>
                <a:gd name="connsiteY2" fmla="*/ 292993 h 336550"/>
                <a:gd name="connsiteX3" fmla="*/ 158802 w 217488"/>
                <a:gd name="connsiteY3" fmla="*/ 296863 h 336550"/>
                <a:gd name="connsiteX4" fmla="*/ 160133 w 217488"/>
                <a:gd name="connsiteY4" fmla="*/ 296863 h 336550"/>
                <a:gd name="connsiteX5" fmla="*/ 186762 w 217488"/>
                <a:gd name="connsiteY5" fmla="*/ 290414 h 336550"/>
                <a:gd name="connsiteX6" fmla="*/ 190757 w 217488"/>
                <a:gd name="connsiteY6" fmla="*/ 282674 h 336550"/>
                <a:gd name="connsiteX7" fmla="*/ 182768 w 217488"/>
                <a:gd name="connsiteY7" fmla="*/ 277515 h 336550"/>
                <a:gd name="connsiteX8" fmla="*/ 34720 w 217488"/>
                <a:gd name="connsiteY8" fmla="*/ 277515 h 336550"/>
                <a:gd name="connsiteX9" fmla="*/ 26732 w 217488"/>
                <a:gd name="connsiteY9" fmla="*/ 282674 h 336550"/>
                <a:gd name="connsiteX10" fmla="*/ 30726 w 217488"/>
                <a:gd name="connsiteY10" fmla="*/ 290414 h 336550"/>
                <a:gd name="connsiteX11" fmla="*/ 57355 w 217488"/>
                <a:gd name="connsiteY11" fmla="*/ 296863 h 336550"/>
                <a:gd name="connsiteX12" fmla="*/ 58686 w 217488"/>
                <a:gd name="connsiteY12" fmla="*/ 296863 h 336550"/>
                <a:gd name="connsiteX13" fmla="*/ 65344 w 217488"/>
                <a:gd name="connsiteY13" fmla="*/ 292993 h 336550"/>
                <a:gd name="connsiteX14" fmla="*/ 61349 w 217488"/>
                <a:gd name="connsiteY14" fmla="*/ 283964 h 336550"/>
                <a:gd name="connsiteX15" fmla="*/ 34720 w 217488"/>
                <a:gd name="connsiteY15" fmla="*/ 277515 h 336550"/>
                <a:gd name="connsiteX16" fmla="*/ 108745 w 217488"/>
                <a:gd name="connsiteY16" fmla="*/ 271463 h 336550"/>
                <a:gd name="connsiteX17" fmla="*/ 87313 w 217488"/>
                <a:gd name="connsiteY17" fmla="*/ 292101 h 336550"/>
                <a:gd name="connsiteX18" fmla="*/ 108745 w 217488"/>
                <a:gd name="connsiteY18" fmla="*/ 312739 h 336550"/>
                <a:gd name="connsiteX19" fmla="*/ 130177 w 217488"/>
                <a:gd name="connsiteY19" fmla="*/ 292101 h 336550"/>
                <a:gd name="connsiteX20" fmla="*/ 108745 w 217488"/>
                <a:gd name="connsiteY20" fmla="*/ 271463 h 336550"/>
                <a:gd name="connsiteX21" fmla="*/ 27469 w 217488"/>
                <a:gd name="connsiteY21" fmla="*/ 38100 h 336550"/>
                <a:gd name="connsiteX22" fmla="*/ 22225 w 217488"/>
                <a:gd name="connsiteY22" fmla="*/ 42049 h 336550"/>
                <a:gd name="connsiteX23" fmla="*/ 22225 w 217488"/>
                <a:gd name="connsiteY23" fmla="*/ 240798 h 336550"/>
                <a:gd name="connsiteX24" fmla="*/ 27469 w 217488"/>
                <a:gd name="connsiteY24" fmla="*/ 246063 h 336550"/>
                <a:gd name="connsiteX25" fmla="*/ 190019 w 217488"/>
                <a:gd name="connsiteY25" fmla="*/ 246063 h 336550"/>
                <a:gd name="connsiteX26" fmla="*/ 195263 w 217488"/>
                <a:gd name="connsiteY26" fmla="*/ 240798 h 336550"/>
                <a:gd name="connsiteX27" fmla="*/ 195263 w 217488"/>
                <a:gd name="connsiteY27" fmla="*/ 42049 h 336550"/>
                <a:gd name="connsiteX28" fmla="*/ 190019 w 217488"/>
                <a:gd name="connsiteY28" fmla="*/ 38100 h 336550"/>
                <a:gd name="connsiteX29" fmla="*/ 27469 w 217488"/>
                <a:gd name="connsiteY29" fmla="*/ 38100 h 336550"/>
                <a:gd name="connsiteX30" fmla="*/ 92869 w 217488"/>
                <a:gd name="connsiteY30" fmla="*/ 15875 h 336550"/>
                <a:gd name="connsiteX31" fmla="*/ 88900 w 217488"/>
                <a:gd name="connsiteY31" fmla="*/ 19957 h 336550"/>
                <a:gd name="connsiteX32" fmla="*/ 92869 w 217488"/>
                <a:gd name="connsiteY32" fmla="*/ 25400 h 336550"/>
                <a:gd name="connsiteX33" fmla="*/ 124619 w 217488"/>
                <a:gd name="connsiteY33" fmla="*/ 25400 h 336550"/>
                <a:gd name="connsiteX34" fmla="*/ 128588 w 217488"/>
                <a:gd name="connsiteY34" fmla="*/ 19957 h 336550"/>
                <a:gd name="connsiteX35" fmla="*/ 124619 w 217488"/>
                <a:gd name="connsiteY35" fmla="*/ 15875 h 336550"/>
                <a:gd name="connsiteX36" fmla="*/ 92869 w 217488"/>
                <a:gd name="connsiteY36" fmla="*/ 15875 h 336550"/>
                <a:gd name="connsiteX37" fmla="*/ 19652 w 217488"/>
                <a:gd name="connsiteY37" fmla="*/ 0 h 336550"/>
                <a:gd name="connsiteX38" fmla="*/ 197836 w 217488"/>
                <a:gd name="connsiteY38" fmla="*/ 0 h 336550"/>
                <a:gd name="connsiteX39" fmla="*/ 217488 w 217488"/>
                <a:gd name="connsiteY39" fmla="*/ 18405 h 336550"/>
                <a:gd name="connsiteX40" fmla="*/ 217488 w 217488"/>
                <a:gd name="connsiteY40" fmla="*/ 318145 h 336550"/>
                <a:gd name="connsiteX41" fmla="*/ 197836 w 217488"/>
                <a:gd name="connsiteY41" fmla="*/ 336550 h 336550"/>
                <a:gd name="connsiteX42" fmla="*/ 19652 w 217488"/>
                <a:gd name="connsiteY42" fmla="*/ 336550 h 336550"/>
                <a:gd name="connsiteX43" fmla="*/ 0 w 217488"/>
                <a:gd name="connsiteY43" fmla="*/ 318145 h 336550"/>
                <a:gd name="connsiteX44" fmla="*/ 0 w 217488"/>
                <a:gd name="connsiteY44" fmla="*/ 18405 h 336550"/>
                <a:gd name="connsiteX45" fmla="*/ 19652 w 217488"/>
                <a:gd name="connsiteY4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17488" h="336550">
                  <a:moveTo>
                    <a:pt x="182768" y="277515"/>
                  </a:moveTo>
                  <a:cubicBezTo>
                    <a:pt x="182768" y="277515"/>
                    <a:pt x="182768" y="277515"/>
                    <a:pt x="156139" y="283964"/>
                  </a:cubicBezTo>
                  <a:cubicBezTo>
                    <a:pt x="153476" y="285254"/>
                    <a:pt x="150813" y="289124"/>
                    <a:pt x="152145" y="292993"/>
                  </a:cubicBezTo>
                  <a:cubicBezTo>
                    <a:pt x="152145" y="295573"/>
                    <a:pt x="156139" y="296863"/>
                    <a:pt x="158802" y="296863"/>
                  </a:cubicBezTo>
                  <a:cubicBezTo>
                    <a:pt x="158802" y="296863"/>
                    <a:pt x="160133" y="296863"/>
                    <a:pt x="160133" y="296863"/>
                  </a:cubicBezTo>
                  <a:cubicBezTo>
                    <a:pt x="160133" y="296863"/>
                    <a:pt x="160133" y="296863"/>
                    <a:pt x="186762" y="290414"/>
                  </a:cubicBezTo>
                  <a:cubicBezTo>
                    <a:pt x="189425" y="289124"/>
                    <a:pt x="192088" y="285254"/>
                    <a:pt x="190757" y="282674"/>
                  </a:cubicBezTo>
                  <a:cubicBezTo>
                    <a:pt x="190757" y="278805"/>
                    <a:pt x="186762" y="276225"/>
                    <a:pt x="182768" y="277515"/>
                  </a:cubicBezTo>
                  <a:close/>
                  <a:moveTo>
                    <a:pt x="34720" y="277515"/>
                  </a:moveTo>
                  <a:cubicBezTo>
                    <a:pt x="30726" y="276225"/>
                    <a:pt x="26732" y="278805"/>
                    <a:pt x="26732" y="282674"/>
                  </a:cubicBezTo>
                  <a:cubicBezTo>
                    <a:pt x="25400" y="285254"/>
                    <a:pt x="28063" y="289124"/>
                    <a:pt x="30726" y="290414"/>
                  </a:cubicBezTo>
                  <a:cubicBezTo>
                    <a:pt x="30726" y="290414"/>
                    <a:pt x="30726" y="290414"/>
                    <a:pt x="57355" y="296863"/>
                  </a:cubicBezTo>
                  <a:cubicBezTo>
                    <a:pt x="57355" y="296863"/>
                    <a:pt x="58686" y="296863"/>
                    <a:pt x="58686" y="296863"/>
                  </a:cubicBezTo>
                  <a:cubicBezTo>
                    <a:pt x="61349" y="296863"/>
                    <a:pt x="65344" y="295573"/>
                    <a:pt x="65344" y="292993"/>
                  </a:cubicBezTo>
                  <a:cubicBezTo>
                    <a:pt x="66675" y="289124"/>
                    <a:pt x="64012" y="285254"/>
                    <a:pt x="61349" y="283964"/>
                  </a:cubicBezTo>
                  <a:cubicBezTo>
                    <a:pt x="61349" y="283964"/>
                    <a:pt x="61349" y="283964"/>
                    <a:pt x="34720" y="277515"/>
                  </a:cubicBezTo>
                  <a:close/>
                  <a:moveTo>
                    <a:pt x="108745" y="271463"/>
                  </a:moveTo>
                  <a:cubicBezTo>
                    <a:pt x="96908" y="271463"/>
                    <a:pt x="87313" y="280703"/>
                    <a:pt x="87313" y="292101"/>
                  </a:cubicBezTo>
                  <a:cubicBezTo>
                    <a:pt x="87313" y="303499"/>
                    <a:pt x="96908" y="312739"/>
                    <a:pt x="108745" y="312739"/>
                  </a:cubicBezTo>
                  <a:cubicBezTo>
                    <a:pt x="120582" y="312739"/>
                    <a:pt x="130177" y="303499"/>
                    <a:pt x="130177" y="292101"/>
                  </a:cubicBezTo>
                  <a:cubicBezTo>
                    <a:pt x="130177" y="280703"/>
                    <a:pt x="120582" y="271463"/>
                    <a:pt x="108745" y="271463"/>
                  </a:cubicBezTo>
                  <a:close/>
                  <a:moveTo>
                    <a:pt x="27469" y="38100"/>
                  </a:moveTo>
                  <a:cubicBezTo>
                    <a:pt x="24847" y="38100"/>
                    <a:pt x="22225" y="39416"/>
                    <a:pt x="22225" y="42049"/>
                  </a:cubicBezTo>
                  <a:cubicBezTo>
                    <a:pt x="22225" y="42049"/>
                    <a:pt x="22225" y="42049"/>
                    <a:pt x="22225" y="240798"/>
                  </a:cubicBezTo>
                  <a:cubicBezTo>
                    <a:pt x="22225" y="243431"/>
                    <a:pt x="24847" y="246063"/>
                    <a:pt x="27469" y="246063"/>
                  </a:cubicBezTo>
                  <a:cubicBezTo>
                    <a:pt x="27469" y="246063"/>
                    <a:pt x="27469" y="246063"/>
                    <a:pt x="190019" y="246063"/>
                  </a:cubicBezTo>
                  <a:cubicBezTo>
                    <a:pt x="192641" y="246063"/>
                    <a:pt x="195263" y="243431"/>
                    <a:pt x="195263" y="240798"/>
                  </a:cubicBezTo>
                  <a:lnTo>
                    <a:pt x="195263" y="42049"/>
                  </a:lnTo>
                  <a:cubicBezTo>
                    <a:pt x="195263" y="39416"/>
                    <a:pt x="192641" y="38100"/>
                    <a:pt x="190019" y="38100"/>
                  </a:cubicBezTo>
                  <a:cubicBezTo>
                    <a:pt x="190019" y="38100"/>
                    <a:pt x="190019" y="38100"/>
                    <a:pt x="27469" y="38100"/>
                  </a:cubicBezTo>
                  <a:close/>
                  <a:moveTo>
                    <a:pt x="92869" y="15875"/>
                  </a:moveTo>
                  <a:cubicBezTo>
                    <a:pt x="90223" y="15875"/>
                    <a:pt x="88900" y="17236"/>
                    <a:pt x="88900" y="19957"/>
                  </a:cubicBezTo>
                  <a:cubicBezTo>
                    <a:pt x="88900" y="22679"/>
                    <a:pt x="90223" y="25400"/>
                    <a:pt x="92869" y="25400"/>
                  </a:cubicBezTo>
                  <a:cubicBezTo>
                    <a:pt x="92869" y="25400"/>
                    <a:pt x="92869" y="25400"/>
                    <a:pt x="124619" y="25400"/>
                  </a:cubicBezTo>
                  <a:cubicBezTo>
                    <a:pt x="127265" y="25400"/>
                    <a:pt x="128588" y="22679"/>
                    <a:pt x="128588" y="19957"/>
                  </a:cubicBezTo>
                  <a:cubicBezTo>
                    <a:pt x="128588" y="17236"/>
                    <a:pt x="127265" y="15875"/>
                    <a:pt x="124619" y="15875"/>
                  </a:cubicBezTo>
                  <a:cubicBezTo>
                    <a:pt x="124619" y="15875"/>
                    <a:pt x="124619" y="15875"/>
                    <a:pt x="92869" y="15875"/>
                  </a:cubicBezTo>
                  <a:close/>
                  <a:moveTo>
                    <a:pt x="19652" y="0"/>
                  </a:moveTo>
                  <a:cubicBezTo>
                    <a:pt x="19652" y="0"/>
                    <a:pt x="19652" y="0"/>
                    <a:pt x="197836" y="0"/>
                  </a:cubicBezTo>
                  <a:cubicBezTo>
                    <a:pt x="208317" y="0"/>
                    <a:pt x="217488" y="7888"/>
                    <a:pt x="217488" y="18405"/>
                  </a:cubicBezTo>
                  <a:cubicBezTo>
                    <a:pt x="217488" y="18405"/>
                    <a:pt x="217488" y="18405"/>
                    <a:pt x="217488" y="318145"/>
                  </a:cubicBezTo>
                  <a:cubicBezTo>
                    <a:pt x="217488" y="328662"/>
                    <a:pt x="208317" y="336550"/>
                    <a:pt x="197836" y="336550"/>
                  </a:cubicBezTo>
                  <a:cubicBezTo>
                    <a:pt x="197836" y="336550"/>
                    <a:pt x="197836" y="336550"/>
                    <a:pt x="19652" y="336550"/>
                  </a:cubicBezTo>
                  <a:cubicBezTo>
                    <a:pt x="9171" y="336550"/>
                    <a:pt x="0" y="328662"/>
                    <a:pt x="0" y="318145"/>
                  </a:cubicBezTo>
                  <a:cubicBezTo>
                    <a:pt x="0" y="318145"/>
                    <a:pt x="0" y="318145"/>
                    <a:pt x="0" y="18405"/>
                  </a:cubicBezTo>
                  <a:cubicBezTo>
                    <a:pt x="0" y="7888"/>
                    <a:pt x="9171" y="0"/>
                    <a:pt x="19652" y="0"/>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Oval 15"/>
            <p:cNvSpPr>
              <a:spLocks noChangeArrowheads="1"/>
            </p:cNvSpPr>
            <p:nvPr/>
          </p:nvSpPr>
          <p:spPr bwMode="auto">
            <a:xfrm>
              <a:off x="2942252" y="4386452"/>
              <a:ext cx="254745" cy="394204"/>
            </a:xfrm>
            <a:custGeom>
              <a:avLst/>
              <a:gdLst>
                <a:gd name="connsiteX0" fmla="*/ 182768 w 217488"/>
                <a:gd name="connsiteY0" fmla="*/ 277515 h 336550"/>
                <a:gd name="connsiteX1" fmla="*/ 156139 w 217488"/>
                <a:gd name="connsiteY1" fmla="*/ 283964 h 336550"/>
                <a:gd name="connsiteX2" fmla="*/ 152145 w 217488"/>
                <a:gd name="connsiteY2" fmla="*/ 292993 h 336550"/>
                <a:gd name="connsiteX3" fmla="*/ 158802 w 217488"/>
                <a:gd name="connsiteY3" fmla="*/ 296863 h 336550"/>
                <a:gd name="connsiteX4" fmla="*/ 160133 w 217488"/>
                <a:gd name="connsiteY4" fmla="*/ 296863 h 336550"/>
                <a:gd name="connsiteX5" fmla="*/ 186762 w 217488"/>
                <a:gd name="connsiteY5" fmla="*/ 290414 h 336550"/>
                <a:gd name="connsiteX6" fmla="*/ 190757 w 217488"/>
                <a:gd name="connsiteY6" fmla="*/ 282674 h 336550"/>
                <a:gd name="connsiteX7" fmla="*/ 182768 w 217488"/>
                <a:gd name="connsiteY7" fmla="*/ 277515 h 336550"/>
                <a:gd name="connsiteX8" fmla="*/ 34720 w 217488"/>
                <a:gd name="connsiteY8" fmla="*/ 277515 h 336550"/>
                <a:gd name="connsiteX9" fmla="*/ 26732 w 217488"/>
                <a:gd name="connsiteY9" fmla="*/ 282674 h 336550"/>
                <a:gd name="connsiteX10" fmla="*/ 30726 w 217488"/>
                <a:gd name="connsiteY10" fmla="*/ 290414 h 336550"/>
                <a:gd name="connsiteX11" fmla="*/ 57355 w 217488"/>
                <a:gd name="connsiteY11" fmla="*/ 296863 h 336550"/>
                <a:gd name="connsiteX12" fmla="*/ 58686 w 217488"/>
                <a:gd name="connsiteY12" fmla="*/ 296863 h 336550"/>
                <a:gd name="connsiteX13" fmla="*/ 65344 w 217488"/>
                <a:gd name="connsiteY13" fmla="*/ 292993 h 336550"/>
                <a:gd name="connsiteX14" fmla="*/ 61349 w 217488"/>
                <a:gd name="connsiteY14" fmla="*/ 283964 h 336550"/>
                <a:gd name="connsiteX15" fmla="*/ 34720 w 217488"/>
                <a:gd name="connsiteY15" fmla="*/ 277515 h 336550"/>
                <a:gd name="connsiteX16" fmla="*/ 108745 w 217488"/>
                <a:gd name="connsiteY16" fmla="*/ 271463 h 336550"/>
                <a:gd name="connsiteX17" fmla="*/ 87313 w 217488"/>
                <a:gd name="connsiteY17" fmla="*/ 292101 h 336550"/>
                <a:gd name="connsiteX18" fmla="*/ 108745 w 217488"/>
                <a:gd name="connsiteY18" fmla="*/ 312739 h 336550"/>
                <a:gd name="connsiteX19" fmla="*/ 130177 w 217488"/>
                <a:gd name="connsiteY19" fmla="*/ 292101 h 336550"/>
                <a:gd name="connsiteX20" fmla="*/ 108745 w 217488"/>
                <a:gd name="connsiteY20" fmla="*/ 271463 h 336550"/>
                <a:gd name="connsiteX21" fmla="*/ 27469 w 217488"/>
                <a:gd name="connsiteY21" fmla="*/ 38100 h 336550"/>
                <a:gd name="connsiteX22" fmla="*/ 22225 w 217488"/>
                <a:gd name="connsiteY22" fmla="*/ 42049 h 336550"/>
                <a:gd name="connsiteX23" fmla="*/ 22225 w 217488"/>
                <a:gd name="connsiteY23" fmla="*/ 240798 h 336550"/>
                <a:gd name="connsiteX24" fmla="*/ 27469 w 217488"/>
                <a:gd name="connsiteY24" fmla="*/ 246063 h 336550"/>
                <a:gd name="connsiteX25" fmla="*/ 190019 w 217488"/>
                <a:gd name="connsiteY25" fmla="*/ 246063 h 336550"/>
                <a:gd name="connsiteX26" fmla="*/ 195263 w 217488"/>
                <a:gd name="connsiteY26" fmla="*/ 240798 h 336550"/>
                <a:gd name="connsiteX27" fmla="*/ 195263 w 217488"/>
                <a:gd name="connsiteY27" fmla="*/ 42049 h 336550"/>
                <a:gd name="connsiteX28" fmla="*/ 190019 w 217488"/>
                <a:gd name="connsiteY28" fmla="*/ 38100 h 336550"/>
                <a:gd name="connsiteX29" fmla="*/ 27469 w 217488"/>
                <a:gd name="connsiteY29" fmla="*/ 38100 h 336550"/>
                <a:gd name="connsiteX30" fmla="*/ 92869 w 217488"/>
                <a:gd name="connsiteY30" fmla="*/ 15875 h 336550"/>
                <a:gd name="connsiteX31" fmla="*/ 88900 w 217488"/>
                <a:gd name="connsiteY31" fmla="*/ 19957 h 336550"/>
                <a:gd name="connsiteX32" fmla="*/ 92869 w 217488"/>
                <a:gd name="connsiteY32" fmla="*/ 25400 h 336550"/>
                <a:gd name="connsiteX33" fmla="*/ 124619 w 217488"/>
                <a:gd name="connsiteY33" fmla="*/ 25400 h 336550"/>
                <a:gd name="connsiteX34" fmla="*/ 128588 w 217488"/>
                <a:gd name="connsiteY34" fmla="*/ 19957 h 336550"/>
                <a:gd name="connsiteX35" fmla="*/ 124619 w 217488"/>
                <a:gd name="connsiteY35" fmla="*/ 15875 h 336550"/>
                <a:gd name="connsiteX36" fmla="*/ 92869 w 217488"/>
                <a:gd name="connsiteY36" fmla="*/ 15875 h 336550"/>
                <a:gd name="connsiteX37" fmla="*/ 19652 w 217488"/>
                <a:gd name="connsiteY37" fmla="*/ 0 h 336550"/>
                <a:gd name="connsiteX38" fmla="*/ 197836 w 217488"/>
                <a:gd name="connsiteY38" fmla="*/ 0 h 336550"/>
                <a:gd name="connsiteX39" fmla="*/ 217488 w 217488"/>
                <a:gd name="connsiteY39" fmla="*/ 18405 h 336550"/>
                <a:gd name="connsiteX40" fmla="*/ 217488 w 217488"/>
                <a:gd name="connsiteY40" fmla="*/ 318145 h 336550"/>
                <a:gd name="connsiteX41" fmla="*/ 197836 w 217488"/>
                <a:gd name="connsiteY41" fmla="*/ 336550 h 336550"/>
                <a:gd name="connsiteX42" fmla="*/ 19652 w 217488"/>
                <a:gd name="connsiteY42" fmla="*/ 336550 h 336550"/>
                <a:gd name="connsiteX43" fmla="*/ 0 w 217488"/>
                <a:gd name="connsiteY43" fmla="*/ 318145 h 336550"/>
                <a:gd name="connsiteX44" fmla="*/ 0 w 217488"/>
                <a:gd name="connsiteY44" fmla="*/ 18405 h 336550"/>
                <a:gd name="connsiteX45" fmla="*/ 19652 w 217488"/>
                <a:gd name="connsiteY4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17488" h="336550">
                  <a:moveTo>
                    <a:pt x="182768" y="277515"/>
                  </a:moveTo>
                  <a:cubicBezTo>
                    <a:pt x="182768" y="277515"/>
                    <a:pt x="182768" y="277515"/>
                    <a:pt x="156139" y="283964"/>
                  </a:cubicBezTo>
                  <a:cubicBezTo>
                    <a:pt x="153476" y="285254"/>
                    <a:pt x="150813" y="289124"/>
                    <a:pt x="152145" y="292993"/>
                  </a:cubicBezTo>
                  <a:cubicBezTo>
                    <a:pt x="152145" y="295573"/>
                    <a:pt x="156139" y="296863"/>
                    <a:pt x="158802" y="296863"/>
                  </a:cubicBezTo>
                  <a:cubicBezTo>
                    <a:pt x="158802" y="296863"/>
                    <a:pt x="160133" y="296863"/>
                    <a:pt x="160133" y="296863"/>
                  </a:cubicBezTo>
                  <a:cubicBezTo>
                    <a:pt x="160133" y="296863"/>
                    <a:pt x="160133" y="296863"/>
                    <a:pt x="186762" y="290414"/>
                  </a:cubicBezTo>
                  <a:cubicBezTo>
                    <a:pt x="189425" y="289124"/>
                    <a:pt x="192088" y="285254"/>
                    <a:pt x="190757" y="282674"/>
                  </a:cubicBezTo>
                  <a:cubicBezTo>
                    <a:pt x="190757" y="278805"/>
                    <a:pt x="186762" y="276225"/>
                    <a:pt x="182768" y="277515"/>
                  </a:cubicBezTo>
                  <a:close/>
                  <a:moveTo>
                    <a:pt x="34720" y="277515"/>
                  </a:moveTo>
                  <a:cubicBezTo>
                    <a:pt x="30726" y="276225"/>
                    <a:pt x="26732" y="278805"/>
                    <a:pt x="26732" y="282674"/>
                  </a:cubicBezTo>
                  <a:cubicBezTo>
                    <a:pt x="25400" y="285254"/>
                    <a:pt x="28063" y="289124"/>
                    <a:pt x="30726" y="290414"/>
                  </a:cubicBezTo>
                  <a:cubicBezTo>
                    <a:pt x="30726" y="290414"/>
                    <a:pt x="30726" y="290414"/>
                    <a:pt x="57355" y="296863"/>
                  </a:cubicBezTo>
                  <a:cubicBezTo>
                    <a:pt x="57355" y="296863"/>
                    <a:pt x="58686" y="296863"/>
                    <a:pt x="58686" y="296863"/>
                  </a:cubicBezTo>
                  <a:cubicBezTo>
                    <a:pt x="61349" y="296863"/>
                    <a:pt x="65344" y="295573"/>
                    <a:pt x="65344" y="292993"/>
                  </a:cubicBezTo>
                  <a:cubicBezTo>
                    <a:pt x="66675" y="289124"/>
                    <a:pt x="64012" y="285254"/>
                    <a:pt x="61349" y="283964"/>
                  </a:cubicBezTo>
                  <a:cubicBezTo>
                    <a:pt x="61349" y="283964"/>
                    <a:pt x="61349" y="283964"/>
                    <a:pt x="34720" y="277515"/>
                  </a:cubicBezTo>
                  <a:close/>
                  <a:moveTo>
                    <a:pt x="108745" y="271463"/>
                  </a:moveTo>
                  <a:cubicBezTo>
                    <a:pt x="96908" y="271463"/>
                    <a:pt x="87313" y="280703"/>
                    <a:pt x="87313" y="292101"/>
                  </a:cubicBezTo>
                  <a:cubicBezTo>
                    <a:pt x="87313" y="303499"/>
                    <a:pt x="96908" y="312739"/>
                    <a:pt x="108745" y="312739"/>
                  </a:cubicBezTo>
                  <a:cubicBezTo>
                    <a:pt x="120582" y="312739"/>
                    <a:pt x="130177" y="303499"/>
                    <a:pt x="130177" y="292101"/>
                  </a:cubicBezTo>
                  <a:cubicBezTo>
                    <a:pt x="130177" y="280703"/>
                    <a:pt x="120582" y="271463"/>
                    <a:pt x="108745" y="271463"/>
                  </a:cubicBezTo>
                  <a:close/>
                  <a:moveTo>
                    <a:pt x="27469" y="38100"/>
                  </a:moveTo>
                  <a:cubicBezTo>
                    <a:pt x="24847" y="38100"/>
                    <a:pt x="22225" y="39416"/>
                    <a:pt x="22225" y="42049"/>
                  </a:cubicBezTo>
                  <a:cubicBezTo>
                    <a:pt x="22225" y="42049"/>
                    <a:pt x="22225" y="42049"/>
                    <a:pt x="22225" y="240798"/>
                  </a:cubicBezTo>
                  <a:cubicBezTo>
                    <a:pt x="22225" y="243431"/>
                    <a:pt x="24847" y="246063"/>
                    <a:pt x="27469" y="246063"/>
                  </a:cubicBezTo>
                  <a:cubicBezTo>
                    <a:pt x="27469" y="246063"/>
                    <a:pt x="27469" y="246063"/>
                    <a:pt x="190019" y="246063"/>
                  </a:cubicBezTo>
                  <a:cubicBezTo>
                    <a:pt x="192641" y="246063"/>
                    <a:pt x="195263" y="243431"/>
                    <a:pt x="195263" y="240798"/>
                  </a:cubicBezTo>
                  <a:lnTo>
                    <a:pt x="195263" y="42049"/>
                  </a:lnTo>
                  <a:cubicBezTo>
                    <a:pt x="195263" y="39416"/>
                    <a:pt x="192641" y="38100"/>
                    <a:pt x="190019" y="38100"/>
                  </a:cubicBezTo>
                  <a:cubicBezTo>
                    <a:pt x="190019" y="38100"/>
                    <a:pt x="190019" y="38100"/>
                    <a:pt x="27469" y="38100"/>
                  </a:cubicBezTo>
                  <a:close/>
                  <a:moveTo>
                    <a:pt x="92869" y="15875"/>
                  </a:moveTo>
                  <a:cubicBezTo>
                    <a:pt x="90223" y="15875"/>
                    <a:pt x="88900" y="17236"/>
                    <a:pt x="88900" y="19957"/>
                  </a:cubicBezTo>
                  <a:cubicBezTo>
                    <a:pt x="88900" y="22679"/>
                    <a:pt x="90223" y="25400"/>
                    <a:pt x="92869" y="25400"/>
                  </a:cubicBezTo>
                  <a:cubicBezTo>
                    <a:pt x="92869" y="25400"/>
                    <a:pt x="92869" y="25400"/>
                    <a:pt x="124619" y="25400"/>
                  </a:cubicBezTo>
                  <a:cubicBezTo>
                    <a:pt x="127265" y="25400"/>
                    <a:pt x="128588" y="22679"/>
                    <a:pt x="128588" y="19957"/>
                  </a:cubicBezTo>
                  <a:cubicBezTo>
                    <a:pt x="128588" y="17236"/>
                    <a:pt x="127265" y="15875"/>
                    <a:pt x="124619" y="15875"/>
                  </a:cubicBezTo>
                  <a:cubicBezTo>
                    <a:pt x="124619" y="15875"/>
                    <a:pt x="124619" y="15875"/>
                    <a:pt x="92869" y="15875"/>
                  </a:cubicBezTo>
                  <a:close/>
                  <a:moveTo>
                    <a:pt x="19652" y="0"/>
                  </a:moveTo>
                  <a:cubicBezTo>
                    <a:pt x="19652" y="0"/>
                    <a:pt x="19652" y="0"/>
                    <a:pt x="197836" y="0"/>
                  </a:cubicBezTo>
                  <a:cubicBezTo>
                    <a:pt x="208317" y="0"/>
                    <a:pt x="217488" y="7888"/>
                    <a:pt x="217488" y="18405"/>
                  </a:cubicBezTo>
                  <a:cubicBezTo>
                    <a:pt x="217488" y="18405"/>
                    <a:pt x="217488" y="18405"/>
                    <a:pt x="217488" y="318145"/>
                  </a:cubicBezTo>
                  <a:cubicBezTo>
                    <a:pt x="217488" y="328662"/>
                    <a:pt x="208317" y="336550"/>
                    <a:pt x="197836" y="336550"/>
                  </a:cubicBezTo>
                  <a:cubicBezTo>
                    <a:pt x="197836" y="336550"/>
                    <a:pt x="197836" y="336550"/>
                    <a:pt x="19652" y="336550"/>
                  </a:cubicBezTo>
                  <a:cubicBezTo>
                    <a:pt x="9171" y="336550"/>
                    <a:pt x="0" y="328662"/>
                    <a:pt x="0" y="318145"/>
                  </a:cubicBezTo>
                  <a:cubicBezTo>
                    <a:pt x="0" y="318145"/>
                    <a:pt x="0" y="318145"/>
                    <a:pt x="0" y="18405"/>
                  </a:cubicBezTo>
                  <a:cubicBezTo>
                    <a:pt x="0" y="7888"/>
                    <a:pt x="9171" y="0"/>
                    <a:pt x="19652" y="0"/>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Oval 18"/>
            <p:cNvSpPr>
              <a:spLocks noChangeArrowheads="1"/>
            </p:cNvSpPr>
            <p:nvPr/>
          </p:nvSpPr>
          <p:spPr bwMode="auto">
            <a:xfrm>
              <a:off x="4174152" y="3132327"/>
              <a:ext cx="254745" cy="394204"/>
            </a:xfrm>
            <a:custGeom>
              <a:avLst/>
              <a:gdLst>
                <a:gd name="connsiteX0" fmla="*/ 182768 w 217488"/>
                <a:gd name="connsiteY0" fmla="*/ 277515 h 336550"/>
                <a:gd name="connsiteX1" fmla="*/ 156139 w 217488"/>
                <a:gd name="connsiteY1" fmla="*/ 283964 h 336550"/>
                <a:gd name="connsiteX2" fmla="*/ 152145 w 217488"/>
                <a:gd name="connsiteY2" fmla="*/ 292993 h 336550"/>
                <a:gd name="connsiteX3" fmla="*/ 158802 w 217488"/>
                <a:gd name="connsiteY3" fmla="*/ 296863 h 336550"/>
                <a:gd name="connsiteX4" fmla="*/ 160133 w 217488"/>
                <a:gd name="connsiteY4" fmla="*/ 296863 h 336550"/>
                <a:gd name="connsiteX5" fmla="*/ 186762 w 217488"/>
                <a:gd name="connsiteY5" fmla="*/ 290414 h 336550"/>
                <a:gd name="connsiteX6" fmla="*/ 190757 w 217488"/>
                <a:gd name="connsiteY6" fmla="*/ 282674 h 336550"/>
                <a:gd name="connsiteX7" fmla="*/ 182768 w 217488"/>
                <a:gd name="connsiteY7" fmla="*/ 277515 h 336550"/>
                <a:gd name="connsiteX8" fmla="*/ 34720 w 217488"/>
                <a:gd name="connsiteY8" fmla="*/ 277515 h 336550"/>
                <a:gd name="connsiteX9" fmla="*/ 26732 w 217488"/>
                <a:gd name="connsiteY9" fmla="*/ 282674 h 336550"/>
                <a:gd name="connsiteX10" fmla="*/ 30726 w 217488"/>
                <a:gd name="connsiteY10" fmla="*/ 290414 h 336550"/>
                <a:gd name="connsiteX11" fmla="*/ 57355 w 217488"/>
                <a:gd name="connsiteY11" fmla="*/ 296863 h 336550"/>
                <a:gd name="connsiteX12" fmla="*/ 58686 w 217488"/>
                <a:gd name="connsiteY12" fmla="*/ 296863 h 336550"/>
                <a:gd name="connsiteX13" fmla="*/ 65344 w 217488"/>
                <a:gd name="connsiteY13" fmla="*/ 292993 h 336550"/>
                <a:gd name="connsiteX14" fmla="*/ 61349 w 217488"/>
                <a:gd name="connsiteY14" fmla="*/ 283964 h 336550"/>
                <a:gd name="connsiteX15" fmla="*/ 34720 w 217488"/>
                <a:gd name="connsiteY15" fmla="*/ 277515 h 336550"/>
                <a:gd name="connsiteX16" fmla="*/ 108745 w 217488"/>
                <a:gd name="connsiteY16" fmla="*/ 271463 h 336550"/>
                <a:gd name="connsiteX17" fmla="*/ 87313 w 217488"/>
                <a:gd name="connsiteY17" fmla="*/ 292101 h 336550"/>
                <a:gd name="connsiteX18" fmla="*/ 108745 w 217488"/>
                <a:gd name="connsiteY18" fmla="*/ 312739 h 336550"/>
                <a:gd name="connsiteX19" fmla="*/ 130177 w 217488"/>
                <a:gd name="connsiteY19" fmla="*/ 292101 h 336550"/>
                <a:gd name="connsiteX20" fmla="*/ 108745 w 217488"/>
                <a:gd name="connsiteY20" fmla="*/ 271463 h 336550"/>
                <a:gd name="connsiteX21" fmla="*/ 27469 w 217488"/>
                <a:gd name="connsiteY21" fmla="*/ 38100 h 336550"/>
                <a:gd name="connsiteX22" fmla="*/ 22225 w 217488"/>
                <a:gd name="connsiteY22" fmla="*/ 42049 h 336550"/>
                <a:gd name="connsiteX23" fmla="*/ 22225 w 217488"/>
                <a:gd name="connsiteY23" fmla="*/ 240798 h 336550"/>
                <a:gd name="connsiteX24" fmla="*/ 27469 w 217488"/>
                <a:gd name="connsiteY24" fmla="*/ 246063 h 336550"/>
                <a:gd name="connsiteX25" fmla="*/ 190019 w 217488"/>
                <a:gd name="connsiteY25" fmla="*/ 246063 h 336550"/>
                <a:gd name="connsiteX26" fmla="*/ 195263 w 217488"/>
                <a:gd name="connsiteY26" fmla="*/ 240798 h 336550"/>
                <a:gd name="connsiteX27" fmla="*/ 195263 w 217488"/>
                <a:gd name="connsiteY27" fmla="*/ 42049 h 336550"/>
                <a:gd name="connsiteX28" fmla="*/ 190019 w 217488"/>
                <a:gd name="connsiteY28" fmla="*/ 38100 h 336550"/>
                <a:gd name="connsiteX29" fmla="*/ 27469 w 217488"/>
                <a:gd name="connsiteY29" fmla="*/ 38100 h 336550"/>
                <a:gd name="connsiteX30" fmla="*/ 92869 w 217488"/>
                <a:gd name="connsiteY30" fmla="*/ 15875 h 336550"/>
                <a:gd name="connsiteX31" fmla="*/ 88900 w 217488"/>
                <a:gd name="connsiteY31" fmla="*/ 19957 h 336550"/>
                <a:gd name="connsiteX32" fmla="*/ 92869 w 217488"/>
                <a:gd name="connsiteY32" fmla="*/ 25400 h 336550"/>
                <a:gd name="connsiteX33" fmla="*/ 124619 w 217488"/>
                <a:gd name="connsiteY33" fmla="*/ 25400 h 336550"/>
                <a:gd name="connsiteX34" fmla="*/ 128588 w 217488"/>
                <a:gd name="connsiteY34" fmla="*/ 19957 h 336550"/>
                <a:gd name="connsiteX35" fmla="*/ 124619 w 217488"/>
                <a:gd name="connsiteY35" fmla="*/ 15875 h 336550"/>
                <a:gd name="connsiteX36" fmla="*/ 92869 w 217488"/>
                <a:gd name="connsiteY36" fmla="*/ 15875 h 336550"/>
                <a:gd name="connsiteX37" fmla="*/ 19652 w 217488"/>
                <a:gd name="connsiteY37" fmla="*/ 0 h 336550"/>
                <a:gd name="connsiteX38" fmla="*/ 197836 w 217488"/>
                <a:gd name="connsiteY38" fmla="*/ 0 h 336550"/>
                <a:gd name="connsiteX39" fmla="*/ 217488 w 217488"/>
                <a:gd name="connsiteY39" fmla="*/ 18405 h 336550"/>
                <a:gd name="connsiteX40" fmla="*/ 217488 w 217488"/>
                <a:gd name="connsiteY40" fmla="*/ 318145 h 336550"/>
                <a:gd name="connsiteX41" fmla="*/ 197836 w 217488"/>
                <a:gd name="connsiteY41" fmla="*/ 336550 h 336550"/>
                <a:gd name="connsiteX42" fmla="*/ 19652 w 217488"/>
                <a:gd name="connsiteY42" fmla="*/ 336550 h 336550"/>
                <a:gd name="connsiteX43" fmla="*/ 0 w 217488"/>
                <a:gd name="connsiteY43" fmla="*/ 318145 h 336550"/>
                <a:gd name="connsiteX44" fmla="*/ 0 w 217488"/>
                <a:gd name="connsiteY44" fmla="*/ 18405 h 336550"/>
                <a:gd name="connsiteX45" fmla="*/ 19652 w 217488"/>
                <a:gd name="connsiteY4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17488" h="336550">
                  <a:moveTo>
                    <a:pt x="182768" y="277515"/>
                  </a:moveTo>
                  <a:cubicBezTo>
                    <a:pt x="182768" y="277515"/>
                    <a:pt x="182768" y="277515"/>
                    <a:pt x="156139" y="283964"/>
                  </a:cubicBezTo>
                  <a:cubicBezTo>
                    <a:pt x="153476" y="285254"/>
                    <a:pt x="150813" y="289124"/>
                    <a:pt x="152145" y="292993"/>
                  </a:cubicBezTo>
                  <a:cubicBezTo>
                    <a:pt x="152145" y="295573"/>
                    <a:pt x="156139" y="296863"/>
                    <a:pt x="158802" y="296863"/>
                  </a:cubicBezTo>
                  <a:cubicBezTo>
                    <a:pt x="158802" y="296863"/>
                    <a:pt x="160133" y="296863"/>
                    <a:pt x="160133" y="296863"/>
                  </a:cubicBezTo>
                  <a:cubicBezTo>
                    <a:pt x="160133" y="296863"/>
                    <a:pt x="160133" y="296863"/>
                    <a:pt x="186762" y="290414"/>
                  </a:cubicBezTo>
                  <a:cubicBezTo>
                    <a:pt x="189425" y="289124"/>
                    <a:pt x="192088" y="285254"/>
                    <a:pt x="190757" y="282674"/>
                  </a:cubicBezTo>
                  <a:cubicBezTo>
                    <a:pt x="190757" y="278805"/>
                    <a:pt x="186762" y="276225"/>
                    <a:pt x="182768" y="277515"/>
                  </a:cubicBezTo>
                  <a:close/>
                  <a:moveTo>
                    <a:pt x="34720" y="277515"/>
                  </a:moveTo>
                  <a:cubicBezTo>
                    <a:pt x="30726" y="276225"/>
                    <a:pt x="26732" y="278805"/>
                    <a:pt x="26732" y="282674"/>
                  </a:cubicBezTo>
                  <a:cubicBezTo>
                    <a:pt x="25400" y="285254"/>
                    <a:pt x="28063" y="289124"/>
                    <a:pt x="30726" y="290414"/>
                  </a:cubicBezTo>
                  <a:cubicBezTo>
                    <a:pt x="30726" y="290414"/>
                    <a:pt x="30726" y="290414"/>
                    <a:pt x="57355" y="296863"/>
                  </a:cubicBezTo>
                  <a:cubicBezTo>
                    <a:pt x="57355" y="296863"/>
                    <a:pt x="58686" y="296863"/>
                    <a:pt x="58686" y="296863"/>
                  </a:cubicBezTo>
                  <a:cubicBezTo>
                    <a:pt x="61349" y="296863"/>
                    <a:pt x="65344" y="295573"/>
                    <a:pt x="65344" y="292993"/>
                  </a:cubicBezTo>
                  <a:cubicBezTo>
                    <a:pt x="66675" y="289124"/>
                    <a:pt x="64012" y="285254"/>
                    <a:pt x="61349" y="283964"/>
                  </a:cubicBezTo>
                  <a:cubicBezTo>
                    <a:pt x="61349" y="283964"/>
                    <a:pt x="61349" y="283964"/>
                    <a:pt x="34720" y="277515"/>
                  </a:cubicBezTo>
                  <a:close/>
                  <a:moveTo>
                    <a:pt x="108745" y="271463"/>
                  </a:moveTo>
                  <a:cubicBezTo>
                    <a:pt x="96908" y="271463"/>
                    <a:pt x="87313" y="280703"/>
                    <a:pt x="87313" y="292101"/>
                  </a:cubicBezTo>
                  <a:cubicBezTo>
                    <a:pt x="87313" y="303499"/>
                    <a:pt x="96908" y="312739"/>
                    <a:pt x="108745" y="312739"/>
                  </a:cubicBezTo>
                  <a:cubicBezTo>
                    <a:pt x="120582" y="312739"/>
                    <a:pt x="130177" y="303499"/>
                    <a:pt x="130177" y="292101"/>
                  </a:cubicBezTo>
                  <a:cubicBezTo>
                    <a:pt x="130177" y="280703"/>
                    <a:pt x="120582" y="271463"/>
                    <a:pt x="108745" y="271463"/>
                  </a:cubicBezTo>
                  <a:close/>
                  <a:moveTo>
                    <a:pt x="27469" y="38100"/>
                  </a:moveTo>
                  <a:cubicBezTo>
                    <a:pt x="24847" y="38100"/>
                    <a:pt x="22225" y="39416"/>
                    <a:pt x="22225" y="42049"/>
                  </a:cubicBezTo>
                  <a:cubicBezTo>
                    <a:pt x="22225" y="42049"/>
                    <a:pt x="22225" y="42049"/>
                    <a:pt x="22225" y="240798"/>
                  </a:cubicBezTo>
                  <a:cubicBezTo>
                    <a:pt x="22225" y="243431"/>
                    <a:pt x="24847" y="246063"/>
                    <a:pt x="27469" y="246063"/>
                  </a:cubicBezTo>
                  <a:cubicBezTo>
                    <a:pt x="27469" y="246063"/>
                    <a:pt x="27469" y="246063"/>
                    <a:pt x="190019" y="246063"/>
                  </a:cubicBezTo>
                  <a:cubicBezTo>
                    <a:pt x="192641" y="246063"/>
                    <a:pt x="195263" y="243431"/>
                    <a:pt x="195263" y="240798"/>
                  </a:cubicBezTo>
                  <a:lnTo>
                    <a:pt x="195263" y="42049"/>
                  </a:lnTo>
                  <a:cubicBezTo>
                    <a:pt x="195263" y="39416"/>
                    <a:pt x="192641" y="38100"/>
                    <a:pt x="190019" y="38100"/>
                  </a:cubicBezTo>
                  <a:cubicBezTo>
                    <a:pt x="190019" y="38100"/>
                    <a:pt x="190019" y="38100"/>
                    <a:pt x="27469" y="38100"/>
                  </a:cubicBezTo>
                  <a:close/>
                  <a:moveTo>
                    <a:pt x="92869" y="15875"/>
                  </a:moveTo>
                  <a:cubicBezTo>
                    <a:pt x="90223" y="15875"/>
                    <a:pt x="88900" y="17236"/>
                    <a:pt x="88900" y="19957"/>
                  </a:cubicBezTo>
                  <a:cubicBezTo>
                    <a:pt x="88900" y="22679"/>
                    <a:pt x="90223" y="25400"/>
                    <a:pt x="92869" y="25400"/>
                  </a:cubicBezTo>
                  <a:cubicBezTo>
                    <a:pt x="92869" y="25400"/>
                    <a:pt x="92869" y="25400"/>
                    <a:pt x="124619" y="25400"/>
                  </a:cubicBezTo>
                  <a:cubicBezTo>
                    <a:pt x="127265" y="25400"/>
                    <a:pt x="128588" y="22679"/>
                    <a:pt x="128588" y="19957"/>
                  </a:cubicBezTo>
                  <a:cubicBezTo>
                    <a:pt x="128588" y="17236"/>
                    <a:pt x="127265" y="15875"/>
                    <a:pt x="124619" y="15875"/>
                  </a:cubicBezTo>
                  <a:cubicBezTo>
                    <a:pt x="124619" y="15875"/>
                    <a:pt x="124619" y="15875"/>
                    <a:pt x="92869" y="15875"/>
                  </a:cubicBezTo>
                  <a:close/>
                  <a:moveTo>
                    <a:pt x="19652" y="0"/>
                  </a:moveTo>
                  <a:cubicBezTo>
                    <a:pt x="19652" y="0"/>
                    <a:pt x="19652" y="0"/>
                    <a:pt x="197836" y="0"/>
                  </a:cubicBezTo>
                  <a:cubicBezTo>
                    <a:pt x="208317" y="0"/>
                    <a:pt x="217488" y="7888"/>
                    <a:pt x="217488" y="18405"/>
                  </a:cubicBezTo>
                  <a:cubicBezTo>
                    <a:pt x="217488" y="18405"/>
                    <a:pt x="217488" y="18405"/>
                    <a:pt x="217488" y="318145"/>
                  </a:cubicBezTo>
                  <a:cubicBezTo>
                    <a:pt x="217488" y="328662"/>
                    <a:pt x="208317" y="336550"/>
                    <a:pt x="197836" y="336550"/>
                  </a:cubicBezTo>
                  <a:cubicBezTo>
                    <a:pt x="197836" y="336550"/>
                    <a:pt x="197836" y="336550"/>
                    <a:pt x="19652" y="336550"/>
                  </a:cubicBezTo>
                  <a:cubicBezTo>
                    <a:pt x="9171" y="336550"/>
                    <a:pt x="0" y="328662"/>
                    <a:pt x="0" y="318145"/>
                  </a:cubicBezTo>
                  <a:cubicBezTo>
                    <a:pt x="0" y="318145"/>
                    <a:pt x="0" y="318145"/>
                    <a:pt x="0" y="18405"/>
                  </a:cubicBezTo>
                  <a:cubicBezTo>
                    <a:pt x="0" y="7888"/>
                    <a:pt x="9171" y="0"/>
                    <a:pt x="19652" y="0"/>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Oval 21"/>
            <p:cNvSpPr>
              <a:spLocks noChangeArrowheads="1"/>
            </p:cNvSpPr>
            <p:nvPr/>
          </p:nvSpPr>
          <p:spPr bwMode="auto">
            <a:xfrm>
              <a:off x="7719039" y="3132327"/>
              <a:ext cx="254745" cy="394204"/>
            </a:xfrm>
            <a:custGeom>
              <a:avLst/>
              <a:gdLst>
                <a:gd name="connsiteX0" fmla="*/ 182768 w 217488"/>
                <a:gd name="connsiteY0" fmla="*/ 277515 h 336550"/>
                <a:gd name="connsiteX1" fmla="*/ 156139 w 217488"/>
                <a:gd name="connsiteY1" fmla="*/ 283964 h 336550"/>
                <a:gd name="connsiteX2" fmla="*/ 152145 w 217488"/>
                <a:gd name="connsiteY2" fmla="*/ 292993 h 336550"/>
                <a:gd name="connsiteX3" fmla="*/ 158802 w 217488"/>
                <a:gd name="connsiteY3" fmla="*/ 296863 h 336550"/>
                <a:gd name="connsiteX4" fmla="*/ 160133 w 217488"/>
                <a:gd name="connsiteY4" fmla="*/ 296863 h 336550"/>
                <a:gd name="connsiteX5" fmla="*/ 186762 w 217488"/>
                <a:gd name="connsiteY5" fmla="*/ 290414 h 336550"/>
                <a:gd name="connsiteX6" fmla="*/ 190757 w 217488"/>
                <a:gd name="connsiteY6" fmla="*/ 282674 h 336550"/>
                <a:gd name="connsiteX7" fmla="*/ 182768 w 217488"/>
                <a:gd name="connsiteY7" fmla="*/ 277515 h 336550"/>
                <a:gd name="connsiteX8" fmla="*/ 34720 w 217488"/>
                <a:gd name="connsiteY8" fmla="*/ 277515 h 336550"/>
                <a:gd name="connsiteX9" fmla="*/ 26732 w 217488"/>
                <a:gd name="connsiteY9" fmla="*/ 282674 h 336550"/>
                <a:gd name="connsiteX10" fmla="*/ 30726 w 217488"/>
                <a:gd name="connsiteY10" fmla="*/ 290414 h 336550"/>
                <a:gd name="connsiteX11" fmla="*/ 57355 w 217488"/>
                <a:gd name="connsiteY11" fmla="*/ 296863 h 336550"/>
                <a:gd name="connsiteX12" fmla="*/ 58686 w 217488"/>
                <a:gd name="connsiteY12" fmla="*/ 296863 h 336550"/>
                <a:gd name="connsiteX13" fmla="*/ 65344 w 217488"/>
                <a:gd name="connsiteY13" fmla="*/ 292993 h 336550"/>
                <a:gd name="connsiteX14" fmla="*/ 61349 w 217488"/>
                <a:gd name="connsiteY14" fmla="*/ 283964 h 336550"/>
                <a:gd name="connsiteX15" fmla="*/ 34720 w 217488"/>
                <a:gd name="connsiteY15" fmla="*/ 277515 h 336550"/>
                <a:gd name="connsiteX16" fmla="*/ 108745 w 217488"/>
                <a:gd name="connsiteY16" fmla="*/ 271463 h 336550"/>
                <a:gd name="connsiteX17" fmla="*/ 87313 w 217488"/>
                <a:gd name="connsiteY17" fmla="*/ 292101 h 336550"/>
                <a:gd name="connsiteX18" fmla="*/ 108745 w 217488"/>
                <a:gd name="connsiteY18" fmla="*/ 312739 h 336550"/>
                <a:gd name="connsiteX19" fmla="*/ 130177 w 217488"/>
                <a:gd name="connsiteY19" fmla="*/ 292101 h 336550"/>
                <a:gd name="connsiteX20" fmla="*/ 108745 w 217488"/>
                <a:gd name="connsiteY20" fmla="*/ 271463 h 336550"/>
                <a:gd name="connsiteX21" fmla="*/ 27469 w 217488"/>
                <a:gd name="connsiteY21" fmla="*/ 38100 h 336550"/>
                <a:gd name="connsiteX22" fmla="*/ 22225 w 217488"/>
                <a:gd name="connsiteY22" fmla="*/ 42049 h 336550"/>
                <a:gd name="connsiteX23" fmla="*/ 22225 w 217488"/>
                <a:gd name="connsiteY23" fmla="*/ 240798 h 336550"/>
                <a:gd name="connsiteX24" fmla="*/ 27469 w 217488"/>
                <a:gd name="connsiteY24" fmla="*/ 246063 h 336550"/>
                <a:gd name="connsiteX25" fmla="*/ 190019 w 217488"/>
                <a:gd name="connsiteY25" fmla="*/ 246063 h 336550"/>
                <a:gd name="connsiteX26" fmla="*/ 195263 w 217488"/>
                <a:gd name="connsiteY26" fmla="*/ 240798 h 336550"/>
                <a:gd name="connsiteX27" fmla="*/ 195263 w 217488"/>
                <a:gd name="connsiteY27" fmla="*/ 42049 h 336550"/>
                <a:gd name="connsiteX28" fmla="*/ 190019 w 217488"/>
                <a:gd name="connsiteY28" fmla="*/ 38100 h 336550"/>
                <a:gd name="connsiteX29" fmla="*/ 27469 w 217488"/>
                <a:gd name="connsiteY29" fmla="*/ 38100 h 336550"/>
                <a:gd name="connsiteX30" fmla="*/ 92869 w 217488"/>
                <a:gd name="connsiteY30" fmla="*/ 15875 h 336550"/>
                <a:gd name="connsiteX31" fmla="*/ 88900 w 217488"/>
                <a:gd name="connsiteY31" fmla="*/ 19957 h 336550"/>
                <a:gd name="connsiteX32" fmla="*/ 92869 w 217488"/>
                <a:gd name="connsiteY32" fmla="*/ 25400 h 336550"/>
                <a:gd name="connsiteX33" fmla="*/ 124619 w 217488"/>
                <a:gd name="connsiteY33" fmla="*/ 25400 h 336550"/>
                <a:gd name="connsiteX34" fmla="*/ 128588 w 217488"/>
                <a:gd name="connsiteY34" fmla="*/ 19957 h 336550"/>
                <a:gd name="connsiteX35" fmla="*/ 124619 w 217488"/>
                <a:gd name="connsiteY35" fmla="*/ 15875 h 336550"/>
                <a:gd name="connsiteX36" fmla="*/ 92869 w 217488"/>
                <a:gd name="connsiteY36" fmla="*/ 15875 h 336550"/>
                <a:gd name="connsiteX37" fmla="*/ 19652 w 217488"/>
                <a:gd name="connsiteY37" fmla="*/ 0 h 336550"/>
                <a:gd name="connsiteX38" fmla="*/ 197836 w 217488"/>
                <a:gd name="connsiteY38" fmla="*/ 0 h 336550"/>
                <a:gd name="connsiteX39" fmla="*/ 217488 w 217488"/>
                <a:gd name="connsiteY39" fmla="*/ 18405 h 336550"/>
                <a:gd name="connsiteX40" fmla="*/ 217488 w 217488"/>
                <a:gd name="connsiteY40" fmla="*/ 318145 h 336550"/>
                <a:gd name="connsiteX41" fmla="*/ 197836 w 217488"/>
                <a:gd name="connsiteY41" fmla="*/ 336550 h 336550"/>
                <a:gd name="connsiteX42" fmla="*/ 19652 w 217488"/>
                <a:gd name="connsiteY42" fmla="*/ 336550 h 336550"/>
                <a:gd name="connsiteX43" fmla="*/ 0 w 217488"/>
                <a:gd name="connsiteY43" fmla="*/ 318145 h 336550"/>
                <a:gd name="connsiteX44" fmla="*/ 0 w 217488"/>
                <a:gd name="connsiteY44" fmla="*/ 18405 h 336550"/>
                <a:gd name="connsiteX45" fmla="*/ 19652 w 217488"/>
                <a:gd name="connsiteY4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17488" h="336550">
                  <a:moveTo>
                    <a:pt x="182768" y="277515"/>
                  </a:moveTo>
                  <a:cubicBezTo>
                    <a:pt x="182768" y="277515"/>
                    <a:pt x="182768" y="277515"/>
                    <a:pt x="156139" y="283964"/>
                  </a:cubicBezTo>
                  <a:cubicBezTo>
                    <a:pt x="153476" y="285254"/>
                    <a:pt x="150813" y="289124"/>
                    <a:pt x="152145" y="292993"/>
                  </a:cubicBezTo>
                  <a:cubicBezTo>
                    <a:pt x="152145" y="295573"/>
                    <a:pt x="156139" y="296863"/>
                    <a:pt x="158802" y="296863"/>
                  </a:cubicBezTo>
                  <a:cubicBezTo>
                    <a:pt x="158802" y="296863"/>
                    <a:pt x="160133" y="296863"/>
                    <a:pt x="160133" y="296863"/>
                  </a:cubicBezTo>
                  <a:cubicBezTo>
                    <a:pt x="160133" y="296863"/>
                    <a:pt x="160133" y="296863"/>
                    <a:pt x="186762" y="290414"/>
                  </a:cubicBezTo>
                  <a:cubicBezTo>
                    <a:pt x="189425" y="289124"/>
                    <a:pt x="192088" y="285254"/>
                    <a:pt x="190757" y="282674"/>
                  </a:cubicBezTo>
                  <a:cubicBezTo>
                    <a:pt x="190757" y="278805"/>
                    <a:pt x="186762" y="276225"/>
                    <a:pt x="182768" y="277515"/>
                  </a:cubicBezTo>
                  <a:close/>
                  <a:moveTo>
                    <a:pt x="34720" y="277515"/>
                  </a:moveTo>
                  <a:cubicBezTo>
                    <a:pt x="30726" y="276225"/>
                    <a:pt x="26732" y="278805"/>
                    <a:pt x="26732" y="282674"/>
                  </a:cubicBezTo>
                  <a:cubicBezTo>
                    <a:pt x="25400" y="285254"/>
                    <a:pt x="28063" y="289124"/>
                    <a:pt x="30726" y="290414"/>
                  </a:cubicBezTo>
                  <a:cubicBezTo>
                    <a:pt x="30726" y="290414"/>
                    <a:pt x="30726" y="290414"/>
                    <a:pt x="57355" y="296863"/>
                  </a:cubicBezTo>
                  <a:cubicBezTo>
                    <a:pt x="57355" y="296863"/>
                    <a:pt x="58686" y="296863"/>
                    <a:pt x="58686" y="296863"/>
                  </a:cubicBezTo>
                  <a:cubicBezTo>
                    <a:pt x="61349" y="296863"/>
                    <a:pt x="65344" y="295573"/>
                    <a:pt x="65344" y="292993"/>
                  </a:cubicBezTo>
                  <a:cubicBezTo>
                    <a:pt x="66675" y="289124"/>
                    <a:pt x="64012" y="285254"/>
                    <a:pt x="61349" y="283964"/>
                  </a:cubicBezTo>
                  <a:cubicBezTo>
                    <a:pt x="61349" y="283964"/>
                    <a:pt x="61349" y="283964"/>
                    <a:pt x="34720" y="277515"/>
                  </a:cubicBezTo>
                  <a:close/>
                  <a:moveTo>
                    <a:pt x="108745" y="271463"/>
                  </a:moveTo>
                  <a:cubicBezTo>
                    <a:pt x="96908" y="271463"/>
                    <a:pt x="87313" y="280703"/>
                    <a:pt x="87313" y="292101"/>
                  </a:cubicBezTo>
                  <a:cubicBezTo>
                    <a:pt x="87313" y="303499"/>
                    <a:pt x="96908" y="312739"/>
                    <a:pt x="108745" y="312739"/>
                  </a:cubicBezTo>
                  <a:cubicBezTo>
                    <a:pt x="120582" y="312739"/>
                    <a:pt x="130177" y="303499"/>
                    <a:pt x="130177" y="292101"/>
                  </a:cubicBezTo>
                  <a:cubicBezTo>
                    <a:pt x="130177" y="280703"/>
                    <a:pt x="120582" y="271463"/>
                    <a:pt x="108745" y="271463"/>
                  </a:cubicBezTo>
                  <a:close/>
                  <a:moveTo>
                    <a:pt x="27469" y="38100"/>
                  </a:moveTo>
                  <a:cubicBezTo>
                    <a:pt x="24847" y="38100"/>
                    <a:pt x="22225" y="39416"/>
                    <a:pt x="22225" y="42049"/>
                  </a:cubicBezTo>
                  <a:cubicBezTo>
                    <a:pt x="22225" y="42049"/>
                    <a:pt x="22225" y="42049"/>
                    <a:pt x="22225" y="240798"/>
                  </a:cubicBezTo>
                  <a:cubicBezTo>
                    <a:pt x="22225" y="243431"/>
                    <a:pt x="24847" y="246063"/>
                    <a:pt x="27469" y="246063"/>
                  </a:cubicBezTo>
                  <a:cubicBezTo>
                    <a:pt x="27469" y="246063"/>
                    <a:pt x="27469" y="246063"/>
                    <a:pt x="190019" y="246063"/>
                  </a:cubicBezTo>
                  <a:cubicBezTo>
                    <a:pt x="192641" y="246063"/>
                    <a:pt x="195263" y="243431"/>
                    <a:pt x="195263" y="240798"/>
                  </a:cubicBezTo>
                  <a:lnTo>
                    <a:pt x="195263" y="42049"/>
                  </a:lnTo>
                  <a:cubicBezTo>
                    <a:pt x="195263" y="39416"/>
                    <a:pt x="192641" y="38100"/>
                    <a:pt x="190019" y="38100"/>
                  </a:cubicBezTo>
                  <a:cubicBezTo>
                    <a:pt x="190019" y="38100"/>
                    <a:pt x="190019" y="38100"/>
                    <a:pt x="27469" y="38100"/>
                  </a:cubicBezTo>
                  <a:close/>
                  <a:moveTo>
                    <a:pt x="92869" y="15875"/>
                  </a:moveTo>
                  <a:cubicBezTo>
                    <a:pt x="90223" y="15875"/>
                    <a:pt x="88900" y="17236"/>
                    <a:pt x="88900" y="19957"/>
                  </a:cubicBezTo>
                  <a:cubicBezTo>
                    <a:pt x="88900" y="22679"/>
                    <a:pt x="90223" y="25400"/>
                    <a:pt x="92869" y="25400"/>
                  </a:cubicBezTo>
                  <a:cubicBezTo>
                    <a:pt x="92869" y="25400"/>
                    <a:pt x="92869" y="25400"/>
                    <a:pt x="124619" y="25400"/>
                  </a:cubicBezTo>
                  <a:cubicBezTo>
                    <a:pt x="127265" y="25400"/>
                    <a:pt x="128588" y="22679"/>
                    <a:pt x="128588" y="19957"/>
                  </a:cubicBezTo>
                  <a:cubicBezTo>
                    <a:pt x="128588" y="17236"/>
                    <a:pt x="127265" y="15875"/>
                    <a:pt x="124619" y="15875"/>
                  </a:cubicBezTo>
                  <a:cubicBezTo>
                    <a:pt x="124619" y="15875"/>
                    <a:pt x="124619" y="15875"/>
                    <a:pt x="92869" y="15875"/>
                  </a:cubicBezTo>
                  <a:close/>
                  <a:moveTo>
                    <a:pt x="19652" y="0"/>
                  </a:moveTo>
                  <a:cubicBezTo>
                    <a:pt x="19652" y="0"/>
                    <a:pt x="19652" y="0"/>
                    <a:pt x="197836" y="0"/>
                  </a:cubicBezTo>
                  <a:cubicBezTo>
                    <a:pt x="208317" y="0"/>
                    <a:pt x="217488" y="7888"/>
                    <a:pt x="217488" y="18405"/>
                  </a:cubicBezTo>
                  <a:cubicBezTo>
                    <a:pt x="217488" y="18405"/>
                    <a:pt x="217488" y="18405"/>
                    <a:pt x="217488" y="318145"/>
                  </a:cubicBezTo>
                  <a:cubicBezTo>
                    <a:pt x="217488" y="328662"/>
                    <a:pt x="208317" y="336550"/>
                    <a:pt x="197836" y="336550"/>
                  </a:cubicBezTo>
                  <a:cubicBezTo>
                    <a:pt x="197836" y="336550"/>
                    <a:pt x="197836" y="336550"/>
                    <a:pt x="19652" y="336550"/>
                  </a:cubicBezTo>
                  <a:cubicBezTo>
                    <a:pt x="9171" y="336550"/>
                    <a:pt x="0" y="328662"/>
                    <a:pt x="0" y="318145"/>
                  </a:cubicBezTo>
                  <a:cubicBezTo>
                    <a:pt x="0" y="318145"/>
                    <a:pt x="0" y="318145"/>
                    <a:pt x="0" y="18405"/>
                  </a:cubicBezTo>
                  <a:cubicBezTo>
                    <a:pt x="0" y="7888"/>
                    <a:pt x="9171" y="0"/>
                    <a:pt x="19652" y="0"/>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Oval 24"/>
            <p:cNvSpPr>
              <a:spLocks noChangeArrowheads="1"/>
            </p:cNvSpPr>
            <p:nvPr/>
          </p:nvSpPr>
          <p:spPr bwMode="auto">
            <a:xfrm>
              <a:off x="8971645" y="1877078"/>
              <a:ext cx="256196" cy="396450"/>
            </a:xfrm>
            <a:custGeom>
              <a:avLst/>
              <a:gdLst>
                <a:gd name="connsiteX0" fmla="*/ 182768 w 217488"/>
                <a:gd name="connsiteY0" fmla="*/ 277515 h 336550"/>
                <a:gd name="connsiteX1" fmla="*/ 156139 w 217488"/>
                <a:gd name="connsiteY1" fmla="*/ 283964 h 336550"/>
                <a:gd name="connsiteX2" fmla="*/ 152145 w 217488"/>
                <a:gd name="connsiteY2" fmla="*/ 292993 h 336550"/>
                <a:gd name="connsiteX3" fmla="*/ 158802 w 217488"/>
                <a:gd name="connsiteY3" fmla="*/ 296863 h 336550"/>
                <a:gd name="connsiteX4" fmla="*/ 160133 w 217488"/>
                <a:gd name="connsiteY4" fmla="*/ 296863 h 336550"/>
                <a:gd name="connsiteX5" fmla="*/ 186762 w 217488"/>
                <a:gd name="connsiteY5" fmla="*/ 290414 h 336550"/>
                <a:gd name="connsiteX6" fmla="*/ 190757 w 217488"/>
                <a:gd name="connsiteY6" fmla="*/ 282674 h 336550"/>
                <a:gd name="connsiteX7" fmla="*/ 182768 w 217488"/>
                <a:gd name="connsiteY7" fmla="*/ 277515 h 336550"/>
                <a:gd name="connsiteX8" fmla="*/ 34720 w 217488"/>
                <a:gd name="connsiteY8" fmla="*/ 277515 h 336550"/>
                <a:gd name="connsiteX9" fmla="*/ 26732 w 217488"/>
                <a:gd name="connsiteY9" fmla="*/ 282674 h 336550"/>
                <a:gd name="connsiteX10" fmla="*/ 30726 w 217488"/>
                <a:gd name="connsiteY10" fmla="*/ 290414 h 336550"/>
                <a:gd name="connsiteX11" fmla="*/ 57355 w 217488"/>
                <a:gd name="connsiteY11" fmla="*/ 296863 h 336550"/>
                <a:gd name="connsiteX12" fmla="*/ 58686 w 217488"/>
                <a:gd name="connsiteY12" fmla="*/ 296863 h 336550"/>
                <a:gd name="connsiteX13" fmla="*/ 65344 w 217488"/>
                <a:gd name="connsiteY13" fmla="*/ 292993 h 336550"/>
                <a:gd name="connsiteX14" fmla="*/ 61349 w 217488"/>
                <a:gd name="connsiteY14" fmla="*/ 283964 h 336550"/>
                <a:gd name="connsiteX15" fmla="*/ 34720 w 217488"/>
                <a:gd name="connsiteY15" fmla="*/ 277515 h 336550"/>
                <a:gd name="connsiteX16" fmla="*/ 108745 w 217488"/>
                <a:gd name="connsiteY16" fmla="*/ 271463 h 336550"/>
                <a:gd name="connsiteX17" fmla="*/ 87313 w 217488"/>
                <a:gd name="connsiteY17" fmla="*/ 292101 h 336550"/>
                <a:gd name="connsiteX18" fmla="*/ 108745 w 217488"/>
                <a:gd name="connsiteY18" fmla="*/ 312739 h 336550"/>
                <a:gd name="connsiteX19" fmla="*/ 130177 w 217488"/>
                <a:gd name="connsiteY19" fmla="*/ 292101 h 336550"/>
                <a:gd name="connsiteX20" fmla="*/ 108745 w 217488"/>
                <a:gd name="connsiteY20" fmla="*/ 271463 h 336550"/>
                <a:gd name="connsiteX21" fmla="*/ 27469 w 217488"/>
                <a:gd name="connsiteY21" fmla="*/ 38100 h 336550"/>
                <a:gd name="connsiteX22" fmla="*/ 22225 w 217488"/>
                <a:gd name="connsiteY22" fmla="*/ 42049 h 336550"/>
                <a:gd name="connsiteX23" fmla="*/ 22225 w 217488"/>
                <a:gd name="connsiteY23" fmla="*/ 240798 h 336550"/>
                <a:gd name="connsiteX24" fmla="*/ 27469 w 217488"/>
                <a:gd name="connsiteY24" fmla="*/ 246063 h 336550"/>
                <a:gd name="connsiteX25" fmla="*/ 190019 w 217488"/>
                <a:gd name="connsiteY25" fmla="*/ 246063 h 336550"/>
                <a:gd name="connsiteX26" fmla="*/ 195263 w 217488"/>
                <a:gd name="connsiteY26" fmla="*/ 240798 h 336550"/>
                <a:gd name="connsiteX27" fmla="*/ 195263 w 217488"/>
                <a:gd name="connsiteY27" fmla="*/ 42049 h 336550"/>
                <a:gd name="connsiteX28" fmla="*/ 190019 w 217488"/>
                <a:gd name="connsiteY28" fmla="*/ 38100 h 336550"/>
                <a:gd name="connsiteX29" fmla="*/ 27469 w 217488"/>
                <a:gd name="connsiteY29" fmla="*/ 38100 h 336550"/>
                <a:gd name="connsiteX30" fmla="*/ 92869 w 217488"/>
                <a:gd name="connsiteY30" fmla="*/ 15875 h 336550"/>
                <a:gd name="connsiteX31" fmla="*/ 88900 w 217488"/>
                <a:gd name="connsiteY31" fmla="*/ 19957 h 336550"/>
                <a:gd name="connsiteX32" fmla="*/ 92869 w 217488"/>
                <a:gd name="connsiteY32" fmla="*/ 25400 h 336550"/>
                <a:gd name="connsiteX33" fmla="*/ 124619 w 217488"/>
                <a:gd name="connsiteY33" fmla="*/ 25400 h 336550"/>
                <a:gd name="connsiteX34" fmla="*/ 128588 w 217488"/>
                <a:gd name="connsiteY34" fmla="*/ 19957 h 336550"/>
                <a:gd name="connsiteX35" fmla="*/ 124619 w 217488"/>
                <a:gd name="connsiteY35" fmla="*/ 15875 h 336550"/>
                <a:gd name="connsiteX36" fmla="*/ 92869 w 217488"/>
                <a:gd name="connsiteY36" fmla="*/ 15875 h 336550"/>
                <a:gd name="connsiteX37" fmla="*/ 19652 w 217488"/>
                <a:gd name="connsiteY37" fmla="*/ 0 h 336550"/>
                <a:gd name="connsiteX38" fmla="*/ 197836 w 217488"/>
                <a:gd name="connsiteY38" fmla="*/ 0 h 336550"/>
                <a:gd name="connsiteX39" fmla="*/ 217488 w 217488"/>
                <a:gd name="connsiteY39" fmla="*/ 18405 h 336550"/>
                <a:gd name="connsiteX40" fmla="*/ 217488 w 217488"/>
                <a:gd name="connsiteY40" fmla="*/ 318145 h 336550"/>
                <a:gd name="connsiteX41" fmla="*/ 197836 w 217488"/>
                <a:gd name="connsiteY41" fmla="*/ 336550 h 336550"/>
                <a:gd name="connsiteX42" fmla="*/ 19652 w 217488"/>
                <a:gd name="connsiteY42" fmla="*/ 336550 h 336550"/>
                <a:gd name="connsiteX43" fmla="*/ 0 w 217488"/>
                <a:gd name="connsiteY43" fmla="*/ 318145 h 336550"/>
                <a:gd name="connsiteX44" fmla="*/ 0 w 217488"/>
                <a:gd name="connsiteY44" fmla="*/ 18405 h 336550"/>
                <a:gd name="connsiteX45" fmla="*/ 19652 w 217488"/>
                <a:gd name="connsiteY4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17488" h="336550">
                  <a:moveTo>
                    <a:pt x="182768" y="277515"/>
                  </a:moveTo>
                  <a:cubicBezTo>
                    <a:pt x="182768" y="277515"/>
                    <a:pt x="182768" y="277515"/>
                    <a:pt x="156139" y="283964"/>
                  </a:cubicBezTo>
                  <a:cubicBezTo>
                    <a:pt x="153476" y="285254"/>
                    <a:pt x="150813" y="289124"/>
                    <a:pt x="152145" y="292993"/>
                  </a:cubicBezTo>
                  <a:cubicBezTo>
                    <a:pt x="152145" y="295573"/>
                    <a:pt x="156139" y="296863"/>
                    <a:pt x="158802" y="296863"/>
                  </a:cubicBezTo>
                  <a:cubicBezTo>
                    <a:pt x="158802" y="296863"/>
                    <a:pt x="160133" y="296863"/>
                    <a:pt x="160133" y="296863"/>
                  </a:cubicBezTo>
                  <a:cubicBezTo>
                    <a:pt x="160133" y="296863"/>
                    <a:pt x="160133" y="296863"/>
                    <a:pt x="186762" y="290414"/>
                  </a:cubicBezTo>
                  <a:cubicBezTo>
                    <a:pt x="189425" y="289124"/>
                    <a:pt x="192088" y="285254"/>
                    <a:pt x="190757" y="282674"/>
                  </a:cubicBezTo>
                  <a:cubicBezTo>
                    <a:pt x="190757" y="278805"/>
                    <a:pt x="186762" y="276225"/>
                    <a:pt x="182768" y="277515"/>
                  </a:cubicBezTo>
                  <a:close/>
                  <a:moveTo>
                    <a:pt x="34720" y="277515"/>
                  </a:moveTo>
                  <a:cubicBezTo>
                    <a:pt x="30726" y="276225"/>
                    <a:pt x="26732" y="278805"/>
                    <a:pt x="26732" y="282674"/>
                  </a:cubicBezTo>
                  <a:cubicBezTo>
                    <a:pt x="25400" y="285254"/>
                    <a:pt x="28063" y="289124"/>
                    <a:pt x="30726" y="290414"/>
                  </a:cubicBezTo>
                  <a:cubicBezTo>
                    <a:pt x="30726" y="290414"/>
                    <a:pt x="30726" y="290414"/>
                    <a:pt x="57355" y="296863"/>
                  </a:cubicBezTo>
                  <a:cubicBezTo>
                    <a:pt x="57355" y="296863"/>
                    <a:pt x="58686" y="296863"/>
                    <a:pt x="58686" y="296863"/>
                  </a:cubicBezTo>
                  <a:cubicBezTo>
                    <a:pt x="61349" y="296863"/>
                    <a:pt x="65344" y="295573"/>
                    <a:pt x="65344" y="292993"/>
                  </a:cubicBezTo>
                  <a:cubicBezTo>
                    <a:pt x="66675" y="289124"/>
                    <a:pt x="64012" y="285254"/>
                    <a:pt x="61349" y="283964"/>
                  </a:cubicBezTo>
                  <a:cubicBezTo>
                    <a:pt x="61349" y="283964"/>
                    <a:pt x="61349" y="283964"/>
                    <a:pt x="34720" y="277515"/>
                  </a:cubicBezTo>
                  <a:close/>
                  <a:moveTo>
                    <a:pt x="108745" y="271463"/>
                  </a:moveTo>
                  <a:cubicBezTo>
                    <a:pt x="96908" y="271463"/>
                    <a:pt x="87313" y="280703"/>
                    <a:pt x="87313" y="292101"/>
                  </a:cubicBezTo>
                  <a:cubicBezTo>
                    <a:pt x="87313" y="303499"/>
                    <a:pt x="96908" y="312739"/>
                    <a:pt x="108745" y="312739"/>
                  </a:cubicBezTo>
                  <a:cubicBezTo>
                    <a:pt x="120582" y="312739"/>
                    <a:pt x="130177" y="303499"/>
                    <a:pt x="130177" y="292101"/>
                  </a:cubicBezTo>
                  <a:cubicBezTo>
                    <a:pt x="130177" y="280703"/>
                    <a:pt x="120582" y="271463"/>
                    <a:pt x="108745" y="271463"/>
                  </a:cubicBezTo>
                  <a:close/>
                  <a:moveTo>
                    <a:pt x="27469" y="38100"/>
                  </a:moveTo>
                  <a:cubicBezTo>
                    <a:pt x="24847" y="38100"/>
                    <a:pt x="22225" y="39416"/>
                    <a:pt x="22225" y="42049"/>
                  </a:cubicBezTo>
                  <a:cubicBezTo>
                    <a:pt x="22225" y="42049"/>
                    <a:pt x="22225" y="42049"/>
                    <a:pt x="22225" y="240798"/>
                  </a:cubicBezTo>
                  <a:cubicBezTo>
                    <a:pt x="22225" y="243431"/>
                    <a:pt x="24847" y="246063"/>
                    <a:pt x="27469" y="246063"/>
                  </a:cubicBezTo>
                  <a:cubicBezTo>
                    <a:pt x="27469" y="246063"/>
                    <a:pt x="27469" y="246063"/>
                    <a:pt x="190019" y="246063"/>
                  </a:cubicBezTo>
                  <a:cubicBezTo>
                    <a:pt x="192641" y="246063"/>
                    <a:pt x="195263" y="243431"/>
                    <a:pt x="195263" y="240798"/>
                  </a:cubicBezTo>
                  <a:lnTo>
                    <a:pt x="195263" y="42049"/>
                  </a:lnTo>
                  <a:cubicBezTo>
                    <a:pt x="195263" y="39416"/>
                    <a:pt x="192641" y="38100"/>
                    <a:pt x="190019" y="38100"/>
                  </a:cubicBezTo>
                  <a:cubicBezTo>
                    <a:pt x="190019" y="38100"/>
                    <a:pt x="190019" y="38100"/>
                    <a:pt x="27469" y="38100"/>
                  </a:cubicBezTo>
                  <a:close/>
                  <a:moveTo>
                    <a:pt x="92869" y="15875"/>
                  </a:moveTo>
                  <a:cubicBezTo>
                    <a:pt x="90223" y="15875"/>
                    <a:pt x="88900" y="17236"/>
                    <a:pt x="88900" y="19957"/>
                  </a:cubicBezTo>
                  <a:cubicBezTo>
                    <a:pt x="88900" y="22679"/>
                    <a:pt x="90223" y="25400"/>
                    <a:pt x="92869" y="25400"/>
                  </a:cubicBezTo>
                  <a:cubicBezTo>
                    <a:pt x="92869" y="25400"/>
                    <a:pt x="92869" y="25400"/>
                    <a:pt x="124619" y="25400"/>
                  </a:cubicBezTo>
                  <a:cubicBezTo>
                    <a:pt x="127265" y="25400"/>
                    <a:pt x="128588" y="22679"/>
                    <a:pt x="128588" y="19957"/>
                  </a:cubicBezTo>
                  <a:cubicBezTo>
                    <a:pt x="128588" y="17236"/>
                    <a:pt x="127265" y="15875"/>
                    <a:pt x="124619" y="15875"/>
                  </a:cubicBezTo>
                  <a:cubicBezTo>
                    <a:pt x="124619" y="15875"/>
                    <a:pt x="124619" y="15875"/>
                    <a:pt x="92869" y="15875"/>
                  </a:cubicBezTo>
                  <a:close/>
                  <a:moveTo>
                    <a:pt x="19652" y="0"/>
                  </a:moveTo>
                  <a:cubicBezTo>
                    <a:pt x="19652" y="0"/>
                    <a:pt x="19652" y="0"/>
                    <a:pt x="197836" y="0"/>
                  </a:cubicBezTo>
                  <a:cubicBezTo>
                    <a:pt x="208317" y="0"/>
                    <a:pt x="217488" y="7888"/>
                    <a:pt x="217488" y="18405"/>
                  </a:cubicBezTo>
                  <a:cubicBezTo>
                    <a:pt x="217488" y="18405"/>
                    <a:pt x="217488" y="18405"/>
                    <a:pt x="217488" y="318145"/>
                  </a:cubicBezTo>
                  <a:cubicBezTo>
                    <a:pt x="217488" y="328662"/>
                    <a:pt x="208317" y="336550"/>
                    <a:pt x="197836" y="336550"/>
                  </a:cubicBezTo>
                  <a:cubicBezTo>
                    <a:pt x="197836" y="336550"/>
                    <a:pt x="197836" y="336550"/>
                    <a:pt x="19652" y="336550"/>
                  </a:cubicBezTo>
                  <a:cubicBezTo>
                    <a:pt x="9171" y="336550"/>
                    <a:pt x="0" y="328662"/>
                    <a:pt x="0" y="318145"/>
                  </a:cubicBezTo>
                  <a:cubicBezTo>
                    <a:pt x="0" y="318145"/>
                    <a:pt x="0" y="318145"/>
                    <a:pt x="0" y="18405"/>
                  </a:cubicBezTo>
                  <a:cubicBezTo>
                    <a:pt x="0" y="7888"/>
                    <a:pt x="9171" y="0"/>
                    <a:pt x="19652" y="0"/>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Oval 27"/>
            <p:cNvSpPr>
              <a:spLocks noChangeArrowheads="1"/>
            </p:cNvSpPr>
            <p:nvPr/>
          </p:nvSpPr>
          <p:spPr bwMode="auto">
            <a:xfrm>
              <a:off x="8971645" y="4385329"/>
              <a:ext cx="256196" cy="396450"/>
            </a:xfrm>
            <a:custGeom>
              <a:avLst/>
              <a:gdLst>
                <a:gd name="connsiteX0" fmla="*/ 182768 w 217488"/>
                <a:gd name="connsiteY0" fmla="*/ 277515 h 336550"/>
                <a:gd name="connsiteX1" fmla="*/ 156139 w 217488"/>
                <a:gd name="connsiteY1" fmla="*/ 283964 h 336550"/>
                <a:gd name="connsiteX2" fmla="*/ 152145 w 217488"/>
                <a:gd name="connsiteY2" fmla="*/ 292993 h 336550"/>
                <a:gd name="connsiteX3" fmla="*/ 158802 w 217488"/>
                <a:gd name="connsiteY3" fmla="*/ 296863 h 336550"/>
                <a:gd name="connsiteX4" fmla="*/ 160133 w 217488"/>
                <a:gd name="connsiteY4" fmla="*/ 296863 h 336550"/>
                <a:gd name="connsiteX5" fmla="*/ 186762 w 217488"/>
                <a:gd name="connsiteY5" fmla="*/ 290414 h 336550"/>
                <a:gd name="connsiteX6" fmla="*/ 190757 w 217488"/>
                <a:gd name="connsiteY6" fmla="*/ 282674 h 336550"/>
                <a:gd name="connsiteX7" fmla="*/ 182768 w 217488"/>
                <a:gd name="connsiteY7" fmla="*/ 277515 h 336550"/>
                <a:gd name="connsiteX8" fmla="*/ 34720 w 217488"/>
                <a:gd name="connsiteY8" fmla="*/ 277515 h 336550"/>
                <a:gd name="connsiteX9" fmla="*/ 26732 w 217488"/>
                <a:gd name="connsiteY9" fmla="*/ 282674 h 336550"/>
                <a:gd name="connsiteX10" fmla="*/ 30726 w 217488"/>
                <a:gd name="connsiteY10" fmla="*/ 290414 h 336550"/>
                <a:gd name="connsiteX11" fmla="*/ 57355 w 217488"/>
                <a:gd name="connsiteY11" fmla="*/ 296863 h 336550"/>
                <a:gd name="connsiteX12" fmla="*/ 58686 w 217488"/>
                <a:gd name="connsiteY12" fmla="*/ 296863 h 336550"/>
                <a:gd name="connsiteX13" fmla="*/ 65344 w 217488"/>
                <a:gd name="connsiteY13" fmla="*/ 292993 h 336550"/>
                <a:gd name="connsiteX14" fmla="*/ 61349 w 217488"/>
                <a:gd name="connsiteY14" fmla="*/ 283964 h 336550"/>
                <a:gd name="connsiteX15" fmla="*/ 34720 w 217488"/>
                <a:gd name="connsiteY15" fmla="*/ 277515 h 336550"/>
                <a:gd name="connsiteX16" fmla="*/ 108745 w 217488"/>
                <a:gd name="connsiteY16" fmla="*/ 271463 h 336550"/>
                <a:gd name="connsiteX17" fmla="*/ 87313 w 217488"/>
                <a:gd name="connsiteY17" fmla="*/ 292101 h 336550"/>
                <a:gd name="connsiteX18" fmla="*/ 108745 w 217488"/>
                <a:gd name="connsiteY18" fmla="*/ 312739 h 336550"/>
                <a:gd name="connsiteX19" fmla="*/ 130177 w 217488"/>
                <a:gd name="connsiteY19" fmla="*/ 292101 h 336550"/>
                <a:gd name="connsiteX20" fmla="*/ 108745 w 217488"/>
                <a:gd name="connsiteY20" fmla="*/ 271463 h 336550"/>
                <a:gd name="connsiteX21" fmla="*/ 27469 w 217488"/>
                <a:gd name="connsiteY21" fmla="*/ 38100 h 336550"/>
                <a:gd name="connsiteX22" fmla="*/ 22225 w 217488"/>
                <a:gd name="connsiteY22" fmla="*/ 42049 h 336550"/>
                <a:gd name="connsiteX23" fmla="*/ 22225 w 217488"/>
                <a:gd name="connsiteY23" fmla="*/ 240798 h 336550"/>
                <a:gd name="connsiteX24" fmla="*/ 27469 w 217488"/>
                <a:gd name="connsiteY24" fmla="*/ 246063 h 336550"/>
                <a:gd name="connsiteX25" fmla="*/ 190019 w 217488"/>
                <a:gd name="connsiteY25" fmla="*/ 246063 h 336550"/>
                <a:gd name="connsiteX26" fmla="*/ 195263 w 217488"/>
                <a:gd name="connsiteY26" fmla="*/ 240798 h 336550"/>
                <a:gd name="connsiteX27" fmla="*/ 195263 w 217488"/>
                <a:gd name="connsiteY27" fmla="*/ 42049 h 336550"/>
                <a:gd name="connsiteX28" fmla="*/ 190019 w 217488"/>
                <a:gd name="connsiteY28" fmla="*/ 38100 h 336550"/>
                <a:gd name="connsiteX29" fmla="*/ 27469 w 217488"/>
                <a:gd name="connsiteY29" fmla="*/ 38100 h 336550"/>
                <a:gd name="connsiteX30" fmla="*/ 92869 w 217488"/>
                <a:gd name="connsiteY30" fmla="*/ 15875 h 336550"/>
                <a:gd name="connsiteX31" fmla="*/ 88900 w 217488"/>
                <a:gd name="connsiteY31" fmla="*/ 19957 h 336550"/>
                <a:gd name="connsiteX32" fmla="*/ 92869 w 217488"/>
                <a:gd name="connsiteY32" fmla="*/ 25400 h 336550"/>
                <a:gd name="connsiteX33" fmla="*/ 124619 w 217488"/>
                <a:gd name="connsiteY33" fmla="*/ 25400 h 336550"/>
                <a:gd name="connsiteX34" fmla="*/ 128588 w 217488"/>
                <a:gd name="connsiteY34" fmla="*/ 19957 h 336550"/>
                <a:gd name="connsiteX35" fmla="*/ 124619 w 217488"/>
                <a:gd name="connsiteY35" fmla="*/ 15875 h 336550"/>
                <a:gd name="connsiteX36" fmla="*/ 92869 w 217488"/>
                <a:gd name="connsiteY36" fmla="*/ 15875 h 336550"/>
                <a:gd name="connsiteX37" fmla="*/ 19652 w 217488"/>
                <a:gd name="connsiteY37" fmla="*/ 0 h 336550"/>
                <a:gd name="connsiteX38" fmla="*/ 197836 w 217488"/>
                <a:gd name="connsiteY38" fmla="*/ 0 h 336550"/>
                <a:gd name="connsiteX39" fmla="*/ 217488 w 217488"/>
                <a:gd name="connsiteY39" fmla="*/ 18405 h 336550"/>
                <a:gd name="connsiteX40" fmla="*/ 217488 w 217488"/>
                <a:gd name="connsiteY40" fmla="*/ 318145 h 336550"/>
                <a:gd name="connsiteX41" fmla="*/ 197836 w 217488"/>
                <a:gd name="connsiteY41" fmla="*/ 336550 h 336550"/>
                <a:gd name="connsiteX42" fmla="*/ 19652 w 217488"/>
                <a:gd name="connsiteY42" fmla="*/ 336550 h 336550"/>
                <a:gd name="connsiteX43" fmla="*/ 0 w 217488"/>
                <a:gd name="connsiteY43" fmla="*/ 318145 h 336550"/>
                <a:gd name="connsiteX44" fmla="*/ 0 w 217488"/>
                <a:gd name="connsiteY44" fmla="*/ 18405 h 336550"/>
                <a:gd name="connsiteX45" fmla="*/ 19652 w 217488"/>
                <a:gd name="connsiteY4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17488" h="336550">
                  <a:moveTo>
                    <a:pt x="182768" y="277515"/>
                  </a:moveTo>
                  <a:cubicBezTo>
                    <a:pt x="182768" y="277515"/>
                    <a:pt x="182768" y="277515"/>
                    <a:pt x="156139" y="283964"/>
                  </a:cubicBezTo>
                  <a:cubicBezTo>
                    <a:pt x="153476" y="285254"/>
                    <a:pt x="150813" y="289124"/>
                    <a:pt x="152145" y="292993"/>
                  </a:cubicBezTo>
                  <a:cubicBezTo>
                    <a:pt x="152145" y="295573"/>
                    <a:pt x="156139" y="296863"/>
                    <a:pt x="158802" y="296863"/>
                  </a:cubicBezTo>
                  <a:cubicBezTo>
                    <a:pt x="158802" y="296863"/>
                    <a:pt x="160133" y="296863"/>
                    <a:pt x="160133" y="296863"/>
                  </a:cubicBezTo>
                  <a:cubicBezTo>
                    <a:pt x="160133" y="296863"/>
                    <a:pt x="160133" y="296863"/>
                    <a:pt x="186762" y="290414"/>
                  </a:cubicBezTo>
                  <a:cubicBezTo>
                    <a:pt x="189425" y="289124"/>
                    <a:pt x="192088" y="285254"/>
                    <a:pt x="190757" y="282674"/>
                  </a:cubicBezTo>
                  <a:cubicBezTo>
                    <a:pt x="190757" y="278805"/>
                    <a:pt x="186762" y="276225"/>
                    <a:pt x="182768" y="277515"/>
                  </a:cubicBezTo>
                  <a:close/>
                  <a:moveTo>
                    <a:pt x="34720" y="277515"/>
                  </a:moveTo>
                  <a:cubicBezTo>
                    <a:pt x="30726" y="276225"/>
                    <a:pt x="26732" y="278805"/>
                    <a:pt x="26732" y="282674"/>
                  </a:cubicBezTo>
                  <a:cubicBezTo>
                    <a:pt x="25400" y="285254"/>
                    <a:pt x="28063" y="289124"/>
                    <a:pt x="30726" y="290414"/>
                  </a:cubicBezTo>
                  <a:cubicBezTo>
                    <a:pt x="30726" y="290414"/>
                    <a:pt x="30726" y="290414"/>
                    <a:pt x="57355" y="296863"/>
                  </a:cubicBezTo>
                  <a:cubicBezTo>
                    <a:pt x="57355" y="296863"/>
                    <a:pt x="58686" y="296863"/>
                    <a:pt x="58686" y="296863"/>
                  </a:cubicBezTo>
                  <a:cubicBezTo>
                    <a:pt x="61349" y="296863"/>
                    <a:pt x="65344" y="295573"/>
                    <a:pt x="65344" y="292993"/>
                  </a:cubicBezTo>
                  <a:cubicBezTo>
                    <a:pt x="66675" y="289124"/>
                    <a:pt x="64012" y="285254"/>
                    <a:pt x="61349" y="283964"/>
                  </a:cubicBezTo>
                  <a:cubicBezTo>
                    <a:pt x="61349" y="283964"/>
                    <a:pt x="61349" y="283964"/>
                    <a:pt x="34720" y="277515"/>
                  </a:cubicBezTo>
                  <a:close/>
                  <a:moveTo>
                    <a:pt x="108745" y="271463"/>
                  </a:moveTo>
                  <a:cubicBezTo>
                    <a:pt x="96908" y="271463"/>
                    <a:pt x="87313" y="280703"/>
                    <a:pt x="87313" y="292101"/>
                  </a:cubicBezTo>
                  <a:cubicBezTo>
                    <a:pt x="87313" y="303499"/>
                    <a:pt x="96908" y="312739"/>
                    <a:pt x="108745" y="312739"/>
                  </a:cubicBezTo>
                  <a:cubicBezTo>
                    <a:pt x="120582" y="312739"/>
                    <a:pt x="130177" y="303499"/>
                    <a:pt x="130177" y="292101"/>
                  </a:cubicBezTo>
                  <a:cubicBezTo>
                    <a:pt x="130177" y="280703"/>
                    <a:pt x="120582" y="271463"/>
                    <a:pt x="108745" y="271463"/>
                  </a:cubicBezTo>
                  <a:close/>
                  <a:moveTo>
                    <a:pt x="27469" y="38100"/>
                  </a:moveTo>
                  <a:cubicBezTo>
                    <a:pt x="24847" y="38100"/>
                    <a:pt x="22225" y="39416"/>
                    <a:pt x="22225" y="42049"/>
                  </a:cubicBezTo>
                  <a:cubicBezTo>
                    <a:pt x="22225" y="42049"/>
                    <a:pt x="22225" y="42049"/>
                    <a:pt x="22225" y="240798"/>
                  </a:cubicBezTo>
                  <a:cubicBezTo>
                    <a:pt x="22225" y="243431"/>
                    <a:pt x="24847" y="246063"/>
                    <a:pt x="27469" y="246063"/>
                  </a:cubicBezTo>
                  <a:cubicBezTo>
                    <a:pt x="27469" y="246063"/>
                    <a:pt x="27469" y="246063"/>
                    <a:pt x="190019" y="246063"/>
                  </a:cubicBezTo>
                  <a:cubicBezTo>
                    <a:pt x="192641" y="246063"/>
                    <a:pt x="195263" y="243431"/>
                    <a:pt x="195263" y="240798"/>
                  </a:cubicBezTo>
                  <a:lnTo>
                    <a:pt x="195263" y="42049"/>
                  </a:lnTo>
                  <a:cubicBezTo>
                    <a:pt x="195263" y="39416"/>
                    <a:pt x="192641" y="38100"/>
                    <a:pt x="190019" y="38100"/>
                  </a:cubicBezTo>
                  <a:cubicBezTo>
                    <a:pt x="190019" y="38100"/>
                    <a:pt x="190019" y="38100"/>
                    <a:pt x="27469" y="38100"/>
                  </a:cubicBezTo>
                  <a:close/>
                  <a:moveTo>
                    <a:pt x="92869" y="15875"/>
                  </a:moveTo>
                  <a:cubicBezTo>
                    <a:pt x="90223" y="15875"/>
                    <a:pt x="88900" y="17236"/>
                    <a:pt x="88900" y="19957"/>
                  </a:cubicBezTo>
                  <a:cubicBezTo>
                    <a:pt x="88900" y="22679"/>
                    <a:pt x="90223" y="25400"/>
                    <a:pt x="92869" y="25400"/>
                  </a:cubicBezTo>
                  <a:cubicBezTo>
                    <a:pt x="92869" y="25400"/>
                    <a:pt x="92869" y="25400"/>
                    <a:pt x="124619" y="25400"/>
                  </a:cubicBezTo>
                  <a:cubicBezTo>
                    <a:pt x="127265" y="25400"/>
                    <a:pt x="128588" y="22679"/>
                    <a:pt x="128588" y="19957"/>
                  </a:cubicBezTo>
                  <a:cubicBezTo>
                    <a:pt x="128588" y="17236"/>
                    <a:pt x="127265" y="15875"/>
                    <a:pt x="124619" y="15875"/>
                  </a:cubicBezTo>
                  <a:cubicBezTo>
                    <a:pt x="124619" y="15875"/>
                    <a:pt x="124619" y="15875"/>
                    <a:pt x="92869" y="15875"/>
                  </a:cubicBezTo>
                  <a:close/>
                  <a:moveTo>
                    <a:pt x="19652" y="0"/>
                  </a:moveTo>
                  <a:cubicBezTo>
                    <a:pt x="19652" y="0"/>
                    <a:pt x="19652" y="0"/>
                    <a:pt x="197836" y="0"/>
                  </a:cubicBezTo>
                  <a:cubicBezTo>
                    <a:pt x="208317" y="0"/>
                    <a:pt x="217488" y="7888"/>
                    <a:pt x="217488" y="18405"/>
                  </a:cubicBezTo>
                  <a:cubicBezTo>
                    <a:pt x="217488" y="18405"/>
                    <a:pt x="217488" y="18405"/>
                    <a:pt x="217488" y="318145"/>
                  </a:cubicBezTo>
                  <a:cubicBezTo>
                    <a:pt x="217488" y="328662"/>
                    <a:pt x="208317" y="336550"/>
                    <a:pt x="197836" y="336550"/>
                  </a:cubicBezTo>
                  <a:cubicBezTo>
                    <a:pt x="197836" y="336550"/>
                    <a:pt x="197836" y="336550"/>
                    <a:pt x="19652" y="336550"/>
                  </a:cubicBezTo>
                  <a:cubicBezTo>
                    <a:pt x="9171" y="336550"/>
                    <a:pt x="0" y="328662"/>
                    <a:pt x="0" y="318145"/>
                  </a:cubicBezTo>
                  <a:cubicBezTo>
                    <a:pt x="0" y="318145"/>
                    <a:pt x="0" y="318145"/>
                    <a:pt x="0" y="18405"/>
                  </a:cubicBezTo>
                  <a:cubicBezTo>
                    <a:pt x="0" y="7888"/>
                    <a:pt x="9171" y="0"/>
                    <a:pt x="19652" y="0"/>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Oval 30"/>
            <p:cNvSpPr>
              <a:spLocks noChangeArrowheads="1"/>
            </p:cNvSpPr>
            <p:nvPr/>
          </p:nvSpPr>
          <p:spPr bwMode="auto">
            <a:xfrm>
              <a:off x="5948614" y="3131766"/>
              <a:ext cx="255470" cy="395326"/>
            </a:xfrm>
            <a:custGeom>
              <a:avLst/>
              <a:gdLst>
                <a:gd name="connsiteX0" fmla="*/ 182768 w 217488"/>
                <a:gd name="connsiteY0" fmla="*/ 277515 h 336550"/>
                <a:gd name="connsiteX1" fmla="*/ 156139 w 217488"/>
                <a:gd name="connsiteY1" fmla="*/ 283964 h 336550"/>
                <a:gd name="connsiteX2" fmla="*/ 152145 w 217488"/>
                <a:gd name="connsiteY2" fmla="*/ 292993 h 336550"/>
                <a:gd name="connsiteX3" fmla="*/ 158802 w 217488"/>
                <a:gd name="connsiteY3" fmla="*/ 296863 h 336550"/>
                <a:gd name="connsiteX4" fmla="*/ 160133 w 217488"/>
                <a:gd name="connsiteY4" fmla="*/ 296863 h 336550"/>
                <a:gd name="connsiteX5" fmla="*/ 186762 w 217488"/>
                <a:gd name="connsiteY5" fmla="*/ 290414 h 336550"/>
                <a:gd name="connsiteX6" fmla="*/ 190757 w 217488"/>
                <a:gd name="connsiteY6" fmla="*/ 282674 h 336550"/>
                <a:gd name="connsiteX7" fmla="*/ 182768 w 217488"/>
                <a:gd name="connsiteY7" fmla="*/ 277515 h 336550"/>
                <a:gd name="connsiteX8" fmla="*/ 34720 w 217488"/>
                <a:gd name="connsiteY8" fmla="*/ 277515 h 336550"/>
                <a:gd name="connsiteX9" fmla="*/ 26732 w 217488"/>
                <a:gd name="connsiteY9" fmla="*/ 282674 h 336550"/>
                <a:gd name="connsiteX10" fmla="*/ 30726 w 217488"/>
                <a:gd name="connsiteY10" fmla="*/ 290414 h 336550"/>
                <a:gd name="connsiteX11" fmla="*/ 57355 w 217488"/>
                <a:gd name="connsiteY11" fmla="*/ 296863 h 336550"/>
                <a:gd name="connsiteX12" fmla="*/ 58686 w 217488"/>
                <a:gd name="connsiteY12" fmla="*/ 296863 h 336550"/>
                <a:gd name="connsiteX13" fmla="*/ 65344 w 217488"/>
                <a:gd name="connsiteY13" fmla="*/ 292993 h 336550"/>
                <a:gd name="connsiteX14" fmla="*/ 61349 w 217488"/>
                <a:gd name="connsiteY14" fmla="*/ 283964 h 336550"/>
                <a:gd name="connsiteX15" fmla="*/ 34720 w 217488"/>
                <a:gd name="connsiteY15" fmla="*/ 277515 h 336550"/>
                <a:gd name="connsiteX16" fmla="*/ 108745 w 217488"/>
                <a:gd name="connsiteY16" fmla="*/ 271463 h 336550"/>
                <a:gd name="connsiteX17" fmla="*/ 87313 w 217488"/>
                <a:gd name="connsiteY17" fmla="*/ 292101 h 336550"/>
                <a:gd name="connsiteX18" fmla="*/ 108745 w 217488"/>
                <a:gd name="connsiteY18" fmla="*/ 312739 h 336550"/>
                <a:gd name="connsiteX19" fmla="*/ 130177 w 217488"/>
                <a:gd name="connsiteY19" fmla="*/ 292101 h 336550"/>
                <a:gd name="connsiteX20" fmla="*/ 108745 w 217488"/>
                <a:gd name="connsiteY20" fmla="*/ 271463 h 336550"/>
                <a:gd name="connsiteX21" fmla="*/ 27469 w 217488"/>
                <a:gd name="connsiteY21" fmla="*/ 38100 h 336550"/>
                <a:gd name="connsiteX22" fmla="*/ 22225 w 217488"/>
                <a:gd name="connsiteY22" fmla="*/ 42049 h 336550"/>
                <a:gd name="connsiteX23" fmla="*/ 22225 w 217488"/>
                <a:gd name="connsiteY23" fmla="*/ 240798 h 336550"/>
                <a:gd name="connsiteX24" fmla="*/ 27469 w 217488"/>
                <a:gd name="connsiteY24" fmla="*/ 246063 h 336550"/>
                <a:gd name="connsiteX25" fmla="*/ 190019 w 217488"/>
                <a:gd name="connsiteY25" fmla="*/ 246063 h 336550"/>
                <a:gd name="connsiteX26" fmla="*/ 195263 w 217488"/>
                <a:gd name="connsiteY26" fmla="*/ 240798 h 336550"/>
                <a:gd name="connsiteX27" fmla="*/ 195263 w 217488"/>
                <a:gd name="connsiteY27" fmla="*/ 42049 h 336550"/>
                <a:gd name="connsiteX28" fmla="*/ 190019 w 217488"/>
                <a:gd name="connsiteY28" fmla="*/ 38100 h 336550"/>
                <a:gd name="connsiteX29" fmla="*/ 27469 w 217488"/>
                <a:gd name="connsiteY29" fmla="*/ 38100 h 336550"/>
                <a:gd name="connsiteX30" fmla="*/ 92869 w 217488"/>
                <a:gd name="connsiteY30" fmla="*/ 15875 h 336550"/>
                <a:gd name="connsiteX31" fmla="*/ 88900 w 217488"/>
                <a:gd name="connsiteY31" fmla="*/ 19957 h 336550"/>
                <a:gd name="connsiteX32" fmla="*/ 92869 w 217488"/>
                <a:gd name="connsiteY32" fmla="*/ 25400 h 336550"/>
                <a:gd name="connsiteX33" fmla="*/ 124619 w 217488"/>
                <a:gd name="connsiteY33" fmla="*/ 25400 h 336550"/>
                <a:gd name="connsiteX34" fmla="*/ 128588 w 217488"/>
                <a:gd name="connsiteY34" fmla="*/ 19957 h 336550"/>
                <a:gd name="connsiteX35" fmla="*/ 124619 w 217488"/>
                <a:gd name="connsiteY35" fmla="*/ 15875 h 336550"/>
                <a:gd name="connsiteX36" fmla="*/ 92869 w 217488"/>
                <a:gd name="connsiteY36" fmla="*/ 15875 h 336550"/>
                <a:gd name="connsiteX37" fmla="*/ 19652 w 217488"/>
                <a:gd name="connsiteY37" fmla="*/ 0 h 336550"/>
                <a:gd name="connsiteX38" fmla="*/ 197836 w 217488"/>
                <a:gd name="connsiteY38" fmla="*/ 0 h 336550"/>
                <a:gd name="connsiteX39" fmla="*/ 217488 w 217488"/>
                <a:gd name="connsiteY39" fmla="*/ 18405 h 336550"/>
                <a:gd name="connsiteX40" fmla="*/ 217488 w 217488"/>
                <a:gd name="connsiteY40" fmla="*/ 318145 h 336550"/>
                <a:gd name="connsiteX41" fmla="*/ 197836 w 217488"/>
                <a:gd name="connsiteY41" fmla="*/ 336550 h 336550"/>
                <a:gd name="connsiteX42" fmla="*/ 19652 w 217488"/>
                <a:gd name="connsiteY42" fmla="*/ 336550 h 336550"/>
                <a:gd name="connsiteX43" fmla="*/ 0 w 217488"/>
                <a:gd name="connsiteY43" fmla="*/ 318145 h 336550"/>
                <a:gd name="connsiteX44" fmla="*/ 0 w 217488"/>
                <a:gd name="connsiteY44" fmla="*/ 18405 h 336550"/>
                <a:gd name="connsiteX45" fmla="*/ 19652 w 217488"/>
                <a:gd name="connsiteY4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17488" h="336550">
                  <a:moveTo>
                    <a:pt x="182768" y="277515"/>
                  </a:moveTo>
                  <a:cubicBezTo>
                    <a:pt x="182768" y="277515"/>
                    <a:pt x="182768" y="277515"/>
                    <a:pt x="156139" y="283964"/>
                  </a:cubicBezTo>
                  <a:cubicBezTo>
                    <a:pt x="153476" y="285254"/>
                    <a:pt x="150813" y="289124"/>
                    <a:pt x="152145" y="292993"/>
                  </a:cubicBezTo>
                  <a:cubicBezTo>
                    <a:pt x="152145" y="295573"/>
                    <a:pt x="156139" y="296863"/>
                    <a:pt x="158802" y="296863"/>
                  </a:cubicBezTo>
                  <a:cubicBezTo>
                    <a:pt x="158802" y="296863"/>
                    <a:pt x="160133" y="296863"/>
                    <a:pt x="160133" y="296863"/>
                  </a:cubicBezTo>
                  <a:cubicBezTo>
                    <a:pt x="160133" y="296863"/>
                    <a:pt x="160133" y="296863"/>
                    <a:pt x="186762" y="290414"/>
                  </a:cubicBezTo>
                  <a:cubicBezTo>
                    <a:pt x="189425" y="289124"/>
                    <a:pt x="192088" y="285254"/>
                    <a:pt x="190757" y="282674"/>
                  </a:cubicBezTo>
                  <a:cubicBezTo>
                    <a:pt x="190757" y="278805"/>
                    <a:pt x="186762" y="276225"/>
                    <a:pt x="182768" y="277515"/>
                  </a:cubicBezTo>
                  <a:close/>
                  <a:moveTo>
                    <a:pt x="34720" y="277515"/>
                  </a:moveTo>
                  <a:cubicBezTo>
                    <a:pt x="30726" y="276225"/>
                    <a:pt x="26732" y="278805"/>
                    <a:pt x="26732" y="282674"/>
                  </a:cubicBezTo>
                  <a:cubicBezTo>
                    <a:pt x="25400" y="285254"/>
                    <a:pt x="28063" y="289124"/>
                    <a:pt x="30726" y="290414"/>
                  </a:cubicBezTo>
                  <a:cubicBezTo>
                    <a:pt x="30726" y="290414"/>
                    <a:pt x="30726" y="290414"/>
                    <a:pt x="57355" y="296863"/>
                  </a:cubicBezTo>
                  <a:cubicBezTo>
                    <a:pt x="57355" y="296863"/>
                    <a:pt x="58686" y="296863"/>
                    <a:pt x="58686" y="296863"/>
                  </a:cubicBezTo>
                  <a:cubicBezTo>
                    <a:pt x="61349" y="296863"/>
                    <a:pt x="65344" y="295573"/>
                    <a:pt x="65344" y="292993"/>
                  </a:cubicBezTo>
                  <a:cubicBezTo>
                    <a:pt x="66675" y="289124"/>
                    <a:pt x="64012" y="285254"/>
                    <a:pt x="61349" y="283964"/>
                  </a:cubicBezTo>
                  <a:cubicBezTo>
                    <a:pt x="61349" y="283964"/>
                    <a:pt x="61349" y="283964"/>
                    <a:pt x="34720" y="277515"/>
                  </a:cubicBezTo>
                  <a:close/>
                  <a:moveTo>
                    <a:pt x="108745" y="271463"/>
                  </a:moveTo>
                  <a:cubicBezTo>
                    <a:pt x="96908" y="271463"/>
                    <a:pt x="87313" y="280703"/>
                    <a:pt x="87313" y="292101"/>
                  </a:cubicBezTo>
                  <a:cubicBezTo>
                    <a:pt x="87313" y="303499"/>
                    <a:pt x="96908" y="312739"/>
                    <a:pt x="108745" y="312739"/>
                  </a:cubicBezTo>
                  <a:cubicBezTo>
                    <a:pt x="120582" y="312739"/>
                    <a:pt x="130177" y="303499"/>
                    <a:pt x="130177" y="292101"/>
                  </a:cubicBezTo>
                  <a:cubicBezTo>
                    <a:pt x="130177" y="280703"/>
                    <a:pt x="120582" y="271463"/>
                    <a:pt x="108745" y="271463"/>
                  </a:cubicBezTo>
                  <a:close/>
                  <a:moveTo>
                    <a:pt x="27469" y="38100"/>
                  </a:moveTo>
                  <a:cubicBezTo>
                    <a:pt x="24847" y="38100"/>
                    <a:pt x="22225" y="39416"/>
                    <a:pt x="22225" y="42049"/>
                  </a:cubicBezTo>
                  <a:cubicBezTo>
                    <a:pt x="22225" y="42049"/>
                    <a:pt x="22225" y="42049"/>
                    <a:pt x="22225" y="240798"/>
                  </a:cubicBezTo>
                  <a:cubicBezTo>
                    <a:pt x="22225" y="243431"/>
                    <a:pt x="24847" y="246063"/>
                    <a:pt x="27469" y="246063"/>
                  </a:cubicBezTo>
                  <a:cubicBezTo>
                    <a:pt x="27469" y="246063"/>
                    <a:pt x="27469" y="246063"/>
                    <a:pt x="190019" y="246063"/>
                  </a:cubicBezTo>
                  <a:cubicBezTo>
                    <a:pt x="192641" y="246063"/>
                    <a:pt x="195263" y="243431"/>
                    <a:pt x="195263" y="240798"/>
                  </a:cubicBezTo>
                  <a:lnTo>
                    <a:pt x="195263" y="42049"/>
                  </a:lnTo>
                  <a:cubicBezTo>
                    <a:pt x="195263" y="39416"/>
                    <a:pt x="192641" y="38100"/>
                    <a:pt x="190019" y="38100"/>
                  </a:cubicBezTo>
                  <a:cubicBezTo>
                    <a:pt x="190019" y="38100"/>
                    <a:pt x="190019" y="38100"/>
                    <a:pt x="27469" y="38100"/>
                  </a:cubicBezTo>
                  <a:close/>
                  <a:moveTo>
                    <a:pt x="92869" y="15875"/>
                  </a:moveTo>
                  <a:cubicBezTo>
                    <a:pt x="90223" y="15875"/>
                    <a:pt x="88900" y="17236"/>
                    <a:pt x="88900" y="19957"/>
                  </a:cubicBezTo>
                  <a:cubicBezTo>
                    <a:pt x="88900" y="22679"/>
                    <a:pt x="90223" y="25400"/>
                    <a:pt x="92869" y="25400"/>
                  </a:cubicBezTo>
                  <a:cubicBezTo>
                    <a:pt x="92869" y="25400"/>
                    <a:pt x="92869" y="25400"/>
                    <a:pt x="124619" y="25400"/>
                  </a:cubicBezTo>
                  <a:cubicBezTo>
                    <a:pt x="127265" y="25400"/>
                    <a:pt x="128588" y="22679"/>
                    <a:pt x="128588" y="19957"/>
                  </a:cubicBezTo>
                  <a:cubicBezTo>
                    <a:pt x="128588" y="17236"/>
                    <a:pt x="127265" y="15875"/>
                    <a:pt x="124619" y="15875"/>
                  </a:cubicBezTo>
                  <a:cubicBezTo>
                    <a:pt x="124619" y="15875"/>
                    <a:pt x="124619" y="15875"/>
                    <a:pt x="92869" y="15875"/>
                  </a:cubicBezTo>
                  <a:close/>
                  <a:moveTo>
                    <a:pt x="19652" y="0"/>
                  </a:moveTo>
                  <a:cubicBezTo>
                    <a:pt x="19652" y="0"/>
                    <a:pt x="19652" y="0"/>
                    <a:pt x="197836" y="0"/>
                  </a:cubicBezTo>
                  <a:cubicBezTo>
                    <a:pt x="208317" y="0"/>
                    <a:pt x="217488" y="7888"/>
                    <a:pt x="217488" y="18405"/>
                  </a:cubicBezTo>
                  <a:cubicBezTo>
                    <a:pt x="217488" y="18405"/>
                    <a:pt x="217488" y="18405"/>
                    <a:pt x="217488" y="318145"/>
                  </a:cubicBezTo>
                  <a:cubicBezTo>
                    <a:pt x="217488" y="328662"/>
                    <a:pt x="208317" y="336550"/>
                    <a:pt x="197836" y="336550"/>
                  </a:cubicBezTo>
                  <a:cubicBezTo>
                    <a:pt x="197836" y="336550"/>
                    <a:pt x="197836" y="336550"/>
                    <a:pt x="19652" y="336550"/>
                  </a:cubicBezTo>
                  <a:cubicBezTo>
                    <a:pt x="9171" y="336550"/>
                    <a:pt x="0" y="328662"/>
                    <a:pt x="0" y="318145"/>
                  </a:cubicBezTo>
                  <a:cubicBezTo>
                    <a:pt x="0" y="318145"/>
                    <a:pt x="0" y="318145"/>
                    <a:pt x="0" y="18405"/>
                  </a:cubicBezTo>
                  <a:cubicBezTo>
                    <a:pt x="0" y="7888"/>
                    <a:pt x="9171" y="0"/>
                    <a:pt x="19652" y="0"/>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6" name="矩形 75"/>
          <p:cNvSpPr/>
          <p:nvPr/>
        </p:nvSpPr>
        <p:spPr>
          <a:xfrm>
            <a:off x="0"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custDataLst>
              <p:tags r:id="rId1"/>
            </p:custDataLst>
          </p:nvPr>
        </p:nvSpPr>
        <p:spPr>
          <a:xfrm>
            <a:off x="1120" y="1862765"/>
            <a:ext cx="9141760" cy="85044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7" name="任意多边形 6"/>
          <p:cNvSpPr/>
          <p:nvPr>
            <p:custDataLst>
              <p:tags r:id="rId2"/>
            </p:custDataLst>
          </p:nvPr>
        </p:nvSpPr>
        <p:spPr>
          <a:xfrm>
            <a:off x="1020655" y="1593319"/>
            <a:ext cx="1943878" cy="1529978"/>
          </a:xfrm>
          <a:custGeom>
            <a:avLst/>
            <a:gdLst>
              <a:gd name="connsiteX0" fmla="*/ 0 w 1950720"/>
              <a:gd name="connsiteY0" fmla="*/ 0 h 1535364"/>
              <a:gd name="connsiteX1" fmla="*/ 1950720 w 1950720"/>
              <a:gd name="connsiteY1" fmla="*/ 0 h 1535364"/>
              <a:gd name="connsiteX2" fmla="*/ 975360 w 1950720"/>
              <a:gd name="connsiteY2" fmla="*/ 1535364 h 1535364"/>
            </a:gdLst>
            <a:ahLst/>
            <a:cxnLst>
              <a:cxn ang="0">
                <a:pos x="connsiteX0" y="connsiteY0"/>
              </a:cxn>
              <a:cxn ang="0">
                <a:pos x="connsiteX1" y="connsiteY1"/>
              </a:cxn>
              <a:cxn ang="0">
                <a:pos x="connsiteX2" y="connsiteY2"/>
              </a:cxn>
            </a:cxnLst>
            <a:rect l="l" t="t" r="r" b="b"/>
            <a:pathLst>
              <a:path w="1950720" h="1535364">
                <a:moveTo>
                  <a:pt x="0" y="0"/>
                </a:moveTo>
                <a:lnTo>
                  <a:pt x="1950720" y="0"/>
                </a:lnTo>
                <a:lnTo>
                  <a:pt x="975360" y="1535364"/>
                </a:lnTo>
                <a:close/>
              </a:path>
            </a:pathLst>
          </a:custGeom>
          <a:solidFill>
            <a:schemeClr val="accent1"/>
          </a:solidFill>
          <a:ln w="0">
            <a:noFill/>
          </a:ln>
        </p:spPr>
        <p:style>
          <a:lnRef idx="2">
            <a:schemeClr val="accent1">
              <a:shade val="50000"/>
            </a:schemeClr>
          </a:lnRef>
          <a:fillRef idx="1">
            <a:schemeClr val="accent1"/>
          </a:fillRef>
          <a:effectRef idx="0">
            <a:schemeClr val="accent1"/>
          </a:effectRef>
          <a:fontRef idx="minor">
            <a:schemeClr val="lt1"/>
          </a:fontRef>
        </p:style>
        <p:txBody>
          <a:bodyPr wrap="square" tIns="0" bIns="404978" rtlCol="0" anchor="ctr">
            <a:noAutofit/>
          </a:bodyPr>
          <a:lstStyle/>
          <a:p>
            <a:pPr algn="ctr">
              <a:buClr>
                <a:srgbClr val="FFC000">
                  <a:lumMod val="75000"/>
                </a:srgbClr>
              </a:buClr>
              <a:buSzPct val="60000"/>
            </a:pPr>
            <a:r>
              <a:rPr lang="en-US" altLang="zh-CN" sz="4695" dirty="0" smtClean="0">
                <a:solidFill>
                  <a:prstClr val="white"/>
                </a:solidFill>
                <a:latin typeface="Arial" panose="020B0604020202020204" pitchFamily="34" charset="0"/>
                <a:ea typeface="微软雅黑" panose="020B0503020204020204" pitchFamily="34" charset="-122"/>
                <a:sym typeface="Arial" panose="020B0604020202020204" pitchFamily="34" charset="0"/>
              </a:rPr>
              <a:t>05</a:t>
            </a:r>
            <a:endParaRPr lang="zh-CN" altLang="en-US" sz="4695"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MH_Entry_1"/>
          <p:cNvSpPr/>
          <p:nvPr>
            <p:custDataLst>
              <p:tags r:id="rId3"/>
            </p:custDataLst>
          </p:nvPr>
        </p:nvSpPr>
        <p:spPr>
          <a:xfrm>
            <a:off x="4049017" y="2034056"/>
            <a:ext cx="1803442" cy="50347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r>
              <a:rPr lang="zh-CN" altLang="en-US" sz="2275" dirty="0">
                <a:solidFill>
                  <a:prstClr val="white"/>
                </a:solidFill>
                <a:latin typeface="Arial" panose="020B0604020202020204" pitchFamily="34" charset="0"/>
                <a:ea typeface="微软雅黑" panose="020B0503020204020204" pitchFamily="34" charset="-122"/>
                <a:sym typeface="Arial" panose="020B0604020202020204" pitchFamily="34" charset="0"/>
              </a:rPr>
              <a:t>明年工作计划</a:t>
            </a:r>
            <a:r>
              <a:rPr lang="en-US" altLang="zh-CN" sz="995" dirty="0" smtClean="0">
                <a:solidFill>
                  <a:prstClr val="white"/>
                </a:solidFill>
                <a:latin typeface="Arial" panose="020B0604020202020204" pitchFamily="34" charset="0"/>
                <a:ea typeface="微软雅黑" panose="020B0503020204020204" pitchFamily="34" charset="-122"/>
                <a:sym typeface="Arial" panose="020B0604020202020204" pitchFamily="34" charset="0"/>
              </a:rPr>
              <a:t>ANNUAL </a:t>
            </a:r>
            <a:r>
              <a:rPr lang="en-US" altLang="zh-CN" sz="995" dirty="0">
                <a:solidFill>
                  <a:prstClr val="white"/>
                </a:solidFill>
                <a:latin typeface="Arial" panose="020B0604020202020204" pitchFamily="34" charset="0"/>
                <a:ea typeface="微软雅黑" panose="020B0503020204020204" pitchFamily="34" charset="-122"/>
                <a:sym typeface="Arial" panose="020B0604020202020204" pitchFamily="34" charset="0"/>
              </a:rPr>
              <a:t>WORK SUMMARY</a:t>
            </a:r>
            <a:endParaRPr lang="zh-CN" altLang="en-US" sz="995"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11"/>
          <p:cNvSpPr txBox="1"/>
          <p:nvPr/>
        </p:nvSpPr>
        <p:spPr>
          <a:xfrm>
            <a:off x="4951186" y="2761310"/>
            <a:ext cx="1149034" cy="153247"/>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995" dirty="0">
                <a:solidFill>
                  <a:prstClr val="white">
                    <a:lumMod val="65000"/>
                  </a:prst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995"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3691990" y="2761310"/>
            <a:ext cx="1149034" cy="153247"/>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995" dirty="0">
                <a:solidFill>
                  <a:prstClr val="white">
                    <a:lumMod val="65000"/>
                  </a:prst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995"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4951186" y="2953066"/>
            <a:ext cx="1149034" cy="153247"/>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995" dirty="0">
                <a:solidFill>
                  <a:prstClr val="white">
                    <a:lumMod val="65000"/>
                  </a:prst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995"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3691990" y="2953066"/>
            <a:ext cx="1149034" cy="153247"/>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995" dirty="0">
                <a:solidFill>
                  <a:prstClr val="white">
                    <a:lumMod val="65000"/>
                  </a:prst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995"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custDataLst>
              <p:tags r:id="rId1"/>
            </p:custDataLst>
          </p:nvPr>
        </p:nvSpPr>
        <p:spPr>
          <a:xfrm>
            <a:off x="521545" y="459719"/>
            <a:ext cx="8622455" cy="22245"/>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1"/>
          </a:solidFill>
          <a:ln>
            <a:solidFill>
              <a:srgbClr val="88D27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420">
              <a:latin typeface="Arial" panose="020B0604020202020204" pitchFamily="34" charset="0"/>
              <a:ea typeface="微软雅黑" panose="020B0503020204020204" pitchFamily="34" charset="-122"/>
              <a:sym typeface="Arial" panose="020B0604020202020204" pitchFamily="34" charset="0"/>
            </a:endParaRPr>
          </a:p>
        </p:txBody>
      </p:sp>
      <p:sp>
        <p:nvSpPr>
          <p:cNvPr id="5" name="任意多边形 4"/>
          <p:cNvSpPr/>
          <p:nvPr>
            <p:custDataLst>
              <p:tags r:id="rId2"/>
            </p:custDataLst>
          </p:nvPr>
        </p:nvSpPr>
        <p:spPr>
          <a:xfrm>
            <a:off x="1" y="100217"/>
            <a:ext cx="410465" cy="381747"/>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42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Content Placeholder 2"/>
          <p:cNvSpPr txBox="1"/>
          <p:nvPr/>
        </p:nvSpPr>
        <p:spPr>
          <a:xfrm>
            <a:off x="699345" y="161315"/>
            <a:ext cx="2181013" cy="246221"/>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600" dirty="0" smtClean="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计划总体思路</a:t>
            </a:r>
            <a:endParaRPr lang="en-US" sz="1600"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 name="组合 6"/>
          <p:cNvGrpSpPr/>
          <p:nvPr/>
        </p:nvGrpSpPr>
        <p:grpSpPr>
          <a:xfrm>
            <a:off x="5463100" y="1213033"/>
            <a:ext cx="3319904" cy="633755"/>
            <a:chOff x="5463099" y="1210626"/>
            <a:chExt cx="3319904" cy="633755"/>
          </a:xfrm>
        </p:grpSpPr>
        <p:grpSp>
          <p:nvGrpSpPr>
            <p:cNvPr id="8" name="Group 4"/>
            <p:cNvGrpSpPr/>
            <p:nvPr/>
          </p:nvGrpSpPr>
          <p:grpSpPr>
            <a:xfrm>
              <a:off x="5463099" y="1300172"/>
              <a:ext cx="671917" cy="454663"/>
              <a:chOff x="750278" y="1571840"/>
              <a:chExt cx="895890" cy="606217"/>
            </a:xfrm>
          </p:grpSpPr>
          <p:sp>
            <p:nvSpPr>
              <p:cNvPr id="12" name="Arrow: Pentagon 76"/>
              <p:cNvSpPr/>
              <p:nvPr/>
            </p:nvSpPr>
            <p:spPr>
              <a:xfrm>
                <a:off x="750278" y="1571840"/>
                <a:ext cx="895890" cy="606217"/>
              </a:xfrm>
              <a:prstGeom prst="homePlate">
                <a:avLst/>
              </a:prstGeom>
              <a:gradFill flip="none" rotWithShape="1">
                <a:gsLst>
                  <a:gs pos="0">
                    <a:schemeClr val="bg1">
                      <a:lumMod val="75000"/>
                    </a:schemeClr>
                  </a:gs>
                  <a:gs pos="50000">
                    <a:schemeClr val="bg1">
                      <a:lumMod val="95000"/>
                    </a:schemeClr>
                  </a:gs>
                  <a:gs pos="100000">
                    <a:schemeClr val="bg1">
                      <a:shade val="100000"/>
                      <a:satMod val="115000"/>
                    </a:schemeClr>
                  </a:gs>
                </a:gsLst>
                <a:lin ang="8100000" scaled="1"/>
                <a:tileRect/>
              </a:gradFill>
              <a:ln>
                <a:solidFill>
                  <a:schemeClr val="bg1"/>
                </a:solidFill>
              </a:ln>
              <a:effectLst>
                <a:outerShdw blurRad="215900" dist="177800" dir="7200000" sx="102000" sy="102000" algn="tl" rotWithShape="0">
                  <a:schemeClr val="tx1">
                    <a:lumMod val="95000"/>
                    <a:lumOff val="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sz="4400" b="1">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Shape 85"/>
              <p:cNvSpPr/>
              <p:nvPr/>
            </p:nvSpPr>
            <p:spPr bwMode="auto">
              <a:xfrm>
                <a:off x="845332" y="1654506"/>
                <a:ext cx="454895" cy="454895"/>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accent1"/>
              </a:solidFill>
              <a:ln>
                <a:noFill/>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50"/>
            <p:cNvGrpSpPr/>
            <p:nvPr/>
          </p:nvGrpSpPr>
          <p:grpSpPr>
            <a:xfrm>
              <a:off x="6135016" y="1210626"/>
              <a:ext cx="2647987" cy="633755"/>
              <a:chOff x="6832871" y="1856672"/>
              <a:chExt cx="4560847" cy="845007"/>
            </a:xfrm>
          </p:grpSpPr>
          <p:sp>
            <p:nvSpPr>
              <p:cNvPr id="10" name="TextBox 64"/>
              <p:cNvSpPr txBox="1"/>
              <p:nvPr/>
            </p:nvSpPr>
            <p:spPr bwMode="auto">
              <a:xfrm>
                <a:off x="6832871" y="1856672"/>
                <a:ext cx="4560846" cy="322898"/>
              </a:xfrm>
              <a:prstGeom prst="rect">
                <a:avLst/>
              </a:prstGeom>
              <a:noFill/>
              <a:ln w="9525">
                <a:noFill/>
                <a:miter lim="800000"/>
              </a:ln>
            </p:spPr>
            <p:txBody>
              <a:bodyPr wrap="none" lIns="360000" tIns="0" rIns="0" bIns="0" anchor="ctr" anchorCtr="0">
                <a:normAutofit lnSpcReduction="10000"/>
                <a:scene3d>
                  <a:camera prst="orthographicFront"/>
                  <a:lightRig rig="threePt" dir="t"/>
                </a:scene3d>
                <a:sp3d>
                  <a:bevelT w="0" h="0"/>
                </a:sp3d>
              </a:bodyPr>
              <a:lstStyle/>
              <a:p>
                <a:pPr algn="l">
                  <a:buClr>
                    <a:prstClr val="white"/>
                  </a:buClr>
                  <a:defRPr/>
                </a:pPr>
                <a:r>
                  <a:rPr lang="zh-CN" altLang="en-US" sz="16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标题文本预设</a:t>
                </a:r>
                <a:endParaRPr lang="zh-CN" altLang="en-US" sz="16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TextBox 88"/>
              <p:cNvSpPr txBox="1"/>
              <p:nvPr/>
            </p:nvSpPr>
            <p:spPr bwMode="auto">
              <a:xfrm>
                <a:off x="6832872" y="2179571"/>
                <a:ext cx="4560846" cy="522108"/>
              </a:xfrm>
              <a:prstGeom prst="rect">
                <a:avLst/>
              </a:prstGeom>
              <a:noFill/>
              <a:ln w="9525">
                <a:noFill/>
                <a:miter lim="800000"/>
              </a:ln>
            </p:spPr>
            <p:txBody>
              <a:bodyPr wrap="square" lIns="360000" tIns="0" rIns="0" bIns="0" anchor="t" anchorCtr="0">
                <a:normAutofit/>
                <a:scene3d>
                  <a:camera prst="orthographicFront"/>
                  <a:lightRig rig="threePt" dir="t"/>
                </a:scene3d>
                <a:sp3d>
                  <a:bevelT w="0" h="0"/>
                </a:sp3d>
              </a:bodyPr>
              <a:lstStyle/>
              <a:p>
                <a:pPr algn="l">
                  <a:lnSpc>
                    <a:spcPct val="120000"/>
                  </a:lnSpc>
                  <a:defRPr/>
                </a:pPr>
                <a:r>
                  <a:rPr lang="zh-CN" altLang="en-US" sz="1050" dirty="0">
                    <a:solidFill>
                      <a:schemeClr val="dk1">
                        <a:lumMod val="100000"/>
                      </a:schemeClr>
                    </a:solidFill>
                    <a:latin typeface="Arial" panose="020B0604020202020204" pitchFamily="34" charset="0"/>
                    <a:ea typeface="微软雅黑" panose="020B0503020204020204" pitchFamily="34" charset="-122"/>
                    <a:cs typeface="+mn-ea"/>
                    <a:sym typeface="Arial" panose="020B0604020202020204" pitchFamily="34" charset="0"/>
                  </a:rPr>
                  <a:t>此部分内容作为文字排版占位显示 </a:t>
                </a:r>
                <a:br>
                  <a:rPr lang="zh-CN" altLang="en-US" sz="1050" dirty="0">
                    <a:solidFill>
                      <a:schemeClr val="dk1">
                        <a:lumMod val="100000"/>
                      </a:schemeClr>
                    </a:solidFill>
                    <a:latin typeface="Arial" panose="020B0604020202020204" pitchFamily="34" charset="0"/>
                    <a:ea typeface="微软雅黑" panose="020B0503020204020204" pitchFamily="34" charset="-122"/>
                    <a:cs typeface="+mn-ea"/>
                    <a:sym typeface="Arial" panose="020B0604020202020204" pitchFamily="34" charset="0"/>
                  </a:rPr>
                </a:br>
                <a:r>
                  <a:rPr lang="zh-CN" altLang="en-US" sz="1050" dirty="0">
                    <a:solidFill>
                      <a:schemeClr val="dk1">
                        <a:lumMod val="100000"/>
                      </a:schemeClr>
                    </a:solidFill>
                    <a:latin typeface="Arial" panose="020B0604020202020204" pitchFamily="34" charset="0"/>
                    <a:ea typeface="微软雅黑" panose="020B0503020204020204" pitchFamily="34" charset="-122"/>
                    <a:cs typeface="+mn-ea"/>
                    <a:sym typeface="Arial" panose="020B0604020202020204" pitchFamily="34" charset="0"/>
                  </a:rPr>
                  <a:t>（建议使用主题字体）</a:t>
                </a:r>
                <a:endParaRPr lang="zh-CN" altLang="en-US" sz="1050" dirty="0">
                  <a:solidFill>
                    <a:schemeClr val="dk1">
                      <a:lumMod val="10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4" name="组合 13"/>
          <p:cNvGrpSpPr/>
          <p:nvPr/>
        </p:nvGrpSpPr>
        <p:grpSpPr>
          <a:xfrm>
            <a:off x="5467466" y="2045613"/>
            <a:ext cx="3315538" cy="633755"/>
            <a:chOff x="5467465" y="2043206"/>
            <a:chExt cx="3315538" cy="633755"/>
          </a:xfrm>
        </p:grpSpPr>
        <p:grpSp>
          <p:nvGrpSpPr>
            <p:cNvPr id="15" name="Group 3"/>
            <p:cNvGrpSpPr/>
            <p:nvPr/>
          </p:nvGrpSpPr>
          <p:grpSpPr>
            <a:xfrm>
              <a:off x="5467465" y="2132752"/>
              <a:ext cx="671917" cy="454663"/>
              <a:chOff x="756099" y="2643991"/>
              <a:chExt cx="895890" cy="606217"/>
            </a:xfrm>
          </p:grpSpPr>
          <p:sp>
            <p:nvSpPr>
              <p:cNvPr id="19" name="Arrow: Pentagon 81"/>
              <p:cNvSpPr/>
              <p:nvPr/>
            </p:nvSpPr>
            <p:spPr>
              <a:xfrm>
                <a:off x="756099" y="2643991"/>
                <a:ext cx="895890" cy="606217"/>
              </a:xfrm>
              <a:prstGeom prst="homePlate">
                <a:avLst/>
              </a:prstGeom>
              <a:gradFill flip="none" rotWithShape="1">
                <a:gsLst>
                  <a:gs pos="0">
                    <a:schemeClr val="bg1">
                      <a:lumMod val="75000"/>
                    </a:schemeClr>
                  </a:gs>
                  <a:gs pos="50000">
                    <a:schemeClr val="bg1">
                      <a:lumMod val="95000"/>
                    </a:schemeClr>
                  </a:gs>
                  <a:gs pos="100000">
                    <a:schemeClr val="bg1">
                      <a:shade val="100000"/>
                      <a:satMod val="115000"/>
                    </a:schemeClr>
                  </a:gs>
                </a:gsLst>
                <a:lin ang="8100000" scaled="1"/>
                <a:tileRect/>
              </a:gradFill>
              <a:ln>
                <a:solidFill>
                  <a:schemeClr val="bg1"/>
                </a:solidFill>
              </a:ln>
              <a:effectLst>
                <a:outerShdw blurRad="215900" dist="177800" dir="7200000" sx="102000" sy="102000" algn="tl" rotWithShape="0">
                  <a:schemeClr val="tx1">
                    <a:lumMod val="95000"/>
                    <a:lumOff val="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sz="4400" b="1">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Shape 86"/>
              <p:cNvSpPr/>
              <p:nvPr/>
            </p:nvSpPr>
            <p:spPr bwMode="auto">
              <a:xfrm>
                <a:off x="845332" y="2727678"/>
                <a:ext cx="454895" cy="454895"/>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accent2"/>
              </a:solidFill>
              <a:ln>
                <a:noFill/>
              </a:ln>
            </p:spPr>
            <p:txBody>
              <a:bodyPr anchor="ctr"/>
              <a:lstStyle/>
              <a:p>
                <a:pPr algn="ctr"/>
                <a:endParaRPr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89"/>
            <p:cNvGrpSpPr/>
            <p:nvPr/>
          </p:nvGrpSpPr>
          <p:grpSpPr>
            <a:xfrm>
              <a:off x="6135016" y="2043206"/>
              <a:ext cx="2647987" cy="633755"/>
              <a:chOff x="6832871" y="1856672"/>
              <a:chExt cx="4560847" cy="845007"/>
            </a:xfrm>
          </p:grpSpPr>
          <p:sp>
            <p:nvSpPr>
              <p:cNvPr id="17" name="TextBox 90"/>
              <p:cNvSpPr txBox="1"/>
              <p:nvPr/>
            </p:nvSpPr>
            <p:spPr bwMode="auto">
              <a:xfrm>
                <a:off x="6832871" y="1856672"/>
                <a:ext cx="4560846" cy="322898"/>
              </a:xfrm>
              <a:prstGeom prst="rect">
                <a:avLst/>
              </a:prstGeom>
              <a:noFill/>
              <a:ln w="9525">
                <a:noFill/>
                <a:miter lim="800000"/>
              </a:ln>
            </p:spPr>
            <p:txBody>
              <a:bodyPr wrap="none" lIns="360000" tIns="0" rIns="0" bIns="0" anchor="ctr" anchorCtr="0">
                <a:normAutofit lnSpcReduction="10000"/>
                <a:scene3d>
                  <a:camera prst="orthographicFront"/>
                  <a:lightRig rig="threePt" dir="t"/>
                </a:scene3d>
                <a:sp3d>
                  <a:bevelT w="0" h="0"/>
                </a:sp3d>
              </a:bodyPr>
              <a:lstStyle/>
              <a:p>
                <a:pPr algn="l">
                  <a:buClr>
                    <a:prstClr val="white"/>
                  </a:buClr>
                  <a:defRPr/>
                </a:pPr>
                <a:r>
                  <a:rPr lang="zh-CN" altLang="en-US" sz="1600" b="1">
                    <a:solidFill>
                      <a:schemeClr val="accent2">
                        <a:lumMod val="100000"/>
                      </a:schemeClr>
                    </a:solidFill>
                    <a:latin typeface="Arial" panose="020B0604020202020204" pitchFamily="34" charset="0"/>
                    <a:ea typeface="微软雅黑" panose="020B0503020204020204" pitchFamily="34" charset="-122"/>
                    <a:cs typeface="+mn-ea"/>
                    <a:sym typeface="Arial" panose="020B0604020202020204" pitchFamily="34" charset="0"/>
                  </a:rPr>
                  <a:t>标题文本预设</a:t>
                </a:r>
                <a:endParaRPr lang="zh-CN" altLang="en-US" sz="1600" b="1">
                  <a:solidFill>
                    <a:schemeClr val="accent2">
                      <a:lumMod val="10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91"/>
              <p:cNvSpPr txBox="1"/>
              <p:nvPr/>
            </p:nvSpPr>
            <p:spPr bwMode="auto">
              <a:xfrm>
                <a:off x="6832872" y="2179571"/>
                <a:ext cx="4560846" cy="522108"/>
              </a:xfrm>
              <a:prstGeom prst="rect">
                <a:avLst/>
              </a:prstGeom>
              <a:noFill/>
              <a:ln w="9525">
                <a:noFill/>
                <a:miter lim="800000"/>
              </a:ln>
            </p:spPr>
            <p:txBody>
              <a:bodyPr wrap="square" lIns="360000" tIns="0" rIns="0" bIns="0" anchor="t" anchorCtr="0">
                <a:normAutofit/>
                <a:scene3d>
                  <a:camera prst="orthographicFront"/>
                  <a:lightRig rig="threePt" dir="t"/>
                </a:scene3d>
                <a:sp3d>
                  <a:bevelT w="0" h="0"/>
                </a:sp3d>
              </a:bodyPr>
              <a:lstStyle/>
              <a:p>
                <a:pPr algn="l">
                  <a:lnSpc>
                    <a:spcPct val="120000"/>
                  </a:lnSpc>
                  <a:defRPr/>
                </a:pPr>
                <a:r>
                  <a:rPr lang="zh-CN" altLang="en-US" sz="1050">
                    <a:solidFill>
                      <a:schemeClr val="dk1">
                        <a:lumMod val="100000"/>
                      </a:schemeClr>
                    </a:solidFill>
                    <a:latin typeface="Arial" panose="020B0604020202020204" pitchFamily="34" charset="0"/>
                    <a:ea typeface="微软雅黑" panose="020B0503020204020204" pitchFamily="34" charset="-122"/>
                    <a:cs typeface="+mn-ea"/>
                    <a:sym typeface="Arial" panose="020B0604020202020204" pitchFamily="34" charset="0"/>
                  </a:rPr>
                  <a:t>此部分内容作为文字排版占位显示 </a:t>
                </a:r>
                <a:br>
                  <a:rPr lang="zh-CN" altLang="en-US" sz="1050">
                    <a:solidFill>
                      <a:schemeClr val="dk1">
                        <a:lumMod val="100000"/>
                      </a:schemeClr>
                    </a:solidFill>
                    <a:latin typeface="Arial" panose="020B0604020202020204" pitchFamily="34" charset="0"/>
                    <a:ea typeface="微软雅黑" panose="020B0503020204020204" pitchFamily="34" charset="-122"/>
                    <a:cs typeface="+mn-ea"/>
                    <a:sym typeface="Arial" panose="020B0604020202020204" pitchFamily="34" charset="0"/>
                  </a:rPr>
                </a:br>
                <a:r>
                  <a:rPr lang="zh-CN" altLang="en-US" sz="1050">
                    <a:solidFill>
                      <a:schemeClr val="dk1">
                        <a:lumMod val="100000"/>
                      </a:schemeClr>
                    </a:solidFill>
                    <a:latin typeface="Arial" panose="020B0604020202020204" pitchFamily="34" charset="0"/>
                    <a:ea typeface="微软雅黑" panose="020B0503020204020204" pitchFamily="34" charset="-122"/>
                    <a:cs typeface="+mn-ea"/>
                    <a:sym typeface="Arial" panose="020B0604020202020204" pitchFamily="34" charset="0"/>
                  </a:rPr>
                  <a:t>（建议使用主题字体）</a:t>
                </a:r>
                <a:endParaRPr lang="zh-CN" altLang="en-US" sz="1050">
                  <a:solidFill>
                    <a:schemeClr val="dk1">
                      <a:lumMod val="10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21" name="组合 20"/>
          <p:cNvGrpSpPr/>
          <p:nvPr/>
        </p:nvGrpSpPr>
        <p:grpSpPr>
          <a:xfrm>
            <a:off x="5467466" y="2878193"/>
            <a:ext cx="3315538" cy="633755"/>
            <a:chOff x="5467465" y="2875786"/>
            <a:chExt cx="3315538" cy="633755"/>
          </a:xfrm>
        </p:grpSpPr>
        <p:grpSp>
          <p:nvGrpSpPr>
            <p:cNvPr id="22" name="Group 2"/>
            <p:cNvGrpSpPr/>
            <p:nvPr/>
          </p:nvGrpSpPr>
          <p:grpSpPr>
            <a:xfrm>
              <a:off x="5467465" y="2965332"/>
              <a:ext cx="671917" cy="454663"/>
              <a:chOff x="756099" y="3797767"/>
              <a:chExt cx="895890" cy="606217"/>
            </a:xfrm>
          </p:grpSpPr>
          <p:sp>
            <p:nvSpPr>
              <p:cNvPr id="26" name="Arrow: Pentagon 84"/>
              <p:cNvSpPr/>
              <p:nvPr/>
            </p:nvSpPr>
            <p:spPr>
              <a:xfrm>
                <a:off x="756099" y="3797767"/>
                <a:ext cx="895890" cy="606217"/>
              </a:xfrm>
              <a:prstGeom prst="homePlate">
                <a:avLst/>
              </a:prstGeom>
              <a:gradFill flip="none" rotWithShape="1">
                <a:gsLst>
                  <a:gs pos="0">
                    <a:schemeClr val="bg1">
                      <a:lumMod val="75000"/>
                    </a:schemeClr>
                  </a:gs>
                  <a:gs pos="50000">
                    <a:schemeClr val="bg1">
                      <a:lumMod val="95000"/>
                    </a:schemeClr>
                  </a:gs>
                  <a:gs pos="100000">
                    <a:schemeClr val="bg1">
                      <a:shade val="100000"/>
                      <a:satMod val="115000"/>
                    </a:schemeClr>
                  </a:gs>
                </a:gsLst>
                <a:lin ang="8100000" scaled="1"/>
                <a:tileRect/>
              </a:gradFill>
              <a:ln>
                <a:solidFill>
                  <a:schemeClr val="bg1"/>
                </a:solidFill>
              </a:ln>
              <a:effectLst>
                <a:outerShdw blurRad="215900" dist="177800" dir="7200000" sx="102000" sy="102000" algn="tl" rotWithShape="0">
                  <a:schemeClr val="tx1">
                    <a:lumMod val="95000"/>
                    <a:lumOff val="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sz="4400" b="1">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Shape 87"/>
              <p:cNvSpPr/>
              <p:nvPr/>
            </p:nvSpPr>
            <p:spPr bwMode="auto">
              <a:xfrm>
                <a:off x="845332" y="3866388"/>
                <a:ext cx="454895" cy="454895"/>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chemeClr val="accent3"/>
              </a:solidFill>
              <a:ln>
                <a:noFill/>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3" name="Group 92"/>
            <p:cNvGrpSpPr/>
            <p:nvPr/>
          </p:nvGrpSpPr>
          <p:grpSpPr>
            <a:xfrm>
              <a:off x="6135016" y="2875786"/>
              <a:ext cx="2647987" cy="633755"/>
              <a:chOff x="6832871" y="1856672"/>
              <a:chExt cx="4560847" cy="845007"/>
            </a:xfrm>
          </p:grpSpPr>
          <p:sp>
            <p:nvSpPr>
              <p:cNvPr id="24" name="TextBox 93"/>
              <p:cNvSpPr txBox="1"/>
              <p:nvPr/>
            </p:nvSpPr>
            <p:spPr bwMode="auto">
              <a:xfrm>
                <a:off x="6832871" y="1856672"/>
                <a:ext cx="4560846" cy="322898"/>
              </a:xfrm>
              <a:prstGeom prst="rect">
                <a:avLst/>
              </a:prstGeom>
              <a:noFill/>
              <a:ln w="9525">
                <a:noFill/>
                <a:miter lim="800000"/>
              </a:ln>
            </p:spPr>
            <p:txBody>
              <a:bodyPr wrap="none" lIns="360000" tIns="0" rIns="0" bIns="0" anchor="ctr" anchorCtr="0">
                <a:normAutofit lnSpcReduction="10000"/>
                <a:scene3d>
                  <a:camera prst="orthographicFront"/>
                  <a:lightRig rig="threePt" dir="t"/>
                </a:scene3d>
                <a:sp3d>
                  <a:bevelT w="0" h="0"/>
                </a:sp3d>
              </a:bodyPr>
              <a:lstStyle/>
              <a:p>
                <a:pPr algn="l">
                  <a:buClr>
                    <a:prstClr val="white"/>
                  </a:buClr>
                  <a:defRPr/>
                </a:pPr>
                <a:r>
                  <a:rPr lang="zh-CN" altLang="en-US" sz="1600" b="1">
                    <a:solidFill>
                      <a:schemeClr val="accent3">
                        <a:lumMod val="100000"/>
                      </a:schemeClr>
                    </a:solidFill>
                    <a:latin typeface="Arial" panose="020B0604020202020204" pitchFamily="34" charset="0"/>
                    <a:ea typeface="微软雅黑" panose="020B0503020204020204" pitchFamily="34" charset="-122"/>
                    <a:cs typeface="+mn-ea"/>
                    <a:sym typeface="Arial" panose="020B0604020202020204" pitchFamily="34" charset="0"/>
                  </a:rPr>
                  <a:t>标题文本预设</a:t>
                </a:r>
                <a:endParaRPr lang="zh-CN" altLang="en-US" sz="1600" b="1">
                  <a:solidFill>
                    <a:schemeClr val="accent3">
                      <a:lumMod val="10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TextBox 94"/>
              <p:cNvSpPr txBox="1"/>
              <p:nvPr/>
            </p:nvSpPr>
            <p:spPr bwMode="auto">
              <a:xfrm>
                <a:off x="6832872" y="2179571"/>
                <a:ext cx="4560846" cy="522108"/>
              </a:xfrm>
              <a:prstGeom prst="rect">
                <a:avLst/>
              </a:prstGeom>
              <a:noFill/>
              <a:ln w="9525">
                <a:noFill/>
                <a:miter lim="800000"/>
              </a:ln>
            </p:spPr>
            <p:txBody>
              <a:bodyPr wrap="square" lIns="360000" tIns="0" rIns="0" bIns="0" anchor="t" anchorCtr="0">
                <a:normAutofit/>
                <a:scene3d>
                  <a:camera prst="orthographicFront"/>
                  <a:lightRig rig="threePt" dir="t"/>
                </a:scene3d>
                <a:sp3d>
                  <a:bevelT w="0" h="0"/>
                </a:sp3d>
              </a:bodyPr>
              <a:lstStyle/>
              <a:p>
                <a:pPr algn="l">
                  <a:lnSpc>
                    <a:spcPct val="120000"/>
                  </a:lnSpc>
                  <a:defRPr/>
                </a:pPr>
                <a:r>
                  <a:rPr lang="zh-CN" altLang="en-US" sz="1050">
                    <a:solidFill>
                      <a:schemeClr val="dk1">
                        <a:lumMod val="100000"/>
                      </a:schemeClr>
                    </a:solidFill>
                    <a:latin typeface="Arial" panose="020B0604020202020204" pitchFamily="34" charset="0"/>
                    <a:ea typeface="微软雅黑" panose="020B0503020204020204" pitchFamily="34" charset="-122"/>
                    <a:cs typeface="+mn-ea"/>
                    <a:sym typeface="Arial" panose="020B0604020202020204" pitchFamily="34" charset="0"/>
                  </a:rPr>
                  <a:t>此部分内容作为文字排版占位显示 </a:t>
                </a:r>
                <a:br>
                  <a:rPr lang="zh-CN" altLang="en-US" sz="1050">
                    <a:solidFill>
                      <a:schemeClr val="dk1">
                        <a:lumMod val="100000"/>
                      </a:schemeClr>
                    </a:solidFill>
                    <a:latin typeface="Arial" panose="020B0604020202020204" pitchFamily="34" charset="0"/>
                    <a:ea typeface="微软雅黑" panose="020B0503020204020204" pitchFamily="34" charset="-122"/>
                    <a:cs typeface="+mn-ea"/>
                    <a:sym typeface="Arial" panose="020B0604020202020204" pitchFamily="34" charset="0"/>
                  </a:rPr>
                </a:br>
                <a:r>
                  <a:rPr lang="zh-CN" altLang="en-US" sz="1050">
                    <a:solidFill>
                      <a:schemeClr val="dk1">
                        <a:lumMod val="100000"/>
                      </a:schemeClr>
                    </a:solidFill>
                    <a:latin typeface="Arial" panose="020B0604020202020204" pitchFamily="34" charset="0"/>
                    <a:ea typeface="微软雅黑" panose="020B0503020204020204" pitchFamily="34" charset="-122"/>
                    <a:cs typeface="+mn-ea"/>
                    <a:sym typeface="Arial" panose="020B0604020202020204" pitchFamily="34" charset="0"/>
                  </a:rPr>
                  <a:t>（建议使用主题字体）</a:t>
                </a:r>
                <a:endParaRPr lang="zh-CN" altLang="en-US" sz="1050">
                  <a:solidFill>
                    <a:schemeClr val="dk1">
                      <a:lumMod val="10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28" name="Group 1"/>
          <p:cNvGrpSpPr/>
          <p:nvPr/>
        </p:nvGrpSpPr>
        <p:grpSpPr>
          <a:xfrm>
            <a:off x="933028" y="1144701"/>
            <a:ext cx="3897989" cy="3256204"/>
            <a:chOff x="6200828" y="1719475"/>
            <a:chExt cx="5197319" cy="4341606"/>
          </a:xfrm>
        </p:grpSpPr>
        <p:sp>
          <p:nvSpPr>
            <p:cNvPr id="29" name="Arrow: Pentagon 40"/>
            <p:cNvSpPr/>
            <p:nvPr/>
          </p:nvSpPr>
          <p:spPr>
            <a:xfrm flipH="1">
              <a:off x="6564052" y="1909015"/>
              <a:ext cx="2136900" cy="606217"/>
            </a:xfrm>
            <a:prstGeom prst="homePlate">
              <a:avLst/>
            </a:prstGeom>
            <a:gradFill flip="none" rotWithShape="1">
              <a:gsLst>
                <a:gs pos="0">
                  <a:schemeClr val="bg1">
                    <a:lumMod val="75000"/>
                  </a:schemeClr>
                </a:gs>
                <a:gs pos="50000">
                  <a:schemeClr val="bg1">
                    <a:lumMod val="95000"/>
                  </a:schemeClr>
                </a:gs>
                <a:gs pos="100000">
                  <a:schemeClr val="bg1">
                    <a:shade val="100000"/>
                    <a:satMod val="115000"/>
                  </a:schemeClr>
                </a:gs>
              </a:gsLst>
              <a:lin ang="8100000" scaled="1"/>
              <a:tileRect/>
            </a:gradFill>
            <a:ln>
              <a:solidFill>
                <a:schemeClr val="bg1"/>
              </a:solidFill>
            </a:ln>
            <a:effectLst>
              <a:outerShdw blurRad="215900" dist="177800" dir="7200000" sx="102000" sy="102000" algn="tl" rotWithShape="0">
                <a:schemeClr val="tx1">
                  <a:lumMod val="95000"/>
                  <a:lumOff val="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sz="4400" b="1">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41"/>
            <p:cNvSpPr txBox="1"/>
            <p:nvPr/>
          </p:nvSpPr>
          <p:spPr bwMode="auto">
            <a:xfrm>
              <a:off x="7507857" y="2124754"/>
              <a:ext cx="1077218" cy="193899"/>
            </a:xfrm>
            <a:prstGeom prst="rect">
              <a:avLst/>
            </a:prstGeom>
            <a:noFill/>
            <a:sp3d prstMaterial="matte">
              <a:bevelT w="1270" h="1270"/>
            </a:sp3d>
          </p:spPr>
          <p:txBody>
            <a:bodyPr wrap="none" lIns="0" tIns="0" rIns="0" bIns="0" anchor="ctr">
              <a:normAutofit fontScale="77500" lnSpcReduction="20000"/>
              <a:scene3d>
                <a:camera prst="orthographicFront"/>
                <a:lightRig rig="threePt" dir="t"/>
              </a:scene3d>
              <a:sp3d>
                <a:bevelT w="0" h="0"/>
              </a:sp3d>
            </a:bodyPr>
            <a:lstStyle/>
            <a:p>
              <a:pPr algn="r">
                <a:buClr>
                  <a:prstClr val="white"/>
                </a:buClr>
                <a:defRPr/>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标题文本预设</a:t>
              </a:r>
              <a:endPar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42"/>
            <p:cNvSpPr txBox="1"/>
            <p:nvPr/>
          </p:nvSpPr>
          <p:spPr bwMode="auto">
            <a:xfrm>
              <a:off x="6404116" y="2515232"/>
              <a:ext cx="2296836" cy="632290"/>
            </a:xfrm>
            <a:prstGeom prst="rect">
              <a:avLst/>
            </a:prstGeom>
          </p:spPr>
          <p:txBody>
            <a:bodyPr wrap="square" lIns="0" tIns="0" rIns="216000" bIns="0" anchor="ctr" anchorCtr="0">
              <a:normAutofit fontScale="92500" lnSpcReduction="10000"/>
              <a:scene3d>
                <a:camera prst="orthographicFront"/>
                <a:lightRig rig="threePt" dir="t"/>
              </a:scene3d>
              <a:sp3d>
                <a:bevelT w="0" h="0"/>
              </a:sp3d>
            </a:bodyPr>
            <a:lstStyle/>
            <a:p>
              <a:pPr marL="0" indent="0" algn="r">
                <a:lnSpc>
                  <a:spcPct val="120000"/>
                </a:lnSpc>
                <a:spcBef>
                  <a:spcPct val="0"/>
                </a:spcBef>
                <a:defRPr/>
              </a:pPr>
              <a:r>
                <a:rPr lang="zh-CN" altLang="en-US" sz="1000">
                  <a:latin typeface="Arial" panose="020B0604020202020204" pitchFamily="34" charset="0"/>
                  <a:ea typeface="微软雅黑" panose="020B0503020204020204" pitchFamily="34" charset="-122"/>
                  <a:cs typeface="+mn-ea"/>
                  <a:sym typeface="Arial" panose="020B0604020202020204" pitchFamily="34" charset="0"/>
                </a:rPr>
                <a:t>此部分内容作为文字排版占位显示 </a:t>
              </a:r>
              <a:br>
                <a:rPr lang="zh-CN" altLang="en-US" sz="1000">
                  <a:latin typeface="Arial" panose="020B0604020202020204" pitchFamily="34" charset="0"/>
                  <a:ea typeface="微软雅黑" panose="020B0503020204020204" pitchFamily="34" charset="-122"/>
                  <a:cs typeface="+mn-ea"/>
                  <a:sym typeface="Arial" panose="020B0604020202020204" pitchFamily="34" charset="0"/>
                </a:rPr>
              </a:br>
              <a:r>
                <a:rPr lang="zh-CN" altLang="en-US" sz="1000">
                  <a:latin typeface="Arial" panose="020B0604020202020204" pitchFamily="34" charset="0"/>
                  <a:ea typeface="微软雅黑" panose="020B0503020204020204" pitchFamily="34" charset="-122"/>
                  <a:cs typeface="+mn-ea"/>
                  <a:sym typeface="Arial" panose="020B0604020202020204" pitchFamily="34" charset="0"/>
                </a:rPr>
                <a:t>（建议使用主题字体）</a:t>
              </a:r>
              <a:endParaRPr lang="zh-CN" altLang="en-US" sz="10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TextBox 43"/>
            <p:cNvSpPr txBox="1"/>
            <p:nvPr/>
          </p:nvSpPr>
          <p:spPr bwMode="auto">
            <a:xfrm>
              <a:off x="6919766" y="2002075"/>
              <a:ext cx="484107" cy="470898"/>
            </a:xfrm>
            <a:prstGeom prst="rect">
              <a:avLst/>
            </a:prstGeom>
            <a:noFill/>
            <a:sp3d prstMaterial="matte">
              <a:bevelT w="1270" h="1270"/>
            </a:sp3d>
          </p:spPr>
          <p:txBody>
            <a:bodyPr wrap="none" lIns="0" tIns="0" rIns="0" bIns="0" anchor="ctr">
              <a:normAutofit fontScale="77500" lnSpcReduction="20000"/>
              <a:scene3d>
                <a:camera prst="orthographicFront"/>
                <a:lightRig rig="threePt" dir="t"/>
              </a:scene3d>
              <a:sp3d>
                <a:bevelT w="0" h="0"/>
              </a:sp3d>
            </a:bodyPr>
            <a:lstStyle/>
            <a:p>
              <a:pPr algn="ctr">
                <a:buClr>
                  <a:prstClr val="white"/>
                </a:buClr>
                <a:defRPr/>
              </a:pPr>
              <a:r>
                <a:rPr lang="en-US" altLang="ko-KR" sz="3400" b="1">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01</a:t>
              </a:r>
              <a:endParaRPr lang="en-US" altLang="ko-KR" sz="3400" b="1">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Arrow: Pentagon 44"/>
            <p:cNvSpPr/>
            <p:nvPr/>
          </p:nvSpPr>
          <p:spPr>
            <a:xfrm flipH="1">
              <a:off x="6200828" y="3250135"/>
              <a:ext cx="2500124" cy="606217"/>
            </a:xfrm>
            <a:prstGeom prst="homePlate">
              <a:avLst/>
            </a:prstGeom>
            <a:gradFill flip="none" rotWithShape="1">
              <a:gsLst>
                <a:gs pos="0">
                  <a:schemeClr val="bg1">
                    <a:lumMod val="75000"/>
                  </a:schemeClr>
                </a:gs>
                <a:gs pos="50000">
                  <a:schemeClr val="bg1">
                    <a:lumMod val="95000"/>
                  </a:schemeClr>
                </a:gs>
                <a:gs pos="100000">
                  <a:schemeClr val="bg1">
                    <a:shade val="100000"/>
                    <a:satMod val="115000"/>
                  </a:schemeClr>
                </a:gs>
              </a:gsLst>
              <a:lin ang="8100000" scaled="1"/>
              <a:tileRect/>
            </a:gradFill>
            <a:ln>
              <a:solidFill>
                <a:schemeClr val="bg1"/>
              </a:solidFill>
            </a:ln>
            <a:effectLst>
              <a:outerShdw blurRad="215900" dist="177800" dir="7200000" sx="102000" sy="102000" algn="tl" rotWithShape="0">
                <a:schemeClr val="tx1">
                  <a:lumMod val="95000"/>
                  <a:lumOff val="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sz="4400" b="1">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45"/>
            <p:cNvSpPr txBox="1"/>
            <p:nvPr/>
          </p:nvSpPr>
          <p:spPr bwMode="auto">
            <a:xfrm>
              <a:off x="7425811" y="3465874"/>
              <a:ext cx="1077218" cy="193899"/>
            </a:xfrm>
            <a:prstGeom prst="rect">
              <a:avLst/>
            </a:prstGeom>
            <a:noFill/>
            <a:sp3d prstMaterial="matte">
              <a:bevelT w="1270" h="1270"/>
            </a:sp3d>
          </p:spPr>
          <p:txBody>
            <a:bodyPr wrap="none" lIns="0" tIns="0" rIns="0" bIns="0" anchor="ctr">
              <a:normAutofit fontScale="77500" lnSpcReduction="20000"/>
              <a:scene3d>
                <a:camera prst="orthographicFront"/>
                <a:lightRig rig="threePt" dir="t"/>
              </a:scene3d>
              <a:sp3d>
                <a:bevelT w="0" h="0"/>
              </a:sp3d>
            </a:bodyPr>
            <a:lstStyle/>
            <a:p>
              <a:pPr algn="r">
                <a:buClr>
                  <a:prstClr val="white"/>
                </a:buClr>
                <a:defRPr/>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标题文本预设</a:t>
              </a:r>
              <a:endPar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Box 47"/>
            <p:cNvSpPr txBox="1"/>
            <p:nvPr/>
          </p:nvSpPr>
          <p:spPr bwMode="auto">
            <a:xfrm>
              <a:off x="6547914" y="3343195"/>
              <a:ext cx="484107" cy="470898"/>
            </a:xfrm>
            <a:prstGeom prst="rect">
              <a:avLst/>
            </a:prstGeom>
            <a:noFill/>
            <a:sp3d prstMaterial="matte">
              <a:bevelT w="1270" h="1270"/>
            </a:sp3d>
          </p:spPr>
          <p:txBody>
            <a:bodyPr wrap="none" lIns="0" tIns="0" rIns="0" bIns="0" anchor="ctr">
              <a:normAutofit fontScale="77500" lnSpcReduction="20000"/>
              <a:scene3d>
                <a:camera prst="orthographicFront"/>
                <a:lightRig rig="threePt" dir="t"/>
              </a:scene3d>
              <a:sp3d>
                <a:bevelT w="0" h="0"/>
              </a:sp3d>
            </a:bodyPr>
            <a:lstStyle/>
            <a:p>
              <a:pPr algn="ctr">
                <a:buClr>
                  <a:prstClr val="white"/>
                </a:buClr>
                <a:defRPr/>
              </a:pPr>
              <a:r>
                <a:rPr lang="en-US" altLang="ko-KR" sz="3400" b="1">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02</a:t>
              </a:r>
              <a:endParaRPr lang="en-US" altLang="ko-KR" sz="3400" b="1">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Arrow: Pentagon 48"/>
            <p:cNvSpPr/>
            <p:nvPr/>
          </p:nvSpPr>
          <p:spPr>
            <a:xfrm>
              <a:off x="8876724" y="2204864"/>
              <a:ext cx="2136900" cy="606217"/>
            </a:xfrm>
            <a:prstGeom prst="homePlate">
              <a:avLst/>
            </a:prstGeom>
            <a:gradFill flip="none" rotWithShape="1">
              <a:gsLst>
                <a:gs pos="0">
                  <a:schemeClr val="bg1">
                    <a:lumMod val="75000"/>
                  </a:schemeClr>
                </a:gs>
                <a:gs pos="50000">
                  <a:schemeClr val="bg1">
                    <a:lumMod val="95000"/>
                  </a:schemeClr>
                </a:gs>
                <a:gs pos="100000">
                  <a:schemeClr val="bg1">
                    <a:shade val="100000"/>
                    <a:satMod val="115000"/>
                  </a:schemeClr>
                </a:gs>
              </a:gsLst>
              <a:lin ang="8100000" scaled="1"/>
              <a:tileRect/>
            </a:gradFill>
            <a:ln>
              <a:solidFill>
                <a:schemeClr val="bg1"/>
              </a:solidFill>
            </a:ln>
            <a:effectLst>
              <a:outerShdw blurRad="215900" dist="177800" dir="7200000" sx="102000" sy="102000" algn="tl" rotWithShape="0">
                <a:schemeClr val="tx1">
                  <a:lumMod val="95000"/>
                  <a:lumOff val="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sz="4400" b="1">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TextBox 49"/>
            <p:cNvSpPr txBox="1"/>
            <p:nvPr/>
          </p:nvSpPr>
          <p:spPr bwMode="auto">
            <a:xfrm>
              <a:off x="10206077" y="2297924"/>
              <a:ext cx="484107" cy="470898"/>
            </a:xfrm>
            <a:prstGeom prst="rect">
              <a:avLst/>
            </a:prstGeom>
            <a:noFill/>
            <a:sp3d prstMaterial="matte">
              <a:bevelT w="1270" h="1270"/>
            </a:sp3d>
          </p:spPr>
          <p:txBody>
            <a:bodyPr wrap="none" lIns="0" tIns="0" rIns="0" bIns="0" anchor="ctr">
              <a:normAutofit fontScale="77500" lnSpcReduction="20000"/>
              <a:scene3d>
                <a:camera prst="orthographicFront"/>
                <a:lightRig rig="threePt" dir="t"/>
              </a:scene3d>
              <a:sp3d>
                <a:bevelT w="0" h="0"/>
              </a:sp3d>
            </a:bodyPr>
            <a:lstStyle/>
            <a:p>
              <a:pPr algn="ctr">
                <a:buClr>
                  <a:prstClr val="white"/>
                </a:buClr>
                <a:defRPr/>
              </a:pPr>
              <a:r>
                <a:rPr lang="en-US" altLang="ko-KR" sz="3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03</a:t>
              </a:r>
              <a:endParaRPr lang="en-US" altLang="ko-KR" sz="3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8" name="Group 51"/>
            <p:cNvGrpSpPr/>
            <p:nvPr/>
          </p:nvGrpSpPr>
          <p:grpSpPr>
            <a:xfrm>
              <a:off x="10474461" y="4284751"/>
              <a:ext cx="655421" cy="1563811"/>
              <a:chOff x="5310189" y="1930400"/>
              <a:chExt cx="995363" cy="2374900"/>
            </a:xfrm>
          </p:grpSpPr>
          <p:sp>
            <p:nvSpPr>
              <p:cNvPr id="57" name="Freeform: Shape 52"/>
              <p:cNvSpPr/>
              <p:nvPr/>
            </p:nvSpPr>
            <p:spPr bwMode="auto">
              <a:xfrm>
                <a:off x="5340350" y="1968500"/>
                <a:ext cx="933450" cy="2305050"/>
              </a:xfrm>
              <a:custGeom>
                <a:avLst/>
                <a:gdLst>
                  <a:gd name="T0" fmla="*/ 937 w 1176"/>
                  <a:gd name="T1" fmla="*/ 1835 h 2904"/>
                  <a:gd name="T2" fmla="*/ 1107 w 1176"/>
                  <a:gd name="T3" fmla="*/ 1699 h 2904"/>
                  <a:gd name="T4" fmla="*/ 1172 w 1176"/>
                  <a:gd name="T5" fmla="*/ 1536 h 2904"/>
                  <a:gd name="T6" fmla="*/ 1159 w 1176"/>
                  <a:gd name="T7" fmla="*/ 1398 h 2904"/>
                  <a:gd name="T8" fmla="*/ 1034 w 1176"/>
                  <a:gd name="T9" fmla="*/ 1223 h 2904"/>
                  <a:gd name="T10" fmla="*/ 860 w 1176"/>
                  <a:gd name="T11" fmla="*/ 1120 h 2904"/>
                  <a:gd name="T12" fmla="*/ 674 w 1176"/>
                  <a:gd name="T13" fmla="*/ 1034 h 2904"/>
                  <a:gd name="T14" fmla="*/ 965 w 1176"/>
                  <a:gd name="T15" fmla="*/ 948 h 2904"/>
                  <a:gd name="T16" fmla="*/ 1071 w 1176"/>
                  <a:gd name="T17" fmla="*/ 844 h 2904"/>
                  <a:gd name="T18" fmla="*/ 1135 w 1176"/>
                  <a:gd name="T19" fmla="*/ 695 h 2904"/>
                  <a:gd name="T20" fmla="*/ 1148 w 1176"/>
                  <a:gd name="T21" fmla="*/ 530 h 2904"/>
                  <a:gd name="T22" fmla="*/ 1107 w 1176"/>
                  <a:gd name="T23" fmla="*/ 344 h 2904"/>
                  <a:gd name="T24" fmla="*/ 1008 w 1176"/>
                  <a:gd name="T25" fmla="*/ 185 h 2904"/>
                  <a:gd name="T26" fmla="*/ 864 w 1176"/>
                  <a:gd name="T27" fmla="*/ 68 h 2904"/>
                  <a:gd name="T28" fmla="*/ 685 w 1176"/>
                  <a:gd name="T29" fmla="*/ 6 h 2904"/>
                  <a:gd name="T30" fmla="*/ 517 w 1176"/>
                  <a:gd name="T31" fmla="*/ 6 h 2904"/>
                  <a:gd name="T32" fmla="*/ 336 w 1176"/>
                  <a:gd name="T33" fmla="*/ 66 h 2904"/>
                  <a:gd name="T34" fmla="*/ 191 w 1176"/>
                  <a:gd name="T35" fmla="*/ 181 h 2904"/>
                  <a:gd name="T36" fmla="*/ 90 w 1176"/>
                  <a:gd name="T37" fmla="*/ 338 h 2904"/>
                  <a:gd name="T38" fmla="*/ 47 w 1176"/>
                  <a:gd name="T39" fmla="*/ 525 h 2904"/>
                  <a:gd name="T40" fmla="*/ 67 w 1176"/>
                  <a:gd name="T41" fmla="*/ 695 h 2904"/>
                  <a:gd name="T42" fmla="*/ 41 w 1176"/>
                  <a:gd name="T43" fmla="*/ 823 h 2904"/>
                  <a:gd name="T44" fmla="*/ 2 w 1176"/>
                  <a:gd name="T45" fmla="*/ 975 h 2904"/>
                  <a:gd name="T46" fmla="*/ 88 w 1176"/>
                  <a:gd name="T47" fmla="*/ 1122 h 2904"/>
                  <a:gd name="T48" fmla="*/ 11 w 1176"/>
                  <a:gd name="T49" fmla="*/ 1374 h 2904"/>
                  <a:gd name="T50" fmla="*/ 38 w 1176"/>
                  <a:gd name="T51" fmla="*/ 1497 h 2904"/>
                  <a:gd name="T52" fmla="*/ 138 w 1176"/>
                  <a:gd name="T53" fmla="*/ 1549 h 2904"/>
                  <a:gd name="T54" fmla="*/ 271 w 1176"/>
                  <a:gd name="T55" fmla="*/ 1518 h 2904"/>
                  <a:gd name="T56" fmla="*/ 293 w 1176"/>
                  <a:gd name="T57" fmla="*/ 1753 h 2904"/>
                  <a:gd name="T58" fmla="*/ 230 w 1176"/>
                  <a:gd name="T59" fmla="*/ 2606 h 2904"/>
                  <a:gd name="T60" fmla="*/ 82 w 1176"/>
                  <a:gd name="T61" fmla="*/ 2671 h 2904"/>
                  <a:gd name="T62" fmla="*/ 41 w 1176"/>
                  <a:gd name="T63" fmla="*/ 2757 h 2904"/>
                  <a:gd name="T64" fmla="*/ 56 w 1176"/>
                  <a:gd name="T65" fmla="*/ 2839 h 2904"/>
                  <a:gd name="T66" fmla="*/ 159 w 1176"/>
                  <a:gd name="T67" fmla="*/ 2891 h 2904"/>
                  <a:gd name="T68" fmla="*/ 375 w 1176"/>
                  <a:gd name="T69" fmla="*/ 2900 h 2904"/>
                  <a:gd name="T70" fmla="*/ 519 w 1176"/>
                  <a:gd name="T71" fmla="*/ 2835 h 2904"/>
                  <a:gd name="T72" fmla="*/ 588 w 1176"/>
                  <a:gd name="T73" fmla="*/ 2712 h 2904"/>
                  <a:gd name="T74" fmla="*/ 629 w 1176"/>
                  <a:gd name="T75" fmla="*/ 2824 h 2904"/>
                  <a:gd name="T76" fmla="*/ 732 w 1176"/>
                  <a:gd name="T77" fmla="*/ 2876 h 2904"/>
                  <a:gd name="T78" fmla="*/ 1032 w 1176"/>
                  <a:gd name="T79" fmla="*/ 2871 h 2904"/>
                  <a:gd name="T80" fmla="*/ 1099 w 1176"/>
                  <a:gd name="T81" fmla="*/ 2816 h 2904"/>
                  <a:gd name="T82" fmla="*/ 1084 w 1176"/>
                  <a:gd name="T83" fmla="*/ 2718 h 2904"/>
                  <a:gd name="T84" fmla="*/ 993 w 1176"/>
                  <a:gd name="T85" fmla="*/ 2621 h 2904"/>
                  <a:gd name="T86" fmla="*/ 330 w 1176"/>
                  <a:gd name="T87" fmla="*/ 1346 h 2904"/>
                  <a:gd name="T88" fmla="*/ 302 w 1176"/>
                  <a:gd name="T89" fmla="*/ 1139 h 2904"/>
                  <a:gd name="T90" fmla="*/ 474 w 1176"/>
                  <a:gd name="T91" fmla="*/ 1029 h 2904"/>
                  <a:gd name="T92" fmla="*/ 332 w 1176"/>
                  <a:gd name="T93" fmla="*/ 1396 h 2904"/>
                  <a:gd name="T94" fmla="*/ 502 w 1176"/>
                  <a:gd name="T95" fmla="*/ 2283 h 2904"/>
                  <a:gd name="T96" fmla="*/ 532 w 1176"/>
                  <a:gd name="T97" fmla="*/ 2040 h 2904"/>
                  <a:gd name="T98" fmla="*/ 573 w 1176"/>
                  <a:gd name="T99" fmla="*/ 2008 h 2904"/>
                  <a:gd name="T100" fmla="*/ 614 w 1176"/>
                  <a:gd name="T101" fmla="*/ 2152 h 2904"/>
                  <a:gd name="T102" fmla="*/ 601 w 1176"/>
                  <a:gd name="T103" fmla="*/ 2667 h 2904"/>
                  <a:gd name="T104" fmla="*/ 851 w 1176"/>
                  <a:gd name="T105" fmla="*/ 1372 h 2904"/>
                  <a:gd name="T106" fmla="*/ 926 w 1176"/>
                  <a:gd name="T107" fmla="*/ 1447 h 2904"/>
                  <a:gd name="T108" fmla="*/ 935 w 1176"/>
                  <a:gd name="T109" fmla="*/ 1516 h 2904"/>
                  <a:gd name="T110" fmla="*/ 844 w 1176"/>
                  <a:gd name="T111" fmla="*/ 1607 h 2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76" h="2904">
                    <a:moveTo>
                      <a:pt x="834" y="2581"/>
                    </a:moveTo>
                    <a:lnTo>
                      <a:pt x="814" y="1883"/>
                    </a:lnTo>
                    <a:lnTo>
                      <a:pt x="814" y="1883"/>
                    </a:lnTo>
                    <a:lnTo>
                      <a:pt x="831" y="1878"/>
                    </a:lnTo>
                    <a:lnTo>
                      <a:pt x="875" y="1863"/>
                    </a:lnTo>
                    <a:lnTo>
                      <a:pt x="905" y="1850"/>
                    </a:lnTo>
                    <a:lnTo>
                      <a:pt x="937" y="1835"/>
                    </a:lnTo>
                    <a:lnTo>
                      <a:pt x="972" y="1816"/>
                    </a:lnTo>
                    <a:lnTo>
                      <a:pt x="1008" y="1792"/>
                    </a:lnTo>
                    <a:lnTo>
                      <a:pt x="1043" y="1766"/>
                    </a:lnTo>
                    <a:lnTo>
                      <a:pt x="1060" y="1751"/>
                    </a:lnTo>
                    <a:lnTo>
                      <a:pt x="1077" y="1734"/>
                    </a:lnTo>
                    <a:lnTo>
                      <a:pt x="1092" y="1717"/>
                    </a:lnTo>
                    <a:lnTo>
                      <a:pt x="1107" y="1699"/>
                    </a:lnTo>
                    <a:lnTo>
                      <a:pt x="1120" y="1680"/>
                    </a:lnTo>
                    <a:lnTo>
                      <a:pt x="1133" y="1659"/>
                    </a:lnTo>
                    <a:lnTo>
                      <a:pt x="1144" y="1637"/>
                    </a:lnTo>
                    <a:lnTo>
                      <a:pt x="1153" y="1613"/>
                    </a:lnTo>
                    <a:lnTo>
                      <a:pt x="1163" y="1589"/>
                    </a:lnTo>
                    <a:lnTo>
                      <a:pt x="1168" y="1564"/>
                    </a:lnTo>
                    <a:lnTo>
                      <a:pt x="1172" y="1536"/>
                    </a:lnTo>
                    <a:lnTo>
                      <a:pt x="1176" y="1508"/>
                    </a:lnTo>
                    <a:lnTo>
                      <a:pt x="1176" y="1478"/>
                    </a:lnTo>
                    <a:lnTo>
                      <a:pt x="1174" y="1447"/>
                    </a:lnTo>
                    <a:lnTo>
                      <a:pt x="1174" y="1447"/>
                    </a:lnTo>
                    <a:lnTo>
                      <a:pt x="1170" y="1434"/>
                    </a:lnTo>
                    <a:lnTo>
                      <a:pt x="1166" y="1419"/>
                    </a:lnTo>
                    <a:lnTo>
                      <a:pt x="1159" y="1398"/>
                    </a:lnTo>
                    <a:lnTo>
                      <a:pt x="1150" y="1376"/>
                    </a:lnTo>
                    <a:lnTo>
                      <a:pt x="1137" y="1348"/>
                    </a:lnTo>
                    <a:lnTo>
                      <a:pt x="1120" y="1318"/>
                    </a:lnTo>
                    <a:lnTo>
                      <a:pt x="1097" y="1288"/>
                    </a:lnTo>
                    <a:lnTo>
                      <a:pt x="1069" y="1254"/>
                    </a:lnTo>
                    <a:lnTo>
                      <a:pt x="1053" y="1240"/>
                    </a:lnTo>
                    <a:lnTo>
                      <a:pt x="1034" y="1223"/>
                    </a:lnTo>
                    <a:lnTo>
                      <a:pt x="1015" y="1208"/>
                    </a:lnTo>
                    <a:lnTo>
                      <a:pt x="995" y="1191"/>
                    </a:lnTo>
                    <a:lnTo>
                      <a:pt x="970" y="1176"/>
                    </a:lnTo>
                    <a:lnTo>
                      <a:pt x="946" y="1161"/>
                    </a:lnTo>
                    <a:lnTo>
                      <a:pt x="920" y="1146"/>
                    </a:lnTo>
                    <a:lnTo>
                      <a:pt x="892" y="1133"/>
                    </a:lnTo>
                    <a:lnTo>
                      <a:pt x="860" y="1120"/>
                    </a:lnTo>
                    <a:lnTo>
                      <a:pt x="827" y="1109"/>
                    </a:lnTo>
                    <a:lnTo>
                      <a:pt x="793" y="1098"/>
                    </a:lnTo>
                    <a:lnTo>
                      <a:pt x="756" y="1087"/>
                    </a:lnTo>
                    <a:lnTo>
                      <a:pt x="715" y="1077"/>
                    </a:lnTo>
                    <a:lnTo>
                      <a:pt x="674" y="1070"/>
                    </a:lnTo>
                    <a:lnTo>
                      <a:pt x="674" y="1034"/>
                    </a:lnTo>
                    <a:lnTo>
                      <a:pt x="674" y="1034"/>
                    </a:lnTo>
                    <a:lnTo>
                      <a:pt x="724" y="1029"/>
                    </a:lnTo>
                    <a:lnTo>
                      <a:pt x="773" y="1021"/>
                    </a:lnTo>
                    <a:lnTo>
                      <a:pt x="821" y="1012"/>
                    </a:lnTo>
                    <a:lnTo>
                      <a:pt x="864" y="997"/>
                    </a:lnTo>
                    <a:lnTo>
                      <a:pt x="907" y="980"/>
                    </a:lnTo>
                    <a:lnTo>
                      <a:pt x="946" y="960"/>
                    </a:lnTo>
                    <a:lnTo>
                      <a:pt x="965" y="948"/>
                    </a:lnTo>
                    <a:lnTo>
                      <a:pt x="982" y="935"/>
                    </a:lnTo>
                    <a:lnTo>
                      <a:pt x="998" y="922"/>
                    </a:lnTo>
                    <a:lnTo>
                      <a:pt x="1015" y="909"/>
                    </a:lnTo>
                    <a:lnTo>
                      <a:pt x="1030" y="894"/>
                    </a:lnTo>
                    <a:lnTo>
                      <a:pt x="1045" y="878"/>
                    </a:lnTo>
                    <a:lnTo>
                      <a:pt x="1058" y="861"/>
                    </a:lnTo>
                    <a:lnTo>
                      <a:pt x="1071" y="844"/>
                    </a:lnTo>
                    <a:lnTo>
                      <a:pt x="1084" y="825"/>
                    </a:lnTo>
                    <a:lnTo>
                      <a:pt x="1096" y="807"/>
                    </a:lnTo>
                    <a:lnTo>
                      <a:pt x="1105" y="786"/>
                    </a:lnTo>
                    <a:lnTo>
                      <a:pt x="1114" y="764"/>
                    </a:lnTo>
                    <a:lnTo>
                      <a:pt x="1122" y="741"/>
                    </a:lnTo>
                    <a:lnTo>
                      <a:pt x="1129" y="719"/>
                    </a:lnTo>
                    <a:lnTo>
                      <a:pt x="1135" y="695"/>
                    </a:lnTo>
                    <a:lnTo>
                      <a:pt x="1140" y="670"/>
                    </a:lnTo>
                    <a:lnTo>
                      <a:pt x="1144" y="644"/>
                    </a:lnTo>
                    <a:lnTo>
                      <a:pt x="1148" y="616"/>
                    </a:lnTo>
                    <a:lnTo>
                      <a:pt x="1150" y="588"/>
                    </a:lnTo>
                    <a:lnTo>
                      <a:pt x="1150" y="560"/>
                    </a:lnTo>
                    <a:lnTo>
                      <a:pt x="1150" y="560"/>
                    </a:lnTo>
                    <a:lnTo>
                      <a:pt x="1148" y="530"/>
                    </a:lnTo>
                    <a:lnTo>
                      <a:pt x="1146" y="502"/>
                    </a:lnTo>
                    <a:lnTo>
                      <a:pt x="1144" y="474"/>
                    </a:lnTo>
                    <a:lnTo>
                      <a:pt x="1138" y="448"/>
                    </a:lnTo>
                    <a:lnTo>
                      <a:pt x="1133" y="420"/>
                    </a:lnTo>
                    <a:lnTo>
                      <a:pt x="1125" y="394"/>
                    </a:lnTo>
                    <a:lnTo>
                      <a:pt x="1116" y="368"/>
                    </a:lnTo>
                    <a:lnTo>
                      <a:pt x="1107" y="344"/>
                    </a:lnTo>
                    <a:lnTo>
                      <a:pt x="1096" y="318"/>
                    </a:lnTo>
                    <a:lnTo>
                      <a:pt x="1084" y="293"/>
                    </a:lnTo>
                    <a:lnTo>
                      <a:pt x="1071" y="271"/>
                    </a:lnTo>
                    <a:lnTo>
                      <a:pt x="1056" y="249"/>
                    </a:lnTo>
                    <a:lnTo>
                      <a:pt x="1041" y="226"/>
                    </a:lnTo>
                    <a:lnTo>
                      <a:pt x="1025" y="204"/>
                    </a:lnTo>
                    <a:lnTo>
                      <a:pt x="1008" y="185"/>
                    </a:lnTo>
                    <a:lnTo>
                      <a:pt x="989" y="165"/>
                    </a:lnTo>
                    <a:lnTo>
                      <a:pt x="970" y="146"/>
                    </a:lnTo>
                    <a:lnTo>
                      <a:pt x="952" y="129"/>
                    </a:lnTo>
                    <a:lnTo>
                      <a:pt x="931" y="112"/>
                    </a:lnTo>
                    <a:lnTo>
                      <a:pt x="909" y="96"/>
                    </a:lnTo>
                    <a:lnTo>
                      <a:pt x="887" y="81"/>
                    </a:lnTo>
                    <a:lnTo>
                      <a:pt x="864" y="68"/>
                    </a:lnTo>
                    <a:lnTo>
                      <a:pt x="840" y="55"/>
                    </a:lnTo>
                    <a:lnTo>
                      <a:pt x="816" y="43"/>
                    </a:lnTo>
                    <a:lnTo>
                      <a:pt x="791" y="34"/>
                    </a:lnTo>
                    <a:lnTo>
                      <a:pt x="765" y="25"/>
                    </a:lnTo>
                    <a:lnTo>
                      <a:pt x="739" y="17"/>
                    </a:lnTo>
                    <a:lnTo>
                      <a:pt x="713" y="12"/>
                    </a:lnTo>
                    <a:lnTo>
                      <a:pt x="685" y="6"/>
                    </a:lnTo>
                    <a:lnTo>
                      <a:pt x="657" y="2"/>
                    </a:lnTo>
                    <a:lnTo>
                      <a:pt x="629" y="0"/>
                    </a:lnTo>
                    <a:lnTo>
                      <a:pt x="601" y="0"/>
                    </a:lnTo>
                    <a:lnTo>
                      <a:pt x="601" y="0"/>
                    </a:lnTo>
                    <a:lnTo>
                      <a:pt x="573" y="0"/>
                    </a:lnTo>
                    <a:lnTo>
                      <a:pt x="545" y="2"/>
                    </a:lnTo>
                    <a:lnTo>
                      <a:pt x="517" y="6"/>
                    </a:lnTo>
                    <a:lnTo>
                      <a:pt x="489" y="12"/>
                    </a:lnTo>
                    <a:lnTo>
                      <a:pt x="463" y="17"/>
                    </a:lnTo>
                    <a:lnTo>
                      <a:pt x="437" y="25"/>
                    </a:lnTo>
                    <a:lnTo>
                      <a:pt x="411" y="34"/>
                    </a:lnTo>
                    <a:lnTo>
                      <a:pt x="385" y="43"/>
                    </a:lnTo>
                    <a:lnTo>
                      <a:pt x="360" y="55"/>
                    </a:lnTo>
                    <a:lnTo>
                      <a:pt x="336" y="66"/>
                    </a:lnTo>
                    <a:lnTo>
                      <a:pt x="314" y="81"/>
                    </a:lnTo>
                    <a:lnTo>
                      <a:pt x="291" y="94"/>
                    </a:lnTo>
                    <a:lnTo>
                      <a:pt x="269" y="111"/>
                    </a:lnTo>
                    <a:lnTo>
                      <a:pt x="248" y="125"/>
                    </a:lnTo>
                    <a:lnTo>
                      <a:pt x="228" y="144"/>
                    </a:lnTo>
                    <a:lnTo>
                      <a:pt x="209" y="163"/>
                    </a:lnTo>
                    <a:lnTo>
                      <a:pt x="191" y="181"/>
                    </a:lnTo>
                    <a:lnTo>
                      <a:pt x="174" y="202"/>
                    </a:lnTo>
                    <a:lnTo>
                      <a:pt x="157" y="222"/>
                    </a:lnTo>
                    <a:lnTo>
                      <a:pt x="142" y="243"/>
                    </a:lnTo>
                    <a:lnTo>
                      <a:pt x="127" y="267"/>
                    </a:lnTo>
                    <a:lnTo>
                      <a:pt x="114" y="290"/>
                    </a:lnTo>
                    <a:lnTo>
                      <a:pt x="101" y="314"/>
                    </a:lnTo>
                    <a:lnTo>
                      <a:pt x="90" y="338"/>
                    </a:lnTo>
                    <a:lnTo>
                      <a:pt x="80" y="362"/>
                    </a:lnTo>
                    <a:lnTo>
                      <a:pt x="71" y="389"/>
                    </a:lnTo>
                    <a:lnTo>
                      <a:pt x="64" y="415"/>
                    </a:lnTo>
                    <a:lnTo>
                      <a:pt x="58" y="443"/>
                    </a:lnTo>
                    <a:lnTo>
                      <a:pt x="52" y="469"/>
                    </a:lnTo>
                    <a:lnTo>
                      <a:pt x="51" y="497"/>
                    </a:lnTo>
                    <a:lnTo>
                      <a:pt x="47" y="525"/>
                    </a:lnTo>
                    <a:lnTo>
                      <a:pt x="47" y="555"/>
                    </a:lnTo>
                    <a:lnTo>
                      <a:pt x="47" y="555"/>
                    </a:lnTo>
                    <a:lnTo>
                      <a:pt x="49" y="585"/>
                    </a:lnTo>
                    <a:lnTo>
                      <a:pt x="51" y="613"/>
                    </a:lnTo>
                    <a:lnTo>
                      <a:pt x="54" y="641"/>
                    </a:lnTo>
                    <a:lnTo>
                      <a:pt x="60" y="669"/>
                    </a:lnTo>
                    <a:lnTo>
                      <a:pt x="67" y="695"/>
                    </a:lnTo>
                    <a:lnTo>
                      <a:pt x="77" y="721"/>
                    </a:lnTo>
                    <a:lnTo>
                      <a:pt x="88" y="745"/>
                    </a:lnTo>
                    <a:lnTo>
                      <a:pt x="99" y="769"/>
                    </a:lnTo>
                    <a:lnTo>
                      <a:pt x="99" y="769"/>
                    </a:lnTo>
                    <a:lnTo>
                      <a:pt x="77" y="784"/>
                    </a:lnTo>
                    <a:lnTo>
                      <a:pt x="58" y="803"/>
                    </a:lnTo>
                    <a:lnTo>
                      <a:pt x="41" y="823"/>
                    </a:lnTo>
                    <a:lnTo>
                      <a:pt x="26" y="844"/>
                    </a:lnTo>
                    <a:lnTo>
                      <a:pt x="15" y="868"/>
                    </a:lnTo>
                    <a:lnTo>
                      <a:pt x="8" y="894"/>
                    </a:lnTo>
                    <a:lnTo>
                      <a:pt x="2" y="920"/>
                    </a:lnTo>
                    <a:lnTo>
                      <a:pt x="0" y="948"/>
                    </a:lnTo>
                    <a:lnTo>
                      <a:pt x="0" y="948"/>
                    </a:lnTo>
                    <a:lnTo>
                      <a:pt x="2" y="975"/>
                    </a:lnTo>
                    <a:lnTo>
                      <a:pt x="6" y="1001"/>
                    </a:lnTo>
                    <a:lnTo>
                      <a:pt x="13" y="1025"/>
                    </a:lnTo>
                    <a:lnTo>
                      <a:pt x="24" y="1047"/>
                    </a:lnTo>
                    <a:lnTo>
                      <a:pt x="38" y="1068"/>
                    </a:lnTo>
                    <a:lnTo>
                      <a:pt x="52" y="1088"/>
                    </a:lnTo>
                    <a:lnTo>
                      <a:pt x="69" y="1105"/>
                    </a:lnTo>
                    <a:lnTo>
                      <a:pt x="88" y="1122"/>
                    </a:lnTo>
                    <a:lnTo>
                      <a:pt x="88" y="1122"/>
                    </a:lnTo>
                    <a:lnTo>
                      <a:pt x="69" y="1176"/>
                    </a:lnTo>
                    <a:lnTo>
                      <a:pt x="49" y="1234"/>
                    </a:lnTo>
                    <a:lnTo>
                      <a:pt x="30" y="1292"/>
                    </a:lnTo>
                    <a:lnTo>
                      <a:pt x="23" y="1320"/>
                    </a:lnTo>
                    <a:lnTo>
                      <a:pt x="15" y="1348"/>
                    </a:lnTo>
                    <a:lnTo>
                      <a:pt x="11" y="1374"/>
                    </a:lnTo>
                    <a:lnTo>
                      <a:pt x="8" y="1400"/>
                    </a:lnTo>
                    <a:lnTo>
                      <a:pt x="8" y="1424"/>
                    </a:lnTo>
                    <a:lnTo>
                      <a:pt x="11" y="1449"/>
                    </a:lnTo>
                    <a:lnTo>
                      <a:pt x="19" y="1469"/>
                    </a:lnTo>
                    <a:lnTo>
                      <a:pt x="24" y="1478"/>
                    </a:lnTo>
                    <a:lnTo>
                      <a:pt x="30" y="1488"/>
                    </a:lnTo>
                    <a:lnTo>
                      <a:pt x="38" y="1497"/>
                    </a:lnTo>
                    <a:lnTo>
                      <a:pt x="45" y="1506"/>
                    </a:lnTo>
                    <a:lnTo>
                      <a:pt x="54" y="1514"/>
                    </a:lnTo>
                    <a:lnTo>
                      <a:pt x="66" y="1521"/>
                    </a:lnTo>
                    <a:lnTo>
                      <a:pt x="66" y="1521"/>
                    </a:lnTo>
                    <a:lnTo>
                      <a:pt x="90" y="1534"/>
                    </a:lnTo>
                    <a:lnTo>
                      <a:pt x="116" y="1544"/>
                    </a:lnTo>
                    <a:lnTo>
                      <a:pt x="138" y="1549"/>
                    </a:lnTo>
                    <a:lnTo>
                      <a:pt x="163" y="1551"/>
                    </a:lnTo>
                    <a:lnTo>
                      <a:pt x="183" y="1549"/>
                    </a:lnTo>
                    <a:lnTo>
                      <a:pt x="204" y="1546"/>
                    </a:lnTo>
                    <a:lnTo>
                      <a:pt x="224" y="1542"/>
                    </a:lnTo>
                    <a:lnTo>
                      <a:pt x="241" y="1534"/>
                    </a:lnTo>
                    <a:lnTo>
                      <a:pt x="258" y="1527"/>
                    </a:lnTo>
                    <a:lnTo>
                      <a:pt x="271" y="1518"/>
                    </a:lnTo>
                    <a:lnTo>
                      <a:pt x="295" y="1501"/>
                    </a:lnTo>
                    <a:lnTo>
                      <a:pt x="308" y="1488"/>
                    </a:lnTo>
                    <a:lnTo>
                      <a:pt x="314" y="1484"/>
                    </a:lnTo>
                    <a:lnTo>
                      <a:pt x="314" y="1484"/>
                    </a:lnTo>
                    <a:lnTo>
                      <a:pt x="308" y="1549"/>
                    </a:lnTo>
                    <a:lnTo>
                      <a:pt x="301" y="1633"/>
                    </a:lnTo>
                    <a:lnTo>
                      <a:pt x="293" y="1753"/>
                    </a:lnTo>
                    <a:lnTo>
                      <a:pt x="286" y="1908"/>
                    </a:lnTo>
                    <a:lnTo>
                      <a:pt x="280" y="2100"/>
                    </a:lnTo>
                    <a:lnTo>
                      <a:pt x="276" y="2329"/>
                    </a:lnTo>
                    <a:lnTo>
                      <a:pt x="274" y="2600"/>
                    </a:lnTo>
                    <a:lnTo>
                      <a:pt x="274" y="2600"/>
                    </a:lnTo>
                    <a:lnTo>
                      <a:pt x="261" y="2600"/>
                    </a:lnTo>
                    <a:lnTo>
                      <a:pt x="230" y="2606"/>
                    </a:lnTo>
                    <a:lnTo>
                      <a:pt x="209" y="2609"/>
                    </a:lnTo>
                    <a:lnTo>
                      <a:pt x="187" y="2615"/>
                    </a:lnTo>
                    <a:lnTo>
                      <a:pt x="163" y="2624"/>
                    </a:lnTo>
                    <a:lnTo>
                      <a:pt x="138" y="2634"/>
                    </a:lnTo>
                    <a:lnTo>
                      <a:pt x="114" y="2647"/>
                    </a:lnTo>
                    <a:lnTo>
                      <a:pt x="92" y="2662"/>
                    </a:lnTo>
                    <a:lnTo>
                      <a:pt x="82" y="2671"/>
                    </a:lnTo>
                    <a:lnTo>
                      <a:pt x="73" y="2680"/>
                    </a:lnTo>
                    <a:lnTo>
                      <a:pt x="66" y="2690"/>
                    </a:lnTo>
                    <a:lnTo>
                      <a:pt x="58" y="2701"/>
                    </a:lnTo>
                    <a:lnTo>
                      <a:pt x="51" y="2714"/>
                    </a:lnTo>
                    <a:lnTo>
                      <a:pt x="47" y="2727"/>
                    </a:lnTo>
                    <a:lnTo>
                      <a:pt x="43" y="2742"/>
                    </a:lnTo>
                    <a:lnTo>
                      <a:pt x="41" y="2757"/>
                    </a:lnTo>
                    <a:lnTo>
                      <a:pt x="41" y="2772"/>
                    </a:lnTo>
                    <a:lnTo>
                      <a:pt x="41" y="2788"/>
                    </a:lnTo>
                    <a:lnTo>
                      <a:pt x="45" y="2807"/>
                    </a:lnTo>
                    <a:lnTo>
                      <a:pt x="51" y="2826"/>
                    </a:lnTo>
                    <a:lnTo>
                      <a:pt x="51" y="2826"/>
                    </a:lnTo>
                    <a:lnTo>
                      <a:pt x="51" y="2830"/>
                    </a:lnTo>
                    <a:lnTo>
                      <a:pt x="56" y="2839"/>
                    </a:lnTo>
                    <a:lnTo>
                      <a:pt x="66" y="2850"/>
                    </a:lnTo>
                    <a:lnTo>
                      <a:pt x="75" y="2858"/>
                    </a:lnTo>
                    <a:lnTo>
                      <a:pt x="84" y="2865"/>
                    </a:lnTo>
                    <a:lnTo>
                      <a:pt x="99" y="2872"/>
                    </a:lnTo>
                    <a:lnTo>
                      <a:pt x="116" y="2880"/>
                    </a:lnTo>
                    <a:lnTo>
                      <a:pt x="135" y="2886"/>
                    </a:lnTo>
                    <a:lnTo>
                      <a:pt x="159" y="2891"/>
                    </a:lnTo>
                    <a:lnTo>
                      <a:pt x="187" y="2897"/>
                    </a:lnTo>
                    <a:lnTo>
                      <a:pt x="219" y="2900"/>
                    </a:lnTo>
                    <a:lnTo>
                      <a:pt x="256" y="2902"/>
                    </a:lnTo>
                    <a:lnTo>
                      <a:pt x="297" y="2904"/>
                    </a:lnTo>
                    <a:lnTo>
                      <a:pt x="297" y="2904"/>
                    </a:lnTo>
                    <a:lnTo>
                      <a:pt x="340" y="2902"/>
                    </a:lnTo>
                    <a:lnTo>
                      <a:pt x="375" y="2900"/>
                    </a:lnTo>
                    <a:lnTo>
                      <a:pt x="407" y="2895"/>
                    </a:lnTo>
                    <a:lnTo>
                      <a:pt x="435" y="2889"/>
                    </a:lnTo>
                    <a:lnTo>
                      <a:pt x="459" y="2880"/>
                    </a:lnTo>
                    <a:lnTo>
                      <a:pt x="478" y="2871"/>
                    </a:lnTo>
                    <a:lnTo>
                      <a:pt x="495" y="2861"/>
                    </a:lnTo>
                    <a:lnTo>
                      <a:pt x="508" y="2848"/>
                    </a:lnTo>
                    <a:lnTo>
                      <a:pt x="519" y="2835"/>
                    </a:lnTo>
                    <a:lnTo>
                      <a:pt x="528" y="2820"/>
                    </a:lnTo>
                    <a:lnTo>
                      <a:pt x="536" y="2805"/>
                    </a:lnTo>
                    <a:lnTo>
                      <a:pt x="541" y="2788"/>
                    </a:lnTo>
                    <a:lnTo>
                      <a:pt x="549" y="2751"/>
                    </a:lnTo>
                    <a:lnTo>
                      <a:pt x="556" y="2712"/>
                    </a:lnTo>
                    <a:lnTo>
                      <a:pt x="588" y="2712"/>
                    </a:lnTo>
                    <a:lnTo>
                      <a:pt x="588" y="2712"/>
                    </a:lnTo>
                    <a:lnTo>
                      <a:pt x="590" y="2719"/>
                    </a:lnTo>
                    <a:lnTo>
                      <a:pt x="592" y="2738"/>
                    </a:lnTo>
                    <a:lnTo>
                      <a:pt x="599" y="2764"/>
                    </a:lnTo>
                    <a:lnTo>
                      <a:pt x="605" y="2779"/>
                    </a:lnTo>
                    <a:lnTo>
                      <a:pt x="610" y="2794"/>
                    </a:lnTo>
                    <a:lnTo>
                      <a:pt x="620" y="2809"/>
                    </a:lnTo>
                    <a:lnTo>
                      <a:pt x="629" y="2824"/>
                    </a:lnTo>
                    <a:lnTo>
                      <a:pt x="640" y="2839"/>
                    </a:lnTo>
                    <a:lnTo>
                      <a:pt x="653" y="2850"/>
                    </a:lnTo>
                    <a:lnTo>
                      <a:pt x="670" y="2861"/>
                    </a:lnTo>
                    <a:lnTo>
                      <a:pt x="687" y="2871"/>
                    </a:lnTo>
                    <a:lnTo>
                      <a:pt x="707" y="2874"/>
                    </a:lnTo>
                    <a:lnTo>
                      <a:pt x="732" y="2876"/>
                    </a:lnTo>
                    <a:lnTo>
                      <a:pt x="732" y="2876"/>
                    </a:lnTo>
                    <a:lnTo>
                      <a:pt x="786" y="2878"/>
                    </a:lnTo>
                    <a:lnTo>
                      <a:pt x="847" y="2882"/>
                    </a:lnTo>
                    <a:lnTo>
                      <a:pt x="913" y="2884"/>
                    </a:lnTo>
                    <a:lnTo>
                      <a:pt x="944" y="2882"/>
                    </a:lnTo>
                    <a:lnTo>
                      <a:pt x="976" y="2880"/>
                    </a:lnTo>
                    <a:lnTo>
                      <a:pt x="1006" y="2876"/>
                    </a:lnTo>
                    <a:lnTo>
                      <a:pt x="1032" y="2871"/>
                    </a:lnTo>
                    <a:lnTo>
                      <a:pt x="1054" y="2861"/>
                    </a:lnTo>
                    <a:lnTo>
                      <a:pt x="1066" y="2856"/>
                    </a:lnTo>
                    <a:lnTo>
                      <a:pt x="1073" y="2850"/>
                    </a:lnTo>
                    <a:lnTo>
                      <a:pt x="1082" y="2843"/>
                    </a:lnTo>
                    <a:lnTo>
                      <a:pt x="1088" y="2835"/>
                    </a:lnTo>
                    <a:lnTo>
                      <a:pt x="1094" y="2826"/>
                    </a:lnTo>
                    <a:lnTo>
                      <a:pt x="1099" y="2816"/>
                    </a:lnTo>
                    <a:lnTo>
                      <a:pt x="1101" y="2805"/>
                    </a:lnTo>
                    <a:lnTo>
                      <a:pt x="1101" y="2794"/>
                    </a:lnTo>
                    <a:lnTo>
                      <a:pt x="1101" y="2781"/>
                    </a:lnTo>
                    <a:lnTo>
                      <a:pt x="1099" y="2768"/>
                    </a:lnTo>
                    <a:lnTo>
                      <a:pt x="1099" y="2768"/>
                    </a:lnTo>
                    <a:lnTo>
                      <a:pt x="1092" y="2740"/>
                    </a:lnTo>
                    <a:lnTo>
                      <a:pt x="1084" y="2718"/>
                    </a:lnTo>
                    <a:lnTo>
                      <a:pt x="1075" y="2697"/>
                    </a:lnTo>
                    <a:lnTo>
                      <a:pt x="1064" y="2678"/>
                    </a:lnTo>
                    <a:lnTo>
                      <a:pt x="1053" y="2663"/>
                    </a:lnTo>
                    <a:lnTo>
                      <a:pt x="1040" y="2650"/>
                    </a:lnTo>
                    <a:lnTo>
                      <a:pt x="1025" y="2639"/>
                    </a:lnTo>
                    <a:lnTo>
                      <a:pt x="1010" y="2630"/>
                    </a:lnTo>
                    <a:lnTo>
                      <a:pt x="993" y="2621"/>
                    </a:lnTo>
                    <a:lnTo>
                      <a:pt x="974" y="2615"/>
                    </a:lnTo>
                    <a:lnTo>
                      <a:pt x="933" y="2604"/>
                    </a:lnTo>
                    <a:lnTo>
                      <a:pt x="834" y="2581"/>
                    </a:lnTo>
                    <a:lnTo>
                      <a:pt x="834" y="2581"/>
                    </a:lnTo>
                    <a:close/>
                    <a:moveTo>
                      <a:pt x="332" y="1396"/>
                    </a:moveTo>
                    <a:lnTo>
                      <a:pt x="332" y="1396"/>
                    </a:lnTo>
                    <a:lnTo>
                      <a:pt x="330" y="1346"/>
                    </a:lnTo>
                    <a:lnTo>
                      <a:pt x="327" y="1299"/>
                    </a:lnTo>
                    <a:lnTo>
                      <a:pt x="321" y="1254"/>
                    </a:lnTo>
                    <a:lnTo>
                      <a:pt x="314" y="1217"/>
                    </a:lnTo>
                    <a:lnTo>
                      <a:pt x="301" y="1161"/>
                    </a:lnTo>
                    <a:lnTo>
                      <a:pt x="295" y="1141"/>
                    </a:lnTo>
                    <a:lnTo>
                      <a:pt x="295" y="1141"/>
                    </a:lnTo>
                    <a:lnTo>
                      <a:pt x="302" y="1139"/>
                    </a:lnTo>
                    <a:lnTo>
                      <a:pt x="314" y="1133"/>
                    </a:lnTo>
                    <a:lnTo>
                      <a:pt x="338" y="1120"/>
                    </a:lnTo>
                    <a:lnTo>
                      <a:pt x="368" y="1101"/>
                    </a:lnTo>
                    <a:lnTo>
                      <a:pt x="398" y="1081"/>
                    </a:lnTo>
                    <a:lnTo>
                      <a:pt x="452" y="1045"/>
                    </a:lnTo>
                    <a:lnTo>
                      <a:pt x="474" y="1029"/>
                    </a:lnTo>
                    <a:lnTo>
                      <a:pt x="474" y="1029"/>
                    </a:lnTo>
                    <a:lnTo>
                      <a:pt x="442" y="1096"/>
                    </a:lnTo>
                    <a:lnTo>
                      <a:pt x="414" y="1161"/>
                    </a:lnTo>
                    <a:lnTo>
                      <a:pt x="390" y="1223"/>
                    </a:lnTo>
                    <a:lnTo>
                      <a:pt x="370" y="1279"/>
                    </a:lnTo>
                    <a:lnTo>
                      <a:pt x="342" y="1365"/>
                    </a:lnTo>
                    <a:lnTo>
                      <a:pt x="332" y="1396"/>
                    </a:lnTo>
                    <a:lnTo>
                      <a:pt x="332" y="1396"/>
                    </a:lnTo>
                    <a:close/>
                    <a:moveTo>
                      <a:pt x="601" y="2667"/>
                    </a:moveTo>
                    <a:lnTo>
                      <a:pt x="521" y="2667"/>
                    </a:lnTo>
                    <a:lnTo>
                      <a:pt x="521" y="2667"/>
                    </a:lnTo>
                    <a:lnTo>
                      <a:pt x="513" y="2566"/>
                    </a:lnTo>
                    <a:lnTo>
                      <a:pt x="506" y="2462"/>
                    </a:lnTo>
                    <a:lnTo>
                      <a:pt x="502" y="2342"/>
                    </a:lnTo>
                    <a:lnTo>
                      <a:pt x="502" y="2283"/>
                    </a:lnTo>
                    <a:lnTo>
                      <a:pt x="504" y="2223"/>
                    </a:lnTo>
                    <a:lnTo>
                      <a:pt x="508" y="2167"/>
                    </a:lnTo>
                    <a:lnTo>
                      <a:pt x="513" y="2117"/>
                    </a:lnTo>
                    <a:lnTo>
                      <a:pt x="517" y="2094"/>
                    </a:lnTo>
                    <a:lnTo>
                      <a:pt x="521" y="2074"/>
                    </a:lnTo>
                    <a:lnTo>
                      <a:pt x="526" y="2055"/>
                    </a:lnTo>
                    <a:lnTo>
                      <a:pt x="532" y="2040"/>
                    </a:lnTo>
                    <a:lnTo>
                      <a:pt x="539" y="2027"/>
                    </a:lnTo>
                    <a:lnTo>
                      <a:pt x="547" y="2018"/>
                    </a:lnTo>
                    <a:lnTo>
                      <a:pt x="556" y="2010"/>
                    </a:lnTo>
                    <a:lnTo>
                      <a:pt x="566" y="2007"/>
                    </a:lnTo>
                    <a:lnTo>
                      <a:pt x="566" y="2007"/>
                    </a:lnTo>
                    <a:lnTo>
                      <a:pt x="569" y="2007"/>
                    </a:lnTo>
                    <a:lnTo>
                      <a:pt x="573" y="2008"/>
                    </a:lnTo>
                    <a:lnTo>
                      <a:pt x="579" y="2012"/>
                    </a:lnTo>
                    <a:lnTo>
                      <a:pt x="584" y="2020"/>
                    </a:lnTo>
                    <a:lnTo>
                      <a:pt x="592" y="2033"/>
                    </a:lnTo>
                    <a:lnTo>
                      <a:pt x="597" y="2049"/>
                    </a:lnTo>
                    <a:lnTo>
                      <a:pt x="603" y="2076"/>
                    </a:lnTo>
                    <a:lnTo>
                      <a:pt x="609" y="2109"/>
                    </a:lnTo>
                    <a:lnTo>
                      <a:pt x="614" y="2152"/>
                    </a:lnTo>
                    <a:lnTo>
                      <a:pt x="616" y="2204"/>
                    </a:lnTo>
                    <a:lnTo>
                      <a:pt x="618" y="2270"/>
                    </a:lnTo>
                    <a:lnTo>
                      <a:pt x="618" y="2346"/>
                    </a:lnTo>
                    <a:lnTo>
                      <a:pt x="614" y="2438"/>
                    </a:lnTo>
                    <a:lnTo>
                      <a:pt x="610" y="2544"/>
                    </a:lnTo>
                    <a:lnTo>
                      <a:pt x="601" y="2667"/>
                    </a:lnTo>
                    <a:lnTo>
                      <a:pt x="601" y="2667"/>
                    </a:lnTo>
                    <a:close/>
                    <a:moveTo>
                      <a:pt x="737" y="1335"/>
                    </a:moveTo>
                    <a:lnTo>
                      <a:pt x="737" y="1335"/>
                    </a:lnTo>
                    <a:lnTo>
                      <a:pt x="765" y="1340"/>
                    </a:lnTo>
                    <a:lnTo>
                      <a:pt x="791" y="1348"/>
                    </a:lnTo>
                    <a:lnTo>
                      <a:pt x="814" y="1355"/>
                    </a:lnTo>
                    <a:lnTo>
                      <a:pt x="834" y="1365"/>
                    </a:lnTo>
                    <a:lnTo>
                      <a:pt x="851" y="1372"/>
                    </a:lnTo>
                    <a:lnTo>
                      <a:pt x="868" y="1381"/>
                    </a:lnTo>
                    <a:lnTo>
                      <a:pt x="881" y="1393"/>
                    </a:lnTo>
                    <a:lnTo>
                      <a:pt x="892" y="1402"/>
                    </a:lnTo>
                    <a:lnTo>
                      <a:pt x="907" y="1419"/>
                    </a:lnTo>
                    <a:lnTo>
                      <a:pt x="918" y="1434"/>
                    </a:lnTo>
                    <a:lnTo>
                      <a:pt x="924" y="1443"/>
                    </a:lnTo>
                    <a:lnTo>
                      <a:pt x="926" y="1447"/>
                    </a:lnTo>
                    <a:lnTo>
                      <a:pt x="926" y="1447"/>
                    </a:lnTo>
                    <a:lnTo>
                      <a:pt x="929" y="1460"/>
                    </a:lnTo>
                    <a:lnTo>
                      <a:pt x="933" y="1473"/>
                    </a:lnTo>
                    <a:lnTo>
                      <a:pt x="935" y="1484"/>
                    </a:lnTo>
                    <a:lnTo>
                      <a:pt x="937" y="1495"/>
                    </a:lnTo>
                    <a:lnTo>
                      <a:pt x="935" y="1505"/>
                    </a:lnTo>
                    <a:lnTo>
                      <a:pt x="935" y="1516"/>
                    </a:lnTo>
                    <a:lnTo>
                      <a:pt x="928" y="1534"/>
                    </a:lnTo>
                    <a:lnTo>
                      <a:pt x="918" y="1551"/>
                    </a:lnTo>
                    <a:lnTo>
                      <a:pt x="907" y="1564"/>
                    </a:lnTo>
                    <a:lnTo>
                      <a:pt x="892" y="1577"/>
                    </a:lnTo>
                    <a:lnTo>
                      <a:pt x="877" y="1589"/>
                    </a:lnTo>
                    <a:lnTo>
                      <a:pt x="860" y="1598"/>
                    </a:lnTo>
                    <a:lnTo>
                      <a:pt x="844" y="1607"/>
                    </a:lnTo>
                    <a:lnTo>
                      <a:pt x="814" y="1618"/>
                    </a:lnTo>
                    <a:lnTo>
                      <a:pt x="793" y="1624"/>
                    </a:lnTo>
                    <a:lnTo>
                      <a:pt x="784" y="1628"/>
                    </a:lnTo>
                    <a:lnTo>
                      <a:pt x="737" y="133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Shape 53"/>
              <p:cNvSpPr/>
              <p:nvPr/>
            </p:nvSpPr>
            <p:spPr bwMode="auto">
              <a:xfrm>
                <a:off x="5310189" y="1930400"/>
                <a:ext cx="995363" cy="2374900"/>
              </a:xfrm>
              <a:custGeom>
                <a:avLst/>
                <a:gdLst>
                  <a:gd name="T0" fmla="*/ 1168 w 1256"/>
                  <a:gd name="T1" fmla="*/ 347 h 2991"/>
                  <a:gd name="T2" fmla="*/ 907 w 1256"/>
                  <a:gd name="T3" fmla="*/ 61 h 2991"/>
                  <a:gd name="T4" fmla="*/ 562 w 1256"/>
                  <a:gd name="T5" fmla="*/ 5 h 2991"/>
                  <a:gd name="T6" fmla="*/ 222 w 1256"/>
                  <a:gd name="T7" fmla="*/ 179 h 2991"/>
                  <a:gd name="T8" fmla="*/ 47 w 1256"/>
                  <a:gd name="T9" fmla="*/ 524 h 2991"/>
                  <a:gd name="T10" fmla="*/ 39 w 1256"/>
                  <a:gd name="T11" fmla="*/ 860 h 2991"/>
                  <a:gd name="T12" fmla="*/ 54 w 1256"/>
                  <a:gd name="T13" fmla="*/ 1151 h 2991"/>
                  <a:gd name="T14" fmla="*/ 15 w 1256"/>
                  <a:gd name="T15" fmla="*/ 1508 h 2991"/>
                  <a:gd name="T16" fmla="*/ 183 w 1256"/>
                  <a:gd name="T17" fmla="*/ 1638 h 2991"/>
                  <a:gd name="T18" fmla="*/ 295 w 1256"/>
                  <a:gd name="T19" fmla="*/ 1717 h 2991"/>
                  <a:gd name="T20" fmla="*/ 125 w 1256"/>
                  <a:gd name="T21" fmla="*/ 2661 h 2991"/>
                  <a:gd name="T22" fmla="*/ 47 w 1256"/>
                  <a:gd name="T23" fmla="*/ 2881 h 2991"/>
                  <a:gd name="T24" fmla="*/ 338 w 1256"/>
                  <a:gd name="T25" fmla="*/ 2991 h 2991"/>
                  <a:gd name="T26" fmla="*/ 605 w 1256"/>
                  <a:gd name="T27" fmla="*/ 2870 h 2991"/>
                  <a:gd name="T28" fmla="*/ 717 w 1256"/>
                  <a:gd name="T29" fmla="*/ 2960 h 2991"/>
                  <a:gd name="T30" fmla="*/ 1135 w 1256"/>
                  <a:gd name="T31" fmla="*/ 2948 h 2991"/>
                  <a:gd name="T32" fmla="*/ 1149 w 1256"/>
                  <a:gd name="T33" fmla="*/ 2715 h 2991"/>
                  <a:gd name="T34" fmla="*/ 896 w 1256"/>
                  <a:gd name="T35" fmla="*/ 1987 h 2991"/>
                  <a:gd name="T36" fmla="*/ 1148 w 1256"/>
                  <a:gd name="T37" fmla="*/ 1814 h 2991"/>
                  <a:gd name="T38" fmla="*/ 1256 w 1256"/>
                  <a:gd name="T39" fmla="*/ 1545 h 2991"/>
                  <a:gd name="T40" fmla="*/ 1034 w 1256"/>
                  <a:gd name="T41" fmla="*/ 1183 h 2991"/>
                  <a:gd name="T42" fmla="*/ 1082 w 1256"/>
                  <a:gd name="T43" fmla="*/ 995 h 2991"/>
                  <a:gd name="T44" fmla="*/ 1228 w 1256"/>
                  <a:gd name="T45" fmla="*/ 694 h 2991"/>
                  <a:gd name="T46" fmla="*/ 659 w 1256"/>
                  <a:gd name="T47" fmla="*/ 1077 h 2991"/>
                  <a:gd name="T48" fmla="*/ 692 w 1256"/>
                  <a:gd name="T49" fmla="*/ 1168 h 2991"/>
                  <a:gd name="T50" fmla="*/ 1036 w 1256"/>
                  <a:gd name="T51" fmla="*/ 1291 h 2991"/>
                  <a:gd name="T52" fmla="*/ 1170 w 1256"/>
                  <a:gd name="T53" fmla="*/ 1582 h 2991"/>
                  <a:gd name="T54" fmla="*/ 896 w 1256"/>
                  <a:gd name="T55" fmla="*/ 1868 h 2991"/>
                  <a:gd name="T56" fmla="*/ 812 w 1256"/>
                  <a:gd name="T57" fmla="*/ 1991 h 2991"/>
                  <a:gd name="T58" fmla="*/ 950 w 1256"/>
                  <a:gd name="T59" fmla="*/ 2683 h 2991"/>
                  <a:gd name="T60" fmla="*/ 1095 w 1256"/>
                  <a:gd name="T61" fmla="*/ 2838 h 2991"/>
                  <a:gd name="T62" fmla="*/ 789 w 1256"/>
                  <a:gd name="T63" fmla="*/ 2889 h 2991"/>
                  <a:gd name="T64" fmla="*/ 681 w 1256"/>
                  <a:gd name="T65" fmla="*/ 2726 h 2991"/>
                  <a:gd name="T66" fmla="*/ 677 w 1256"/>
                  <a:gd name="T67" fmla="*/ 2073 h 2991"/>
                  <a:gd name="T68" fmla="*/ 575 w 1256"/>
                  <a:gd name="T69" fmla="*/ 2000 h 2991"/>
                  <a:gd name="T70" fmla="*/ 498 w 1256"/>
                  <a:gd name="T71" fmla="*/ 2542 h 2991"/>
                  <a:gd name="T72" fmla="*/ 500 w 1256"/>
                  <a:gd name="T73" fmla="*/ 2892 h 2991"/>
                  <a:gd name="T74" fmla="*/ 131 w 1256"/>
                  <a:gd name="T75" fmla="*/ 2864 h 2991"/>
                  <a:gd name="T76" fmla="*/ 237 w 1256"/>
                  <a:gd name="T77" fmla="*/ 2708 h 2991"/>
                  <a:gd name="T78" fmla="*/ 360 w 1256"/>
                  <a:gd name="T79" fmla="*/ 2667 h 2991"/>
                  <a:gd name="T80" fmla="*/ 429 w 1256"/>
                  <a:gd name="T81" fmla="*/ 1403 h 2991"/>
                  <a:gd name="T82" fmla="*/ 567 w 1256"/>
                  <a:gd name="T83" fmla="*/ 1116 h 2991"/>
                  <a:gd name="T84" fmla="*/ 504 w 1256"/>
                  <a:gd name="T85" fmla="*/ 983 h 2991"/>
                  <a:gd name="T86" fmla="*/ 308 w 1256"/>
                  <a:gd name="T87" fmla="*/ 750 h 2991"/>
                  <a:gd name="T88" fmla="*/ 123 w 1256"/>
                  <a:gd name="T89" fmla="*/ 616 h 2991"/>
                  <a:gd name="T90" fmla="*/ 297 w 1256"/>
                  <a:gd name="T91" fmla="*/ 222 h 2991"/>
                  <a:gd name="T92" fmla="*/ 674 w 1256"/>
                  <a:gd name="T93" fmla="*/ 84 h 2991"/>
                  <a:gd name="T94" fmla="*/ 972 w 1256"/>
                  <a:gd name="T95" fmla="*/ 213 h 2991"/>
                  <a:gd name="T96" fmla="*/ 1133 w 1256"/>
                  <a:gd name="T97" fmla="*/ 506 h 2991"/>
                  <a:gd name="T98" fmla="*/ 1110 w 1256"/>
                  <a:gd name="T99" fmla="*/ 815 h 2991"/>
                  <a:gd name="T100" fmla="*/ 899 w 1256"/>
                  <a:gd name="T101" fmla="*/ 1004 h 2991"/>
                  <a:gd name="T102" fmla="*/ 282 w 1256"/>
                  <a:gd name="T103" fmla="*/ 1498 h 2991"/>
                  <a:gd name="T104" fmla="*/ 136 w 1256"/>
                  <a:gd name="T105" fmla="*/ 1538 h 2991"/>
                  <a:gd name="T106" fmla="*/ 105 w 1256"/>
                  <a:gd name="T107" fmla="*/ 1364 h 2991"/>
                  <a:gd name="T108" fmla="*/ 101 w 1256"/>
                  <a:gd name="T109" fmla="*/ 1073 h 2991"/>
                  <a:gd name="T110" fmla="*/ 134 w 1256"/>
                  <a:gd name="T111" fmla="*/ 875 h 2991"/>
                  <a:gd name="T112" fmla="*/ 308 w 1256"/>
                  <a:gd name="T113" fmla="*/ 838 h 2991"/>
                  <a:gd name="T114" fmla="*/ 418 w 1256"/>
                  <a:gd name="T115" fmla="*/ 1015 h 2991"/>
                  <a:gd name="T116" fmla="*/ 313 w 1256"/>
                  <a:gd name="T117" fmla="*/ 1153 h 2991"/>
                  <a:gd name="T118" fmla="*/ 427 w 1256"/>
                  <a:gd name="T119" fmla="*/ 1176 h 2991"/>
                  <a:gd name="T120" fmla="*/ 593 w 1256"/>
                  <a:gd name="T121" fmla="*/ 2670 h 2991"/>
                  <a:gd name="T122" fmla="*/ 610 w 1256"/>
                  <a:gd name="T123" fmla="*/ 2381 h 29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56" h="2991">
                    <a:moveTo>
                      <a:pt x="1228" y="694"/>
                    </a:moveTo>
                    <a:lnTo>
                      <a:pt x="1228" y="694"/>
                    </a:lnTo>
                    <a:lnTo>
                      <a:pt x="1230" y="664"/>
                    </a:lnTo>
                    <a:lnTo>
                      <a:pt x="1230" y="634"/>
                    </a:lnTo>
                    <a:lnTo>
                      <a:pt x="1230" y="605"/>
                    </a:lnTo>
                    <a:lnTo>
                      <a:pt x="1228" y="575"/>
                    </a:lnTo>
                    <a:lnTo>
                      <a:pt x="1226" y="547"/>
                    </a:lnTo>
                    <a:lnTo>
                      <a:pt x="1220" y="517"/>
                    </a:lnTo>
                    <a:lnTo>
                      <a:pt x="1215" y="487"/>
                    </a:lnTo>
                    <a:lnTo>
                      <a:pt x="1209" y="459"/>
                    </a:lnTo>
                    <a:lnTo>
                      <a:pt x="1200" y="431"/>
                    </a:lnTo>
                    <a:lnTo>
                      <a:pt x="1190" y="401"/>
                    </a:lnTo>
                    <a:lnTo>
                      <a:pt x="1181" y="375"/>
                    </a:lnTo>
                    <a:lnTo>
                      <a:pt x="1168" y="347"/>
                    </a:lnTo>
                    <a:lnTo>
                      <a:pt x="1155" y="321"/>
                    </a:lnTo>
                    <a:lnTo>
                      <a:pt x="1142" y="295"/>
                    </a:lnTo>
                    <a:lnTo>
                      <a:pt x="1127" y="269"/>
                    </a:lnTo>
                    <a:lnTo>
                      <a:pt x="1110" y="244"/>
                    </a:lnTo>
                    <a:lnTo>
                      <a:pt x="1110" y="244"/>
                    </a:lnTo>
                    <a:lnTo>
                      <a:pt x="1092" y="218"/>
                    </a:lnTo>
                    <a:lnTo>
                      <a:pt x="1071" y="194"/>
                    </a:lnTo>
                    <a:lnTo>
                      <a:pt x="1051" y="172"/>
                    </a:lnTo>
                    <a:lnTo>
                      <a:pt x="1030" y="149"/>
                    </a:lnTo>
                    <a:lnTo>
                      <a:pt x="1006" y="131"/>
                    </a:lnTo>
                    <a:lnTo>
                      <a:pt x="983" y="110"/>
                    </a:lnTo>
                    <a:lnTo>
                      <a:pt x="959" y="93"/>
                    </a:lnTo>
                    <a:lnTo>
                      <a:pt x="933" y="76"/>
                    </a:lnTo>
                    <a:lnTo>
                      <a:pt x="907" y="61"/>
                    </a:lnTo>
                    <a:lnTo>
                      <a:pt x="881" y="48"/>
                    </a:lnTo>
                    <a:lnTo>
                      <a:pt x="853" y="37"/>
                    </a:lnTo>
                    <a:lnTo>
                      <a:pt x="825" y="28"/>
                    </a:lnTo>
                    <a:lnTo>
                      <a:pt x="797" y="19"/>
                    </a:lnTo>
                    <a:lnTo>
                      <a:pt x="767" y="11"/>
                    </a:lnTo>
                    <a:lnTo>
                      <a:pt x="737" y="5"/>
                    </a:lnTo>
                    <a:lnTo>
                      <a:pt x="707" y="2"/>
                    </a:lnTo>
                    <a:lnTo>
                      <a:pt x="707" y="2"/>
                    </a:lnTo>
                    <a:lnTo>
                      <a:pt x="677" y="0"/>
                    </a:lnTo>
                    <a:lnTo>
                      <a:pt x="648" y="0"/>
                    </a:lnTo>
                    <a:lnTo>
                      <a:pt x="648" y="0"/>
                    </a:lnTo>
                    <a:lnTo>
                      <a:pt x="620" y="0"/>
                    </a:lnTo>
                    <a:lnTo>
                      <a:pt x="590" y="2"/>
                    </a:lnTo>
                    <a:lnTo>
                      <a:pt x="562" y="5"/>
                    </a:lnTo>
                    <a:lnTo>
                      <a:pt x="534" y="11"/>
                    </a:lnTo>
                    <a:lnTo>
                      <a:pt x="508" y="17"/>
                    </a:lnTo>
                    <a:lnTo>
                      <a:pt x="480" y="24"/>
                    </a:lnTo>
                    <a:lnTo>
                      <a:pt x="453" y="32"/>
                    </a:lnTo>
                    <a:lnTo>
                      <a:pt x="427" y="43"/>
                    </a:lnTo>
                    <a:lnTo>
                      <a:pt x="401" y="54"/>
                    </a:lnTo>
                    <a:lnTo>
                      <a:pt x="377" y="65"/>
                    </a:lnTo>
                    <a:lnTo>
                      <a:pt x="353" y="78"/>
                    </a:lnTo>
                    <a:lnTo>
                      <a:pt x="328" y="93"/>
                    </a:lnTo>
                    <a:lnTo>
                      <a:pt x="306" y="108"/>
                    </a:lnTo>
                    <a:lnTo>
                      <a:pt x="284" y="125"/>
                    </a:lnTo>
                    <a:lnTo>
                      <a:pt x="261" y="142"/>
                    </a:lnTo>
                    <a:lnTo>
                      <a:pt x="241" y="160"/>
                    </a:lnTo>
                    <a:lnTo>
                      <a:pt x="222" y="179"/>
                    </a:lnTo>
                    <a:lnTo>
                      <a:pt x="202" y="200"/>
                    </a:lnTo>
                    <a:lnTo>
                      <a:pt x="185" y="220"/>
                    </a:lnTo>
                    <a:lnTo>
                      <a:pt x="166" y="242"/>
                    </a:lnTo>
                    <a:lnTo>
                      <a:pt x="149" y="265"/>
                    </a:lnTo>
                    <a:lnTo>
                      <a:pt x="134" y="287"/>
                    </a:lnTo>
                    <a:lnTo>
                      <a:pt x="119" y="312"/>
                    </a:lnTo>
                    <a:lnTo>
                      <a:pt x="106" y="336"/>
                    </a:lnTo>
                    <a:lnTo>
                      <a:pt x="95" y="362"/>
                    </a:lnTo>
                    <a:lnTo>
                      <a:pt x="84" y="388"/>
                    </a:lnTo>
                    <a:lnTo>
                      <a:pt x="73" y="414"/>
                    </a:lnTo>
                    <a:lnTo>
                      <a:pt x="65" y="440"/>
                    </a:lnTo>
                    <a:lnTo>
                      <a:pt x="58" y="468"/>
                    </a:lnTo>
                    <a:lnTo>
                      <a:pt x="50" y="496"/>
                    </a:lnTo>
                    <a:lnTo>
                      <a:pt x="47" y="524"/>
                    </a:lnTo>
                    <a:lnTo>
                      <a:pt x="43" y="554"/>
                    </a:lnTo>
                    <a:lnTo>
                      <a:pt x="43" y="554"/>
                    </a:lnTo>
                    <a:lnTo>
                      <a:pt x="39" y="588"/>
                    </a:lnTo>
                    <a:lnTo>
                      <a:pt x="39" y="623"/>
                    </a:lnTo>
                    <a:lnTo>
                      <a:pt x="41" y="655"/>
                    </a:lnTo>
                    <a:lnTo>
                      <a:pt x="47" y="687"/>
                    </a:lnTo>
                    <a:lnTo>
                      <a:pt x="52" y="718"/>
                    </a:lnTo>
                    <a:lnTo>
                      <a:pt x="62" y="750"/>
                    </a:lnTo>
                    <a:lnTo>
                      <a:pt x="71" y="780"/>
                    </a:lnTo>
                    <a:lnTo>
                      <a:pt x="84" y="808"/>
                    </a:lnTo>
                    <a:lnTo>
                      <a:pt x="84" y="808"/>
                    </a:lnTo>
                    <a:lnTo>
                      <a:pt x="67" y="825"/>
                    </a:lnTo>
                    <a:lnTo>
                      <a:pt x="52" y="842"/>
                    </a:lnTo>
                    <a:lnTo>
                      <a:pt x="39" y="860"/>
                    </a:lnTo>
                    <a:lnTo>
                      <a:pt x="28" y="879"/>
                    </a:lnTo>
                    <a:lnTo>
                      <a:pt x="19" y="899"/>
                    </a:lnTo>
                    <a:lnTo>
                      <a:pt x="11" y="922"/>
                    </a:lnTo>
                    <a:lnTo>
                      <a:pt x="6" y="944"/>
                    </a:lnTo>
                    <a:lnTo>
                      <a:pt x="2" y="967"/>
                    </a:lnTo>
                    <a:lnTo>
                      <a:pt x="2" y="967"/>
                    </a:lnTo>
                    <a:lnTo>
                      <a:pt x="0" y="991"/>
                    </a:lnTo>
                    <a:lnTo>
                      <a:pt x="0" y="1017"/>
                    </a:lnTo>
                    <a:lnTo>
                      <a:pt x="4" y="1041"/>
                    </a:lnTo>
                    <a:lnTo>
                      <a:pt x="9" y="1064"/>
                    </a:lnTo>
                    <a:lnTo>
                      <a:pt x="17" y="1088"/>
                    </a:lnTo>
                    <a:lnTo>
                      <a:pt x="26" y="1110"/>
                    </a:lnTo>
                    <a:lnTo>
                      <a:pt x="39" y="1131"/>
                    </a:lnTo>
                    <a:lnTo>
                      <a:pt x="54" y="1151"/>
                    </a:lnTo>
                    <a:lnTo>
                      <a:pt x="54" y="1151"/>
                    </a:lnTo>
                    <a:lnTo>
                      <a:pt x="73" y="1174"/>
                    </a:lnTo>
                    <a:lnTo>
                      <a:pt x="73" y="1174"/>
                    </a:lnTo>
                    <a:lnTo>
                      <a:pt x="50" y="1248"/>
                    </a:lnTo>
                    <a:lnTo>
                      <a:pt x="50" y="1248"/>
                    </a:lnTo>
                    <a:lnTo>
                      <a:pt x="24" y="1340"/>
                    </a:lnTo>
                    <a:lnTo>
                      <a:pt x="24" y="1340"/>
                    </a:lnTo>
                    <a:lnTo>
                      <a:pt x="19" y="1357"/>
                    </a:lnTo>
                    <a:lnTo>
                      <a:pt x="13" y="1377"/>
                    </a:lnTo>
                    <a:lnTo>
                      <a:pt x="9" y="1403"/>
                    </a:lnTo>
                    <a:lnTo>
                      <a:pt x="7" y="1431"/>
                    </a:lnTo>
                    <a:lnTo>
                      <a:pt x="7" y="1461"/>
                    </a:lnTo>
                    <a:lnTo>
                      <a:pt x="11" y="1493"/>
                    </a:lnTo>
                    <a:lnTo>
                      <a:pt x="15" y="1508"/>
                    </a:lnTo>
                    <a:lnTo>
                      <a:pt x="21" y="1523"/>
                    </a:lnTo>
                    <a:lnTo>
                      <a:pt x="28" y="1539"/>
                    </a:lnTo>
                    <a:lnTo>
                      <a:pt x="35" y="1554"/>
                    </a:lnTo>
                    <a:lnTo>
                      <a:pt x="35" y="1554"/>
                    </a:lnTo>
                    <a:lnTo>
                      <a:pt x="47" y="1569"/>
                    </a:lnTo>
                    <a:lnTo>
                      <a:pt x="58" y="1584"/>
                    </a:lnTo>
                    <a:lnTo>
                      <a:pt x="73" y="1595"/>
                    </a:lnTo>
                    <a:lnTo>
                      <a:pt x="88" y="1607"/>
                    </a:lnTo>
                    <a:lnTo>
                      <a:pt x="105" y="1618"/>
                    </a:lnTo>
                    <a:lnTo>
                      <a:pt x="123" y="1625"/>
                    </a:lnTo>
                    <a:lnTo>
                      <a:pt x="142" y="1631"/>
                    </a:lnTo>
                    <a:lnTo>
                      <a:pt x="164" y="1637"/>
                    </a:lnTo>
                    <a:lnTo>
                      <a:pt x="164" y="1637"/>
                    </a:lnTo>
                    <a:lnTo>
                      <a:pt x="183" y="1638"/>
                    </a:lnTo>
                    <a:lnTo>
                      <a:pt x="202" y="1640"/>
                    </a:lnTo>
                    <a:lnTo>
                      <a:pt x="202" y="1640"/>
                    </a:lnTo>
                    <a:lnTo>
                      <a:pt x="202" y="1640"/>
                    </a:lnTo>
                    <a:lnTo>
                      <a:pt x="216" y="1640"/>
                    </a:lnTo>
                    <a:lnTo>
                      <a:pt x="231" y="1638"/>
                    </a:lnTo>
                    <a:lnTo>
                      <a:pt x="246" y="1635"/>
                    </a:lnTo>
                    <a:lnTo>
                      <a:pt x="259" y="1631"/>
                    </a:lnTo>
                    <a:lnTo>
                      <a:pt x="272" y="1625"/>
                    </a:lnTo>
                    <a:lnTo>
                      <a:pt x="286" y="1618"/>
                    </a:lnTo>
                    <a:lnTo>
                      <a:pt x="297" y="1610"/>
                    </a:lnTo>
                    <a:lnTo>
                      <a:pt x="308" y="1601"/>
                    </a:lnTo>
                    <a:lnTo>
                      <a:pt x="308" y="1601"/>
                    </a:lnTo>
                    <a:lnTo>
                      <a:pt x="300" y="1661"/>
                    </a:lnTo>
                    <a:lnTo>
                      <a:pt x="295" y="1717"/>
                    </a:lnTo>
                    <a:lnTo>
                      <a:pt x="289" y="1814"/>
                    </a:lnTo>
                    <a:lnTo>
                      <a:pt x="287" y="1883"/>
                    </a:lnTo>
                    <a:lnTo>
                      <a:pt x="286" y="1913"/>
                    </a:lnTo>
                    <a:lnTo>
                      <a:pt x="286" y="1913"/>
                    </a:lnTo>
                    <a:lnTo>
                      <a:pt x="282" y="2105"/>
                    </a:lnTo>
                    <a:lnTo>
                      <a:pt x="280" y="2308"/>
                    </a:lnTo>
                    <a:lnTo>
                      <a:pt x="276" y="2618"/>
                    </a:lnTo>
                    <a:lnTo>
                      <a:pt x="276" y="2618"/>
                    </a:lnTo>
                    <a:lnTo>
                      <a:pt x="250" y="2622"/>
                    </a:lnTo>
                    <a:lnTo>
                      <a:pt x="220" y="2626"/>
                    </a:lnTo>
                    <a:lnTo>
                      <a:pt x="187" y="2635"/>
                    </a:lnTo>
                    <a:lnTo>
                      <a:pt x="155" y="2646"/>
                    </a:lnTo>
                    <a:lnTo>
                      <a:pt x="140" y="2652"/>
                    </a:lnTo>
                    <a:lnTo>
                      <a:pt x="125" y="2661"/>
                    </a:lnTo>
                    <a:lnTo>
                      <a:pt x="110" y="2670"/>
                    </a:lnTo>
                    <a:lnTo>
                      <a:pt x="97" y="2680"/>
                    </a:lnTo>
                    <a:lnTo>
                      <a:pt x="84" y="2691"/>
                    </a:lnTo>
                    <a:lnTo>
                      <a:pt x="75" y="2704"/>
                    </a:lnTo>
                    <a:lnTo>
                      <a:pt x="65" y="2719"/>
                    </a:lnTo>
                    <a:lnTo>
                      <a:pt x="58" y="2734"/>
                    </a:lnTo>
                    <a:lnTo>
                      <a:pt x="58" y="2734"/>
                    </a:lnTo>
                    <a:lnTo>
                      <a:pt x="50" y="2754"/>
                    </a:lnTo>
                    <a:lnTo>
                      <a:pt x="45" y="2773"/>
                    </a:lnTo>
                    <a:lnTo>
                      <a:pt x="41" y="2790"/>
                    </a:lnTo>
                    <a:lnTo>
                      <a:pt x="39" y="2805"/>
                    </a:lnTo>
                    <a:lnTo>
                      <a:pt x="37" y="2835"/>
                    </a:lnTo>
                    <a:lnTo>
                      <a:pt x="41" y="2859"/>
                    </a:lnTo>
                    <a:lnTo>
                      <a:pt x="47" y="2881"/>
                    </a:lnTo>
                    <a:lnTo>
                      <a:pt x="54" y="2900"/>
                    </a:lnTo>
                    <a:lnTo>
                      <a:pt x="62" y="2917"/>
                    </a:lnTo>
                    <a:lnTo>
                      <a:pt x="71" y="2932"/>
                    </a:lnTo>
                    <a:lnTo>
                      <a:pt x="75" y="2937"/>
                    </a:lnTo>
                    <a:lnTo>
                      <a:pt x="75" y="2937"/>
                    </a:lnTo>
                    <a:lnTo>
                      <a:pt x="80" y="2945"/>
                    </a:lnTo>
                    <a:lnTo>
                      <a:pt x="88" y="2952"/>
                    </a:lnTo>
                    <a:lnTo>
                      <a:pt x="101" y="2962"/>
                    </a:lnTo>
                    <a:lnTo>
                      <a:pt x="123" y="2969"/>
                    </a:lnTo>
                    <a:lnTo>
                      <a:pt x="155" y="2978"/>
                    </a:lnTo>
                    <a:lnTo>
                      <a:pt x="202" y="2984"/>
                    </a:lnTo>
                    <a:lnTo>
                      <a:pt x="261" y="2990"/>
                    </a:lnTo>
                    <a:lnTo>
                      <a:pt x="338" y="2991"/>
                    </a:lnTo>
                    <a:lnTo>
                      <a:pt x="338" y="2991"/>
                    </a:lnTo>
                    <a:lnTo>
                      <a:pt x="379" y="2991"/>
                    </a:lnTo>
                    <a:lnTo>
                      <a:pt x="429" y="2988"/>
                    </a:lnTo>
                    <a:lnTo>
                      <a:pt x="457" y="2986"/>
                    </a:lnTo>
                    <a:lnTo>
                      <a:pt x="483" y="2982"/>
                    </a:lnTo>
                    <a:lnTo>
                      <a:pt x="508" y="2976"/>
                    </a:lnTo>
                    <a:lnTo>
                      <a:pt x="528" y="2971"/>
                    </a:lnTo>
                    <a:lnTo>
                      <a:pt x="528" y="2971"/>
                    </a:lnTo>
                    <a:lnTo>
                      <a:pt x="547" y="2963"/>
                    </a:lnTo>
                    <a:lnTo>
                      <a:pt x="562" y="2952"/>
                    </a:lnTo>
                    <a:lnTo>
                      <a:pt x="573" y="2939"/>
                    </a:lnTo>
                    <a:lnTo>
                      <a:pt x="584" y="2926"/>
                    </a:lnTo>
                    <a:lnTo>
                      <a:pt x="593" y="2909"/>
                    </a:lnTo>
                    <a:lnTo>
                      <a:pt x="599" y="2891"/>
                    </a:lnTo>
                    <a:lnTo>
                      <a:pt x="605" y="2870"/>
                    </a:lnTo>
                    <a:lnTo>
                      <a:pt x="608" y="2850"/>
                    </a:lnTo>
                    <a:lnTo>
                      <a:pt x="608" y="2850"/>
                    </a:lnTo>
                    <a:lnTo>
                      <a:pt x="612" y="2864"/>
                    </a:lnTo>
                    <a:lnTo>
                      <a:pt x="618" y="2879"/>
                    </a:lnTo>
                    <a:lnTo>
                      <a:pt x="625" y="2892"/>
                    </a:lnTo>
                    <a:lnTo>
                      <a:pt x="633" y="2906"/>
                    </a:lnTo>
                    <a:lnTo>
                      <a:pt x="633" y="2906"/>
                    </a:lnTo>
                    <a:lnTo>
                      <a:pt x="642" y="2917"/>
                    </a:lnTo>
                    <a:lnTo>
                      <a:pt x="653" y="2928"/>
                    </a:lnTo>
                    <a:lnTo>
                      <a:pt x="664" y="2937"/>
                    </a:lnTo>
                    <a:lnTo>
                      <a:pt x="675" y="2945"/>
                    </a:lnTo>
                    <a:lnTo>
                      <a:pt x="689" y="2950"/>
                    </a:lnTo>
                    <a:lnTo>
                      <a:pt x="702" y="2956"/>
                    </a:lnTo>
                    <a:lnTo>
                      <a:pt x="717" y="2960"/>
                    </a:lnTo>
                    <a:lnTo>
                      <a:pt x="731" y="2963"/>
                    </a:lnTo>
                    <a:lnTo>
                      <a:pt x="731" y="2963"/>
                    </a:lnTo>
                    <a:lnTo>
                      <a:pt x="780" y="2969"/>
                    </a:lnTo>
                    <a:lnTo>
                      <a:pt x="830" y="2973"/>
                    </a:lnTo>
                    <a:lnTo>
                      <a:pt x="883" y="2975"/>
                    </a:lnTo>
                    <a:lnTo>
                      <a:pt x="937" y="2976"/>
                    </a:lnTo>
                    <a:lnTo>
                      <a:pt x="937" y="2976"/>
                    </a:lnTo>
                    <a:lnTo>
                      <a:pt x="937" y="2976"/>
                    </a:lnTo>
                    <a:lnTo>
                      <a:pt x="991" y="2975"/>
                    </a:lnTo>
                    <a:lnTo>
                      <a:pt x="1047" y="2971"/>
                    </a:lnTo>
                    <a:lnTo>
                      <a:pt x="1073" y="2969"/>
                    </a:lnTo>
                    <a:lnTo>
                      <a:pt x="1097" y="2963"/>
                    </a:lnTo>
                    <a:lnTo>
                      <a:pt x="1118" y="2958"/>
                    </a:lnTo>
                    <a:lnTo>
                      <a:pt x="1135" y="2948"/>
                    </a:lnTo>
                    <a:lnTo>
                      <a:pt x="1135" y="2948"/>
                    </a:lnTo>
                    <a:lnTo>
                      <a:pt x="1142" y="2943"/>
                    </a:lnTo>
                    <a:lnTo>
                      <a:pt x="1148" y="2937"/>
                    </a:lnTo>
                    <a:lnTo>
                      <a:pt x="1155" y="2928"/>
                    </a:lnTo>
                    <a:lnTo>
                      <a:pt x="1161" y="2919"/>
                    </a:lnTo>
                    <a:lnTo>
                      <a:pt x="1170" y="2898"/>
                    </a:lnTo>
                    <a:lnTo>
                      <a:pt x="1176" y="2874"/>
                    </a:lnTo>
                    <a:lnTo>
                      <a:pt x="1179" y="2850"/>
                    </a:lnTo>
                    <a:lnTo>
                      <a:pt x="1179" y="2822"/>
                    </a:lnTo>
                    <a:lnTo>
                      <a:pt x="1177" y="2794"/>
                    </a:lnTo>
                    <a:lnTo>
                      <a:pt x="1170" y="2766"/>
                    </a:lnTo>
                    <a:lnTo>
                      <a:pt x="1170" y="2766"/>
                    </a:lnTo>
                    <a:lnTo>
                      <a:pt x="1162" y="2741"/>
                    </a:lnTo>
                    <a:lnTo>
                      <a:pt x="1149" y="2715"/>
                    </a:lnTo>
                    <a:lnTo>
                      <a:pt x="1140" y="2700"/>
                    </a:lnTo>
                    <a:lnTo>
                      <a:pt x="1131" y="2687"/>
                    </a:lnTo>
                    <a:lnTo>
                      <a:pt x="1118" y="2674"/>
                    </a:lnTo>
                    <a:lnTo>
                      <a:pt x="1105" y="2661"/>
                    </a:lnTo>
                    <a:lnTo>
                      <a:pt x="1090" y="2650"/>
                    </a:lnTo>
                    <a:lnTo>
                      <a:pt x="1071" y="2637"/>
                    </a:lnTo>
                    <a:lnTo>
                      <a:pt x="1052" y="2627"/>
                    </a:lnTo>
                    <a:lnTo>
                      <a:pt x="1030" y="2618"/>
                    </a:lnTo>
                    <a:lnTo>
                      <a:pt x="1006" y="2609"/>
                    </a:lnTo>
                    <a:lnTo>
                      <a:pt x="980" y="2601"/>
                    </a:lnTo>
                    <a:lnTo>
                      <a:pt x="950" y="2598"/>
                    </a:lnTo>
                    <a:lnTo>
                      <a:pt x="916" y="2594"/>
                    </a:lnTo>
                    <a:lnTo>
                      <a:pt x="916" y="2594"/>
                    </a:lnTo>
                    <a:lnTo>
                      <a:pt x="896" y="1987"/>
                    </a:lnTo>
                    <a:lnTo>
                      <a:pt x="896" y="1987"/>
                    </a:lnTo>
                    <a:lnTo>
                      <a:pt x="896" y="1954"/>
                    </a:lnTo>
                    <a:lnTo>
                      <a:pt x="896" y="1954"/>
                    </a:lnTo>
                    <a:lnTo>
                      <a:pt x="924" y="1946"/>
                    </a:lnTo>
                    <a:lnTo>
                      <a:pt x="954" y="1937"/>
                    </a:lnTo>
                    <a:lnTo>
                      <a:pt x="983" y="1926"/>
                    </a:lnTo>
                    <a:lnTo>
                      <a:pt x="1011" y="1913"/>
                    </a:lnTo>
                    <a:lnTo>
                      <a:pt x="1039" y="1898"/>
                    </a:lnTo>
                    <a:lnTo>
                      <a:pt x="1065" y="1881"/>
                    </a:lnTo>
                    <a:lnTo>
                      <a:pt x="1092" y="1862"/>
                    </a:lnTo>
                    <a:lnTo>
                      <a:pt x="1114" y="1844"/>
                    </a:lnTo>
                    <a:lnTo>
                      <a:pt x="1114" y="1844"/>
                    </a:lnTo>
                    <a:lnTo>
                      <a:pt x="1131" y="1829"/>
                    </a:lnTo>
                    <a:lnTo>
                      <a:pt x="1148" y="1814"/>
                    </a:lnTo>
                    <a:lnTo>
                      <a:pt x="1162" y="1797"/>
                    </a:lnTo>
                    <a:lnTo>
                      <a:pt x="1176" y="1780"/>
                    </a:lnTo>
                    <a:lnTo>
                      <a:pt x="1189" y="1763"/>
                    </a:lnTo>
                    <a:lnTo>
                      <a:pt x="1200" y="1745"/>
                    </a:lnTo>
                    <a:lnTo>
                      <a:pt x="1211" y="1728"/>
                    </a:lnTo>
                    <a:lnTo>
                      <a:pt x="1220" y="1709"/>
                    </a:lnTo>
                    <a:lnTo>
                      <a:pt x="1228" y="1689"/>
                    </a:lnTo>
                    <a:lnTo>
                      <a:pt x="1235" y="1670"/>
                    </a:lnTo>
                    <a:lnTo>
                      <a:pt x="1241" y="1650"/>
                    </a:lnTo>
                    <a:lnTo>
                      <a:pt x="1246" y="1629"/>
                    </a:lnTo>
                    <a:lnTo>
                      <a:pt x="1250" y="1609"/>
                    </a:lnTo>
                    <a:lnTo>
                      <a:pt x="1254" y="1588"/>
                    </a:lnTo>
                    <a:lnTo>
                      <a:pt x="1254" y="1566"/>
                    </a:lnTo>
                    <a:lnTo>
                      <a:pt x="1256" y="1545"/>
                    </a:lnTo>
                    <a:lnTo>
                      <a:pt x="1256" y="1545"/>
                    </a:lnTo>
                    <a:lnTo>
                      <a:pt x="1254" y="1523"/>
                    </a:lnTo>
                    <a:lnTo>
                      <a:pt x="1252" y="1502"/>
                    </a:lnTo>
                    <a:lnTo>
                      <a:pt x="1250" y="1484"/>
                    </a:lnTo>
                    <a:lnTo>
                      <a:pt x="1245" y="1463"/>
                    </a:lnTo>
                    <a:lnTo>
                      <a:pt x="1233" y="1426"/>
                    </a:lnTo>
                    <a:lnTo>
                      <a:pt x="1218" y="1388"/>
                    </a:lnTo>
                    <a:lnTo>
                      <a:pt x="1200" y="1353"/>
                    </a:lnTo>
                    <a:lnTo>
                      <a:pt x="1179" y="1319"/>
                    </a:lnTo>
                    <a:lnTo>
                      <a:pt x="1153" y="1288"/>
                    </a:lnTo>
                    <a:lnTo>
                      <a:pt x="1127" y="1260"/>
                    </a:lnTo>
                    <a:lnTo>
                      <a:pt x="1097" y="1232"/>
                    </a:lnTo>
                    <a:lnTo>
                      <a:pt x="1065" y="1205"/>
                    </a:lnTo>
                    <a:lnTo>
                      <a:pt x="1034" y="1183"/>
                    </a:lnTo>
                    <a:lnTo>
                      <a:pt x="1000" y="1163"/>
                    </a:lnTo>
                    <a:lnTo>
                      <a:pt x="965" y="1144"/>
                    </a:lnTo>
                    <a:lnTo>
                      <a:pt x="929" y="1127"/>
                    </a:lnTo>
                    <a:lnTo>
                      <a:pt x="894" y="1112"/>
                    </a:lnTo>
                    <a:lnTo>
                      <a:pt x="858" y="1101"/>
                    </a:lnTo>
                    <a:lnTo>
                      <a:pt x="858" y="1101"/>
                    </a:lnTo>
                    <a:lnTo>
                      <a:pt x="903" y="1090"/>
                    </a:lnTo>
                    <a:lnTo>
                      <a:pt x="944" y="1077"/>
                    </a:lnTo>
                    <a:lnTo>
                      <a:pt x="983" y="1060"/>
                    </a:lnTo>
                    <a:lnTo>
                      <a:pt x="1021" y="1039"/>
                    </a:lnTo>
                    <a:lnTo>
                      <a:pt x="1021" y="1039"/>
                    </a:lnTo>
                    <a:lnTo>
                      <a:pt x="1041" y="1026"/>
                    </a:lnTo>
                    <a:lnTo>
                      <a:pt x="1062" y="1011"/>
                    </a:lnTo>
                    <a:lnTo>
                      <a:pt x="1082" y="995"/>
                    </a:lnTo>
                    <a:lnTo>
                      <a:pt x="1101" y="978"/>
                    </a:lnTo>
                    <a:lnTo>
                      <a:pt x="1118" y="959"/>
                    </a:lnTo>
                    <a:lnTo>
                      <a:pt x="1133" y="940"/>
                    </a:lnTo>
                    <a:lnTo>
                      <a:pt x="1148" y="920"/>
                    </a:lnTo>
                    <a:lnTo>
                      <a:pt x="1162" y="898"/>
                    </a:lnTo>
                    <a:lnTo>
                      <a:pt x="1176" y="875"/>
                    </a:lnTo>
                    <a:lnTo>
                      <a:pt x="1187" y="851"/>
                    </a:lnTo>
                    <a:lnTo>
                      <a:pt x="1196" y="827"/>
                    </a:lnTo>
                    <a:lnTo>
                      <a:pt x="1205" y="802"/>
                    </a:lnTo>
                    <a:lnTo>
                      <a:pt x="1213" y="776"/>
                    </a:lnTo>
                    <a:lnTo>
                      <a:pt x="1218" y="750"/>
                    </a:lnTo>
                    <a:lnTo>
                      <a:pt x="1224" y="722"/>
                    </a:lnTo>
                    <a:lnTo>
                      <a:pt x="1228" y="694"/>
                    </a:lnTo>
                    <a:lnTo>
                      <a:pt x="1228" y="694"/>
                    </a:lnTo>
                    <a:close/>
                    <a:moveTo>
                      <a:pt x="810" y="1024"/>
                    </a:moveTo>
                    <a:lnTo>
                      <a:pt x="810" y="1024"/>
                    </a:lnTo>
                    <a:lnTo>
                      <a:pt x="797" y="1026"/>
                    </a:lnTo>
                    <a:lnTo>
                      <a:pt x="780" y="1026"/>
                    </a:lnTo>
                    <a:lnTo>
                      <a:pt x="780" y="1026"/>
                    </a:lnTo>
                    <a:lnTo>
                      <a:pt x="758" y="1026"/>
                    </a:lnTo>
                    <a:lnTo>
                      <a:pt x="733" y="1028"/>
                    </a:lnTo>
                    <a:lnTo>
                      <a:pt x="711" y="1034"/>
                    </a:lnTo>
                    <a:lnTo>
                      <a:pt x="702" y="1037"/>
                    </a:lnTo>
                    <a:lnTo>
                      <a:pt x="692" y="1043"/>
                    </a:lnTo>
                    <a:lnTo>
                      <a:pt x="692" y="1043"/>
                    </a:lnTo>
                    <a:lnTo>
                      <a:pt x="677" y="1054"/>
                    </a:lnTo>
                    <a:lnTo>
                      <a:pt x="666" y="1065"/>
                    </a:lnTo>
                    <a:lnTo>
                      <a:pt x="659" y="1077"/>
                    </a:lnTo>
                    <a:lnTo>
                      <a:pt x="655" y="1090"/>
                    </a:lnTo>
                    <a:lnTo>
                      <a:pt x="651" y="1101"/>
                    </a:lnTo>
                    <a:lnTo>
                      <a:pt x="651" y="1112"/>
                    </a:lnTo>
                    <a:lnTo>
                      <a:pt x="653" y="1129"/>
                    </a:lnTo>
                    <a:lnTo>
                      <a:pt x="653" y="1131"/>
                    </a:lnTo>
                    <a:lnTo>
                      <a:pt x="653" y="1131"/>
                    </a:lnTo>
                    <a:lnTo>
                      <a:pt x="655" y="1140"/>
                    </a:lnTo>
                    <a:lnTo>
                      <a:pt x="659" y="1148"/>
                    </a:lnTo>
                    <a:lnTo>
                      <a:pt x="664" y="1153"/>
                    </a:lnTo>
                    <a:lnTo>
                      <a:pt x="670" y="1161"/>
                    </a:lnTo>
                    <a:lnTo>
                      <a:pt x="670" y="1161"/>
                    </a:lnTo>
                    <a:lnTo>
                      <a:pt x="677" y="1164"/>
                    </a:lnTo>
                    <a:lnTo>
                      <a:pt x="685" y="1166"/>
                    </a:lnTo>
                    <a:lnTo>
                      <a:pt x="692" y="1168"/>
                    </a:lnTo>
                    <a:lnTo>
                      <a:pt x="702" y="1168"/>
                    </a:lnTo>
                    <a:lnTo>
                      <a:pt x="702" y="1168"/>
                    </a:lnTo>
                    <a:lnTo>
                      <a:pt x="730" y="1166"/>
                    </a:lnTo>
                    <a:lnTo>
                      <a:pt x="730" y="1166"/>
                    </a:lnTo>
                    <a:lnTo>
                      <a:pt x="763" y="1168"/>
                    </a:lnTo>
                    <a:lnTo>
                      <a:pt x="799" y="1174"/>
                    </a:lnTo>
                    <a:lnTo>
                      <a:pt x="834" y="1183"/>
                    </a:lnTo>
                    <a:lnTo>
                      <a:pt x="871" y="1194"/>
                    </a:lnTo>
                    <a:lnTo>
                      <a:pt x="909" y="1211"/>
                    </a:lnTo>
                    <a:lnTo>
                      <a:pt x="944" y="1228"/>
                    </a:lnTo>
                    <a:lnTo>
                      <a:pt x="980" y="1248"/>
                    </a:lnTo>
                    <a:lnTo>
                      <a:pt x="1013" y="1273"/>
                    </a:lnTo>
                    <a:lnTo>
                      <a:pt x="1013" y="1273"/>
                    </a:lnTo>
                    <a:lnTo>
                      <a:pt x="1036" y="1291"/>
                    </a:lnTo>
                    <a:lnTo>
                      <a:pt x="1062" y="1314"/>
                    </a:lnTo>
                    <a:lnTo>
                      <a:pt x="1088" y="1342"/>
                    </a:lnTo>
                    <a:lnTo>
                      <a:pt x="1114" y="1373"/>
                    </a:lnTo>
                    <a:lnTo>
                      <a:pt x="1125" y="1392"/>
                    </a:lnTo>
                    <a:lnTo>
                      <a:pt x="1136" y="1411"/>
                    </a:lnTo>
                    <a:lnTo>
                      <a:pt x="1146" y="1431"/>
                    </a:lnTo>
                    <a:lnTo>
                      <a:pt x="1155" y="1452"/>
                    </a:lnTo>
                    <a:lnTo>
                      <a:pt x="1161" y="1474"/>
                    </a:lnTo>
                    <a:lnTo>
                      <a:pt x="1166" y="1497"/>
                    </a:lnTo>
                    <a:lnTo>
                      <a:pt x="1170" y="1521"/>
                    </a:lnTo>
                    <a:lnTo>
                      <a:pt x="1172" y="1545"/>
                    </a:lnTo>
                    <a:lnTo>
                      <a:pt x="1172" y="1545"/>
                    </a:lnTo>
                    <a:lnTo>
                      <a:pt x="1170" y="1564"/>
                    </a:lnTo>
                    <a:lnTo>
                      <a:pt x="1170" y="1582"/>
                    </a:lnTo>
                    <a:lnTo>
                      <a:pt x="1166" y="1601"/>
                    </a:lnTo>
                    <a:lnTo>
                      <a:pt x="1162" y="1618"/>
                    </a:lnTo>
                    <a:lnTo>
                      <a:pt x="1153" y="1651"/>
                    </a:lnTo>
                    <a:lnTo>
                      <a:pt x="1138" y="1683"/>
                    </a:lnTo>
                    <a:lnTo>
                      <a:pt x="1121" y="1711"/>
                    </a:lnTo>
                    <a:lnTo>
                      <a:pt x="1103" y="1737"/>
                    </a:lnTo>
                    <a:lnTo>
                      <a:pt x="1080" y="1762"/>
                    </a:lnTo>
                    <a:lnTo>
                      <a:pt x="1056" y="1782"/>
                    </a:lnTo>
                    <a:lnTo>
                      <a:pt x="1030" y="1803"/>
                    </a:lnTo>
                    <a:lnTo>
                      <a:pt x="1004" y="1819"/>
                    </a:lnTo>
                    <a:lnTo>
                      <a:pt x="978" y="1834"/>
                    </a:lnTo>
                    <a:lnTo>
                      <a:pt x="950" y="1847"/>
                    </a:lnTo>
                    <a:lnTo>
                      <a:pt x="922" y="1859"/>
                    </a:lnTo>
                    <a:lnTo>
                      <a:pt x="896" y="1868"/>
                    </a:lnTo>
                    <a:lnTo>
                      <a:pt x="870" y="1874"/>
                    </a:lnTo>
                    <a:lnTo>
                      <a:pt x="845" y="1879"/>
                    </a:lnTo>
                    <a:lnTo>
                      <a:pt x="845" y="1879"/>
                    </a:lnTo>
                    <a:lnTo>
                      <a:pt x="836" y="1881"/>
                    </a:lnTo>
                    <a:lnTo>
                      <a:pt x="828" y="1885"/>
                    </a:lnTo>
                    <a:lnTo>
                      <a:pt x="823" y="1888"/>
                    </a:lnTo>
                    <a:lnTo>
                      <a:pt x="817" y="1894"/>
                    </a:lnTo>
                    <a:lnTo>
                      <a:pt x="814" y="1900"/>
                    </a:lnTo>
                    <a:lnTo>
                      <a:pt x="810" y="1907"/>
                    </a:lnTo>
                    <a:lnTo>
                      <a:pt x="808" y="1915"/>
                    </a:lnTo>
                    <a:lnTo>
                      <a:pt x="808" y="1924"/>
                    </a:lnTo>
                    <a:lnTo>
                      <a:pt x="808" y="1924"/>
                    </a:lnTo>
                    <a:lnTo>
                      <a:pt x="812" y="1991"/>
                    </a:lnTo>
                    <a:lnTo>
                      <a:pt x="812" y="1991"/>
                    </a:lnTo>
                    <a:lnTo>
                      <a:pt x="827" y="2381"/>
                    </a:lnTo>
                    <a:lnTo>
                      <a:pt x="834" y="2637"/>
                    </a:lnTo>
                    <a:lnTo>
                      <a:pt x="834" y="2637"/>
                    </a:lnTo>
                    <a:lnTo>
                      <a:pt x="836" y="2644"/>
                    </a:lnTo>
                    <a:lnTo>
                      <a:pt x="838" y="2652"/>
                    </a:lnTo>
                    <a:lnTo>
                      <a:pt x="842" y="2659"/>
                    </a:lnTo>
                    <a:lnTo>
                      <a:pt x="847" y="2665"/>
                    </a:lnTo>
                    <a:lnTo>
                      <a:pt x="853" y="2670"/>
                    </a:lnTo>
                    <a:lnTo>
                      <a:pt x="860" y="2674"/>
                    </a:lnTo>
                    <a:lnTo>
                      <a:pt x="868" y="2676"/>
                    </a:lnTo>
                    <a:lnTo>
                      <a:pt x="877" y="2676"/>
                    </a:lnTo>
                    <a:lnTo>
                      <a:pt x="877" y="2676"/>
                    </a:lnTo>
                    <a:lnTo>
                      <a:pt x="914" y="2678"/>
                    </a:lnTo>
                    <a:lnTo>
                      <a:pt x="950" y="2683"/>
                    </a:lnTo>
                    <a:lnTo>
                      <a:pt x="980" y="2691"/>
                    </a:lnTo>
                    <a:lnTo>
                      <a:pt x="1008" y="2700"/>
                    </a:lnTo>
                    <a:lnTo>
                      <a:pt x="1032" y="2713"/>
                    </a:lnTo>
                    <a:lnTo>
                      <a:pt x="1043" y="2721"/>
                    </a:lnTo>
                    <a:lnTo>
                      <a:pt x="1052" y="2730"/>
                    </a:lnTo>
                    <a:lnTo>
                      <a:pt x="1062" y="2738"/>
                    </a:lnTo>
                    <a:lnTo>
                      <a:pt x="1069" y="2749"/>
                    </a:lnTo>
                    <a:lnTo>
                      <a:pt x="1077" y="2758"/>
                    </a:lnTo>
                    <a:lnTo>
                      <a:pt x="1082" y="2769"/>
                    </a:lnTo>
                    <a:lnTo>
                      <a:pt x="1082" y="2769"/>
                    </a:lnTo>
                    <a:lnTo>
                      <a:pt x="1090" y="2788"/>
                    </a:lnTo>
                    <a:lnTo>
                      <a:pt x="1093" y="2807"/>
                    </a:lnTo>
                    <a:lnTo>
                      <a:pt x="1095" y="2823"/>
                    </a:lnTo>
                    <a:lnTo>
                      <a:pt x="1095" y="2838"/>
                    </a:lnTo>
                    <a:lnTo>
                      <a:pt x="1095" y="2853"/>
                    </a:lnTo>
                    <a:lnTo>
                      <a:pt x="1092" y="2866"/>
                    </a:lnTo>
                    <a:lnTo>
                      <a:pt x="1090" y="2876"/>
                    </a:lnTo>
                    <a:lnTo>
                      <a:pt x="1086" y="2881"/>
                    </a:lnTo>
                    <a:lnTo>
                      <a:pt x="1086" y="2881"/>
                    </a:lnTo>
                    <a:lnTo>
                      <a:pt x="1069" y="2887"/>
                    </a:lnTo>
                    <a:lnTo>
                      <a:pt x="1037" y="2891"/>
                    </a:lnTo>
                    <a:lnTo>
                      <a:pt x="995" y="2894"/>
                    </a:lnTo>
                    <a:lnTo>
                      <a:pt x="937" y="2896"/>
                    </a:lnTo>
                    <a:lnTo>
                      <a:pt x="937" y="2896"/>
                    </a:lnTo>
                    <a:lnTo>
                      <a:pt x="937" y="2896"/>
                    </a:lnTo>
                    <a:lnTo>
                      <a:pt x="886" y="2894"/>
                    </a:lnTo>
                    <a:lnTo>
                      <a:pt x="838" y="2892"/>
                    </a:lnTo>
                    <a:lnTo>
                      <a:pt x="789" y="2889"/>
                    </a:lnTo>
                    <a:lnTo>
                      <a:pt x="745" y="2883"/>
                    </a:lnTo>
                    <a:lnTo>
                      <a:pt x="745" y="2883"/>
                    </a:lnTo>
                    <a:lnTo>
                      <a:pt x="731" y="2879"/>
                    </a:lnTo>
                    <a:lnTo>
                      <a:pt x="720" y="2874"/>
                    </a:lnTo>
                    <a:lnTo>
                      <a:pt x="711" y="2866"/>
                    </a:lnTo>
                    <a:lnTo>
                      <a:pt x="702" y="2857"/>
                    </a:lnTo>
                    <a:lnTo>
                      <a:pt x="702" y="2857"/>
                    </a:lnTo>
                    <a:lnTo>
                      <a:pt x="698" y="2848"/>
                    </a:lnTo>
                    <a:lnTo>
                      <a:pt x="692" y="2838"/>
                    </a:lnTo>
                    <a:lnTo>
                      <a:pt x="687" y="2816"/>
                    </a:lnTo>
                    <a:lnTo>
                      <a:pt x="681" y="2794"/>
                    </a:lnTo>
                    <a:lnTo>
                      <a:pt x="679" y="2769"/>
                    </a:lnTo>
                    <a:lnTo>
                      <a:pt x="679" y="2747"/>
                    </a:lnTo>
                    <a:lnTo>
                      <a:pt x="681" y="2726"/>
                    </a:lnTo>
                    <a:lnTo>
                      <a:pt x="685" y="2693"/>
                    </a:lnTo>
                    <a:lnTo>
                      <a:pt x="685" y="2693"/>
                    </a:lnTo>
                    <a:lnTo>
                      <a:pt x="687" y="2685"/>
                    </a:lnTo>
                    <a:lnTo>
                      <a:pt x="687" y="2685"/>
                    </a:lnTo>
                    <a:lnTo>
                      <a:pt x="689" y="2579"/>
                    </a:lnTo>
                    <a:lnTo>
                      <a:pt x="690" y="2471"/>
                    </a:lnTo>
                    <a:lnTo>
                      <a:pt x="690" y="2471"/>
                    </a:lnTo>
                    <a:lnTo>
                      <a:pt x="694" y="2370"/>
                    </a:lnTo>
                    <a:lnTo>
                      <a:pt x="696" y="2278"/>
                    </a:lnTo>
                    <a:lnTo>
                      <a:pt x="694" y="2196"/>
                    </a:lnTo>
                    <a:lnTo>
                      <a:pt x="692" y="2161"/>
                    </a:lnTo>
                    <a:lnTo>
                      <a:pt x="689" y="2129"/>
                    </a:lnTo>
                    <a:lnTo>
                      <a:pt x="683" y="2099"/>
                    </a:lnTo>
                    <a:lnTo>
                      <a:pt x="677" y="2073"/>
                    </a:lnTo>
                    <a:lnTo>
                      <a:pt x="668" y="2051"/>
                    </a:lnTo>
                    <a:lnTo>
                      <a:pt x="659" y="2032"/>
                    </a:lnTo>
                    <a:lnTo>
                      <a:pt x="648" y="2017"/>
                    </a:lnTo>
                    <a:lnTo>
                      <a:pt x="640" y="2010"/>
                    </a:lnTo>
                    <a:lnTo>
                      <a:pt x="633" y="2006"/>
                    </a:lnTo>
                    <a:lnTo>
                      <a:pt x="625" y="2000"/>
                    </a:lnTo>
                    <a:lnTo>
                      <a:pt x="616" y="1999"/>
                    </a:lnTo>
                    <a:lnTo>
                      <a:pt x="606" y="1997"/>
                    </a:lnTo>
                    <a:lnTo>
                      <a:pt x="597" y="1995"/>
                    </a:lnTo>
                    <a:lnTo>
                      <a:pt x="597" y="1995"/>
                    </a:lnTo>
                    <a:lnTo>
                      <a:pt x="593" y="1995"/>
                    </a:lnTo>
                    <a:lnTo>
                      <a:pt x="593" y="1995"/>
                    </a:lnTo>
                    <a:lnTo>
                      <a:pt x="584" y="1997"/>
                    </a:lnTo>
                    <a:lnTo>
                      <a:pt x="575" y="2000"/>
                    </a:lnTo>
                    <a:lnTo>
                      <a:pt x="564" y="2006"/>
                    </a:lnTo>
                    <a:lnTo>
                      <a:pt x="552" y="2017"/>
                    </a:lnTo>
                    <a:lnTo>
                      <a:pt x="552" y="2017"/>
                    </a:lnTo>
                    <a:lnTo>
                      <a:pt x="547" y="2027"/>
                    </a:lnTo>
                    <a:lnTo>
                      <a:pt x="543" y="2038"/>
                    </a:lnTo>
                    <a:lnTo>
                      <a:pt x="534" y="2064"/>
                    </a:lnTo>
                    <a:lnTo>
                      <a:pt x="524" y="2097"/>
                    </a:lnTo>
                    <a:lnTo>
                      <a:pt x="519" y="2139"/>
                    </a:lnTo>
                    <a:lnTo>
                      <a:pt x="513" y="2183"/>
                    </a:lnTo>
                    <a:lnTo>
                      <a:pt x="508" y="2232"/>
                    </a:lnTo>
                    <a:lnTo>
                      <a:pt x="504" y="2282"/>
                    </a:lnTo>
                    <a:lnTo>
                      <a:pt x="500" y="2336"/>
                    </a:lnTo>
                    <a:lnTo>
                      <a:pt x="498" y="2443"/>
                    </a:lnTo>
                    <a:lnTo>
                      <a:pt x="498" y="2542"/>
                    </a:lnTo>
                    <a:lnTo>
                      <a:pt x="500" y="2586"/>
                    </a:lnTo>
                    <a:lnTo>
                      <a:pt x="504" y="2626"/>
                    </a:lnTo>
                    <a:lnTo>
                      <a:pt x="508" y="2661"/>
                    </a:lnTo>
                    <a:lnTo>
                      <a:pt x="511" y="2687"/>
                    </a:lnTo>
                    <a:lnTo>
                      <a:pt x="511" y="2687"/>
                    </a:lnTo>
                    <a:lnTo>
                      <a:pt x="519" y="2730"/>
                    </a:lnTo>
                    <a:lnTo>
                      <a:pt x="524" y="2769"/>
                    </a:lnTo>
                    <a:lnTo>
                      <a:pt x="526" y="2803"/>
                    </a:lnTo>
                    <a:lnTo>
                      <a:pt x="524" y="2833"/>
                    </a:lnTo>
                    <a:lnTo>
                      <a:pt x="521" y="2855"/>
                    </a:lnTo>
                    <a:lnTo>
                      <a:pt x="517" y="2874"/>
                    </a:lnTo>
                    <a:lnTo>
                      <a:pt x="509" y="2885"/>
                    </a:lnTo>
                    <a:lnTo>
                      <a:pt x="504" y="2891"/>
                    </a:lnTo>
                    <a:lnTo>
                      <a:pt x="500" y="2892"/>
                    </a:lnTo>
                    <a:lnTo>
                      <a:pt x="500" y="2892"/>
                    </a:lnTo>
                    <a:lnTo>
                      <a:pt x="474" y="2898"/>
                    </a:lnTo>
                    <a:lnTo>
                      <a:pt x="437" y="2904"/>
                    </a:lnTo>
                    <a:lnTo>
                      <a:pt x="392" y="2906"/>
                    </a:lnTo>
                    <a:lnTo>
                      <a:pt x="338" y="2907"/>
                    </a:lnTo>
                    <a:lnTo>
                      <a:pt x="338" y="2907"/>
                    </a:lnTo>
                    <a:lnTo>
                      <a:pt x="269" y="2906"/>
                    </a:lnTo>
                    <a:lnTo>
                      <a:pt x="211" y="2902"/>
                    </a:lnTo>
                    <a:lnTo>
                      <a:pt x="168" y="2894"/>
                    </a:lnTo>
                    <a:lnTo>
                      <a:pt x="153" y="2892"/>
                    </a:lnTo>
                    <a:lnTo>
                      <a:pt x="144" y="2889"/>
                    </a:lnTo>
                    <a:lnTo>
                      <a:pt x="144" y="2887"/>
                    </a:lnTo>
                    <a:lnTo>
                      <a:pt x="144" y="2887"/>
                    </a:lnTo>
                    <a:lnTo>
                      <a:pt x="131" y="2864"/>
                    </a:lnTo>
                    <a:lnTo>
                      <a:pt x="125" y="2853"/>
                    </a:lnTo>
                    <a:lnTo>
                      <a:pt x="123" y="2840"/>
                    </a:lnTo>
                    <a:lnTo>
                      <a:pt x="121" y="2825"/>
                    </a:lnTo>
                    <a:lnTo>
                      <a:pt x="123" y="2808"/>
                    </a:lnTo>
                    <a:lnTo>
                      <a:pt x="129" y="2788"/>
                    </a:lnTo>
                    <a:lnTo>
                      <a:pt x="136" y="2766"/>
                    </a:lnTo>
                    <a:lnTo>
                      <a:pt x="136" y="2766"/>
                    </a:lnTo>
                    <a:lnTo>
                      <a:pt x="140" y="2756"/>
                    </a:lnTo>
                    <a:lnTo>
                      <a:pt x="147" y="2749"/>
                    </a:lnTo>
                    <a:lnTo>
                      <a:pt x="155" y="2741"/>
                    </a:lnTo>
                    <a:lnTo>
                      <a:pt x="162" y="2734"/>
                    </a:lnTo>
                    <a:lnTo>
                      <a:pt x="185" y="2723"/>
                    </a:lnTo>
                    <a:lnTo>
                      <a:pt x="211" y="2715"/>
                    </a:lnTo>
                    <a:lnTo>
                      <a:pt x="237" y="2708"/>
                    </a:lnTo>
                    <a:lnTo>
                      <a:pt x="265" y="2704"/>
                    </a:lnTo>
                    <a:lnTo>
                      <a:pt x="293" y="2700"/>
                    </a:lnTo>
                    <a:lnTo>
                      <a:pt x="317" y="2700"/>
                    </a:lnTo>
                    <a:lnTo>
                      <a:pt x="317" y="2700"/>
                    </a:lnTo>
                    <a:lnTo>
                      <a:pt x="317" y="2700"/>
                    </a:lnTo>
                    <a:lnTo>
                      <a:pt x="317" y="2700"/>
                    </a:lnTo>
                    <a:lnTo>
                      <a:pt x="327" y="2700"/>
                    </a:lnTo>
                    <a:lnTo>
                      <a:pt x="334" y="2697"/>
                    </a:lnTo>
                    <a:lnTo>
                      <a:pt x="341" y="2693"/>
                    </a:lnTo>
                    <a:lnTo>
                      <a:pt x="347" y="2689"/>
                    </a:lnTo>
                    <a:lnTo>
                      <a:pt x="347" y="2689"/>
                    </a:lnTo>
                    <a:lnTo>
                      <a:pt x="353" y="2682"/>
                    </a:lnTo>
                    <a:lnTo>
                      <a:pt x="356" y="2674"/>
                    </a:lnTo>
                    <a:lnTo>
                      <a:pt x="360" y="2667"/>
                    </a:lnTo>
                    <a:lnTo>
                      <a:pt x="360" y="2659"/>
                    </a:lnTo>
                    <a:lnTo>
                      <a:pt x="360" y="2659"/>
                    </a:lnTo>
                    <a:lnTo>
                      <a:pt x="362" y="2390"/>
                    </a:lnTo>
                    <a:lnTo>
                      <a:pt x="366" y="2148"/>
                    </a:lnTo>
                    <a:lnTo>
                      <a:pt x="371" y="1915"/>
                    </a:lnTo>
                    <a:lnTo>
                      <a:pt x="371" y="1915"/>
                    </a:lnTo>
                    <a:lnTo>
                      <a:pt x="371" y="1887"/>
                    </a:lnTo>
                    <a:lnTo>
                      <a:pt x="373" y="1818"/>
                    </a:lnTo>
                    <a:lnTo>
                      <a:pt x="381" y="1717"/>
                    </a:lnTo>
                    <a:lnTo>
                      <a:pt x="386" y="1657"/>
                    </a:lnTo>
                    <a:lnTo>
                      <a:pt x="394" y="1595"/>
                    </a:lnTo>
                    <a:lnTo>
                      <a:pt x="403" y="1532"/>
                    </a:lnTo>
                    <a:lnTo>
                      <a:pt x="414" y="1467"/>
                    </a:lnTo>
                    <a:lnTo>
                      <a:pt x="429" y="1403"/>
                    </a:lnTo>
                    <a:lnTo>
                      <a:pt x="446" y="1344"/>
                    </a:lnTo>
                    <a:lnTo>
                      <a:pt x="457" y="1314"/>
                    </a:lnTo>
                    <a:lnTo>
                      <a:pt x="467" y="1286"/>
                    </a:lnTo>
                    <a:lnTo>
                      <a:pt x="478" y="1260"/>
                    </a:lnTo>
                    <a:lnTo>
                      <a:pt x="491" y="1233"/>
                    </a:lnTo>
                    <a:lnTo>
                      <a:pt x="504" y="1211"/>
                    </a:lnTo>
                    <a:lnTo>
                      <a:pt x="519" y="1189"/>
                    </a:lnTo>
                    <a:lnTo>
                      <a:pt x="534" y="1170"/>
                    </a:lnTo>
                    <a:lnTo>
                      <a:pt x="549" y="1153"/>
                    </a:lnTo>
                    <a:lnTo>
                      <a:pt x="549" y="1153"/>
                    </a:lnTo>
                    <a:lnTo>
                      <a:pt x="556" y="1146"/>
                    </a:lnTo>
                    <a:lnTo>
                      <a:pt x="560" y="1136"/>
                    </a:lnTo>
                    <a:lnTo>
                      <a:pt x="564" y="1127"/>
                    </a:lnTo>
                    <a:lnTo>
                      <a:pt x="567" y="1116"/>
                    </a:lnTo>
                    <a:lnTo>
                      <a:pt x="569" y="1097"/>
                    </a:lnTo>
                    <a:lnTo>
                      <a:pt x="571" y="1082"/>
                    </a:lnTo>
                    <a:lnTo>
                      <a:pt x="571" y="1082"/>
                    </a:lnTo>
                    <a:lnTo>
                      <a:pt x="569" y="1071"/>
                    </a:lnTo>
                    <a:lnTo>
                      <a:pt x="567" y="1062"/>
                    </a:lnTo>
                    <a:lnTo>
                      <a:pt x="562" y="1045"/>
                    </a:lnTo>
                    <a:lnTo>
                      <a:pt x="552" y="1034"/>
                    </a:lnTo>
                    <a:lnTo>
                      <a:pt x="545" y="1026"/>
                    </a:lnTo>
                    <a:lnTo>
                      <a:pt x="545" y="1026"/>
                    </a:lnTo>
                    <a:lnTo>
                      <a:pt x="536" y="1019"/>
                    </a:lnTo>
                    <a:lnTo>
                      <a:pt x="526" y="1015"/>
                    </a:lnTo>
                    <a:lnTo>
                      <a:pt x="504" y="1006"/>
                    </a:lnTo>
                    <a:lnTo>
                      <a:pt x="504" y="1006"/>
                    </a:lnTo>
                    <a:lnTo>
                      <a:pt x="504" y="983"/>
                    </a:lnTo>
                    <a:lnTo>
                      <a:pt x="502" y="961"/>
                    </a:lnTo>
                    <a:lnTo>
                      <a:pt x="496" y="940"/>
                    </a:lnTo>
                    <a:lnTo>
                      <a:pt x="491" y="918"/>
                    </a:lnTo>
                    <a:lnTo>
                      <a:pt x="483" y="898"/>
                    </a:lnTo>
                    <a:lnTo>
                      <a:pt x="474" y="877"/>
                    </a:lnTo>
                    <a:lnTo>
                      <a:pt x="463" y="858"/>
                    </a:lnTo>
                    <a:lnTo>
                      <a:pt x="450" y="840"/>
                    </a:lnTo>
                    <a:lnTo>
                      <a:pt x="450" y="840"/>
                    </a:lnTo>
                    <a:lnTo>
                      <a:pt x="431" y="817"/>
                    </a:lnTo>
                    <a:lnTo>
                      <a:pt x="409" y="799"/>
                    </a:lnTo>
                    <a:lnTo>
                      <a:pt x="386" y="782"/>
                    </a:lnTo>
                    <a:lnTo>
                      <a:pt x="362" y="769"/>
                    </a:lnTo>
                    <a:lnTo>
                      <a:pt x="336" y="758"/>
                    </a:lnTo>
                    <a:lnTo>
                      <a:pt x="308" y="750"/>
                    </a:lnTo>
                    <a:lnTo>
                      <a:pt x="280" y="746"/>
                    </a:lnTo>
                    <a:lnTo>
                      <a:pt x="252" y="744"/>
                    </a:lnTo>
                    <a:lnTo>
                      <a:pt x="252" y="744"/>
                    </a:lnTo>
                    <a:lnTo>
                      <a:pt x="226" y="744"/>
                    </a:lnTo>
                    <a:lnTo>
                      <a:pt x="202" y="748"/>
                    </a:lnTo>
                    <a:lnTo>
                      <a:pt x="179" y="754"/>
                    </a:lnTo>
                    <a:lnTo>
                      <a:pt x="155" y="763"/>
                    </a:lnTo>
                    <a:lnTo>
                      <a:pt x="155" y="763"/>
                    </a:lnTo>
                    <a:lnTo>
                      <a:pt x="146" y="741"/>
                    </a:lnTo>
                    <a:lnTo>
                      <a:pt x="138" y="717"/>
                    </a:lnTo>
                    <a:lnTo>
                      <a:pt x="133" y="692"/>
                    </a:lnTo>
                    <a:lnTo>
                      <a:pt x="129" y="668"/>
                    </a:lnTo>
                    <a:lnTo>
                      <a:pt x="125" y="642"/>
                    </a:lnTo>
                    <a:lnTo>
                      <a:pt x="123" y="616"/>
                    </a:lnTo>
                    <a:lnTo>
                      <a:pt x="123" y="590"/>
                    </a:lnTo>
                    <a:lnTo>
                      <a:pt x="125" y="563"/>
                    </a:lnTo>
                    <a:lnTo>
                      <a:pt x="125" y="563"/>
                    </a:lnTo>
                    <a:lnTo>
                      <a:pt x="129" y="537"/>
                    </a:lnTo>
                    <a:lnTo>
                      <a:pt x="133" y="513"/>
                    </a:lnTo>
                    <a:lnTo>
                      <a:pt x="138" y="489"/>
                    </a:lnTo>
                    <a:lnTo>
                      <a:pt x="146" y="465"/>
                    </a:lnTo>
                    <a:lnTo>
                      <a:pt x="153" y="442"/>
                    </a:lnTo>
                    <a:lnTo>
                      <a:pt x="162" y="418"/>
                    </a:lnTo>
                    <a:lnTo>
                      <a:pt x="181" y="375"/>
                    </a:lnTo>
                    <a:lnTo>
                      <a:pt x="205" y="332"/>
                    </a:lnTo>
                    <a:lnTo>
                      <a:pt x="233" y="293"/>
                    </a:lnTo>
                    <a:lnTo>
                      <a:pt x="263" y="256"/>
                    </a:lnTo>
                    <a:lnTo>
                      <a:pt x="297" y="222"/>
                    </a:lnTo>
                    <a:lnTo>
                      <a:pt x="334" y="192"/>
                    </a:lnTo>
                    <a:lnTo>
                      <a:pt x="373" y="164"/>
                    </a:lnTo>
                    <a:lnTo>
                      <a:pt x="414" y="140"/>
                    </a:lnTo>
                    <a:lnTo>
                      <a:pt x="457" y="121"/>
                    </a:lnTo>
                    <a:lnTo>
                      <a:pt x="480" y="112"/>
                    </a:lnTo>
                    <a:lnTo>
                      <a:pt x="504" y="104"/>
                    </a:lnTo>
                    <a:lnTo>
                      <a:pt x="526" y="99"/>
                    </a:lnTo>
                    <a:lnTo>
                      <a:pt x="550" y="93"/>
                    </a:lnTo>
                    <a:lnTo>
                      <a:pt x="575" y="89"/>
                    </a:lnTo>
                    <a:lnTo>
                      <a:pt x="599" y="86"/>
                    </a:lnTo>
                    <a:lnTo>
                      <a:pt x="623" y="84"/>
                    </a:lnTo>
                    <a:lnTo>
                      <a:pt x="648" y="84"/>
                    </a:lnTo>
                    <a:lnTo>
                      <a:pt x="648" y="84"/>
                    </a:lnTo>
                    <a:lnTo>
                      <a:pt x="674" y="84"/>
                    </a:lnTo>
                    <a:lnTo>
                      <a:pt x="700" y="86"/>
                    </a:lnTo>
                    <a:lnTo>
                      <a:pt x="700" y="86"/>
                    </a:lnTo>
                    <a:lnTo>
                      <a:pt x="724" y="89"/>
                    </a:lnTo>
                    <a:lnTo>
                      <a:pt x="750" y="93"/>
                    </a:lnTo>
                    <a:lnTo>
                      <a:pt x="774" y="101"/>
                    </a:lnTo>
                    <a:lnTo>
                      <a:pt x="799" y="108"/>
                    </a:lnTo>
                    <a:lnTo>
                      <a:pt x="823" y="116"/>
                    </a:lnTo>
                    <a:lnTo>
                      <a:pt x="845" y="127"/>
                    </a:lnTo>
                    <a:lnTo>
                      <a:pt x="868" y="138"/>
                    </a:lnTo>
                    <a:lnTo>
                      <a:pt x="890" y="149"/>
                    </a:lnTo>
                    <a:lnTo>
                      <a:pt x="912" y="164"/>
                    </a:lnTo>
                    <a:lnTo>
                      <a:pt x="933" y="179"/>
                    </a:lnTo>
                    <a:lnTo>
                      <a:pt x="954" y="194"/>
                    </a:lnTo>
                    <a:lnTo>
                      <a:pt x="972" y="213"/>
                    </a:lnTo>
                    <a:lnTo>
                      <a:pt x="991" y="229"/>
                    </a:lnTo>
                    <a:lnTo>
                      <a:pt x="1008" y="250"/>
                    </a:lnTo>
                    <a:lnTo>
                      <a:pt x="1026" y="270"/>
                    </a:lnTo>
                    <a:lnTo>
                      <a:pt x="1041" y="293"/>
                    </a:lnTo>
                    <a:lnTo>
                      <a:pt x="1041" y="293"/>
                    </a:lnTo>
                    <a:lnTo>
                      <a:pt x="1056" y="313"/>
                    </a:lnTo>
                    <a:lnTo>
                      <a:pt x="1069" y="336"/>
                    </a:lnTo>
                    <a:lnTo>
                      <a:pt x="1080" y="358"/>
                    </a:lnTo>
                    <a:lnTo>
                      <a:pt x="1093" y="382"/>
                    </a:lnTo>
                    <a:lnTo>
                      <a:pt x="1103" y="407"/>
                    </a:lnTo>
                    <a:lnTo>
                      <a:pt x="1112" y="431"/>
                    </a:lnTo>
                    <a:lnTo>
                      <a:pt x="1120" y="455"/>
                    </a:lnTo>
                    <a:lnTo>
                      <a:pt x="1127" y="479"/>
                    </a:lnTo>
                    <a:lnTo>
                      <a:pt x="1133" y="506"/>
                    </a:lnTo>
                    <a:lnTo>
                      <a:pt x="1138" y="530"/>
                    </a:lnTo>
                    <a:lnTo>
                      <a:pt x="1142" y="556"/>
                    </a:lnTo>
                    <a:lnTo>
                      <a:pt x="1144" y="582"/>
                    </a:lnTo>
                    <a:lnTo>
                      <a:pt x="1146" y="608"/>
                    </a:lnTo>
                    <a:lnTo>
                      <a:pt x="1146" y="634"/>
                    </a:lnTo>
                    <a:lnTo>
                      <a:pt x="1146" y="659"/>
                    </a:lnTo>
                    <a:lnTo>
                      <a:pt x="1144" y="685"/>
                    </a:lnTo>
                    <a:lnTo>
                      <a:pt x="1144" y="685"/>
                    </a:lnTo>
                    <a:lnTo>
                      <a:pt x="1140" y="709"/>
                    </a:lnTo>
                    <a:lnTo>
                      <a:pt x="1136" y="731"/>
                    </a:lnTo>
                    <a:lnTo>
                      <a:pt x="1131" y="754"/>
                    </a:lnTo>
                    <a:lnTo>
                      <a:pt x="1125" y="774"/>
                    </a:lnTo>
                    <a:lnTo>
                      <a:pt x="1118" y="795"/>
                    </a:lnTo>
                    <a:lnTo>
                      <a:pt x="1110" y="815"/>
                    </a:lnTo>
                    <a:lnTo>
                      <a:pt x="1101" y="834"/>
                    </a:lnTo>
                    <a:lnTo>
                      <a:pt x="1092" y="853"/>
                    </a:lnTo>
                    <a:lnTo>
                      <a:pt x="1080" y="870"/>
                    </a:lnTo>
                    <a:lnTo>
                      <a:pt x="1067" y="886"/>
                    </a:lnTo>
                    <a:lnTo>
                      <a:pt x="1054" y="903"/>
                    </a:lnTo>
                    <a:lnTo>
                      <a:pt x="1041" y="918"/>
                    </a:lnTo>
                    <a:lnTo>
                      <a:pt x="1026" y="931"/>
                    </a:lnTo>
                    <a:lnTo>
                      <a:pt x="1011" y="944"/>
                    </a:lnTo>
                    <a:lnTo>
                      <a:pt x="995" y="957"/>
                    </a:lnTo>
                    <a:lnTo>
                      <a:pt x="978" y="968"/>
                    </a:lnTo>
                    <a:lnTo>
                      <a:pt x="978" y="968"/>
                    </a:lnTo>
                    <a:lnTo>
                      <a:pt x="959" y="978"/>
                    </a:lnTo>
                    <a:lnTo>
                      <a:pt x="940" y="987"/>
                    </a:lnTo>
                    <a:lnTo>
                      <a:pt x="899" y="1004"/>
                    </a:lnTo>
                    <a:lnTo>
                      <a:pt x="856" y="1015"/>
                    </a:lnTo>
                    <a:lnTo>
                      <a:pt x="810" y="1024"/>
                    </a:lnTo>
                    <a:lnTo>
                      <a:pt x="810" y="1024"/>
                    </a:lnTo>
                    <a:close/>
                    <a:moveTo>
                      <a:pt x="297" y="1196"/>
                    </a:moveTo>
                    <a:lnTo>
                      <a:pt x="297" y="1196"/>
                    </a:lnTo>
                    <a:lnTo>
                      <a:pt x="304" y="1241"/>
                    </a:lnTo>
                    <a:lnTo>
                      <a:pt x="308" y="1288"/>
                    </a:lnTo>
                    <a:lnTo>
                      <a:pt x="310" y="1334"/>
                    </a:lnTo>
                    <a:lnTo>
                      <a:pt x="308" y="1381"/>
                    </a:lnTo>
                    <a:lnTo>
                      <a:pt x="304" y="1426"/>
                    </a:lnTo>
                    <a:lnTo>
                      <a:pt x="299" y="1444"/>
                    </a:lnTo>
                    <a:lnTo>
                      <a:pt x="295" y="1465"/>
                    </a:lnTo>
                    <a:lnTo>
                      <a:pt x="289" y="1482"/>
                    </a:lnTo>
                    <a:lnTo>
                      <a:pt x="282" y="1498"/>
                    </a:lnTo>
                    <a:lnTo>
                      <a:pt x="274" y="1513"/>
                    </a:lnTo>
                    <a:lnTo>
                      <a:pt x="265" y="1526"/>
                    </a:lnTo>
                    <a:lnTo>
                      <a:pt x="265" y="1526"/>
                    </a:lnTo>
                    <a:lnTo>
                      <a:pt x="252" y="1539"/>
                    </a:lnTo>
                    <a:lnTo>
                      <a:pt x="237" y="1549"/>
                    </a:lnTo>
                    <a:lnTo>
                      <a:pt x="220" y="1554"/>
                    </a:lnTo>
                    <a:lnTo>
                      <a:pt x="202" y="1556"/>
                    </a:lnTo>
                    <a:lnTo>
                      <a:pt x="202" y="1556"/>
                    </a:lnTo>
                    <a:lnTo>
                      <a:pt x="202" y="1556"/>
                    </a:lnTo>
                    <a:lnTo>
                      <a:pt x="179" y="1554"/>
                    </a:lnTo>
                    <a:lnTo>
                      <a:pt x="179" y="1554"/>
                    </a:lnTo>
                    <a:lnTo>
                      <a:pt x="155" y="1547"/>
                    </a:lnTo>
                    <a:lnTo>
                      <a:pt x="146" y="1543"/>
                    </a:lnTo>
                    <a:lnTo>
                      <a:pt x="136" y="1538"/>
                    </a:lnTo>
                    <a:lnTo>
                      <a:pt x="127" y="1532"/>
                    </a:lnTo>
                    <a:lnTo>
                      <a:pt x="119" y="1526"/>
                    </a:lnTo>
                    <a:lnTo>
                      <a:pt x="112" y="1519"/>
                    </a:lnTo>
                    <a:lnTo>
                      <a:pt x="106" y="1510"/>
                    </a:lnTo>
                    <a:lnTo>
                      <a:pt x="106" y="1510"/>
                    </a:lnTo>
                    <a:lnTo>
                      <a:pt x="99" y="1495"/>
                    </a:lnTo>
                    <a:lnTo>
                      <a:pt x="95" y="1476"/>
                    </a:lnTo>
                    <a:lnTo>
                      <a:pt x="91" y="1459"/>
                    </a:lnTo>
                    <a:lnTo>
                      <a:pt x="91" y="1439"/>
                    </a:lnTo>
                    <a:lnTo>
                      <a:pt x="93" y="1420"/>
                    </a:lnTo>
                    <a:lnTo>
                      <a:pt x="95" y="1400"/>
                    </a:lnTo>
                    <a:lnTo>
                      <a:pt x="99" y="1381"/>
                    </a:lnTo>
                    <a:lnTo>
                      <a:pt x="105" y="1364"/>
                    </a:lnTo>
                    <a:lnTo>
                      <a:pt x="105" y="1364"/>
                    </a:lnTo>
                    <a:lnTo>
                      <a:pt x="131" y="1273"/>
                    </a:lnTo>
                    <a:lnTo>
                      <a:pt x="131" y="1273"/>
                    </a:lnTo>
                    <a:lnTo>
                      <a:pt x="162" y="1174"/>
                    </a:lnTo>
                    <a:lnTo>
                      <a:pt x="162" y="1174"/>
                    </a:lnTo>
                    <a:lnTo>
                      <a:pt x="164" y="1161"/>
                    </a:lnTo>
                    <a:lnTo>
                      <a:pt x="162" y="1148"/>
                    </a:lnTo>
                    <a:lnTo>
                      <a:pt x="157" y="1136"/>
                    </a:lnTo>
                    <a:lnTo>
                      <a:pt x="147" y="1127"/>
                    </a:lnTo>
                    <a:lnTo>
                      <a:pt x="147" y="1127"/>
                    </a:lnTo>
                    <a:lnTo>
                      <a:pt x="133" y="1114"/>
                    </a:lnTo>
                    <a:lnTo>
                      <a:pt x="119" y="1099"/>
                    </a:lnTo>
                    <a:lnTo>
                      <a:pt x="119" y="1099"/>
                    </a:lnTo>
                    <a:lnTo>
                      <a:pt x="110" y="1086"/>
                    </a:lnTo>
                    <a:lnTo>
                      <a:pt x="101" y="1073"/>
                    </a:lnTo>
                    <a:lnTo>
                      <a:pt x="95" y="1058"/>
                    </a:lnTo>
                    <a:lnTo>
                      <a:pt x="90" y="1041"/>
                    </a:lnTo>
                    <a:lnTo>
                      <a:pt x="86" y="1026"/>
                    </a:lnTo>
                    <a:lnTo>
                      <a:pt x="84" y="1009"/>
                    </a:lnTo>
                    <a:lnTo>
                      <a:pt x="84" y="993"/>
                    </a:lnTo>
                    <a:lnTo>
                      <a:pt x="84" y="976"/>
                    </a:lnTo>
                    <a:lnTo>
                      <a:pt x="84" y="976"/>
                    </a:lnTo>
                    <a:lnTo>
                      <a:pt x="88" y="959"/>
                    </a:lnTo>
                    <a:lnTo>
                      <a:pt x="91" y="944"/>
                    </a:lnTo>
                    <a:lnTo>
                      <a:pt x="97" y="929"/>
                    </a:lnTo>
                    <a:lnTo>
                      <a:pt x="105" y="914"/>
                    </a:lnTo>
                    <a:lnTo>
                      <a:pt x="114" y="899"/>
                    </a:lnTo>
                    <a:lnTo>
                      <a:pt x="123" y="886"/>
                    </a:lnTo>
                    <a:lnTo>
                      <a:pt x="134" y="875"/>
                    </a:lnTo>
                    <a:lnTo>
                      <a:pt x="147" y="864"/>
                    </a:lnTo>
                    <a:lnTo>
                      <a:pt x="147" y="864"/>
                    </a:lnTo>
                    <a:lnTo>
                      <a:pt x="159" y="856"/>
                    </a:lnTo>
                    <a:lnTo>
                      <a:pt x="172" y="849"/>
                    </a:lnTo>
                    <a:lnTo>
                      <a:pt x="183" y="842"/>
                    </a:lnTo>
                    <a:lnTo>
                      <a:pt x="196" y="838"/>
                    </a:lnTo>
                    <a:lnTo>
                      <a:pt x="209" y="832"/>
                    </a:lnTo>
                    <a:lnTo>
                      <a:pt x="224" y="830"/>
                    </a:lnTo>
                    <a:lnTo>
                      <a:pt x="237" y="828"/>
                    </a:lnTo>
                    <a:lnTo>
                      <a:pt x="252" y="828"/>
                    </a:lnTo>
                    <a:lnTo>
                      <a:pt x="252" y="828"/>
                    </a:lnTo>
                    <a:lnTo>
                      <a:pt x="271" y="828"/>
                    </a:lnTo>
                    <a:lnTo>
                      <a:pt x="289" y="832"/>
                    </a:lnTo>
                    <a:lnTo>
                      <a:pt x="308" y="838"/>
                    </a:lnTo>
                    <a:lnTo>
                      <a:pt x="325" y="845"/>
                    </a:lnTo>
                    <a:lnTo>
                      <a:pt x="341" y="855"/>
                    </a:lnTo>
                    <a:lnTo>
                      <a:pt x="356" y="864"/>
                    </a:lnTo>
                    <a:lnTo>
                      <a:pt x="371" y="877"/>
                    </a:lnTo>
                    <a:lnTo>
                      <a:pt x="384" y="892"/>
                    </a:lnTo>
                    <a:lnTo>
                      <a:pt x="384" y="892"/>
                    </a:lnTo>
                    <a:lnTo>
                      <a:pt x="394" y="905"/>
                    </a:lnTo>
                    <a:lnTo>
                      <a:pt x="401" y="920"/>
                    </a:lnTo>
                    <a:lnTo>
                      <a:pt x="409" y="935"/>
                    </a:lnTo>
                    <a:lnTo>
                      <a:pt x="414" y="950"/>
                    </a:lnTo>
                    <a:lnTo>
                      <a:pt x="416" y="967"/>
                    </a:lnTo>
                    <a:lnTo>
                      <a:pt x="420" y="983"/>
                    </a:lnTo>
                    <a:lnTo>
                      <a:pt x="420" y="998"/>
                    </a:lnTo>
                    <a:lnTo>
                      <a:pt x="418" y="1015"/>
                    </a:lnTo>
                    <a:lnTo>
                      <a:pt x="418" y="1015"/>
                    </a:lnTo>
                    <a:lnTo>
                      <a:pt x="416" y="1032"/>
                    </a:lnTo>
                    <a:lnTo>
                      <a:pt x="411" y="1049"/>
                    </a:lnTo>
                    <a:lnTo>
                      <a:pt x="405" y="1064"/>
                    </a:lnTo>
                    <a:lnTo>
                      <a:pt x="397" y="1079"/>
                    </a:lnTo>
                    <a:lnTo>
                      <a:pt x="390" y="1092"/>
                    </a:lnTo>
                    <a:lnTo>
                      <a:pt x="379" y="1105"/>
                    </a:lnTo>
                    <a:lnTo>
                      <a:pt x="368" y="1118"/>
                    </a:lnTo>
                    <a:lnTo>
                      <a:pt x="356" y="1127"/>
                    </a:lnTo>
                    <a:lnTo>
                      <a:pt x="356" y="1127"/>
                    </a:lnTo>
                    <a:lnTo>
                      <a:pt x="340" y="1140"/>
                    </a:lnTo>
                    <a:lnTo>
                      <a:pt x="321" y="1149"/>
                    </a:lnTo>
                    <a:lnTo>
                      <a:pt x="321" y="1149"/>
                    </a:lnTo>
                    <a:lnTo>
                      <a:pt x="313" y="1153"/>
                    </a:lnTo>
                    <a:lnTo>
                      <a:pt x="308" y="1157"/>
                    </a:lnTo>
                    <a:lnTo>
                      <a:pt x="304" y="1163"/>
                    </a:lnTo>
                    <a:lnTo>
                      <a:pt x="300" y="1168"/>
                    </a:lnTo>
                    <a:lnTo>
                      <a:pt x="297" y="1176"/>
                    </a:lnTo>
                    <a:lnTo>
                      <a:pt x="297" y="1181"/>
                    </a:lnTo>
                    <a:lnTo>
                      <a:pt x="295" y="1189"/>
                    </a:lnTo>
                    <a:lnTo>
                      <a:pt x="297" y="1196"/>
                    </a:lnTo>
                    <a:lnTo>
                      <a:pt x="297" y="1196"/>
                    </a:lnTo>
                    <a:close/>
                    <a:moveTo>
                      <a:pt x="384" y="1211"/>
                    </a:moveTo>
                    <a:lnTo>
                      <a:pt x="384" y="1211"/>
                    </a:lnTo>
                    <a:lnTo>
                      <a:pt x="407" y="1194"/>
                    </a:lnTo>
                    <a:lnTo>
                      <a:pt x="407" y="1194"/>
                    </a:lnTo>
                    <a:lnTo>
                      <a:pt x="427" y="1176"/>
                    </a:lnTo>
                    <a:lnTo>
                      <a:pt x="427" y="1176"/>
                    </a:lnTo>
                    <a:lnTo>
                      <a:pt x="409" y="1215"/>
                    </a:lnTo>
                    <a:lnTo>
                      <a:pt x="390" y="1256"/>
                    </a:lnTo>
                    <a:lnTo>
                      <a:pt x="390" y="1256"/>
                    </a:lnTo>
                    <a:lnTo>
                      <a:pt x="384" y="1211"/>
                    </a:lnTo>
                    <a:lnTo>
                      <a:pt x="384" y="1211"/>
                    </a:lnTo>
                    <a:close/>
                    <a:moveTo>
                      <a:pt x="606" y="2469"/>
                    </a:moveTo>
                    <a:lnTo>
                      <a:pt x="606" y="2469"/>
                    </a:lnTo>
                    <a:lnTo>
                      <a:pt x="605" y="2575"/>
                    </a:lnTo>
                    <a:lnTo>
                      <a:pt x="603" y="2682"/>
                    </a:lnTo>
                    <a:lnTo>
                      <a:pt x="603" y="2682"/>
                    </a:lnTo>
                    <a:lnTo>
                      <a:pt x="599" y="2700"/>
                    </a:lnTo>
                    <a:lnTo>
                      <a:pt x="599" y="2700"/>
                    </a:lnTo>
                    <a:lnTo>
                      <a:pt x="593" y="2670"/>
                    </a:lnTo>
                    <a:lnTo>
                      <a:pt x="593" y="2670"/>
                    </a:lnTo>
                    <a:lnTo>
                      <a:pt x="590" y="2648"/>
                    </a:lnTo>
                    <a:lnTo>
                      <a:pt x="586" y="2620"/>
                    </a:lnTo>
                    <a:lnTo>
                      <a:pt x="582" y="2558"/>
                    </a:lnTo>
                    <a:lnTo>
                      <a:pt x="582" y="2488"/>
                    </a:lnTo>
                    <a:lnTo>
                      <a:pt x="582" y="2409"/>
                    </a:lnTo>
                    <a:lnTo>
                      <a:pt x="586" y="2331"/>
                    </a:lnTo>
                    <a:lnTo>
                      <a:pt x="590" y="2256"/>
                    </a:lnTo>
                    <a:lnTo>
                      <a:pt x="597" y="2187"/>
                    </a:lnTo>
                    <a:lnTo>
                      <a:pt x="605" y="2131"/>
                    </a:lnTo>
                    <a:lnTo>
                      <a:pt x="605" y="2131"/>
                    </a:lnTo>
                    <a:lnTo>
                      <a:pt x="608" y="2163"/>
                    </a:lnTo>
                    <a:lnTo>
                      <a:pt x="610" y="2202"/>
                    </a:lnTo>
                    <a:lnTo>
                      <a:pt x="610" y="2290"/>
                    </a:lnTo>
                    <a:lnTo>
                      <a:pt x="610" y="2381"/>
                    </a:lnTo>
                    <a:lnTo>
                      <a:pt x="606" y="2469"/>
                    </a:lnTo>
                    <a:lnTo>
                      <a:pt x="606" y="2469"/>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Freeform: Shape 54"/>
              <p:cNvSpPr/>
              <p:nvPr/>
            </p:nvSpPr>
            <p:spPr bwMode="auto">
              <a:xfrm>
                <a:off x="5891213" y="2990850"/>
                <a:ext cx="222250" cy="309563"/>
              </a:xfrm>
              <a:custGeom>
                <a:avLst/>
                <a:gdLst>
                  <a:gd name="T0" fmla="*/ 6 w 280"/>
                  <a:gd name="T1" fmla="*/ 71 h 390"/>
                  <a:gd name="T2" fmla="*/ 6 w 280"/>
                  <a:gd name="T3" fmla="*/ 75 h 390"/>
                  <a:gd name="T4" fmla="*/ 30 w 280"/>
                  <a:gd name="T5" fmla="*/ 205 h 390"/>
                  <a:gd name="T6" fmla="*/ 53 w 280"/>
                  <a:gd name="T7" fmla="*/ 355 h 390"/>
                  <a:gd name="T8" fmla="*/ 54 w 280"/>
                  <a:gd name="T9" fmla="*/ 362 h 390"/>
                  <a:gd name="T10" fmla="*/ 64 w 280"/>
                  <a:gd name="T11" fmla="*/ 379 h 390"/>
                  <a:gd name="T12" fmla="*/ 71 w 280"/>
                  <a:gd name="T13" fmla="*/ 385 h 390"/>
                  <a:gd name="T14" fmla="*/ 94 w 280"/>
                  <a:gd name="T15" fmla="*/ 390 h 390"/>
                  <a:gd name="T16" fmla="*/ 107 w 280"/>
                  <a:gd name="T17" fmla="*/ 388 h 390"/>
                  <a:gd name="T18" fmla="*/ 133 w 280"/>
                  <a:gd name="T19" fmla="*/ 379 h 390"/>
                  <a:gd name="T20" fmla="*/ 176 w 280"/>
                  <a:gd name="T21" fmla="*/ 360 h 390"/>
                  <a:gd name="T22" fmla="*/ 211 w 280"/>
                  <a:gd name="T23" fmla="*/ 338 h 390"/>
                  <a:gd name="T24" fmla="*/ 237 w 280"/>
                  <a:gd name="T25" fmla="*/ 315 h 390"/>
                  <a:gd name="T26" fmla="*/ 256 w 280"/>
                  <a:gd name="T27" fmla="*/ 293 h 390"/>
                  <a:gd name="T28" fmla="*/ 269 w 280"/>
                  <a:gd name="T29" fmla="*/ 271 h 390"/>
                  <a:gd name="T30" fmla="*/ 278 w 280"/>
                  <a:gd name="T31" fmla="*/ 239 h 390"/>
                  <a:gd name="T32" fmla="*/ 280 w 280"/>
                  <a:gd name="T33" fmla="*/ 218 h 390"/>
                  <a:gd name="T34" fmla="*/ 275 w 280"/>
                  <a:gd name="T35" fmla="*/ 179 h 390"/>
                  <a:gd name="T36" fmla="*/ 263 w 280"/>
                  <a:gd name="T37" fmla="*/ 144 h 390"/>
                  <a:gd name="T38" fmla="*/ 245 w 280"/>
                  <a:gd name="T39" fmla="*/ 110 h 390"/>
                  <a:gd name="T40" fmla="*/ 219 w 280"/>
                  <a:gd name="T41" fmla="*/ 80 h 390"/>
                  <a:gd name="T42" fmla="*/ 187 w 280"/>
                  <a:gd name="T43" fmla="*/ 54 h 390"/>
                  <a:gd name="T44" fmla="*/ 148 w 280"/>
                  <a:gd name="T45" fmla="*/ 32 h 390"/>
                  <a:gd name="T46" fmla="*/ 103 w 280"/>
                  <a:gd name="T47" fmla="*/ 15 h 390"/>
                  <a:gd name="T48" fmla="*/ 51 w 280"/>
                  <a:gd name="T49" fmla="*/ 2 h 390"/>
                  <a:gd name="T50" fmla="*/ 41 w 280"/>
                  <a:gd name="T51" fmla="*/ 0 h 390"/>
                  <a:gd name="T52" fmla="*/ 21 w 280"/>
                  <a:gd name="T53" fmla="*/ 6 h 390"/>
                  <a:gd name="T54" fmla="*/ 13 w 280"/>
                  <a:gd name="T55" fmla="*/ 13 h 390"/>
                  <a:gd name="T56" fmla="*/ 2 w 280"/>
                  <a:gd name="T57" fmla="*/ 30 h 390"/>
                  <a:gd name="T58" fmla="*/ 2 w 280"/>
                  <a:gd name="T59" fmla="*/ 50 h 390"/>
                  <a:gd name="T60" fmla="*/ 6 w 280"/>
                  <a:gd name="T61" fmla="*/ 71 h 390"/>
                  <a:gd name="T62" fmla="*/ 129 w 280"/>
                  <a:gd name="T63" fmla="*/ 289 h 390"/>
                  <a:gd name="T64" fmla="*/ 114 w 280"/>
                  <a:gd name="T65" fmla="*/ 192 h 390"/>
                  <a:gd name="T66" fmla="*/ 97 w 280"/>
                  <a:gd name="T67" fmla="*/ 103 h 390"/>
                  <a:gd name="T68" fmla="*/ 140 w 280"/>
                  <a:gd name="T69" fmla="*/ 123 h 390"/>
                  <a:gd name="T70" fmla="*/ 170 w 280"/>
                  <a:gd name="T71" fmla="*/ 151 h 390"/>
                  <a:gd name="T72" fmla="*/ 189 w 280"/>
                  <a:gd name="T73" fmla="*/ 183 h 390"/>
                  <a:gd name="T74" fmla="*/ 196 w 280"/>
                  <a:gd name="T75" fmla="*/ 220 h 390"/>
                  <a:gd name="T76" fmla="*/ 194 w 280"/>
                  <a:gd name="T77" fmla="*/ 231 h 390"/>
                  <a:gd name="T78" fmla="*/ 183 w 280"/>
                  <a:gd name="T79" fmla="*/ 252 h 390"/>
                  <a:gd name="T80" fmla="*/ 165 w 280"/>
                  <a:gd name="T81" fmla="*/ 269 h 390"/>
                  <a:gd name="T82" fmla="*/ 129 w 280"/>
                  <a:gd name="T83" fmla="*/ 289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0" h="390">
                    <a:moveTo>
                      <a:pt x="6" y="71"/>
                    </a:moveTo>
                    <a:lnTo>
                      <a:pt x="6" y="71"/>
                    </a:lnTo>
                    <a:lnTo>
                      <a:pt x="6" y="75"/>
                    </a:lnTo>
                    <a:lnTo>
                      <a:pt x="6" y="75"/>
                    </a:lnTo>
                    <a:lnTo>
                      <a:pt x="19" y="136"/>
                    </a:lnTo>
                    <a:lnTo>
                      <a:pt x="30" y="205"/>
                    </a:lnTo>
                    <a:lnTo>
                      <a:pt x="41" y="276"/>
                    </a:lnTo>
                    <a:lnTo>
                      <a:pt x="53" y="355"/>
                    </a:lnTo>
                    <a:lnTo>
                      <a:pt x="53" y="355"/>
                    </a:lnTo>
                    <a:lnTo>
                      <a:pt x="54" y="362"/>
                    </a:lnTo>
                    <a:lnTo>
                      <a:pt x="58" y="371"/>
                    </a:lnTo>
                    <a:lnTo>
                      <a:pt x="64" y="379"/>
                    </a:lnTo>
                    <a:lnTo>
                      <a:pt x="71" y="385"/>
                    </a:lnTo>
                    <a:lnTo>
                      <a:pt x="71" y="385"/>
                    </a:lnTo>
                    <a:lnTo>
                      <a:pt x="82" y="388"/>
                    </a:lnTo>
                    <a:lnTo>
                      <a:pt x="94" y="390"/>
                    </a:lnTo>
                    <a:lnTo>
                      <a:pt x="94" y="390"/>
                    </a:lnTo>
                    <a:lnTo>
                      <a:pt x="107" y="388"/>
                    </a:lnTo>
                    <a:lnTo>
                      <a:pt x="107" y="388"/>
                    </a:lnTo>
                    <a:lnTo>
                      <a:pt x="133" y="379"/>
                    </a:lnTo>
                    <a:lnTo>
                      <a:pt x="155" y="370"/>
                    </a:lnTo>
                    <a:lnTo>
                      <a:pt x="176" y="360"/>
                    </a:lnTo>
                    <a:lnTo>
                      <a:pt x="194" y="349"/>
                    </a:lnTo>
                    <a:lnTo>
                      <a:pt x="211" y="338"/>
                    </a:lnTo>
                    <a:lnTo>
                      <a:pt x="226" y="327"/>
                    </a:lnTo>
                    <a:lnTo>
                      <a:pt x="237" y="315"/>
                    </a:lnTo>
                    <a:lnTo>
                      <a:pt x="249" y="304"/>
                    </a:lnTo>
                    <a:lnTo>
                      <a:pt x="256" y="293"/>
                    </a:lnTo>
                    <a:lnTo>
                      <a:pt x="263" y="282"/>
                    </a:lnTo>
                    <a:lnTo>
                      <a:pt x="269" y="271"/>
                    </a:lnTo>
                    <a:lnTo>
                      <a:pt x="273" y="259"/>
                    </a:lnTo>
                    <a:lnTo>
                      <a:pt x="278" y="239"/>
                    </a:lnTo>
                    <a:lnTo>
                      <a:pt x="280" y="218"/>
                    </a:lnTo>
                    <a:lnTo>
                      <a:pt x="280" y="218"/>
                    </a:lnTo>
                    <a:lnTo>
                      <a:pt x="278" y="200"/>
                    </a:lnTo>
                    <a:lnTo>
                      <a:pt x="275" y="179"/>
                    </a:lnTo>
                    <a:lnTo>
                      <a:pt x="271" y="161"/>
                    </a:lnTo>
                    <a:lnTo>
                      <a:pt x="263" y="144"/>
                    </a:lnTo>
                    <a:lnTo>
                      <a:pt x="254" y="125"/>
                    </a:lnTo>
                    <a:lnTo>
                      <a:pt x="245" y="110"/>
                    </a:lnTo>
                    <a:lnTo>
                      <a:pt x="234" y="95"/>
                    </a:lnTo>
                    <a:lnTo>
                      <a:pt x="219" y="80"/>
                    </a:lnTo>
                    <a:lnTo>
                      <a:pt x="204" y="67"/>
                    </a:lnTo>
                    <a:lnTo>
                      <a:pt x="187" y="54"/>
                    </a:lnTo>
                    <a:lnTo>
                      <a:pt x="168" y="43"/>
                    </a:lnTo>
                    <a:lnTo>
                      <a:pt x="148" y="32"/>
                    </a:lnTo>
                    <a:lnTo>
                      <a:pt x="125" y="22"/>
                    </a:lnTo>
                    <a:lnTo>
                      <a:pt x="103" y="15"/>
                    </a:lnTo>
                    <a:lnTo>
                      <a:pt x="79" y="8"/>
                    </a:lnTo>
                    <a:lnTo>
                      <a:pt x="51" y="2"/>
                    </a:lnTo>
                    <a:lnTo>
                      <a:pt x="51" y="2"/>
                    </a:lnTo>
                    <a:lnTo>
                      <a:pt x="41" y="0"/>
                    </a:lnTo>
                    <a:lnTo>
                      <a:pt x="30" y="2"/>
                    </a:lnTo>
                    <a:lnTo>
                      <a:pt x="21" y="6"/>
                    </a:lnTo>
                    <a:lnTo>
                      <a:pt x="13" y="13"/>
                    </a:lnTo>
                    <a:lnTo>
                      <a:pt x="13" y="13"/>
                    </a:lnTo>
                    <a:lnTo>
                      <a:pt x="8" y="21"/>
                    </a:lnTo>
                    <a:lnTo>
                      <a:pt x="2" y="30"/>
                    </a:lnTo>
                    <a:lnTo>
                      <a:pt x="0" y="39"/>
                    </a:lnTo>
                    <a:lnTo>
                      <a:pt x="2" y="50"/>
                    </a:lnTo>
                    <a:lnTo>
                      <a:pt x="2" y="50"/>
                    </a:lnTo>
                    <a:lnTo>
                      <a:pt x="6" y="71"/>
                    </a:lnTo>
                    <a:lnTo>
                      <a:pt x="6" y="71"/>
                    </a:lnTo>
                    <a:close/>
                    <a:moveTo>
                      <a:pt x="129" y="289"/>
                    </a:moveTo>
                    <a:lnTo>
                      <a:pt x="129" y="289"/>
                    </a:lnTo>
                    <a:lnTo>
                      <a:pt x="114" y="192"/>
                    </a:lnTo>
                    <a:lnTo>
                      <a:pt x="97" y="103"/>
                    </a:lnTo>
                    <a:lnTo>
                      <a:pt x="97" y="103"/>
                    </a:lnTo>
                    <a:lnTo>
                      <a:pt x="120" y="112"/>
                    </a:lnTo>
                    <a:lnTo>
                      <a:pt x="140" y="123"/>
                    </a:lnTo>
                    <a:lnTo>
                      <a:pt x="157" y="136"/>
                    </a:lnTo>
                    <a:lnTo>
                      <a:pt x="170" y="151"/>
                    </a:lnTo>
                    <a:lnTo>
                      <a:pt x="181" y="166"/>
                    </a:lnTo>
                    <a:lnTo>
                      <a:pt x="189" y="183"/>
                    </a:lnTo>
                    <a:lnTo>
                      <a:pt x="194" y="202"/>
                    </a:lnTo>
                    <a:lnTo>
                      <a:pt x="196" y="220"/>
                    </a:lnTo>
                    <a:lnTo>
                      <a:pt x="196" y="220"/>
                    </a:lnTo>
                    <a:lnTo>
                      <a:pt x="194" y="231"/>
                    </a:lnTo>
                    <a:lnTo>
                      <a:pt x="191" y="241"/>
                    </a:lnTo>
                    <a:lnTo>
                      <a:pt x="183" y="252"/>
                    </a:lnTo>
                    <a:lnTo>
                      <a:pt x="174" y="259"/>
                    </a:lnTo>
                    <a:lnTo>
                      <a:pt x="165" y="269"/>
                    </a:lnTo>
                    <a:lnTo>
                      <a:pt x="153" y="276"/>
                    </a:lnTo>
                    <a:lnTo>
                      <a:pt x="129" y="289"/>
                    </a:lnTo>
                    <a:lnTo>
                      <a:pt x="129" y="289"/>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Freeform: Shape 55"/>
              <p:cNvSpPr/>
              <p:nvPr/>
            </p:nvSpPr>
            <p:spPr bwMode="auto">
              <a:xfrm>
                <a:off x="5487988" y="2235200"/>
                <a:ext cx="101600" cy="161925"/>
              </a:xfrm>
              <a:custGeom>
                <a:avLst/>
                <a:gdLst>
                  <a:gd name="T0" fmla="*/ 71 w 127"/>
                  <a:gd name="T1" fmla="*/ 0 h 204"/>
                  <a:gd name="T2" fmla="*/ 71 w 127"/>
                  <a:gd name="T3" fmla="*/ 0 h 204"/>
                  <a:gd name="T4" fmla="*/ 58 w 127"/>
                  <a:gd name="T5" fmla="*/ 0 h 204"/>
                  <a:gd name="T6" fmla="*/ 46 w 127"/>
                  <a:gd name="T7" fmla="*/ 4 h 204"/>
                  <a:gd name="T8" fmla="*/ 35 w 127"/>
                  <a:gd name="T9" fmla="*/ 10 h 204"/>
                  <a:gd name="T10" fmla="*/ 26 w 127"/>
                  <a:gd name="T11" fmla="*/ 15 h 204"/>
                  <a:gd name="T12" fmla="*/ 18 w 127"/>
                  <a:gd name="T13" fmla="*/ 25 h 204"/>
                  <a:gd name="T14" fmla="*/ 11 w 127"/>
                  <a:gd name="T15" fmla="*/ 34 h 204"/>
                  <a:gd name="T16" fmla="*/ 7 w 127"/>
                  <a:gd name="T17" fmla="*/ 47 h 204"/>
                  <a:gd name="T18" fmla="*/ 5 w 127"/>
                  <a:gd name="T19" fmla="*/ 58 h 204"/>
                  <a:gd name="T20" fmla="*/ 0 w 127"/>
                  <a:gd name="T21" fmla="*/ 137 h 204"/>
                  <a:gd name="T22" fmla="*/ 0 w 127"/>
                  <a:gd name="T23" fmla="*/ 137 h 204"/>
                  <a:gd name="T24" fmla="*/ 0 w 127"/>
                  <a:gd name="T25" fmla="*/ 150 h 204"/>
                  <a:gd name="T26" fmla="*/ 2 w 127"/>
                  <a:gd name="T27" fmla="*/ 161 h 204"/>
                  <a:gd name="T28" fmla="*/ 7 w 127"/>
                  <a:gd name="T29" fmla="*/ 172 h 204"/>
                  <a:gd name="T30" fmla="*/ 13 w 127"/>
                  <a:gd name="T31" fmla="*/ 181 h 204"/>
                  <a:gd name="T32" fmla="*/ 22 w 127"/>
                  <a:gd name="T33" fmla="*/ 191 h 204"/>
                  <a:gd name="T34" fmla="*/ 32 w 127"/>
                  <a:gd name="T35" fmla="*/ 196 h 204"/>
                  <a:gd name="T36" fmla="*/ 43 w 127"/>
                  <a:gd name="T37" fmla="*/ 202 h 204"/>
                  <a:gd name="T38" fmla="*/ 56 w 127"/>
                  <a:gd name="T39" fmla="*/ 204 h 204"/>
                  <a:gd name="T40" fmla="*/ 56 w 127"/>
                  <a:gd name="T41" fmla="*/ 204 h 204"/>
                  <a:gd name="T42" fmla="*/ 69 w 127"/>
                  <a:gd name="T43" fmla="*/ 204 h 204"/>
                  <a:gd name="T44" fmla="*/ 80 w 127"/>
                  <a:gd name="T45" fmla="*/ 200 h 204"/>
                  <a:gd name="T46" fmla="*/ 91 w 127"/>
                  <a:gd name="T47" fmla="*/ 194 h 204"/>
                  <a:gd name="T48" fmla="*/ 101 w 127"/>
                  <a:gd name="T49" fmla="*/ 189 h 204"/>
                  <a:gd name="T50" fmla="*/ 108 w 127"/>
                  <a:gd name="T51" fmla="*/ 179 h 204"/>
                  <a:gd name="T52" fmla="*/ 114 w 127"/>
                  <a:gd name="T53" fmla="*/ 170 h 204"/>
                  <a:gd name="T54" fmla="*/ 119 w 127"/>
                  <a:gd name="T55" fmla="*/ 157 h 204"/>
                  <a:gd name="T56" fmla="*/ 121 w 127"/>
                  <a:gd name="T57" fmla="*/ 146 h 204"/>
                  <a:gd name="T58" fmla="*/ 127 w 127"/>
                  <a:gd name="T59" fmla="*/ 68 h 204"/>
                  <a:gd name="T60" fmla="*/ 127 w 127"/>
                  <a:gd name="T61" fmla="*/ 68 h 204"/>
                  <a:gd name="T62" fmla="*/ 127 w 127"/>
                  <a:gd name="T63" fmla="*/ 54 h 204"/>
                  <a:gd name="T64" fmla="*/ 123 w 127"/>
                  <a:gd name="T65" fmla="*/ 43 h 204"/>
                  <a:gd name="T66" fmla="*/ 119 w 127"/>
                  <a:gd name="T67" fmla="*/ 32 h 204"/>
                  <a:gd name="T68" fmla="*/ 112 w 127"/>
                  <a:gd name="T69" fmla="*/ 23 h 204"/>
                  <a:gd name="T70" fmla="*/ 104 w 127"/>
                  <a:gd name="T71" fmla="*/ 13 h 204"/>
                  <a:gd name="T72" fmla="*/ 95 w 127"/>
                  <a:gd name="T73" fmla="*/ 8 h 204"/>
                  <a:gd name="T74" fmla="*/ 84 w 127"/>
                  <a:gd name="T75" fmla="*/ 2 h 204"/>
                  <a:gd name="T76" fmla="*/ 71 w 127"/>
                  <a:gd name="T77" fmla="*/ 0 h 204"/>
                  <a:gd name="T78" fmla="*/ 71 w 127"/>
                  <a:gd name="T7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7" h="204">
                    <a:moveTo>
                      <a:pt x="71" y="0"/>
                    </a:moveTo>
                    <a:lnTo>
                      <a:pt x="71" y="0"/>
                    </a:lnTo>
                    <a:lnTo>
                      <a:pt x="58" y="0"/>
                    </a:lnTo>
                    <a:lnTo>
                      <a:pt x="46" y="4"/>
                    </a:lnTo>
                    <a:lnTo>
                      <a:pt x="35" y="10"/>
                    </a:lnTo>
                    <a:lnTo>
                      <a:pt x="26" y="15"/>
                    </a:lnTo>
                    <a:lnTo>
                      <a:pt x="18" y="25"/>
                    </a:lnTo>
                    <a:lnTo>
                      <a:pt x="11" y="34"/>
                    </a:lnTo>
                    <a:lnTo>
                      <a:pt x="7" y="47"/>
                    </a:lnTo>
                    <a:lnTo>
                      <a:pt x="5" y="58"/>
                    </a:lnTo>
                    <a:lnTo>
                      <a:pt x="0" y="137"/>
                    </a:lnTo>
                    <a:lnTo>
                      <a:pt x="0" y="137"/>
                    </a:lnTo>
                    <a:lnTo>
                      <a:pt x="0" y="150"/>
                    </a:lnTo>
                    <a:lnTo>
                      <a:pt x="2" y="161"/>
                    </a:lnTo>
                    <a:lnTo>
                      <a:pt x="7" y="172"/>
                    </a:lnTo>
                    <a:lnTo>
                      <a:pt x="13" y="181"/>
                    </a:lnTo>
                    <a:lnTo>
                      <a:pt x="22" y="191"/>
                    </a:lnTo>
                    <a:lnTo>
                      <a:pt x="32" y="196"/>
                    </a:lnTo>
                    <a:lnTo>
                      <a:pt x="43" y="202"/>
                    </a:lnTo>
                    <a:lnTo>
                      <a:pt x="56" y="204"/>
                    </a:lnTo>
                    <a:lnTo>
                      <a:pt x="56" y="204"/>
                    </a:lnTo>
                    <a:lnTo>
                      <a:pt x="69" y="204"/>
                    </a:lnTo>
                    <a:lnTo>
                      <a:pt x="80" y="200"/>
                    </a:lnTo>
                    <a:lnTo>
                      <a:pt x="91" y="194"/>
                    </a:lnTo>
                    <a:lnTo>
                      <a:pt x="101" y="189"/>
                    </a:lnTo>
                    <a:lnTo>
                      <a:pt x="108" y="179"/>
                    </a:lnTo>
                    <a:lnTo>
                      <a:pt x="114" y="170"/>
                    </a:lnTo>
                    <a:lnTo>
                      <a:pt x="119" y="157"/>
                    </a:lnTo>
                    <a:lnTo>
                      <a:pt x="121" y="146"/>
                    </a:lnTo>
                    <a:lnTo>
                      <a:pt x="127" y="68"/>
                    </a:lnTo>
                    <a:lnTo>
                      <a:pt x="127" y="68"/>
                    </a:lnTo>
                    <a:lnTo>
                      <a:pt x="127" y="54"/>
                    </a:lnTo>
                    <a:lnTo>
                      <a:pt x="123" y="43"/>
                    </a:lnTo>
                    <a:lnTo>
                      <a:pt x="119" y="32"/>
                    </a:lnTo>
                    <a:lnTo>
                      <a:pt x="112" y="23"/>
                    </a:lnTo>
                    <a:lnTo>
                      <a:pt x="104" y="13"/>
                    </a:lnTo>
                    <a:lnTo>
                      <a:pt x="95" y="8"/>
                    </a:lnTo>
                    <a:lnTo>
                      <a:pt x="84" y="2"/>
                    </a:lnTo>
                    <a:lnTo>
                      <a:pt x="71" y="0"/>
                    </a:lnTo>
                    <a:lnTo>
                      <a:pt x="71"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Shape 56"/>
              <p:cNvSpPr/>
              <p:nvPr/>
            </p:nvSpPr>
            <p:spPr bwMode="auto">
              <a:xfrm>
                <a:off x="5875338" y="2235200"/>
                <a:ext cx="100013" cy="161925"/>
              </a:xfrm>
              <a:custGeom>
                <a:avLst/>
                <a:gdLst>
                  <a:gd name="T0" fmla="*/ 56 w 127"/>
                  <a:gd name="T1" fmla="*/ 0 h 204"/>
                  <a:gd name="T2" fmla="*/ 56 w 127"/>
                  <a:gd name="T3" fmla="*/ 0 h 204"/>
                  <a:gd name="T4" fmla="*/ 43 w 127"/>
                  <a:gd name="T5" fmla="*/ 2 h 204"/>
                  <a:gd name="T6" fmla="*/ 32 w 127"/>
                  <a:gd name="T7" fmla="*/ 8 h 204"/>
                  <a:gd name="T8" fmla="*/ 22 w 127"/>
                  <a:gd name="T9" fmla="*/ 13 h 204"/>
                  <a:gd name="T10" fmla="*/ 13 w 127"/>
                  <a:gd name="T11" fmla="*/ 23 h 204"/>
                  <a:gd name="T12" fmla="*/ 7 w 127"/>
                  <a:gd name="T13" fmla="*/ 32 h 204"/>
                  <a:gd name="T14" fmla="*/ 4 w 127"/>
                  <a:gd name="T15" fmla="*/ 43 h 204"/>
                  <a:gd name="T16" fmla="*/ 0 w 127"/>
                  <a:gd name="T17" fmla="*/ 54 h 204"/>
                  <a:gd name="T18" fmla="*/ 0 w 127"/>
                  <a:gd name="T19" fmla="*/ 68 h 204"/>
                  <a:gd name="T20" fmla="*/ 5 w 127"/>
                  <a:gd name="T21" fmla="*/ 146 h 204"/>
                  <a:gd name="T22" fmla="*/ 5 w 127"/>
                  <a:gd name="T23" fmla="*/ 146 h 204"/>
                  <a:gd name="T24" fmla="*/ 7 w 127"/>
                  <a:gd name="T25" fmla="*/ 157 h 204"/>
                  <a:gd name="T26" fmla="*/ 13 w 127"/>
                  <a:gd name="T27" fmla="*/ 170 h 204"/>
                  <a:gd name="T28" fmla="*/ 18 w 127"/>
                  <a:gd name="T29" fmla="*/ 179 h 204"/>
                  <a:gd name="T30" fmla="*/ 26 w 127"/>
                  <a:gd name="T31" fmla="*/ 189 h 204"/>
                  <a:gd name="T32" fmla="*/ 35 w 127"/>
                  <a:gd name="T33" fmla="*/ 194 h 204"/>
                  <a:gd name="T34" fmla="*/ 46 w 127"/>
                  <a:gd name="T35" fmla="*/ 200 h 204"/>
                  <a:gd name="T36" fmla="*/ 58 w 127"/>
                  <a:gd name="T37" fmla="*/ 204 h 204"/>
                  <a:gd name="T38" fmla="*/ 71 w 127"/>
                  <a:gd name="T39" fmla="*/ 204 h 204"/>
                  <a:gd name="T40" fmla="*/ 71 w 127"/>
                  <a:gd name="T41" fmla="*/ 204 h 204"/>
                  <a:gd name="T42" fmla="*/ 84 w 127"/>
                  <a:gd name="T43" fmla="*/ 202 h 204"/>
                  <a:gd name="T44" fmla="*/ 95 w 127"/>
                  <a:gd name="T45" fmla="*/ 196 h 204"/>
                  <a:gd name="T46" fmla="*/ 104 w 127"/>
                  <a:gd name="T47" fmla="*/ 191 h 204"/>
                  <a:gd name="T48" fmla="*/ 114 w 127"/>
                  <a:gd name="T49" fmla="*/ 181 h 204"/>
                  <a:gd name="T50" fmla="*/ 119 w 127"/>
                  <a:gd name="T51" fmla="*/ 172 h 204"/>
                  <a:gd name="T52" fmla="*/ 125 w 127"/>
                  <a:gd name="T53" fmla="*/ 161 h 204"/>
                  <a:gd name="T54" fmla="*/ 127 w 127"/>
                  <a:gd name="T55" fmla="*/ 150 h 204"/>
                  <a:gd name="T56" fmla="*/ 127 w 127"/>
                  <a:gd name="T57" fmla="*/ 137 h 204"/>
                  <a:gd name="T58" fmla="*/ 121 w 127"/>
                  <a:gd name="T59" fmla="*/ 58 h 204"/>
                  <a:gd name="T60" fmla="*/ 121 w 127"/>
                  <a:gd name="T61" fmla="*/ 58 h 204"/>
                  <a:gd name="T62" fmla="*/ 119 w 127"/>
                  <a:gd name="T63" fmla="*/ 47 h 204"/>
                  <a:gd name="T64" fmla="*/ 114 w 127"/>
                  <a:gd name="T65" fmla="*/ 34 h 204"/>
                  <a:gd name="T66" fmla="*/ 108 w 127"/>
                  <a:gd name="T67" fmla="*/ 25 h 204"/>
                  <a:gd name="T68" fmla="*/ 101 w 127"/>
                  <a:gd name="T69" fmla="*/ 15 h 204"/>
                  <a:gd name="T70" fmla="*/ 91 w 127"/>
                  <a:gd name="T71" fmla="*/ 10 h 204"/>
                  <a:gd name="T72" fmla="*/ 80 w 127"/>
                  <a:gd name="T73" fmla="*/ 4 h 204"/>
                  <a:gd name="T74" fmla="*/ 69 w 127"/>
                  <a:gd name="T75" fmla="*/ 0 h 204"/>
                  <a:gd name="T76" fmla="*/ 56 w 127"/>
                  <a:gd name="T77" fmla="*/ 0 h 204"/>
                  <a:gd name="T78" fmla="*/ 56 w 127"/>
                  <a:gd name="T7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7" h="204">
                    <a:moveTo>
                      <a:pt x="56" y="0"/>
                    </a:moveTo>
                    <a:lnTo>
                      <a:pt x="56" y="0"/>
                    </a:lnTo>
                    <a:lnTo>
                      <a:pt x="43" y="2"/>
                    </a:lnTo>
                    <a:lnTo>
                      <a:pt x="32" y="8"/>
                    </a:lnTo>
                    <a:lnTo>
                      <a:pt x="22" y="13"/>
                    </a:lnTo>
                    <a:lnTo>
                      <a:pt x="13" y="23"/>
                    </a:lnTo>
                    <a:lnTo>
                      <a:pt x="7" y="32"/>
                    </a:lnTo>
                    <a:lnTo>
                      <a:pt x="4" y="43"/>
                    </a:lnTo>
                    <a:lnTo>
                      <a:pt x="0" y="54"/>
                    </a:lnTo>
                    <a:lnTo>
                      <a:pt x="0" y="68"/>
                    </a:lnTo>
                    <a:lnTo>
                      <a:pt x="5" y="146"/>
                    </a:lnTo>
                    <a:lnTo>
                      <a:pt x="5" y="146"/>
                    </a:lnTo>
                    <a:lnTo>
                      <a:pt x="7" y="157"/>
                    </a:lnTo>
                    <a:lnTo>
                      <a:pt x="13" y="170"/>
                    </a:lnTo>
                    <a:lnTo>
                      <a:pt x="18" y="179"/>
                    </a:lnTo>
                    <a:lnTo>
                      <a:pt x="26" y="189"/>
                    </a:lnTo>
                    <a:lnTo>
                      <a:pt x="35" y="194"/>
                    </a:lnTo>
                    <a:lnTo>
                      <a:pt x="46" y="200"/>
                    </a:lnTo>
                    <a:lnTo>
                      <a:pt x="58" y="204"/>
                    </a:lnTo>
                    <a:lnTo>
                      <a:pt x="71" y="204"/>
                    </a:lnTo>
                    <a:lnTo>
                      <a:pt x="71" y="204"/>
                    </a:lnTo>
                    <a:lnTo>
                      <a:pt x="84" y="202"/>
                    </a:lnTo>
                    <a:lnTo>
                      <a:pt x="95" y="196"/>
                    </a:lnTo>
                    <a:lnTo>
                      <a:pt x="104" y="191"/>
                    </a:lnTo>
                    <a:lnTo>
                      <a:pt x="114" y="181"/>
                    </a:lnTo>
                    <a:lnTo>
                      <a:pt x="119" y="172"/>
                    </a:lnTo>
                    <a:lnTo>
                      <a:pt x="125" y="161"/>
                    </a:lnTo>
                    <a:lnTo>
                      <a:pt x="127" y="150"/>
                    </a:lnTo>
                    <a:lnTo>
                      <a:pt x="127" y="137"/>
                    </a:lnTo>
                    <a:lnTo>
                      <a:pt x="121" y="58"/>
                    </a:lnTo>
                    <a:lnTo>
                      <a:pt x="121" y="58"/>
                    </a:lnTo>
                    <a:lnTo>
                      <a:pt x="119" y="47"/>
                    </a:lnTo>
                    <a:lnTo>
                      <a:pt x="114" y="34"/>
                    </a:lnTo>
                    <a:lnTo>
                      <a:pt x="108" y="25"/>
                    </a:lnTo>
                    <a:lnTo>
                      <a:pt x="101" y="15"/>
                    </a:lnTo>
                    <a:lnTo>
                      <a:pt x="91" y="10"/>
                    </a:lnTo>
                    <a:lnTo>
                      <a:pt x="80" y="4"/>
                    </a:lnTo>
                    <a:lnTo>
                      <a:pt x="69" y="0"/>
                    </a:lnTo>
                    <a:lnTo>
                      <a:pt x="56" y="0"/>
                    </a:lnTo>
                    <a:lnTo>
                      <a:pt x="56"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9" name="Freeform: Shape 57"/>
            <p:cNvSpPr/>
            <p:nvPr/>
          </p:nvSpPr>
          <p:spPr bwMode="auto">
            <a:xfrm>
              <a:off x="8674741" y="1719475"/>
              <a:ext cx="223473" cy="4109347"/>
            </a:xfrm>
            <a:custGeom>
              <a:avLst/>
              <a:gdLst>
                <a:gd name="T0" fmla="*/ 351 w 351"/>
                <a:gd name="T1" fmla="*/ 6436 h 6436"/>
                <a:gd name="T2" fmla="*/ 267 w 351"/>
                <a:gd name="T3" fmla="*/ 6436 h 6436"/>
                <a:gd name="T4" fmla="*/ 267 w 351"/>
                <a:gd name="T5" fmla="*/ 175 h 6436"/>
                <a:gd name="T6" fmla="*/ 267 w 351"/>
                <a:gd name="T7" fmla="*/ 175 h 6436"/>
                <a:gd name="T8" fmla="*/ 265 w 351"/>
                <a:gd name="T9" fmla="*/ 157 h 6436"/>
                <a:gd name="T10" fmla="*/ 259 w 351"/>
                <a:gd name="T11" fmla="*/ 140 h 6436"/>
                <a:gd name="T12" fmla="*/ 252 w 351"/>
                <a:gd name="T13" fmla="*/ 123 h 6436"/>
                <a:gd name="T14" fmla="*/ 241 w 351"/>
                <a:gd name="T15" fmla="*/ 110 h 6436"/>
                <a:gd name="T16" fmla="*/ 226 w 351"/>
                <a:gd name="T17" fmla="*/ 99 h 6436"/>
                <a:gd name="T18" fmla="*/ 211 w 351"/>
                <a:gd name="T19" fmla="*/ 90 h 6436"/>
                <a:gd name="T20" fmla="*/ 194 w 351"/>
                <a:gd name="T21" fmla="*/ 86 h 6436"/>
                <a:gd name="T22" fmla="*/ 175 w 351"/>
                <a:gd name="T23" fmla="*/ 84 h 6436"/>
                <a:gd name="T24" fmla="*/ 175 w 351"/>
                <a:gd name="T25" fmla="*/ 84 h 6436"/>
                <a:gd name="T26" fmla="*/ 157 w 351"/>
                <a:gd name="T27" fmla="*/ 86 h 6436"/>
                <a:gd name="T28" fmla="*/ 140 w 351"/>
                <a:gd name="T29" fmla="*/ 90 h 6436"/>
                <a:gd name="T30" fmla="*/ 123 w 351"/>
                <a:gd name="T31" fmla="*/ 99 h 6436"/>
                <a:gd name="T32" fmla="*/ 110 w 351"/>
                <a:gd name="T33" fmla="*/ 110 h 6436"/>
                <a:gd name="T34" fmla="*/ 99 w 351"/>
                <a:gd name="T35" fmla="*/ 123 h 6436"/>
                <a:gd name="T36" fmla="*/ 89 w 351"/>
                <a:gd name="T37" fmla="*/ 140 h 6436"/>
                <a:gd name="T38" fmla="*/ 84 w 351"/>
                <a:gd name="T39" fmla="*/ 157 h 6436"/>
                <a:gd name="T40" fmla="*/ 82 w 351"/>
                <a:gd name="T41" fmla="*/ 175 h 6436"/>
                <a:gd name="T42" fmla="*/ 82 w 351"/>
                <a:gd name="T43" fmla="*/ 6436 h 6436"/>
                <a:gd name="T44" fmla="*/ 0 w 351"/>
                <a:gd name="T45" fmla="*/ 6436 h 6436"/>
                <a:gd name="T46" fmla="*/ 0 w 351"/>
                <a:gd name="T47" fmla="*/ 175 h 6436"/>
                <a:gd name="T48" fmla="*/ 0 w 351"/>
                <a:gd name="T49" fmla="*/ 175 h 6436"/>
                <a:gd name="T50" fmla="*/ 2 w 351"/>
                <a:gd name="T51" fmla="*/ 157 h 6436"/>
                <a:gd name="T52" fmla="*/ 4 w 351"/>
                <a:gd name="T53" fmla="*/ 140 h 6436"/>
                <a:gd name="T54" fmla="*/ 7 w 351"/>
                <a:gd name="T55" fmla="*/ 123 h 6436"/>
                <a:gd name="T56" fmla="*/ 13 w 351"/>
                <a:gd name="T57" fmla="*/ 108 h 6436"/>
                <a:gd name="T58" fmla="*/ 20 w 351"/>
                <a:gd name="T59" fmla="*/ 91 h 6436"/>
                <a:gd name="T60" fmla="*/ 30 w 351"/>
                <a:gd name="T61" fmla="*/ 78 h 6436"/>
                <a:gd name="T62" fmla="*/ 39 w 351"/>
                <a:gd name="T63" fmla="*/ 63 h 6436"/>
                <a:gd name="T64" fmla="*/ 52 w 351"/>
                <a:gd name="T65" fmla="*/ 52 h 6436"/>
                <a:gd name="T66" fmla="*/ 63 w 351"/>
                <a:gd name="T67" fmla="*/ 41 h 6436"/>
                <a:gd name="T68" fmla="*/ 76 w 351"/>
                <a:gd name="T69" fmla="*/ 30 h 6436"/>
                <a:gd name="T70" fmla="*/ 91 w 351"/>
                <a:gd name="T71" fmla="*/ 22 h 6436"/>
                <a:gd name="T72" fmla="*/ 106 w 351"/>
                <a:gd name="T73" fmla="*/ 15 h 6436"/>
                <a:gd name="T74" fmla="*/ 123 w 351"/>
                <a:gd name="T75" fmla="*/ 9 h 6436"/>
                <a:gd name="T76" fmla="*/ 140 w 351"/>
                <a:gd name="T77" fmla="*/ 4 h 6436"/>
                <a:gd name="T78" fmla="*/ 157 w 351"/>
                <a:gd name="T79" fmla="*/ 2 h 6436"/>
                <a:gd name="T80" fmla="*/ 175 w 351"/>
                <a:gd name="T81" fmla="*/ 0 h 6436"/>
                <a:gd name="T82" fmla="*/ 175 w 351"/>
                <a:gd name="T83" fmla="*/ 0 h 6436"/>
                <a:gd name="T84" fmla="*/ 192 w 351"/>
                <a:gd name="T85" fmla="*/ 2 h 6436"/>
                <a:gd name="T86" fmla="*/ 211 w 351"/>
                <a:gd name="T87" fmla="*/ 4 h 6436"/>
                <a:gd name="T88" fmla="*/ 228 w 351"/>
                <a:gd name="T89" fmla="*/ 9 h 6436"/>
                <a:gd name="T90" fmla="*/ 242 w 351"/>
                <a:gd name="T91" fmla="*/ 15 h 6436"/>
                <a:gd name="T92" fmla="*/ 257 w 351"/>
                <a:gd name="T93" fmla="*/ 22 h 6436"/>
                <a:gd name="T94" fmla="*/ 272 w 351"/>
                <a:gd name="T95" fmla="*/ 30 h 6436"/>
                <a:gd name="T96" fmla="*/ 285 w 351"/>
                <a:gd name="T97" fmla="*/ 41 h 6436"/>
                <a:gd name="T98" fmla="*/ 298 w 351"/>
                <a:gd name="T99" fmla="*/ 52 h 6436"/>
                <a:gd name="T100" fmla="*/ 310 w 351"/>
                <a:gd name="T101" fmla="*/ 63 h 6436"/>
                <a:gd name="T102" fmla="*/ 319 w 351"/>
                <a:gd name="T103" fmla="*/ 78 h 6436"/>
                <a:gd name="T104" fmla="*/ 328 w 351"/>
                <a:gd name="T105" fmla="*/ 91 h 6436"/>
                <a:gd name="T106" fmla="*/ 336 w 351"/>
                <a:gd name="T107" fmla="*/ 108 h 6436"/>
                <a:gd name="T108" fmla="*/ 341 w 351"/>
                <a:gd name="T109" fmla="*/ 123 h 6436"/>
                <a:gd name="T110" fmla="*/ 347 w 351"/>
                <a:gd name="T111" fmla="*/ 140 h 6436"/>
                <a:gd name="T112" fmla="*/ 349 w 351"/>
                <a:gd name="T113" fmla="*/ 157 h 6436"/>
                <a:gd name="T114" fmla="*/ 351 w 351"/>
                <a:gd name="T115" fmla="*/ 175 h 6436"/>
                <a:gd name="T116" fmla="*/ 351 w 351"/>
                <a:gd name="T117" fmla="*/ 6436 h 6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1" h="6436">
                  <a:moveTo>
                    <a:pt x="351" y="6436"/>
                  </a:moveTo>
                  <a:lnTo>
                    <a:pt x="267" y="6436"/>
                  </a:lnTo>
                  <a:lnTo>
                    <a:pt x="267" y="175"/>
                  </a:lnTo>
                  <a:lnTo>
                    <a:pt x="267" y="175"/>
                  </a:lnTo>
                  <a:lnTo>
                    <a:pt x="265" y="157"/>
                  </a:lnTo>
                  <a:lnTo>
                    <a:pt x="259" y="140"/>
                  </a:lnTo>
                  <a:lnTo>
                    <a:pt x="252" y="123"/>
                  </a:lnTo>
                  <a:lnTo>
                    <a:pt x="241" y="110"/>
                  </a:lnTo>
                  <a:lnTo>
                    <a:pt x="226" y="99"/>
                  </a:lnTo>
                  <a:lnTo>
                    <a:pt x="211" y="90"/>
                  </a:lnTo>
                  <a:lnTo>
                    <a:pt x="194" y="86"/>
                  </a:lnTo>
                  <a:lnTo>
                    <a:pt x="175" y="84"/>
                  </a:lnTo>
                  <a:lnTo>
                    <a:pt x="175" y="84"/>
                  </a:lnTo>
                  <a:lnTo>
                    <a:pt x="157" y="86"/>
                  </a:lnTo>
                  <a:lnTo>
                    <a:pt x="140" y="90"/>
                  </a:lnTo>
                  <a:lnTo>
                    <a:pt x="123" y="99"/>
                  </a:lnTo>
                  <a:lnTo>
                    <a:pt x="110" y="110"/>
                  </a:lnTo>
                  <a:lnTo>
                    <a:pt x="99" y="123"/>
                  </a:lnTo>
                  <a:lnTo>
                    <a:pt x="89" y="140"/>
                  </a:lnTo>
                  <a:lnTo>
                    <a:pt x="84" y="157"/>
                  </a:lnTo>
                  <a:lnTo>
                    <a:pt x="82" y="175"/>
                  </a:lnTo>
                  <a:lnTo>
                    <a:pt x="82" y="6436"/>
                  </a:lnTo>
                  <a:lnTo>
                    <a:pt x="0" y="6436"/>
                  </a:lnTo>
                  <a:lnTo>
                    <a:pt x="0" y="175"/>
                  </a:lnTo>
                  <a:lnTo>
                    <a:pt x="0" y="175"/>
                  </a:lnTo>
                  <a:lnTo>
                    <a:pt x="2" y="157"/>
                  </a:lnTo>
                  <a:lnTo>
                    <a:pt x="4" y="140"/>
                  </a:lnTo>
                  <a:lnTo>
                    <a:pt x="7" y="123"/>
                  </a:lnTo>
                  <a:lnTo>
                    <a:pt x="13" y="108"/>
                  </a:lnTo>
                  <a:lnTo>
                    <a:pt x="20" y="91"/>
                  </a:lnTo>
                  <a:lnTo>
                    <a:pt x="30" y="78"/>
                  </a:lnTo>
                  <a:lnTo>
                    <a:pt x="39" y="63"/>
                  </a:lnTo>
                  <a:lnTo>
                    <a:pt x="52" y="52"/>
                  </a:lnTo>
                  <a:lnTo>
                    <a:pt x="63" y="41"/>
                  </a:lnTo>
                  <a:lnTo>
                    <a:pt x="76" y="30"/>
                  </a:lnTo>
                  <a:lnTo>
                    <a:pt x="91" y="22"/>
                  </a:lnTo>
                  <a:lnTo>
                    <a:pt x="106" y="15"/>
                  </a:lnTo>
                  <a:lnTo>
                    <a:pt x="123" y="9"/>
                  </a:lnTo>
                  <a:lnTo>
                    <a:pt x="140" y="4"/>
                  </a:lnTo>
                  <a:lnTo>
                    <a:pt x="157" y="2"/>
                  </a:lnTo>
                  <a:lnTo>
                    <a:pt x="175" y="0"/>
                  </a:lnTo>
                  <a:lnTo>
                    <a:pt x="175" y="0"/>
                  </a:lnTo>
                  <a:lnTo>
                    <a:pt x="192" y="2"/>
                  </a:lnTo>
                  <a:lnTo>
                    <a:pt x="211" y="4"/>
                  </a:lnTo>
                  <a:lnTo>
                    <a:pt x="228" y="9"/>
                  </a:lnTo>
                  <a:lnTo>
                    <a:pt x="242" y="15"/>
                  </a:lnTo>
                  <a:lnTo>
                    <a:pt x="257" y="22"/>
                  </a:lnTo>
                  <a:lnTo>
                    <a:pt x="272" y="30"/>
                  </a:lnTo>
                  <a:lnTo>
                    <a:pt x="285" y="41"/>
                  </a:lnTo>
                  <a:lnTo>
                    <a:pt x="298" y="52"/>
                  </a:lnTo>
                  <a:lnTo>
                    <a:pt x="310" y="63"/>
                  </a:lnTo>
                  <a:lnTo>
                    <a:pt x="319" y="78"/>
                  </a:lnTo>
                  <a:lnTo>
                    <a:pt x="328" y="91"/>
                  </a:lnTo>
                  <a:lnTo>
                    <a:pt x="336" y="108"/>
                  </a:lnTo>
                  <a:lnTo>
                    <a:pt x="341" y="123"/>
                  </a:lnTo>
                  <a:lnTo>
                    <a:pt x="347" y="140"/>
                  </a:lnTo>
                  <a:lnTo>
                    <a:pt x="349" y="157"/>
                  </a:lnTo>
                  <a:lnTo>
                    <a:pt x="351" y="175"/>
                  </a:lnTo>
                  <a:lnTo>
                    <a:pt x="351" y="6436"/>
                  </a:lnTo>
                  <a:close/>
                </a:path>
              </a:pathLst>
            </a:custGeom>
            <a:solidFill>
              <a:schemeClr val="tx2"/>
            </a:solidFill>
            <a:ln w="9525">
              <a:noFill/>
              <a:round/>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0" name="Group 58"/>
            <p:cNvGrpSpPr/>
            <p:nvPr/>
          </p:nvGrpSpPr>
          <p:grpSpPr>
            <a:xfrm>
              <a:off x="10142528" y="3763585"/>
              <a:ext cx="548770" cy="474713"/>
              <a:chOff x="6620815" y="3930208"/>
              <a:chExt cx="548770" cy="474713"/>
            </a:xfrm>
          </p:grpSpPr>
          <p:sp>
            <p:nvSpPr>
              <p:cNvPr id="53" name="Freeform: Shape 59"/>
              <p:cNvSpPr/>
              <p:nvPr/>
            </p:nvSpPr>
            <p:spPr bwMode="auto">
              <a:xfrm>
                <a:off x="6620815" y="3930208"/>
                <a:ext cx="548770" cy="474713"/>
              </a:xfrm>
              <a:custGeom>
                <a:avLst/>
                <a:gdLst>
                  <a:gd name="T0" fmla="*/ 730 w 741"/>
                  <a:gd name="T1" fmla="*/ 232 h 641"/>
                  <a:gd name="T2" fmla="*/ 721 w 741"/>
                  <a:gd name="T3" fmla="*/ 205 h 641"/>
                  <a:gd name="T4" fmla="*/ 709 w 741"/>
                  <a:gd name="T5" fmla="*/ 180 h 641"/>
                  <a:gd name="T6" fmla="*/ 679 w 741"/>
                  <a:gd name="T7" fmla="*/ 134 h 641"/>
                  <a:gd name="T8" fmla="*/ 640 w 741"/>
                  <a:gd name="T9" fmla="*/ 94 h 641"/>
                  <a:gd name="T10" fmla="*/ 596 w 741"/>
                  <a:gd name="T11" fmla="*/ 63 h 641"/>
                  <a:gd name="T12" fmla="*/ 546 w 741"/>
                  <a:gd name="T13" fmla="*/ 37 h 641"/>
                  <a:gd name="T14" fmla="*/ 493 w 741"/>
                  <a:gd name="T15" fmla="*/ 19 h 641"/>
                  <a:gd name="T16" fmla="*/ 438 w 741"/>
                  <a:gd name="T17" fmla="*/ 6 h 641"/>
                  <a:gd name="T18" fmla="*/ 383 w 741"/>
                  <a:gd name="T19" fmla="*/ 0 h 641"/>
                  <a:gd name="T20" fmla="*/ 364 w 741"/>
                  <a:gd name="T21" fmla="*/ 0 h 641"/>
                  <a:gd name="T22" fmla="*/ 326 w 741"/>
                  <a:gd name="T23" fmla="*/ 1 h 641"/>
                  <a:gd name="T24" fmla="*/ 273 w 741"/>
                  <a:gd name="T25" fmla="*/ 9 h 641"/>
                  <a:gd name="T26" fmla="*/ 206 w 741"/>
                  <a:gd name="T27" fmla="*/ 27 h 641"/>
                  <a:gd name="T28" fmla="*/ 145 w 741"/>
                  <a:gd name="T29" fmla="*/ 56 h 641"/>
                  <a:gd name="T30" fmla="*/ 105 w 741"/>
                  <a:gd name="T31" fmla="*/ 84 h 641"/>
                  <a:gd name="T32" fmla="*/ 82 w 741"/>
                  <a:gd name="T33" fmla="*/ 104 h 641"/>
                  <a:gd name="T34" fmla="*/ 61 w 741"/>
                  <a:gd name="T35" fmla="*/ 127 h 641"/>
                  <a:gd name="T36" fmla="*/ 43 w 741"/>
                  <a:gd name="T37" fmla="*/ 151 h 641"/>
                  <a:gd name="T38" fmla="*/ 27 w 741"/>
                  <a:gd name="T39" fmla="*/ 178 h 641"/>
                  <a:gd name="T40" fmla="*/ 16 w 741"/>
                  <a:gd name="T41" fmla="*/ 205 h 641"/>
                  <a:gd name="T42" fmla="*/ 6 w 741"/>
                  <a:gd name="T43" fmla="*/ 233 h 641"/>
                  <a:gd name="T44" fmla="*/ 1 w 741"/>
                  <a:gd name="T45" fmla="*/ 263 h 641"/>
                  <a:gd name="T46" fmla="*/ 0 w 741"/>
                  <a:gd name="T47" fmla="*/ 278 h 641"/>
                  <a:gd name="T48" fmla="*/ 2 w 741"/>
                  <a:gd name="T49" fmla="*/ 333 h 641"/>
                  <a:gd name="T50" fmla="*/ 16 w 741"/>
                  <a:gd name="T51" fmla="*/ 381 h 641"/>
                  <a:gd name="T52" fmla="*/ 37 w 741"/>
                  <a:gd name="T53" fmla="*/ 425 h 641"/>
                  <a:gd name="T54" fmla="*/ 65 w 741"/>
                  <a:gd name="T55" fmla="*/ 463 h 641"/>
                  <a:gd name="T56" fmla="*/ 100 w 741"/>
                  <a:gd name="T57" fmla="*/ 495 h 641"/>
                  <a:gd name="T58" fmla="*/ 139 w 741"/>
                  <a:gd name="T59" fmla="*/ 523 h 641"/>
                  <a:gd name="T60" fmla="*/ 181 w 741"/>
                  <a:gd name="T61" fmla="*/ 545 h 641"/>
                  <a:gd name="T62" fmla="*/ 226 w 741"/>
                  <a:gd name="T63" fmla="*/ 564 h 641"/>
                  <a:gd name="T64" fmla="*/ 244 w 741"/>
                  <a:gd name="T65" fmla="*/ 570 h 641"/>
                  <a:gd name="T66" fmla="*/ 283 w 741"/>
                  <a:gd name="T67" fmla="*/ 577 h 641"/>
                  <a:gd name="T68" fmla="*/ 324 w 741"/>
                  <a:gd name="T69" fmla="*/ 582 h 641"/>
                  <a:gd name="T70" fmla="*/ 385 w 741"/>
                  <a:gd name="T71" fmla="*/ 584 h 641"/>
                  <a:gd name="T72" fmla="*/ 462 w 741"/>
                  <a:gd name="T73" fmla="*/ 576 h 641"/>
                  <a:gd name="T74" fmla="*/ 527 w 741"/>
                  <a:gd name="T75" fmla="*/ 563 h 641"/>
                  <a:gd name="T76" fmla="*/ 561 w 741"/>
                  <a:gd name="T77" fmla="*/ 587 h 641"/>
                  <a:gd name="T78" fmla="*/ 593 w 741"/>
                  <a:gd name="T79" fmla="*/ 608 h 641"/>
                  <a:gd name="T80" fmla="*/ 630 w 741"/>
                  <a:gd name="T81" fmla="*/ 626 h 641"/>
                  <a:gd name="T82" fmla="*/ 680 w 741"/>
                  <a:gd name="T83" fmla="*/ 641 h 641"/>
                  <a:gd name="T84" fmla="*/ 660 w 741"/>
                  <a:gd name="T85" fmla="*/ 591 h 641"/>
                  <a:gd name="T86" fmla="*/ 653 w 741"/>
                  <a:gd name="T87" fmla="*/ 561 h 641"/>
                  <a:gd name="T88" fmla="*/ 652 w 741"/>
                  <a:gd name="T89" fmla="*/ 544 h 641"/>
                  <a:gd name="T90" fmla="*/ 654 w 741"/>
                  <a:gd name="T91" fmla="*/ 526 h 641"/>
                  <a:gd name="T92" fmla="*/ 662 w 741"/>
                  <a:gd name="T93" fmla="*/ 508 h 641"/>
                  <a:gd name="T94" fmla="*/ 684 w 741"/>
                  <a:gd name="T95" fmla="*/ 474 h 641"/>
                  <a:gd name="T96" fmla="*/ 695 w 741"/>
                  <a:gd name="T97" fmla="*/ 458 h 641"/>
                  <a:gd name="T98" fmla="*/ 714 w 741"/>
                  <a:gd name="T99" fmla="*/ 427 h 641"/>
                  <a:gd name="T100" fmla="*/ 727 w 741"/>
                  <a:gd name="T101" fmla="*/ 396 h 641"/>
                  <a:gd name="T102" fmla="*/ 736 w 741"/>
                  <a:gd name="T103" fmla="*/ 366 h 641"/>
                  <a:gd name="T104" fmla="*/ 740 w 741"/>
                  <a:gd name="T105" fmla="*/ 337 h 641"/>
                  <a:gd name="T106" fmla="*/ 741 w 741"/>
                  <a:gd name="T107" fmla="*/ 307 h 641"/>
                  <a:gd name="T108" fmla="*/ 736 w 741"/>
                  <a:gd name="T109" fmla="*/ 262 h 641"/>
                  <a:gd name="T110" fmla="*/ 730 w 741"/>
                  <a:gd name="T111" fmla="*/ 232 h 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41" h="641">
                    <a:moveTo>
                      <a:pt x="730" y="232"/>
                    </a:moveTo>
                    <a:lnTo>
                      <a:pt x="730" y="232"/>
                    </a:lnTo>
                    <a:lnTo>
                      <a:pt x="726" y="219"/>
                    </a:lnTo>
                    <a:lnTo>
                      <a:pt x="721" y="205"/>
                    </a:lnTo>
                    <a:lnTo>
                      <a:pt x="715" y="192"/>
                    </a:lnTo>
                    <a:lnTo>
                      <a:pt x="709" y="180"/>
                    </a:lnTo>
                    <a:lnTo>
                      <a:pt x="695" y="155"/>
                    </a:lnTo>
                    <a:lnTo>
                      <a:pt x="679" y="134"/>
                    </a:lnTo>
                    <a:lnTo>
                      <a:pt x="660" y="113"/>
                    </a:lnTo>
                    <a:lnTo>
                      <a:pt x="640" y="94"/>
                    </a:lnTo>
                    <a:lnTo>
                      <a:pt x="619" y="78"/>
                    </a:lnTo>
                    <a:lnTo>
                      <a:pt x="596" y="63"/>
                    </a:lnTo>
                    <a:lnTo>
                      <a:pt x="571" y="50"/>
                    </a:lnTo>
                    <a:lnTo>
                      <a:pt x="546" y="37"/>
                    </a:lnTo>
                    <a:lnTo>
                      <a:pt x="520" y="27"/>
                    </a:lnTo>
                    <a:lnTo>
                      <a:pt x="493" y="19"/>
                    </a:lnTo>
                    <a:lnTo>
                      <a:pt x="465" y="11"/>
                    </a:lnTo>
                    <a:lnTo>
                      <a:pt x="438" y="6"/>
                    </a:lnTo>
                    <a:lnTo>
                      <a:pt x="411" y="2"/>
                    </a:lnTo>
                    <a:lnTo>
                      <a:pt x="383" y="0"/>
                    </a:lnTo>
                    <a:lnTo>
                      <a:pt x="383" y="0"/>
                    </a:lnTo>
                    <a:lnTo>
                      <a:pt x="364" y="0"/>
                    </a:lnTo>
                    <a:lnTo>
                      <a:pt x="345" y="0"/>
                    </a:lnTo>
                    <a:lnTo>
                      <a:pt x="326" y="1"/>
                    </a:lnTo>
                    <a:lnTo>
                      <a:pt x="309" y="2"/>
                    </a:lnTo>
                    <a:lnTo>
                      <a:pt x="273" y="9"/>
                    </a:lnTo>
                    <a:lnTo>
                      <a:pt x="238" y="16"/>
                    </a:lnTo>
                    <a:lnTo>
                      <a:pt x="206" y="27"/>
                    </a:lnTo>
                    <a:lnTo>
                      <a:pt x="175" y="41"/>
                    </a:lnTo>
                    <a:lnTo>
                      <a:pt x="145" y="56"/>
                    </a:lnTo>
                    <a:lnTo>
                      <a:pt x="118" y="75"/>
                    </a:lnTo>
                    <a:lnTo>
                      <a:pt x="105" y="84"/>
                    </a:lnTo>
                    <a:lnTo>
                      <a:pt x="93" y="94"/>
                    </a:lnTo>
                    <a:lnTo>
                      <a:pt x="82" y="104"/>
                    </a:lnTo>
                    <a:lnTo>
                      <a:pt x="70" y="115"/>
                    </a:lnTo>
                    <a:lnTo>
                      <a:pt x="61" y="127"/>
                    </a:lnTo>
                    <a:lnTo>
                      <a:pt x="52" y="139"/>
                    </a:lnTo>
                    <a:lnTo>
                      <a:pt x="43" y="151"/>
                    </a:lnTo>
                    <a:lnTo>
                      <a:pt x="34" y="164"/>
                    </a:lnTo>
                    <a:lnTo>
                      <a:pt x="27" y="178"/>
                    </a:lnTo>
                    <a:lnTo>
                      <a:pt x="21" y="191"/>
                    </a:lnTo>
                    <a:lnTo>
                      <a:pt x="16" y="205"/>
                    </a:lnTo>
                    <a:lnTo>
                      <a:pt x="11" y="219"/>
                    </a:lnTo>
                    <a:lnTo>
                      <a:pt x="6" y="233"/>
                    </a:lnTo>
                    <a:lnTo>
                      <a:pt x="3" y="248"/>
                    </a:lnTo>
                    <a:lnTo>
                      <a:pt x="1" y="263"/>
                    </a:lnTo>
                    <a:lnTo>
                      <a:pt x="0" y="278"/>
                    </a:lnTo>
                    <a:lnTo>
                      <a:pt x="0" y="278"/>
                    </a:lnTo>
                    <a:lnTo>
                      <a:pt x="0" y="305"/>
                    </a:lnTo>
                    <a:lnTo>
                      <a:pt x="2" y="333"/>
                    </a:lnTo>
                    <a:lnTo>
                      <a:pt x="8" y="358"/>
                    </a:lnTo>
                    <a:lnTo>
                      <a:pt x="16" y="381"/>
                    </a:lnTo>
                    <a:lnTo>
                      <a:pt x="26" y="404"/>
                    </a:lnTo>
                    <a:lnTo>
                      <a:pt x="37" y="425"/>
                    </a:lnTo>
                    <a:lnTo>
                      <a:pt x="51" y="445"/>
                    </a:lnTo>
                    <a:lnTo>
                      <a:pt x="65" y="463"/>
                    </a:lnTo>
                    <a:lnTo>
                      <a:pt x="82" y="479"/>
                    </a:lnTo>
                    <a:lnTo>
                      <a:pt x="100" y="495"/>
                    </a:lnTo>
                    <a:lnTo>
                      <a:pt x="119" y="510"/>
                    </a:lnTo>
                    <a:lnTo>
                      <a:pt x="139" y="523"/>
                    </a:lnTo>
                    <a:lnTo>
                      <a:pt x="160" y="535"/>
                    </a:lnTo>
                    <a:lnTo>
                      <a:pt x="181" y="545"/>
                    </a:lnTo>
                    <a:lnTo>
                      <a:pt x="203" y="555"/>
                    </a:lnTo>
                    <a:lnTo>
                      <a:pt x="226" y="564"/>
                    </a:lnTo>
                    <a:lnTo>
                      <a:pt x="226" y="564"/>
                    </a:lnTo>
                    <a:lnTo>
                      <a:pt x="244" y="570"/>
                    </a:lnTo>
                    <a:lnTo>
                      <a:pt x="263" y="574"/>
                    </a:lnTo>
                    <a:lnTo>
                      <a:pt x="283" y="577"/>
                    </a:lnTo>
                    <a:lnTo>
                      <a:pt x="304" y="581"/>
                    </a:lnTo>
                    <a:lnTo>
                      <a:pt x="324" y="582"/>
                    </a:lnTo>
                    <a:lnTo>
                      <a:pt x="344" y="584"/>
                    </a:lnTo>
                    <a:lnTo>
                      <a:pt x="385" y="584"/>
                    </a:lnTo>
                    <a:lnTo>
                      <a:pt x="424" y="581"/>
                    </a:lnTo>
                    <a:lnTo>
                      <a:pt x="462" y="576"/>
                    </a:lnTo>
                    <a:lnTo>
                      <a:pt x="496" y="570"/>
                    </a:lnTo>
                    <a:lnTo>
                      <a:pt x="527" y="563"/>
                    </a:lnTo>
                    <a:lnTo>
                      <a:pt x="527" y="563"/>
                    </a:lnTo>
                    <a:lnTo>
                      <a:pt x="561" y="587"/>
                    </a:lnTo>
                    <a:lnTo>
                      <a:pt x="577" y="597"/>
                    </a:lnTo>
                    <a:lnTo>
                      <a:pt x="593" y="608"/>
                    </a:lnTo>
                    <a:lnTo>
                      <a:pt x="611" y="617"/>
                    </a:lnTo>
                    <a:lnTo>
                      <a:pt x="630" y="626"/>
                    </a:lnTo>
                    <a:lnTo>
                      <a:pt x="654" y="635"/>
                    </a:lnTo>
                    <a:lnTo>
                      <a:pt x="680" y="641"/>
                    </a:lnTo>
                    <a:lnTo>
                      <a:pt x="680" y="641"/>
                    </a:lnTo>
                    <a:lnTo>
                      <a:pt x="660" y="591"/>
                    </a:lnTo>
                    <a:lnTo>
                      <a:pt x="654" y="571"/>
                    </a:lnTo>
                    <a:lnTo>
                      <a:pt x="653" y="561"/>
                    </a:lnTo>
                    <a:lnTo>
                      <a:pt x="652" y="553"/>
                    </a:lnTo>
                    <a:lnTo>
                      <a:pt x="652" y="544"/>
                    </a:lnTo>
                    <a:lnTo>
                      <a:pt x="652" y="535"/>
                    </a:lnTo>
                    <a:lnTo>
                      <a:pt x="654" y="526"/>
                    </a:lnTo>
                    <a:lnTo>
                      <a:pt x="657" y="518"/>
                    </a:lnTo>
                    <a:lnTo>
                      <a:pt x="662" y="508"/>
                    </a:lnTo>
                    <a:lnTo>
                      <a:pt x="668" y="498"/>
                    </a:lnTo>
                    <a:lnTo>
                      <a:pt x="684" y="474"/>
                    </a:lnTo>
                    <a:lnTo>
                      <a:pt x="684" y="474"/>
                    </a:lnTo>
                    <a:lnTo>
                      <a:pt x="695" y="458"/>
                    </a:lnTo>
                    <a:lnTo>
                      <a:pt x="705" y="442"/>
                    </a:lnTo>
                    <a:lnTo>
                      <a:pt x="714" y="427"/>
                    </a:lnTo>
                    <a:lnTo>
                      <a:pt x="721" y="411"/>
                    </a:lnTo>
                    <a:lnTo>
                      <a:pt x="727" y="396"/>
                    </a:lnTo>
                    <a:lnTo>
                      <a:pt x="732" y="381"/>
                    </a:lnTo>
                    <a:lnTo>
                      <a:pt x="736" y="366"/>
                    </a:lnTo>
                    <a:lnTo>
                      <a:pt x="739" y="351"/>
                    </a:lnTo>
                    <a:lnTo>
                      <a:pt x="740" y="337"/>
                    </a:lnTo>
                    <a:lnTo>
                      <a:pt x="741" y="322"/>
                    </a:lnTo>
                    <a:lnTo>
                      <a:pt x="741" y="307"/>
                    </a:lnTo>
                    <a:lnTo>
                      <a:pt x="740" y="292"/>
                    </a:lnTo>
                    <a:lnTo>
                      <a:pt x="736" y="262"/>
                    </a:lnTo>
                    <a:lnTo>
                      <a:pt x="730" y="232"/>
                    </a:lnTo>
                    <a:lnTo>
                      <a:pt x="730" y="232"/>
                    </a:lnTo>
                    <a:close/>
                  </a:path>
                </a:pathLst>
              </a:custGeom>
              <a:solidFill>
                <a:schemeClr val="tx2"/>
              </a:solidFill>
              <a:ln>
                <a:noFill/>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4" name="Group 60"/>
              <p:cNvGrpSpPr/>
              <p:nvPr/>
            </p:nvGrpSpPr>
            <p:grpSpPr>
              <a:xfrm>
                <a:off x="6789651" y="3985752"/>
                <a:ext cx="217730" cy="331040"/>
                <a:chOff x="7672388" y="5945188"/>
                <a:chExt cx="466725" cy="709613"/>
              </a:xfrm>
            </p:grpSpPr>
            <p:sp>
              <p:nvSpPr>
                <p:cNvPr id="55" name="Freeform: Shape 61"/>
                <p:cNvSpPr/>
                <p:nvPr/>
              </p:nvSpPr>
              <p:spPr bwMode="auto">
                <a:xfrm>
                  <a:off x="7827963" y="6513513"/>
                  <a:ext cx="139700" cy="141288"/>
                </a:xfrm>
                <a:custGeom>
                  <a:avLst/>
                  <a:gdLst>
                    <a:gd name="T0" fmla="*/ 76 w 88"/>
                    <a:gd name="T1" fmla="*/ 76 h 89"/>
                    <a:gd name="T2" fmla="*/ 76 w 88"/>
                    <a:gd name="T3" fmla="*/ 76 h 89"/>
                    <a:gd name="T4" fmla="*/ 70 w 88"/>
                    <a:gd name="T5" fmla="*/ 81 h 89"/>
                    <a:gd name="T6" fmla="*/ 62 w 88"/>
                    <a:gd name="T7" fmla="*/ 85 h 89"/>
                    <a:gd name="T8" fmla="*/ 54 w 88"/>
                    <a:gd name="T9" fmla="*/ 87 h 89"/>
                    <a:gd name="T10" fmla="*/ 45 w 88"/>
                    <a:gd name="T11" fmla="*/ 89 h 89"/>
                    <a:gd name="T12" fmla="*/ 45 w 88"/>
                    <a:gd name="T13" fmla="*/ 89 h 89"/>
                    <a:gd name="T14" fmla="*/ 36 w 88"/>
                    <a:gd name="T15" fmla="*/ 87 h 89"/>
                    <a:gd name="T16" fmla="*/ 29 w 88"/>
                    <a:gd name="T17" fmla="*/ 86 h 89"/>
                    <a:gd name="T18" fmla="*/ 21 w 88"/>
                    <a:gd name="T19" fmla="*/ 82 h 89"/>
                    <a:gd name="T20" fmla="*/ 14 w 88"/>
                    <a:gd name="T21" fmla="*/ 77 h 89"/>
                    <a:gd name="T22" fmla="*/ 14 w 88"/>
                    <a:gd name="T23" fmla="*/ 77 h 89"/>
                    <a:gd name="T24" fmla="*/ 8 w 88"/>
                    <a:gd name="T25" fmla="*/ 71 h 89"/>
                    <a:gd name="T26" fmla="*/ 4 w 88"/>
                    <a:gd name="T27" fmla="*/ 64 h 89"/>
                    <a:gd name="T28" fmla="*/ 2 w 88"/>
                    <a:gd name="T29" fmla="*/ 55 h 89"/>
                    <a:gd name="T30" fmla="*/ 0 w 88"/>
                    <a:gd name="T31" fmla="*/ 45 h 89"/>
                    <a:gd name="T32" fmla="*/ 0 w 88"/>
                    <a:gd name="T33" fmla="*/ 45 h 89"/>
                    <a:gd name="T34" fmla="*/ 0 w 88"/>
                    <a:gd name="T35" fmla="*/ 36 h 89"/>
                    <a:gd name="T36" fmla="*/ 3 w 88"/>
                    <a:gd name="T37" fmla="*/ 28 h 89"/>
                    <a:gd name="T38" fmla="*/ 6 w 88"/>
                    <a:gd name="T39" fmla="*/ 20 h 89"/>
                    <a:gd name="T40" fmla="*/ 13 w 88"/>
                    <a:gd name="T41" fmla="*/ 13 h 89"/>
                    <a:gd name="T42" fmla="*/ 13 w 88"/>
                    <a:gd name="T43" fmla="*/ 13 h 89"/>
                    <a:gd name="T44" fmla="*/ 19 w 88"/>
                    <a:gd name="T45" fmla="*/ 8 h 89"/>
                    <a:gd name="T46" fmla="*/ 28 w 88"/>
                    <a:gd name="T47" fmla="*/ 4 h 89"/>
                    <a:gd name="T48" fmla="*/ 35 w 88"/>
                    <a:gd name="T49" fmla="*/ 2 h 89"/>
                    <a:gd name="T50" fmla="*/ 44 w 88"/>
                    <a:gd name="T51" fmla="*/ 0 h 89"/>
                    <a:gd name="T52" fmla="*/ 44 w 88"/>
                    <a:gd name="T53" fmla="*/ 0 h 89"/>
                    <a:gd name="T54" fmla="*/ 54 w 88"/>
                    <a:gd name="T55" fmla="*/ 0 h 89"/>
                    <a:gd name="T56" fmla="*/ 61 w 88"/>
                    <a:gd name="T57" fmla="*/ 3 h 89"/>
                    <a:gd name="T58" fmla="*/ 69 w 88"/>
                    <a:gd name="T59" fmla="*/ 7 h 89"/>
                    <a:gd name="T60" fmla="*/ 76 w 88"/>
                    <a:gd name="T61" fmla="*/ 13 h 89"/>
                    <a:gd name="T62" fmla="*/ 76 w 88"/>
                    <a:gd name="T63" fmla="*/ 13 h 89"/>
                    <a:gd name="T64" fmla="*/ 81 w 88"/>
                    <a:gd name="T65" fmla="*/ 19 h 89"/>
                    <a:gd name="T66" fmla="*/ 86 w 88"/>
                    <a:gd name="T67" fmla="*/ 26 h 89"/>
                    <a:gd name="T68" fmla="*/ 88 w 88"/>
                    <a:gd name="T69" fmla="*/ 35 h 89"/>
                    <a:gd name="T70" fmla="*/ 88 w 88"/>
                    <a:gd name="T71" fmla="*/ 44 h 89"/>
                    <a:gd name="T72" fmla="*/ 88 w 88"/>
                    <a:gd name="T73" fmla="*/ 44 h 89"/>
                    <a:gd name="T74" fmla="*/ 88 w 88"/>
                    <a:gd name="T75" fmla="*/ 54 h 89"/>
                    <a:gd name="T76" fmla="*/ 86 w 88"/>
                    <a:gd name="T77" fmla="*/ 62 h 89"/>
                    <a:gd name="T78" fmla="*/ 82 w 88"/>
                    <a:gd name="T79" fmla="*/ 70 h 89"/>
                    <a:gd name="T80" fmla="*/ 76 w 88"/>
                    <a:gd name="T81" fmla="*/ 76 h 89"/>
                    <a:gd name="T82" fmla="*/ 76 w 88"/>
                    <a:gd name="T83" fmla="*/ 7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89">
                      <a:moveTo>
                        <a:pt x="76" y="76"/>
                      </a:moveTo>
                      <a:lnTo>
                        <a:pt x="76" y="76"/>
                      </a:lnTo>
                      <a:lnTo>
                        <a:pt x="70" y="81"/>
                      </a:lnTo>
                      <a:lnTo>
                        <a:pt x="62" y="85"/>
                      </a:lnTo>
                      <a:lnTo>
                        <a:pt x="54" y="87"/>
                      </a:lnTo>
                      <a:lnTo>
                        <a:pt x="45" y="89"/>
                      </a:lnTo>
                      <a:lnTo>
                        <a:pt x="45" y="89"/>
                      </a:lnTo>
                      <a:lnTo>
                        <a:pt x="36" y="87"/>
                      </a:lnTo>
                      <a:lnTo>
                        <a:pt x="29" y="86"/>
                      </a:lnTo>
                      <a:lnTo>
                        <a:pt x="21" y="82"/>
                      </a:lnTo>
                      <a:lnTo>
                        <a:pt x="14" y="77"/>
                      </a:lnTo>
                      <a:lnTo>
                        <a:pt x="14" y="77"/>
                      </a:lnTo>
                      <a:lnTo>
                        <a:pt x="8" y="71"/>
                      </a:lnTo>
                      <a:lnTo>
                        <a:pt x="4" y="64"/>
                      </a:lnTo>
                      <a:lnTo>
                        <a:pt x="2" y="55"/>
                      </a:lnTo>
                      <a:lnTo>
                        <a:pt x="0" y="45"/>
                      </a:lnTo>
                      <a:lnTo>
                        <a:pt x="0" y="45"/>
                      </a:lnTo>
                      <a:lnTo>
                        <a:pt x="0" y="36"/>
                      </a:lnTo>
                      <a:lnTo>
                        <a:pt x="3" y="28"/>
                      </a:lnTo>
                      <a:lnTo>
                        <a:pt x="6" y="20"/>
                      </a:lnTo>
                      <a:lnTo>
                        <a:pt x="13" y="13"/>
                      </a:lnTo>
                      <a:lnTo>
                        <a:pt x="13" y="13"/>
                      </a:lnTo>
                      <a:lnTo>
                        <a:pt x="19" y="8"/>
                      </a:lnTo>
                      <a:lnTo>
                        <a:pt x="28" y="4"/>
                      </a:lnTo>
                      <a:lnTo>
                        <a:pt x="35" y="2"/>
                      </a:lnTo>
                      <a:lnTo>
                        <a:pt x="44" y="0"/>
                      </a:lnTo>
                      <a:lnTo>
                        <a:pt x="44" y="0"/>
                      </a:lnTo>
                      <a:lnTo>
                        <a:pt x="54" y="0"/>
                      </a:lnTo>
                      <a:lnTo>
                        <a:pt x="61" y="3"/>
                      </a:lnTo>
                      <a:lnTo>
                        <a:pt x="69" y="7"/>
                      </a:lnTo>
                      <a:lnTo>
                        <a:pt x="76" y="13"/>
                      </a:lnTo>
                      <a:lnTo>
                        <a:pt x="76" y="13"/>
                      </a:lnTo>
                      <a:lnTo>
                        <a:pt x="81" y="19"/>
                      </a:lnTo>
                      <a:lnTo>
                        <a:pt x="86" y="26"/>
                      </a:lnTo>
                      <a:lnTo>
                        <a:pt x="88" y="35"/>
                      </a:lnTo>
                      <a:lnTo>
                        <a:pt x="88" y="44"/>
                      </a:lnTo>
                      <a:lnTo>
                        <a:pt x="88" y="44"/>
                      </a:lnTo>
                      <a:lnTo>
                        <a:pt x="88" y="54"/>
                      </a:lnTo>
                      <a:lnTo>
                        <a:pt x="86" y="62"/>
                      </a:lnTo>
                      <a:lnTo>
                        <a:pt x="82" y="70"/>
                      </a:lnTo>
                      <a:lnTo>
                        <a:pt x="76" y="76"/>
                      </a:lnTo>
                      <a:lnTo>
                        <a:pt x="76" y="7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Shape 62"/>
                <p:cNvSpPr/>
                <p:nvPr/>
              </p:nvSpPr>
              <p:spPr bwMode="auto">
                <a:xfrm>
                  <a:off x="7672388" y="5945188"/>
                  <a:ext cx="466725" cy="525463"/>
                </a:xfrm>
                <a:custGeom>
                  <a:avLst/>
                  <a:gdLst>
                    <a:gd name="T0" fmla="*/ 280 w 294"/>
                    <a:gd name="T1" fmla="*/ 168 h 331"/>
                    <a:gd name="T2" fmla="*/ 261 w 294"/>
                    <a:gd name="T3" fmla="*/ 192 h 331"/>
                    <a:gd name="T4" fmla="*/ 211 w 294"/>
                    <a:gd name="T5" fmla="*/ 239 h 331"/>
                    <a:gd name="T6" fmla="*/ 190 w 294"/>
                    <a:gd name="T7" fmla="*/ 263 h 331"/>
                    <a:gd name="T8" fmla="*/ 183 w 294"/>
                    <a:gd name="T9" fmla="*/ 280 h 331"/>
                    <a:gd name="T10" fmla="*/ 178 w 294"/>
                    <a:gd name="T11" fmla="*/ 300 h 331"/>
                    <a:gd name="T12" fmla="*/ 170 w 294"/>
                    <a:gd name="T13" fmla="*/ 319 h 331"/>
                    <a:gd name="T14" fmla="*/ 157 w 294"/>
                    <a:gd name="T15" fmla="*/ 330 h 331"/>
                    <a:gd name="T16" fmla="*/ 143 w 294"/>
                    <a:gd name="T17" fmla="*/ 331 h 331"/>
                    <a:gd name="T18" fmla="*/ 123 w 294"/>
                    <a:gd name="T19" fmla="*/ 326 h 331"/>
                    <a:gd name="T20" fmla="*/ 113 w 294"/>
                    <a:gd name="T21" fmla="*/ 316 h 331"/>
                    <a:gd name="T22" fmla="*/ 107 w 294"/>
                    <a:gd name="T23" fmla="*/ 293 h 331"/>
                    <a:gd name="T24" fmla="*/ 108 w 294"/>
                    <a:gd name="T25" fmla="*/ 269 h 331"/>
                    <a:gd name="T26" fmla="*/ 113 w 294"/>
                    <a:gd name="T27" fmla="*/ 249 h 331"/>
                    <a:gd name="T28" fmla="*/ 128 w 294"/>
                    <a:gd name="T29" fmla="*/ 224 h 331"/>
                    <a:gd name="T30" fmla="*/ 148 w 294"/>
                    <a:gd name="T31" fmla="*/ 202 h 331"/>
                    <a:gd name="T32" fmla="*/ 194 w 294"/>
                    <a:gd name="T33" fmla="*/ 158 h 331"/>
                    <a:gd name="T34" fmla="*/ 209 w 294"/>
                    <a:gd name="T35" fmla="*/ 140 h 331"/>
                    <a:gd name="T36" fmla="*/ 213 w 294"/>
                    <a:gd name="T37" fmla="*/ 129 h 331"/>
                    <a:gd name="T38" fmla="*/ 213 w 294"/>
                    <a:gd name="T39" fmla="*/ 105 h 331"/>
                    <a:gd name="T40" fmla="*/ 195 w 294"/>
                    <a:gd name="T41" fmla="*/ 78 h 331"/>
                    <a:gd name="T42" fmla="*/ 175 w 294"/>
                    <a:gd name="T43" fmla="*/ 65 h 331"/>
                    <a:gd name="T44" fmla="*/ 150 w 294"/>
                    <a:gd name="T45" fmla="*/ 62 h 331"/>
                    <a:gd name="T46" fmla="*/ 111 w 294"/>
                    <a:gd name="T47" fmla="*/ 72 h 331"/>
                    <a:gd name="T48" fmla="*/ 95 w 294"/>
                    <a:gd name="T49" fmla="*/ 88 h 331"/>
                    <a:gd name="T50" fmla="*/ 77 w 294"/>
                    <a:gd name="T51" fmla="*/ 127 h 331"/>
                    <a:gd name="T52" fmla="*/ 71 w 294"/>
                    <a:gd name="T53" fmla="*/ 142 h 331"/>
                    <a:gd name="T54" fmla="*/ 57 w 294"/>
                    <a:gd name="T55" fmla="*/ 156 h 331"/>
                    <a:gd name="T56" fmla="*/ 40 w 294"/>
                    <a:gd name="T57" fmla="*/ 161 h 331"/>
                    <a:gd name="T58" fmla="*/ 24 w 294"/>
                    <a:gd name="T59" fmla="*/ 158 h 331"/>
                    <a:gd name="T60" fmla="*/ 11 w 294"/>
                    <a:gd name="T61" fmla="*/ 150 h 331"/>
                    <a:gd name="T62" fmla="*/ 0 w 294"/>
                    <a:gd name="T63" fmla="*/ 131 h 331"/>
                    <a:gd name="T64" fmla="*/ 0 w 294"/>
                    <a:gd name="T65" fmla="*/ 111 h 331"/>
                    <a:gd name="T66" fmla="*/ 16 w 294"/>
                    <a:gd name="T67" fmla="*/ 68 h 331"/>
                    <a:gd name="T68" fmla="*/ 39 w 294"/>
                    <a:gd name="T69" fmla="*/ 42 h 331"/>
                    <a:gd name="T70" fmla="*/ 68 w 294"/>
                    <a:gd name="T71" fmla="*/ 19 h 331"/>
                    <a:gd name="T72" fmla="*/ 127 w 294"/>
                    <a:gd name="T73" fmla="*/ 1 h 331"/>
                    <a:gd name="T74" fmla="*/ 170 w 294"/>
                    <a:gd name="T75" fmla="*/ 1 h 331"/>
                    <a:gd name="T76" fmla="*/ 225 w 294"/>
                    <a:gd name="T77" fmla="*/ 14 h 331"/>
                    <a:gd name="T78" fmla="*/ 255 w 294"/>
                    <a:gd name="T79" fmla="*/ 33 h 331"/>
                    <a:gd name="T80" fmla="*/ 276 w 294"/>
                    <a:gd name="T81" fmla="*/ 57 h 331"/>
                    <a:gd name="T82" fmla="*/ 293 w 294"/>
                    <a:gd name="T83" fmla="*/ 100 h 331"/>
                    <a:gd name="T84" fmla="*/ 294 w 294"/>
                    <a:gd name="T85" fmla="*/ 127 h 331"/>
                    <a:gd name="T86" fmla="*/ 286 w 294"/>
                    <a:gd name="T87" fmla="*/ 160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94" h="331">
                      <a:moveTo>
                        <a:pt x="286" y="160"/>
                      </a:moveTo>
                      <a:lnTo>
                        <a:pt x="286" y="160"/>
                      </a:lnTo>
                      <a:lnTo>
                        <a:pt x="280" y="168"/>
                      </a:lnTo>
                      <a:lnTo>
                        <a:pt x="275" y="177"/>
                      </a:lnTo>
                      <a:lnTo>
                        <a:pt x="268" y="185"/>
                      </a:lnTo>
                      <a:lnTo>
                        <a:pt x="261" y="192"/>
                      </a:lnTo>
                      <a:lnTo>
                        <a:pt x="261" y="192"/>
                      </a:lnTo>
                      <a:lnTo>
                        <a:pt x="211" y="239"/>
                      </a:lnTo>
                      <a:lnTo>
                        <a:pt x="211" y="239"/>
                      </a:lnTo>
                      <a:lnTo>
                        <a:pt x="196" y="255"/>
                      </a:lnTo>
                      <a:lnTo>
                        <a:pt x="196" y="255"/>
                      </a:lnTo>
                      <a:lnTo>
                        <a:pt x="190" y="263"/>
                      </a:lnTo>
                      <a:lnTo>
                        <a:pt x="186" y="269"/>
                      </a:lnTo>
                      <a:lnTo>
                        <a:pt x="186" y="269"/>
                      </a:lnTo>
                      <a:lnTo>
                        <a:pt x="183" y="280"/>
                      </a:lnTo>
                      <a:lnTo>
                        <a:pt x="183" y="280"/>
                      </a:lnTo>
                      <a:lnTo>
                        <a:pt x="178" y="300"/>
                      </a:lnTo>
                      <a:lnTo>
                        <a:pt x="178" y="300"/>
                      </a:lnTo>
                      <a:lnTo>
                        <a:pt x="176" y="307"/>
                      </a:lnTo>
                      <a:lnTo>
                        <a:pt x="174" y="314"/>
                      </a:lnTo>
                      <a:lnTo>
                        <a:pt x="170" y="319"/>
                      </a:lnTo>
                      <a:lnTo>
                        <a:pt x="167" y="324"/>
                      </a:lnTo>
                      <a:lnTo>
                        <a:pt x="162" y="327"/>
                      </a:lnTo>
                      <a:lnTo>
                        <a:pt x="157" y="330"/>
                      </a:lnTo>
                      <a:lnTo>
                        <a:pt x="150" y="331"/>
                      </a:lnTo>
                      <a:lnTo>
                        <a:pt x="143" y="331"/>
                      </a:lnTo>
                      <a:lnTo>
                        <a:pt x="143" y="331"/>
                      </a:lnTo>
                      <a:lnTo>
                        <a:pt x="136" y="331"/>
                      </a:lnTo>
                      <a:lnTo>
                        <a:pt x="129" y="329"/>
                      </a:lnTo>
                      <a:lnTo>
                        <a:pt x="123" y="326"/>
                      </a:lnTo>
                      <a:lnTo>
                        <a:pt x="117" y="321"/>
                      </a:lnTo>
                      <a:lnTo>
                        <a:pt x="117" y="321"/>
                      </a:lnTo>
                      <a:lnTo>
                        <a:pt x="113" y="316"/>
                      </a:lnTo>
                      <a:lnTo>
                        <a:pt x="109" y="309"/>
                      </a:lnTo>
                      <a:lnTo>
                        <a:pt x="107" y="301"/>
                      </a:lnTo>
                      <a:lnTo>
                        <a:pt x="107" y="293"/>
                      </a:lnTo>
                      <a:lnTo>
                        <a:pt x="107" y="293"/>
                      </a:lnTo>
                      <a:lnTo>
                        <a:pt x="107" y="280"/>
                      </a:lnTo>
                      <a:lnTo>
                        <a:pt x="108" y="269"/>
                      </a:lnTo>
                      <a:lnTo>
                        <a:pt x="111" y="259"/>
                      </a:lnTo>
                      <a:lnTo>
                        <a:pt x="113" y="249"/>
                      </a:lnTo>
                      <a:lnTo>
                        <a:pt x="113" y="249"/>
                      </a:lnTo>
                      <a:lnTo>
                        <a:pt x="118" y="240"/>
                      </a:lnTo>
                      <a:lnTo>
                        <a:pt x="122" y="232"/>
                      </a:lnTo>
                      <a:lnTo>
                        <a:pt x="128" y="224"/>
                      </a:lnTo>
                      <a:lnTo>
                        <a:pt x="133" y="217"/>
                      </a:lnTo>
                      <a:lnTo>
                        <a:pt x="133" y="217"/>
                      </a:lnTo>
                      <a:lnTo>
                        <a:pt x="148" y="202"/>
                      </a:lnTo>
                      <a:lnTo>
                        <a:pt x="168" y="183"/>
                      </a:lnTo>
                      <a:lnTo>
                        <a:pt x="168" y="183"/>
                      </a:lnTo>
                      <a:lnTo>
                        <a:pt x="194" y="158"/>
                      </a:lnTo>
                      <a:lnTo>
                        <a:pt x="194" y="158"/>
                      </a:lnTo>
                      <a:lnTo>
                        <a:pt x="201" y="150"/>
                      </a:lnTo>
                      <a:lnTo>
                        <a:pt x="209" y="140"/>
                      </a:lnTo>
                      <a:lnTo>
                        <a:pt x="209" y="140"/>
                      </a:lnTo>
                      <a:lnTo>
                        <a:pt x="210" y="134"/>
                      </a:lnTo>
                      <a:lnTo>
                        <a:pt x="213" y="129"/>
                      </a:lnTo>
                      <a:lnTo>
                        <a:pt x="214" y="117"/>
                      </a:lnTo>
                      <a:lnTo>
                        <a:pt x="214" y="117"/>
                      </a:lnTo>
                      <a:lnTo>
                        <a:pt x="213" y="105"/>
                      </a:lnTo>
                      <a:lnTo>
                        <a:pt x="209" y="95"/>
                      </a:lnTo>
                      <a:lnTo>
                        <a:pt x="204" y="85"/>
                      </a:lnTo>
                      <a:lnTo>
                        <a:pt x="195" y="78"/>
                      </a:lnTo>
                      <a:lnTo>
                        <a:pt x="195" y="78"/>
                      </a:lnTo>
                      <a:lnTo>
                        <a:pt x="186" y="70"/>
                      </a:lnTo>
                      <a:lnTo>
                        <a:pt x="175" y="65"/>
                      </a:lnTo>
                      <a:lnTo>
                        <a:pt x="163" y="63"/>
                      </a:lnTo>
                      <a:lnTo>
                        <a:pt x="150" y="62"/>
                      </a:lnTo>
                      <a:lnTo>
                        <a:pt x="150" y="62"/>
                      </a:lnTo>
                      <a:lnTo>
                        <a:pt x="134" y="63"/>
                      </a:lnTo>
                      <a:lnTo>
                        <a:pt x="122" y="67"/>
                      </a:lnTo>
                      <a:lnTo>
                        <a:pt x="111" y="72"/>
                      </a:lnTo>
                      <a:lnTo>
                        <a:pt x="102" y="79"/>
                      </a:lnTo>
                      <a:lnTo>
                        <a:pt x="102" y="79"/>
                      </a:lnTo>
                      <a:lnTo>
                        <a:pt x="95" y="88"/>
                      </a:lnTo>
                      <a:lnTo>
                        <a:pt x="88" y="99"/>
                      </a:lnTo>
                      <a:lnTo>
                        <a:pt x="82" y="113"/>
                      </a:lnTo>
                      <a:lnTo>
                        <a:pt x="77" y="127"/>
                      </a:lnTo>
                      <a:lnTo>
                        <a:pt x="77" y="127"/>
                      </a:lnTo>
                      <a:lnTo>
                        <a:pt x="75" y="135"/>
                      </a:lnTo>
                      <a:lnTo>
                        <a:pt x="71" y="142"/>
                      </a:lnTo>
                      <a:lnTo>
                        <a:pt x="67" y="147"/>
                      </a:lnTo>
                      <a:lnTo>
                        <a:pt x="62" y="152"/>
                      </a:lnTo>
                      <a:lnTo>
                        <a:pt x="57" y="156"/>
                      </a:lnTo>
                      <a:lnTo>
                        <a:pt x="52" y="158"/>
                      </a:lnTo>
                      <a:lnTo>
                        <a:pt x="46" y="161"/>
                      </a:lnTo>
                      <a:lnTo>
                        <a:pt x="40" y="161"/>
                      </a:lnTo>
                      <a:lnTo>
                        <a:pt x="40" y="161"/>
                      </a:lnTo>
                      <a:lnTo>
                        <a:pt x="31" y="161"/>
                      </a:lnTo>
                      <a:lnTo>
                        <a:pt x="24" y="158"/>
                      </a:lnTo>
                      <a:lnTo>
                        <a:pt x="18" y="155"/>
                      </a:lnTo>
                      <a:lnTo>
                        <a:pt x="11" y="150"/>
                      </a:lnTo>
                      <a:lnTo>
                        <a:pt x="11" y="150"/>
                      </a:lnTo>
                      <a:lnTo>
                        <a:pt x="6" y="144"/>
                      </a:lnTo>
                      <a:lnTo>
                        <a:pt x="3" y="137"/>
                      </a:lnTo>
                      <a:lnTo>
                        <a:pt x="0" y="131"/>
                      </a:lnTo>
                      <a:lnTo>
                        <a:pt x="0" y="125"/>
                      </a:lnTo>
                      <a:lnTo>
                        <a:pt x="0" y="125"/>
                      </a:lnTo>
                      <a:lnTo>
                        <a:pt x="0" y="111"/>
                      </a:lnTo>
                      <a:lnTo>
                        <a:pt x="4" y="96"/>
                      </a:lnTo>
                      <a:lnTo>
                        <a:pt x="9" y="83"/>
                      </a:lnTo>
                      <a:lnTo>
                        <a:pt x="16" y="68"/>
                      </a:lnTo>
                      <a:lnTo>
                        <a:pt x="16" y="68"/>
                      </a:lnTo>
                      <a:lnTo>
                        <a:pt x="26" y="54"/>
                      </a:lnTo>
                      <a:lnTo>
                        <a:pt x="39" y="42"/>
                      </a:lnTo>
                      <a:lnTo>
                        <a:pt x="52" y="29"/>
                      </a:lnTo>
                      <a:lnTo>
                        <a:pt x="68" y="19"/>
                      </a:lnTo>
                      <a:lnTo>
                        <a:pt x="68" y="19"/>
                      </a:lnTo>
                      <a:lnTo>
                        <a:pt x="87" y="11"/>
                      </a:lnTo>
                      <a:lnTo>
                        <a:pt x="106" y="4"/>
                      </a:lnTo>
                      <a:lnTo>
                        <a:pt x="127" y="1"/>
                      </a:lnTo>
                      <a:lnTo>
                        <a:pt x="149" y="0"/>
                      </a:lnTo>
                      <a:lnTo>
                        <a:pt x="149" y="0"/>
                      </a:lnTo>
                      <a:lnTo>
                        <a:pt x="170" y="1"/>
                      </a:lnTo>
                      <a:lnTo>
                        <a:pt x="189" y="3"/>
                      </a:lnTo>
                      <a:lnTo>
                        <a:pt x="208" y="7"/>
                      </a:lnTo>
                      <a:lnTo>
                        <a:pt x="225" y="14"/>
                      </a:lnTo>
                      <a:lnTo>
                        <a:pt x="225" y="14"/>
                      </a:lnTo>
                      <a:lnTo>
                        <a:pt x="240" y="23"/>
                      </a:lnTo>
                      <a:lnTo>
                        <a:pt x="255" y="33"/>
                      </a:lnTo>
                      <a:lnTo>
                        <a:pt x="266" y="44"/>
                      </a:lnTo>
                      <a:lnTo>
                        <a:pt x="276" y="57"/>
                      </a:lnTo>
                      <a:lnTo>
                        <a:pt x="276" y="57"/>
                      </a:lnTo>
                      <a:lnTo>
                        <a:pt x="285" y="70"/>
                      </a:lnTo>
                      <a:lnTo>
                        <a:pt x="289" y="85"/>
                      </a:lnTo>
                      <a:lnTo>
                        <a:pt x="293" y="100"/>
                      </a:lnTo>
                      <a:lnTo>
                        <a:pt x="294" y="115"/>
                      </a:lnTo>
                      <a:lnTo>
                        <a:pt x="294" y="115"/>
                      </a:lnTo>
                      <a:lnTo>
                        <a:pt x="294" y="127"/>
                      </a:lnTo>
                      <a:lnTo>
                        <a:pt x="292" y="139"/>
                      </a:lnTo>
                      <a:lnTo>
                        <a:pt x="289" y="150"/>
                      </a:lnTo>
                      <a:lnTo>
                        <a:pt x="286" y="160"/>
                      </a:lnTo>
                      <a:lnTo>
                        <a:pt x="286" y="16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41" name="TextBox 63"/>
            <p:cNvSpPr txBox="1"/>
            <p:nvPr/>
          </p:nvSpPr>
          <p:spPr bwMode="auto">
            <a:xfrm>
              <a:off x="9076502" y="2416564"/>
              <a:ext cx="1077218" cy="193899"/>
            </a:xfrm>
            <a:prstGeom prst="rect">
              <a:avLst/>
            </a:prstGeom>
            <a:noFill/>
            <a:sp3d prstMaterial="matte">
              <a:bevelT w="1270" h="1270"/>
            </a:sp3d>
          </p:spPr>
          <p:txBody>
            <a:bodyPr wrap="none" lIns="0" tIns="0" rIns="0" bIns="0" anchor="ctr">
              <a:normAutofit fontScale="77500" lnSpcReduction="20000"/>
              <a:scene3d>
                <a:camera prst="orthographicFront"/>
                <a:lightRig rig="threePt" dir="t"/>
              </a:scene3d>
              <a:sp3d>
                <a:bevelT w="0" h="0"/>
              </a:sp3d>
            </a:bodyPr>
            <a:lstStyle/>
            <a:p>
              <a:pPr>
                <a:buClr>
                  <a:prstClr val="white"/>
                </a:buClr>
                <a:defRPr/>
              </a:pPr>
              <a:r>
                <a:rPr lang="zh-CN" altLang="en-US" sz="1400" b="1">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标题文本预设</a:t>
              </a:r>
              <a:endParaRPr lang="zh-CN" altLang="en-US" sz="1400" b="1">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2" name="Group 65"/>
            <p:cNvGrpSpPr/>
            <p:nvPr/>
          </p:nvGrpSpPr>
          <p:grpSpPr>
            <a:xfrm>
              <a:off x="6331502" y="5828822"/>
              <a:ext cx="5066645" cy="232259"/>
              <a:chOff x="-304902" y="5954171"/>
              <a:chExt cx="5573307" cy="232259"/>
            </a:xfrm>
          </p:grpSpPr>
          <p:cxnSp>
            <p:nvCxnSpPr>
              <p:cNvPr id="45" name="Straight Connector 66"/>
              <p:cNvCxnSpPr/>
              <p:nvPr/>
            </p:nvCxnSpPr>
            <p:spPr>
              <a:xfrm>
                <a:off x="1398649" y="5954171"/>
                <a:ext cx="3698284" cy="0"/>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46" name="Straight Connector 67"/>
              <p:cNvCxnSpPr/>
              <p:nvPr/>
            </p:nvCxnSpPr>
            <p:spPr>
              <a:xfrm>
                <a:off x="5079898" y="6101763"/>
                <a:ext cx="188507" cy="0"/>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47" name="Straight Connector 68"/>
              <p:cNvCxnSpPr/>
              <p:nvPr/>
            </p:nvCxnSpPr>
            <p:spPr>
              <a:xfrm>
                <a:off x="844124" y="5954171"/>
                <a:ext cx="219783" cy="0"/>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48" name="Straight Connector 69"/>
              <p:cNvCxnSpPr/>
              <p:nvPr/>
            </p:nvCxnSpPr>
            <p:spPr>
              <a:xfrm>
                <a:off x="3335765" y="6101763"/>
                <a:ext cx="939902" cy="0"/>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49" name="Straight Connector 70"/>
              <p:cNvCxnSpPr/>
              <p:nvPr/>
            </p:nvCxnSpPr>
            <p:spPr>
              <a:xfrm>
                <a:off x="50698" y="6101763"/>
                <a:ext cx="1532569" cy="0"/>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50" name="Straight Connector 71"/>
              <p:cNvCxnSpPr/>
              <p:nvPr/>
            </p:nvCxnSpPr>
            <p:spPr>
              <a:xfrm>
                <a:off x="-304902" y="6101763"/>
                <a:ext cx="188507" cy="0"/>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51" name="Straight Connector 72"/>
              <p:cNvCxnSpPr/>
              <p:nvPr/>
            </p:nvCxnSpPr>
            <p:spPr>
              <a:xfrm>
                <a:off x="712334" y="6186430"/>
                <a:ext cx="786451" cy="0"/>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52" name="Straight Connector 73"/>
              <p:cNvCxnSpPr/>
              <p:nvPr/>
            </p:nvCxnSpPr>
            <p:spPr>
              <a:xfrm>
                <a:off x="4275754" y="6186430"/>
                <a:ext cx="155595" cy="0"/>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grpSp>
        <p:sp>
          <p:nvSpPr>
            <p:cNvPr id="43" name="TextBox 95"/>
            <p:cNvSpPr txBox="1"/>
            <p:nvPr/>
          </p:nvSpPr>
          <p:spPr bwMode="auto">
            <a:xfrm>
              <a:off x="6404116" y="3853164"/>
              <a:ext cx="2296836" cy="632290"/>
            </a:xfrm>
            <a:prstGeom prst="rect">
              <a:avLst/>
            </a:prstGeom>
          </p:spPr>
          <p:txBody>
            <a:bodyPr wrap="square" lIns="0" tIns="0" rIns="216000" bIns="0" anchor="ctr" anchorCtr="0">
              <a:normAutofit fontScale="92500" lnSpcReduction="10000"/>
              <a:scene3d>
                <a:camera prst="orthographicFront"/>
                <a:lightRig rig="threePt" dir="t"/>
              </a:scene3d>
              <a:sp3d>
                <a:bevelT w="0" h="0"/>
              </a:sp3d>
            </a:bodyPr>
            <a:lstStyle/>
            <a:p>
              <a:pPr marL="0" indent="0" algn="r">
                <a:lnSpc>
                  <a:spcPct val="120000"/>
                </a:lnSpc>
                <a:spcBef>
                  <a:spcPct val="0"/>
                </a:spcBef>
                <a:defRPr/>
              </a:pPr>
              <a:r>
                <a:rPr lang="zh-CN" altLang="en-US" sz="1000">
                  <a:latin typeface="Arial" panose="020B0604020202020204" pitchFamily="34" charset="0"/>
                  <a:ea typeface="微软雅黑" panose="020B0503020204020204" pitchFamily="34" charset="-122"/>
                  <a:cs typeface="+mn-ea"/>
                  <a:sym typeface="Arial" panose="020B0604020202020204" pitchFamily="34" charset="0"/>
                </a:rPr>
                <a:t>此部分内容作为文字排版占位显示 </a:t>
              </a:r>
              <a:br>
                <a:rPr lang="zh-CN" altLang="en-US" sz="1000">
                  <a:latin typeface="Arial" panose="020B0604020202020204" pitchFamily="34" charset="0"/>
                  <a:ea typeface="微软雅黑" panose="020B0503020204020204" pitchFamily="34" charset="-122"/>
                  <a:cs typeface="+mn-ea"/>
                  <a:sym typeface="Arial" panose="020B0604020202020204" pitchFamily="34" charset="0"/>
                </a:rPr>
              </a:br>
              <a:r>
                <a:rPr lang="zh-CN" altLang="en-US" sz="1000">
                  <a:latin typeface="Arial" panose="020B0604020202020204" pitchFamily="34" charset="0"/>
                  <a:ea typeface="微软雅黑" panose="020B0503020204020204" pitchFamily="34" charset="-122"/>
                  <a:cs typeface="+mn-ea"/>
                  <a:sym typeface="Arial" panose="020B0604020202020204" pitchFamily="34" charset="0"/>
                </a:rPr>
                <a:t>（建议使用主题字体）</a:t>
              </a:r>
              <a:endParaRPr lang="zh-CN" altLang="en-US" sz="10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TextBox 96"/>
            <p:cNvSpPr txBox="1"/>
            <p:nvPr/>
          </p:nvSpPr>
          <p:spPr bwMode="auto">
            <a:xfrm>
              <a:off x="8872003" y="2812592"/>
              <a:ext cx="2296836" cy="632290"/>
            </a:xfrm>
            <a:prstGeom prst="rect">
              <a:avLst/>
            </a:prstGeom>
          </p:spPr>
          <p:txBody>
            <a:bodyPr wrap="square" lIns="144000" tIns="0" rIns="216000" bIns="0" anchor="ctr" anchorCtr="0">
              <a:normAutofit fontScale="92500" lnSpcReduction="10000"/>
              <a:scene3d>
                <a:camera prst="orthographicFront"/>
                <a:lightRig rig="threePt" dir="t"/>
              </a:scene3d>
              <a:sp3d>
                <a:bevelT w="0" h="0"/>
              </a:sp3d>
            </a:bodyPr>
            <a:lstStyle/>
            <a:p>
              <a:pPr marL="0" indent="0">
                <a:lnSpc>
                  <a:spcPct val="120000"/>
                </a:lnSpc>
                <a:spcBef>
                  <a:spcPct val="0"/>
                </a:spcBef>
                <a:defRPr/>
              </a:pPr>
              <a:r>
                <a:rPr lang="zh-CN" altLang="en-US" sz="1000">
                  <a:latin typeface="Arial" panose="020B0604020202020204" pitchFamily="34" charset="0"/>
                  <a:ea typeface="微软雅黑" panose="020B0503020204020204" pitchFamily="34" charset="-122"/>
                  <a:cs typeface="+mn-ea"/>
                  <a:sym typeface="Arial" panose="020B0604020202020204" pitchFamily="34" charset="0"/>
                </a:rPr>
                <a:t>此部分内容作为文字排版占位显示 </a:t>
              </a:r>
              <a:br>
                <a:rPr lang="zh-CN" altLang="en-US" sz="1000">
                  <a:latin typeface="Arial" panose="020B0604020202020204" pitchFamily="34" charset="0"/>
                  <a:ea typeface="微软雅黑" panose="020B0503020204020204" pitchFamily="34" charset="-122"/>
                  <a:cs typeface="+mn-ea"/>
                  <a:sym typeface="Arial" panose="020B0604020202020204" pitchFamily="34" charset="0"/>
                </a:rPr>
              </a:br>
              <a:r>
                <a:rPr lang="zh-CN" altLang="en-US" sz="1000">
                  <a:latin typeface="Arial" panose="020B0604020202020204" pitchFamily="34" charset="0"/>
                  <a:ea typeface="微软雅黑" panose="020B0503020204020204" pitchFamily="34" charset="-122"/>
                  <a:cs typeface="+mn-ea"/>
                  <a:sym typeface="Arial" panose="020B0604020202020204" pitchFamily="34" charset="0"/>
                </a:rPr>
                <a:t>（建议使用主题字体）</a:t>
              </a:r>
              <a:endParaRPr lang="zh-CN" altLang="en-US" sz="10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2" name="矩形 61"/>
          <p:cNvSpPr/>
          <p:nvPr/>
        </p:nvSpPr>
        <p:spPr>
          <a:xfrm>
            <a:off x="1"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0-#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8"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fill="hold"/>
                                        <p:tgtEl>
                                          <p:spTgt spid="14"/>
                                        </p:tgtEl>
                                        <p:attrNameLst>
                                          <p:attrName>ppt_x</p:attrName>
                                        </p:attrNameLst>
                                      </p:cBhvr>
                                      <p:tavLst>
                                        <p:tav tm="0">
                                          <p:val>
                                            <p:strVal val="0-#ppt_w/2"/>
                                          </p:val>
                                        </p:tav>
                                        <p:tav tm="100000">
                                          <p:val>
                                            <p:strVal val="#ppt_x"/>
                                          </p:val>
                                        </p:tav>
                                      </p:tavLst>
                                    </p:anim>
                                    <p:anim calcmode="lin" valueType="num">
                                      <p:cBhvr additive="base">
                                        <p:cTn id="19" dur="500" fill="hold"/>
                                        <p:tgtEl>
                                          <p:spTgt spid="14"/>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2" presetClass="entr" presetSubtype="8"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fill="hold"/>
                                        <p:tgtEl>
                                          <p:spTgt spid="21"/>
                                        </p:tgtEl>
                                        <p:attrNameLst>
                                          <p:attrName>ppt_x</p:attrName>
                                        </p:attrNameLst>
                                      </p:cBhvr>
                                      <p:tavLst>
                                        <p:tav tm="0">
                                          <p:val>
                                            <p:strVal val="0-#ppt_w/2"/>
                                          </p:val>
                                        </p:tav>
                                        <p:tav tm="100000">
                                          <p:val>
                                            <p:strVal val="#ppt_x"/>
                                          </p:val>
                                        </p:tav>
                                      </p:tavLst>
                                    </p:anim>
                                    <p:anim calcmode="lin" valueType="num">
                                      <p:cBhvr additive="base">
                                        <p:cTn id="24"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custDataLst>
              <p:tags r:id="rId1"/>
            </p:custDataLst>
          </p:nvPr>
        </p:nvSpPr>
        <p:spPr>
          <a:xfrm>
            <a:off x="521545" y="459719"/>
            <a:ext cx="8622455" cy="22245"/>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1"/>
          </a:solidFill>
          <a:ln>
            <a:solidFill>
              <a:srgbClr val="88D27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420">
              <a:latin typeface="Arial" panose="020B0604020202020204" pitchFamily="34" charset="0"/>
              <a:ea typeface="微软雅黑" panose="020B0503020204020204" pitchFamily="34" charset="-122"/>
              <a:sym typeface="Arial" panose="020B0604020202020204" pitchFamily="34" charset="0"/>
            </a:endParaRPr>
          </a:p>
        </p:txBody>
      </p:sp>
      <p:sp>
        <p:nvSpPr>
          <p:cNvPr id="5" name="任意多边形 4"/>
          <p:cNvSpPr/>
          <p:nvPr>
            <p:custDataLst>
              <p:tags r:id="rId2"/>
            </p:custDataLst>
          </p:nvPr>
        </p:nvSpPr>
        <p:spPr>
          <a:xfrm>
            <a:off x="1" y="100217"/>
            <a:ext cx="410465" cy="381747"/>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42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Content Placeholder 2"/>
          <p:cNvSpPr txBox="1"/>
          <p:nvPr/>
        </p:nvSpPr>
        <p:spPr>
          <a:xfrm>
            <a:off x="699345" y="161315"/>
            <a:ext cx="2181013" cy="246221"/>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600" dirty="0" smtClean="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具体目标规划</a:t>
            </a:r>
            <a:endParaRPr lang="en-US" sz="1600"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 name="组合 6"/>
          <p:cNvGrpSpPr/>
          <p:nvPr/>
        </p:nvGrpSpPr>
        <p:grpSpPr>
          <a:xfrm>
            <a:off x="1459214" y="936056"/>
            <a:ext cx="1138513" cy="3590920"/>
            <a:chOff x="1459213" y="933649"/>
            <a:chExt cx="1138513" cy="3590920"/>
          </a:xfrm>
        </p:grpSpPr>
        <p:grpSp>
          <p:nvGrpSpPr>
            <p:cNvPr id="8" name="Group 56"/>
            <p:cNvGrpSpPr/>
            <p:nvPr/>
          </p:nvGrpSpPr>
          <p:grpSpPr>
            <a:xfrm>
              <a:off x="1738960" y="3163939"/>
              <a:ext cx="585103" cy="585103"/>
              <a:chOff x="3181757" y="2258239"/>
              <a:chExt cx="475436" cy="475436"/>
            </a:xfrm>
            <a:effectLst/>
          </p:grpSpPr>
          <p:sp>
            <p:nvSpPr>
              <p:cNvPr id="16" name="Oval 57"/>
              <p:cNvSpPr/>
              <p:nvPr/>
            </p:nvSpPr>
            <p:spPr bwMode="auto">
              <a:xfrm>
                <a:off x="3181757" y="2258239"/>
                <a:ext cx="475436" cy="475436"/>
              </a:xfrm>
              <a:prstGeom prst="ellipse">
                <a:avLst/>
              </a:prstGeom>
              <a:gradFill flip="none" rotWithShape="1">
                <a:gsLst>
                  <a:gs pos="0">
                    <a:schemeClr val="bg1">
                      <a:lumMod val="75000"/>
                    </a:schemeClr>
                  </a:gs>
                  <a:gs pos="50000">
                    <a:schemeClr val="bg1">
                      <a:lumMod val="95000"/>
                    </a:schemeClr>
                  </a:gs>
                  <a:gs pos="100000">
                    <a:schemeClr val="bg1">
                      <a:shade val="100000"/>
                      <a:satMod val="115000"/>
                    </a:schemeClr>
                  </a:gs>
                </a:gsLst>
                <a:lin ang="8100000" scaled="1"/>
                <a:tileRect/>
              </a:gradFill>
              <a:ln>
                <a:solidFill>
                  <a:schemeClr val="bg1"/>
                </a:solidFill>
              </a:ln>
              <a:effectLst>
                <a:outerShdw blurRad="215900" dist="177800" dir="7200000" sx="102000" sy="102000" algn="tl" rotWithShape="0">
                  <a:schemeClr val="tx1">
                    <a:lumMod val="95000"/>
                    <a:lumOff val="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sz="44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7" name="Group 58"/>
              <p:cNvGrpSpPr/>
              <p:nvPr/>
            </p:nvGrpSpPr>
            <p:grpSpPr>
              <a:xfrm>
                <a:off x="3276095" y="2324131"/>
                <a:ext cx="286761" cy="343619"/>
                <a:chOff x="3735388" y="3473450"/>
                <a:chExt cx="184150" cy="220663"/>
              </a:xfrm>
              <a:solidFill>
                <a:schemeClr val="bg1"/>
              </a:solidFill>
            </p:grpSpPr>
            <p:sp>
              <p:nvSpPr>
                <p:cNvPr id="18" name="Freeform: Shape 59"/>
                <p:cNvSpPr/>
                <p:nvPr/>
              </p:nvSpPr>
              <p:spPr bwMode="auto">
                <a:xfrm>
                  <a:off x="3773488" y="3473450"/>
                  <a:ext cx="104775" cy="104775"/>
                </a:xfrm>
                <a:custGeom>
                  <a:avLst/>
                  <a:gdLst/>
                  <a:ahLst/>
                  <a:cxnLst>
                    <a:cxn ang="0">
                      <a:pos x="21" y="41"/>
                    </a:cxn>
                    <a:cxn ang="0">
                      <a:pos x="41" y="21"/>
                    </a:cxn>
                    <a:cxn ang="0">
                      <a:pos x="21" y="0"/>
                    </a:cxn>
                    <a:cxn ang="0">
                      <a:pos x="0" y="21"/>
                    </a:cxn>
                    <a:cxn ang="0">
                      <a:pos x="21" y="41"/>
                    </a:cxn>
                    <a:cxn ang="0">
                      <a:pos x="21" y="6"/>
                    </a:cxn>
                    <a:cxn ang="0">
                      <a:pos x="36" y="21"/>
                    </a:cxn>
                    <a:cxn ang="0">
                      <a:pos x="21" y="36"/>
                    </a:cxn>
                    <a:cxn ang="0">
                      <a:pos x="6" y="21"/>
                    </a:cxn>
                    <a:cxn ang="0">
                      <a:pos x="21" y="6"/>
                    </a:cxn>
                  </a:cxnLst>
                  <a:rect l="0" t="0" r="r" b="b"/>
                  <a:pathLst>
                    <a:path w="41" h="41">
                      <a:moveTo>
                        <a:pt x="21" y="41"/>
                      </a:moveTo>
                      <a:cubicBezTo>
                        <a:pt x="32" y="41"/>
                        <a:pt x="41" y="32"/>
                        <a:pt x="41" y="21"/>
                      </a:cubicBezTo>
                      <a:cubicBezTo>
                        <a:pt x="41" y="9"/>
                        <a:pt x="32" y="0"/>
                        <a:pt x="21" y="0"/>
                      </a:cubicBezTo>
                      <a:cubicBezTo>
                        <a:pt x="10" y="0"/>
                        <a:pt x="0" y="9"/>
                        <a:pt x="0" y="21"/>
                      </a:cubicBezTo>
                      <a:cubicBezTo>
                        <a:pt x="0" y="32"/>
                        <a:pt x="10" y="41"/>
                        <a:pt x="21" y="41"/>
                      </a:cubicBezTo>
                      <a:close/>
                      <a:moveTo>
                        <a:pt x="21" y="6"/>
                      </a:moveTo>
                      <a:cubicBezTo>
                        <a:pt x="29" y="6"/>
                        <a:pt x="36" y="12"/>
                        <a:pt x="36" y="21"/>
                      </a:cubicBezTo>
                      <a:cubicBezTo>
                        <a:pt x="36" y="29"/>
                        <a:pt x="29" y="36"/>
                        <a:pt x="21" y="36"/>
                      </a:cubicBezTo>
                      <a:cubicBezTo>
                        <a:pt x="12" y="36"/>
                        <a:pt x="6" y="29"/>
                        <a:pt x="6" y="21"/>
                      </a:cubicBezTo>
                      <a:cubicBezTo>
                        <a:pt x="6" y="12"/>
                        <a:pt x="12" y="6"/>
                        <a:pt x="21" y="6"/>
                      </a:cubicBezTo>
                      <a:close/>
                    </a:path>
                  </a:pathLst>
                </a:custGeom>
                <a:solidFill>
                  <a:schemeClr val="accent1"/>
                </a:solidFill>
                <a:ln w="9525">
                  <a:noFill/>
                  <a:round/>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Shape 60"/>
                <p:cNvSpPr/>
                <p:nvPr/>
              </p:nvSpPr>
              <p:spPr bwMode="auto">
                <a:xfrm>
                  <a:off x="3735388" y="3586163"/>
                  <a:ext cx="184150" cy="107950"/>
                </a:xfrm>
                <a:custGeom>
                  <a:avLst/>
                  <a:gdLst/>
                  <a:ahLst/>
                  <a:cxnLst>
                    <a:cxn ang="0">
                      <a:pos x="71" y="19"/>
                    </a:cxn>
                    <a:cxn ang="0">
                      <a:pos x="48" y="0"/>
                    </a:cxn>
                    <a:cxn ang="0">
                      <a:pos x="45" y="1"/>
                    </a:cxn>
                    <a:cxn ang="0">
                      <a:pos x="36" y="12"/>
                    </a:cxn>
                    <a:cxn ang="0">
                      <a:pos x="27" y="1"/>
                    </a:cxn>
                    <a:cxn ang="0">
                      <a:pos x="24" y="0"/>
                    </a:cxn>
                    <a:cxn ang="0">
                      <a:pos x="0" y="19"/>
                    </a:cxn>
                    <a:cxn ang="0">
                      <a:pos x="0" y="21"/>
                    </a:cxn>
                    <a:cxn ang="0">
                      <a:pos x="36" y="42"/>
                    </a:cxn>
                    <a:cxn ang="0">
                      <a:pos x="71" y="21"/>
                    </a:cxn>
                    <a:cxn ang="0">
                      <a:pos x="71" y="19"/>
                    </a:cxn>
                    <a:cxn ang="0">
                      <a:pos x="49" y="6"/>
                    </a:cxn>
                    <a:cxn ang="0">
                      <a:pos x="53" y="8"/>
                    </a:cxn>
                    <a:cxn ang="0">
                      <a:pos x="44" y="20"/>
                    </a:cxn>
                    <a:cxn ang="0">
                      <a:pos x="42" y="18"/>
                    </a:cxn>
                    <a:cxn ang="0">
                      <a:pos x="39" y="16"/>
                    </a:cxn>
                    <a:cxn ang="0">
                      <a:pos x="49" y="6"/>
                    </a:cxn>
                    <a:cxn ang="0">
                      <a:pos x="32" y="16"/>
                    </a:cxn>
                    <a:cxn ang="0">
                      <a:pos x="29" y="18"/>
                    </a:cxn>
                    <a:cxn ang="0">
                      <a:pos x="28" y="20"/>
                    </a:cxn>
                    <a:cxn ang="0">
                      <a:pos x="19" y="8"/>
                    </a:cxn>
                    <a:cxn ang="0">
                      <a:pos x="23" y="6"/>
                    </a:cxn>
                    <a:cxn ang="0">
                      <a:pos x="32" y="16"/>
                    </a:cxn>
                    <a:cxn ang="0">
                      <a:pos x="38" y="36"/>
                    </a:cxn>
                    <a:cxn ang="0">
                      <a:pos x="38" y="24"/>
                    </a:cxn>
                    <a:cxn ang="0">
                      <a:pos x="36" y="23"/>
                    </a:cxn>
                    <a:cxn ang="0">
                      <a:pos x="34" y="24"/>
                    </a:cxn>
                    <a:cxn ang="0">
                      <a:pos x="34" y="36"/>
                    </a:cxn>
                    <a:cxn ang="0">
                      <a:pos x="6" y="20"/>
                    </a:cxn>
                    <a:cxn ang="0">
                      <a:pos x="16" y="10"/>
                    </a:cxn>
                    <a:cxn ang="0">
                      <a:pos x="27" y="23"/>
                    </a:cxn>
                    <a:cxn ang="0">
                      <a:pos x="29" y="23"/>
                    </a:cxn>
                    <a:cxn ang="0">
                      <a:pos x="32" y="21"/>
                    </a:cxn>
                    <a:cxn ang="0">
                      <a:pos x="36" y="18"/>
                    </a:cxn>
                    <a:cxn ang="0">
                      <a:pos x="40" y="21"/>
                    </a:cxn>
                    <a:cxn ang="0">
                      <a:pos x="43" y="23"/>
                    </a:cxn>
                    <a:cxn ang="0">
                      <a:pos x="44" y="24"/>
                    </a:cxn>
                    <a:cxn ang="0">
                      <a:pos x="45" y="23"/>
                    </a:cxn>
                    <a:cxn ang="0">
                      <a:pos x="56" y="10"/>
                    </a:cxn>
                    <a:cxn ang="0">
                      <a:pos x="66" y="20"/>
                    </a:cxn>
                    <a:cxn ang="0">
                      <a:pos x="38" y="36"/>
                    </a:cxn>
                  </a:cxnLst>
                  <a:rect l="0" t="0" r="r" b="b"/>
                  <a:pathLst>
                    <a:path w="72" h="42">
                      <a:moveTo>
                        <a:pt x="71" y="19"/>
                      </a:moveTo>
                      <a:cubicBezTo>
                        <a:pt x="66" y="10"/>
                        <a:pt x="58" y="3"/>
                        <a:pt x="48" y="0"/>
                      </a:cubicBezTo>
                      <a:cubicBezTo>
                        <a:pt x="47" y="0"/>
                        <a:pt x="46" y="0"/>
                        <a:pt x="45" y="1"/>
                      </a:cubicBezTo>
                      <a:cubicBezTo>
                        <a:pt x="43" y="6"/>
                        <a:pt x="40" y="9"/>
                        <a:pt x="36" y="12"/>
                      </a:cubicBezTo>
                      <a:cubicBezTo>
                        <a:pt x="32" y="9"/>
                        <a:pt x="29" y="6"/>
                        <a:pt x="27" y="1"/>
                      </a:cubicBezTo>
                      <a:cubicBezTo>
                        <a:pt x="26" y="0"/>
                        <a:pt x="25" y="0"/>
                        <a:pt x="24" y="0"/>
                      </a:cubicBezTo>
                      <a:cubicBezTo>
                        <a:pt x="14" y="3"/>
                        <a:pt x="6" y="10"/>
                        <a:pt x="0" y="19"/>
                      </a:cubicBezTo>
                      <a:cubicBezTo>
                        <a:pt x="0" y="19"/>
                        <a:pt x="0" y="20"/>
                        <a:pt x="0" y="21"/>
                      </a:cubicBezTo>
                      <a:cubicBezTo>
                        <a:pt x="8" y="34"/>
                        <a:pt x="21" y="42"/>
                        <a:pt x="36" y="42"/>
                      </a:cubicBezTo>
                      <a:cubicBezTo>
                        <a:pt x="50" y="42"/>
                        <a:pt x="64" y="34"/>
                        <a:pt x="71" y="21"/>
                      </a:cubicBezTo>
                      <a:cubicBezTo>
                        <a:pt x="72" y="20"/>
                        <a:pt x="72" y="19"/>
                        <a:pt x="71" y="19"/>
                      </a:cubicBezTo>
                      <a:close/>
                      <a:moveTo>
                        <a:pt x="49" y="6"/>
                      </a:moveTo>
                      <a:cubicBezTo>
                        <a:pt x="50" y="6"/>
                        <a:pt x="52" y="7"/>
                        <a:pt x="53" y="8"/>
                      </a:cubicBezTo>
                      <a:cubicBezTo>
                        <a:pt x="51" y="12"/>
                        <a:pt x="48" y="16"/>
                        <a:pt x="44" y="20"/>
                      </a:cubicBezTo>
                      <a:cubicBezTo>
                        <a:pt x="43" y="19"/>
                        <a:pt x="43" y="19"/>
                        <a:pt x="42" y="18"/>
                      </a:cubicBezTo>
                      <a:cubicBezTo>
                        <a:pt x="41" y="18"/>
                        <a:pt x="40" y="17"/>
                        <a:pt x="39" y="16"/>
                      </a:cubicBezTo>
                      <a:cubicBezTo>
                        <a:pt x="43" y="13"/>
                        <a:pt x="46" y="10"/>
                        <a:pt x="49" y="6"/>
                      </a:cubicBezTo>
                      <a:close/>
                      <a:moveTo>
                        <a:pt x="32" y="16"/>
                      </a:moveTo>
                      <a:cubicBezTo>
                        <a:pt x="31" y="17"/>
                        <a:pt x="30" y="18"/>
                        <a:pt x="29" y="18"/>
                      </a:cubicBezTo>
                      <a:cubicBezTo>
                        <a:pt x="29" y="19"/>
                        <a:pt x="28" y="19"/>
                        <a:pt x="28" y="20"/>
                      </a:cubicBezTo>
                      <a:cubicBezTo>
                        <a:pt x="24" y="16"/>
                        <a:pt x="21" y="12"/>
                        <a:pt x="19" y="8"/>
                      </a:cubicBezTo>
                      <a:cubicBezTo>
                        <a:pt x="20" y="7"/>
                        <a:pt x="22" y="6"/>
                        <a:pt x="23" y="6"/>
                      </a:cubicBezTo>
                      <a:cubicBezTo>
                        <a:pt x="25" y="10"/>
                        <a:pt x="29" y="13"/>
                        <a:pt x="32" y="16"/>
                      </a:cubicBezTo>
                      <a:close/>
                      <a:moveTo>
                        <a:pt x="38" y="36"/>
                      </a:moveTo>
                      <a:cubicBezTo>
                        <a:pt x="38" y="24"/>
                        <a:pt x="38" y="24"/>
                        <a:pt x="38" y="24"/>
                      </a:cubicBezTo>
                      <a:cubicBezTo>
                        <a:pt x="38" y="23"/>
                        <a:pt x="37" y="23"/>
                        <a:pt x="36" y="23"/>
                      </a:cubicBezTo>
                      <a:cubicBezTo>
                        <a:pt x="35" y="23"/>
                        <a:pt x="34" y="23"/>
                        <a:pt x="34" y="24"/>
                      </a:cubicBezTo>
                      <a:cubicBezTo>
                        <a:pt x="34" y="36"/>
                        <a:pt x="34" y="36"/>
                        <a:pt x="34" y="36"/>
                      </a:cubicBezTo>
                      <a:cubicBezTo>
                        <a:pt x="23" y="36"/>
                        <a:pt x="12" y="30"/>
                        <a:pt x="6" y="20"/>
                      </a:cubicBezTo>
                      <a:cubicBezTo>
                        <a:pt x="8" y="16"/>
                        <a:pt x="12" y="12"/>
                        <a:pt x="16" y="10"/>
                      </a:cubicBezTo>
                      <a:cubicBezTo>
                        <a:pt x="18" y="14"/>
                        <a:pt x="22" y="19"/>
                        <a:pt x="27" y="23"/>
                      </a:cubicBezTo>
                      <a:cubicBezTo>
                        <a:pt x="27" y="24"/>
                        <a:pt x="28" y="24"/>
                        <a:pt x="29" y="23"/>
                      </a:cubicBezTo>
                      <a:cubicBezTo>
                        <a:pt x="30" y="23"/>
                        <a:pt x="31" y="22"/>
                        <a:pt x="32" y="21"/>
                      </a:cubicBezTo>
                      <a:cubicBezTo>
                        <a:pt x="33" y="20"/>
                        <a:pt x="34" y="19"/>
                        <a:pt x="36" y="18"/>
                      </a:cubicBezTo>
                      <a:cubicBezTo>
                        <a:pt x="37" y="19"/>
                        <a:pt x="39" y="20"/>
                        <a:pt x="40" y="21"/>
                      </a:cubicBezTo>
                      <a:cubicBezTo>
                        <a:pt x="41" y="22"/>
                        <a:pt x="42" y="23"/>
                        <a:pt x="43" y="23"/>
                      </a:cubicBezTo>
                      <a:cubicBezTo>
                        <a:pt x="43" y="24"/>
                        <a:pt x="43" y="24"/>
                        <a:pt x="44" y="24"/>
                      </a:cubicBezTo>
                      <a:cubicBezTo>
                        <a:pt x="44" y="24"/>
                        <a:pt x="45" y="24"/>
                        <a:pt x="45" y="23"/>
                      </a:cubicBezTo>
                      <a:cubicBezTo>
                        <a:pt x="50" y="19"/>
                        <a:pt x="53" y="14"/>
                        <a:pt x="56" y="10"/>
                      </a:cubicBezTo>
                      <a:cubicBezTo>
                        <a:pt x="60" y="12"/>
                        <a:pt x="63" y="16"/>
                        <a:pt x="66" y="20"/>
                      </a:cubicBezTo>
                      <a:cubicBezTo>
                        <a:pt x="60" y="30"/>
                        <a:pt x="49" y="36"/>
                        <a:pt x="38" y="36"/>
                      </a:cubicBezTo>
                      <a:close/>
                    </a:path>
                  </a:pathLst>
                </a:custGeom>
                <a:solidFill>
                  <a:schemeClr val="accent1"/>
                </a:solidFill>
                <a:ln w="9525">
                  <a:noFill/>
                  <a:round/>
                </a:ln>
              </p:spPr>
              <p:txBody>
                <a:bodyPr anchor="ctr"/>
                <a:lstStyle/>
                <a:p>
                  <a:pPr algn="ctr"/>
                  <a:endParaRPr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9" name="Group 154"/>
            <p:cNvGrpSpPr/>
            <p:nvPr/>
          </p:nvGrpSpPr>
          <p:grpSpPr>
            <a:xfrm rot="16200000">
              <a:off x="1145457" y="2042976"/>
              <a:ext cx="1771472" cy="329900"/>
              <a:chOff x="2057400" y="1428750"/>
              <a:chExt cx="2044430" cy="400051"/>
            </a:xfrm>
          </p:grpSpPr>
          <p:sp>
            <p:nvSpPr>
              <p:cNvPr id="14" name="Rectangle: Rounded Corners 155"/>
              <p:cNvSpPr/>
              <p:nvPr/>
            </p:nvSpPr>
            <p:spPr bwMode="auto">
              <a:xfrm>
                <a:off x="2057400" y="1428750"/>
                <a:ext cx="2044430" cy="400050"/>
              </a:xfrm>
              <a:prstGeom prst="roundRect">
                <a:avLst>
                  <a:gd name="adj" fmla="val 50000"/>
                </a:avLst>
              </a:prstGeom>
              <a:solidFill>
                <a:schemeClr val="bg1">
                  <a:lumMod val="85000"/>
                </a:schemeClr>
              </a:solidFill>
              <a:ln w="19050">
                <a:noFill/>
                <a:round/>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Rectangle: Rounded Corners 156"/>
              <p:cNvSpPr/>
              <p:nvPr/>
            </p:nvSpPr>
            <p:spPr bwMode="auto">
              <a:xfrm>
                <a:off x="2057401" y="1428751"/>
                <a:ext cx="503832" cy="400050"/>
              </a:xfrm>
              <a:prstGeom prst="roundRect">
                <a:avLst>
                  <a:gd name="adj" fmla="val 50000"/>
                </a:avLst>
              </a:prstGeom>
              <a:solidFill>
                <a:schemeClr val="accent1"/>
              </a:solidFill>
              <a:ln w="19050">
                <a:noFill/>
                <a:round/>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0" name="Flowchart: Off-page Connector 157"/>
            <p:cNvSpPr/>
            <p:nvPr/>
          </p:nvSpPr>
          <p:spPr bwMode="auto">
            <a:xfrm>
              <a:off x="1824966" y="933649"/>
              <a:ext cx="412454" cy="343712"/>
            </a:xfrm>
            <a:prstGeom prst="flowChartOffpageConnector">
              <a:avLst/>
            </a:prstGeom>
            <a:solidFill>
              <a:schemeClr val="accent1"/>
            </a:solidFill>
            <a:ln w="19050">
              <a:noFill/>
              <a:round/>
            </a:ln>
          </p:spPr>
          <p:txBody>
            <a:bodyPr vert="horz" wrap="none" lIns="91440" tIns="45720" rIns="91440" bIns="0" anchor="ctr" anchorCtr="1" compatLnSpc="1">
              <a:normAutofit/>
            </a:bodyPr>
            <a:lstStyle/>
            <a:p>
              <a:pPr algn="ctr"/>
              <a:r>
                <a:rPr lang="en-US" sz="12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10%</a:t>
              </a:r>
              <a:endParaRPr lang="en-US" sz="12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1" name="Group 2"/>
            <p:cNvGrpSpPr/>
            <p:nvPr/>
          </p:nvGrpSpPr>
          <p:grpSpPr>
            <a:xfrm>
              <a:off x="1459213" y="3749043"/>
              <a:ext cx="1138513" cy="775526"/>
              <a:chOff x="1733667" y="4998724"/>
              <a:chExt cx="1518017" cy="1034035"/>
            </a:xfrm>
          </p:grpSpPr>
          <p:sp>
            <p:nvSpPr>
              <p:cNvPr id="12" name="TextBox 75"/>
              <p:cNvSpPr txBox="1"/>
              <p:nvPr/>
            </p:nvSpPr>
            <p:spPr bwMode="auto">
              <a:xfrm>
                <a:off x="1739516" y="4998724"/>
                <a:ext cx="1508887" cy="506636"/>
              </a:xfrm>
              <a:prstGeom prst="rect">
                <a:avLst/>
              </a:prstGeom>
              <a:noFill/>
            </p:spPr>
            <p:txBody>
              <a:bodyPr wrap="none" lIns="0" tIns="0" rIns="0" bIns="0" anchor="b" anchorCtr="1">
                <a:normAutofit/>
              </a:bodyPr>
              <a:lstStyle/>
              <a:p>
                <a:pPr latinLnBrk="0"/>
                <a:r>
                  <a:rPr lang="zh-CN" altLang="en-US" sz="1400">
                    <a:solidFill>
                      <a:schemeClr val="accent1">
                        <a:lumMod val="100000"/>
                      </a:schemeClr>
                    </a:solidFill>
                    <a:effectLst/>
                    <a:latin typeface="Arial" panose="020B0604020202020204" pitchFamily="34" charset="0"/>
                    <a:ea typeface="微软雅黑" panose="020B0503020204020204" pitchFamily="34" charset="-122"/>
                    <a:cs typeface="+mn-ea"/>
                    <a:sym typeface="Arial" panose="020B0604020202020204" pitchFamily="34" charset="0"/>
                  </a:rPr>
                  <a:t>标题文本预设</a:t>
                </a:r>
                <a:endParaRPr lang="zh-CN" altLang="en-US" sz="1400">
                  <a:solidFill>
                    <a:schemeClr val="accent1">
                      <a:lumMod val="100000"/>
                    </a:schemeClr>
                  </a:solidFill>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76"/>
              <p:cNvSpPr txBox="1"/>
              <p:nvPr/>
            </p:nvSpPr>
            <p:spPr bwMode="auto">
              <a:xfrm>
                <a:off x="1733667" y="5505360"/>
                <a:ext cx="1518017" cy="527399"/>
              </a:xfrm>
              <a:prstGeom prst="rect">
                <a:avLst/>
              </a:prstGeom>
              <a:noFill/>
            </p:spPr>
            <p:txBody>
              <a:bodyPr wrap="square" lIns="90000" tIns="46800" rIns="90000" bIns="46800" anchor="t" anchorCtr="1">
                <a:normAutofit fontScale="62500" lnSpcReduction="20000"/>
              </a:bodyPr>
              <a:lstStyle/>
              <a:p>
                <a:pPr algn="ctr" latinLnBrk="0">
                  <a:lnSpc>
                    <a:spcPct val="120000"/>
                  </a:lnSpc>
                </a:pPr>
                <a:r>
                  <a:rPr lang="zh-CN" altLang="en-US" sz="1000" b="0">
                    <a:solidFill>
                      <a:schemeClr val="tx1">
                        <a:lumMod val="85000"/>
                        <a:lumOff val="15000"/>
                      </a:schemeClr>
                    </a:solidFill>
                    <a:effectLst/>
                    <a:latin typeface="Arial" panose="020B0604020202020204" pitchFamily="34" charset="0"/>
                    <a:ea typeface="微软雅黑" panose="020B0503020204020204" pitchFamily="34" charset="-122"/>
                    <a:cs typeface="+mn-ea"/>
                    <a:sym typeface="Arial" panose="020B0604020202020204" pitchFamily="34" charset="0"/>
                  </a:rPr>
                  <a:t>此部分内容作为文字排版占位显示 </a:t>
                </a:r>
                <a:br>
                  <a:rPr lang="zh-CN" altLang="en-US" sz="1000" b="0">
                    <a:solidFill>
                      <a:schemeClr val="tx1">
                        <a:lumMod val="85000"/>
                        <a:lumOff val="15000"/>
                      </a:schemeClr>
                    </a:solidFill>
                    <a:effectLst/>
                    <a:latin typeface="Arial" panose="020B0604020202020204" pitchFamily="34" charset="0"/>
                    <a:ea typeface="微软雅黑" panose="020B0503020204020204" pitchFamily="34" charset="-122"/>
                    <a:cs typeface="+mn-ea"/>
                    <a:sym typeface="Arial" panose="020B0604020202020204" pitchFamily="34" charset="0"/>
                  </a:rPr>
                </a:br>
                <a:r>
                  <a:rPr lang="zh-CN" altLang="en-US" sz="1000" b="0">
                    <a:solidFill>
                      <a:schemeClr val="tx1">
                        <a:lumMod val="85000"/>
                        <a:lumOff val="15000"/>
                      </a:schemeClr>
                    </a:solidFill>
                    <a:effectLst/>
                    <a:latin typeface="Arial" panose="020B0604020202020204" pitchFamily="34" charset="0"/>
                    <a:ea typeface="微软雅黑" panose="020B0503020204020204" pitchFamily="34" charset="-122"/>
                    <a:cs typeface="+mn-ea"/>
                    <a:sym typeface="Arial" panose="020B0604020202020204" pitchFamily="34" charset="0"/>
                  </a:rPr>
                  <a:t>（建议使用主题字体）</a:t>
                </a:r>
                <a:endParaRPr lang="zh-CN" altLang="en-US" sz="1000" b="0">
                  <a:solidFill>
                    <a:schemeClr val="tx1">
                      <a:lumMod val="85000"/>
                      <a:lumOff val="15000"/>
                    </a:schemeClr>
                  </a:solidFill>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20" name="组合 19"/>
          <p:cNvGrpSpPr/>
          <p:nvPr/>
        </p:nvGrpSpPr>
        <p:grpSpPr>
          <a:xfrm>
            <a:off x="2729237" y="936056"/>
            <a:ext cx="1138513" cy="3590920"/>
            <a:chOff x="2729236" y="933649"/>
            <a:chExt cx="1138513" cy="3590920"/>
          </a:xfrm>
        </p:grpSpPr>
        <p:grpSp>
          <p:nvGrpSpPr>
            <p:cNvPr id="21" name="Group 61"/>
            <p:cNvGrpSpPr/>
            <p:nvPr/>
          </p:nvGrpSpPr>
          <p:grpSpPr>
            <a:xfrm>
              <a:off x="3009204" y="3163939"/>
              <a:ext cx="585103" cy="585103"/>
              <a:chOff x="4581932" y="2258239"/>
              <a:chExt cx="475436" cy="475436"/>
            </a:xfrm>
            <a:effectLst/>
          </p:grpSpPr>
          <p:sp>
            <p:nvSpPr>
              <p:cNvPr id="29" name="Oval 62"/>
              <p:cNvSpPr/>
              <p:nvPr/>
            </p:nvSpPr>
            <p:spPr bwMode="auto">
              <a:xfrm>
                <a:off x="4581932" y="2258239"/>
                <a:ext cx="475436" cy="475436"/>
              </a:xfrm>
              <a:prstGeom prst="ellipse">
                <a:avLst/>
              </a:prstGeom>
              <a:gradFill flip="none" rotWithShape="1">
                <a:gsLst>
                  <a:gs pos="0">
                    <a:schemeClr val="bg1">
                      <a:lumMod val="75000"/>
                    </a:schemeClr>
                  </a:gs>
                  <a:gs pos="50000">
                    <a:schemeClr val="bg1">
                      <a:lumMod val="95000"/>
                    </a:schemeClr>
                  </a:gs>
                  <a:gs pos="100000">
                    <a:schemeClr val="bg1">
                      <a:shade val="100000"/>
                      <a:satMod val="115000"/>
                    </a:schemeClr>
                  </a:gs>
                </a:gsLst>
                <a:lin ang="8100000" scaled="1"/>
                <a:tileRect/>
              </a:gradFill>
              <a:ln>
                <a:solidFill>
                  <a:schemeClr val="bg1"/>
                </a:solidFill>
              </a:ln>
              <a:effectLst>
                <a:outerShdw blurRad="215900" dist="177800" dir="7200000" sx="102000" sy="102000" algn="tl" rotWithShape="0">
                  <a:schemeClr val="tx1">
                    <a:lumMod val="95000"/>
                    <a:lumOff val="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sz="44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0" name="Group 63"/>
              <p:cNvGrpSpPr/>
              <p:nvPr/>
            </p:nvGrpSpPr>
            <p:grpSpPr>
              <a:xfrm>
                <a:off x="4705933" y="2383968"/>
                <a:ext cx="227685" cy="223978"/>
                <a:chOff x="4797425" y="4017963"/>
                <a:chExt cx="195263" cy="192088"/>
              </a:xfrm>
              <a:solidFill>
                <a:schemeClr val="bg1"/>
              </a:solidFill>
            </p:grpSpPr>
            <p:sp>
              <p:nvSpPr>
                <p:cNvPr id="31" name="Freeform: Shape 64"/>
                <p:cNvSpPr/>
                <p:nvPr/>
              </p:nvSpPr>
              <p:spPr bwMode="auto">
                <a:xfrm>
                  <a:off x="4833938" y="4017963"/>
                  <a:ext cx="7938" cy="95250"/>
                </a:xfrm>
                <a:custGeom>
                  <a:avLst/>
                  <a:gdLst/>
                  <a:ahLst/>
                  <a:cxnLst>
                    <a:cxn ang="0">
                      <a:pos x="1" y="37"/>
                    </a:cxn>
                    <a:cxn ang="0">
                      <a:pos x="3" y="35"/>
                    </a:cxn>
                    <a:cxn ang="0">
                      <a:pos x="3" y="1"/>
                    </a:cxn>
                    <a:cxn ang="0">
                      <a:pos x="1" y="0"/>
                    </a:cxn>
                    <a:cxn ang="0">
                      <a:pos x="0" y="1"/>
                    </a:cxn>
                    <a:cxn ang="0">
                      <a:pos x="0" y="35"/>
                    </a:cxn>
                    <a:cxn ang="0">
                      <a:pos x="1" y="37"/>
                    </a:cxn>
                  </a:cxnLst>
                  <a:rect l="0" t="0" r="r" b="b"/>
                  <a:pathLst>
                    <a:path w="3" h="37">
                      <a:moveTo>
                        <a:pt x="1" y="37"/>
                      </a:moveTo>
                      <a:cubicBezTo>
                        <a:pt x="2" y="37"/>
                        <a:pt x="3" y="36"/>
                        <a:pt x="3" y="35"/>
                      </a:cubicBezTo>
                      <a:cubicBezTo>
                        <a:pt x="3" y="1"/>
                        <a:pt x="3" y="1"/>
                        <a:pt x="3" y="1"/>
                      </a:cubicBezTo>
                      <a:cubicBezTo>
                        <a:pt x="3" y="0"/>
                        <a:pt x="2" y="0"/>
                        <a:pt x="1" y="0"/>
                      </a:cubicBezTo>
                      <a:cubicBezTo>
                        <a:pt x="0" y="0"/>
                        <a:pt x="0" y="0"/>
                        <a:pt x="0" y="1"/>
                      </a:cubicBezTo>
                      <a:cubicBezTo>
                        <a:pt x="0" y="35"/>
                        <a:pt x="0" y="35"/>
                        <a:pt x="0" y="35"/>
                      </a:cubicBezTo>
                      <a:cubicBezTo>
                        <a:pt x="0" y="36"/>
                        <a:pt x="0" y="37"/>
                        <a:pt x="1" y="37"/>
                      </a:cubicBezTo>
                      <a:close/>
                    </a:path>
                  </a:pathLst>
                </a:custGeom>
                <a:grpFill/>
                <a:ln w="9525">
                  <a:noFill/>
                  <a:round/>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Shape 65"/>
                <p:cNvSpPr/>
                <p:nvPr/>
              </p:nvSpPr>
              <p:spPr bwMode="auto">
                <a:xfrm>
                  <a:off x="4860925" y="4017963"/>
                  <a:ext cx="11113" cy="58738"/>
                </a:xfrm>
                <a:custGeom>
                  <a:avLst/>
                  <a:gdLst/>
                  <a:ahLst/>
                  <a:cxnLst>
                    <a:cxn ang="0">
                      <a:pos x="2" y="23"/>
                    </a:cxn>
                    <a:cxn ang="0">
                      <a:pos x="4" y="21"/>
                    </a:cxn>
                    <a:cxn ang="0">
                      <a:pos x="4" y="1"/>
                    </a:cxn>
                    <a:cxn ang="0">
                      <a:pos x="2" y="0"/>
                    </a:cxn>
                    <a:cxn ang="0">
                      <a:pos x="0" y="1"/>
                    </a:cxn>
                    <a:cxn ang="0">
                      <a:pos x="0" y="21"/>
                    </a:cxn>
                    <a:cxn ang="0">
                      <a:pos x="2" y="23"/>
                    </a:cxn>
                  </a:cxnLst>
                  <a:rect l="0" t="0" r="r" b="b"/>
                  <a:pathLst>
                    <a:path w="4" h="23">
                      <a:moveTo>
                        <a:pt x="2" y="23"/>
                      </a:moveTo>
                      <a:cubicBezTo>
                        <a:pt x="3" y="23"/>
                        <a:pt x="4" y="22"/>
                        <a:pt x="4" y="21"/>
                      </a:cubicBezTo>
                      <a:cubicBezTo>
                        <a:pt x="4" y="1"/>
                        <a:pt x="4" y="1"/>
                        <a:pt x="4" y="1"/>
                      </a:cubicBezTo>
                      <a:cubicBezTo>
                        <a:pt x="4" y="0"/>
                        <a:pt x="3" y="0"/>
                        <a:pt x="2" y="0"/>
                      </a:cubicBezTo>
                      <a:cubicBezTo>
                        <a:pt x="1" y="0"/>
                        <a:pt x="0" y="0"/>
                        <a:pt x="0" y="1"/>
                      </a:cubicBezTo>
                      <a:cubicBezTo>
                        <a:pt x="0" y="21"/>
                        <a:pt x="0" y="21"/>
                        <a:pt x="0" y="21"/>
                      </a:cubicBezTo>
                      <a:cubicBezTo>
                        <a:pt x="0" y="22"/>
                        <a:pt x="1" y="23"/>
                        <a:pt x="2" y="23"/>
                      </a:cubicBezTo>
                      <a:close/>
                    </a:path>
                  </a:pathLst>
                </a:custGeom>
                <a:grpFill/>
                <a:ln w="9525">
                  <a:noFill/>
                  <a:round/>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Shape 66"/>
                <p:cNvSpPr/>
                <p:nvPr/>
              </p:nvSpPr>
              <p:spPr bwMode="auto">
                <a:xfrm>
                  <a:off x="4892675" y="4017963"/>
                  <a:ext cx="7938" cy="76200"/>
                </a:xfrm>
                <a:custGeom>
                  <a:avLst/>
                  <a:gdLst/>
                  <a:ahLst/>
                  <a:cxnLst>
                    <a:cxn ang="0">
                      <a:pos x="2" y="30"/>
                    </a:cxn>
                    <a:cxn ang="0">
                      <a:pos x="3" y="28"/>
                    </a:cxn>
                    <a:cxn ang="0">
                      <a:pos x="3" y="1"/>
                    </a:cxn>
                    <a:cxn ang="0">
                      <a:pos x="2" y="0"/>
                    </a:cxn>
                    <a:cxn ang="0">
                      <a:pos x="0" y="1"/>
                    </a:cxn>
                    <a:cxn ang="0">
                      <a:pos x="0" y="28"/>
                    </a:cxn>
                    <a:cxn ang="0">
                      <a:pos x="2" y="30"/>
                    </a:cxn>
                  </a:cxnLst>
                  <a:rect l="0" t="0" r="r" b="b"/>
                  <a:pathLst>
                    <a:path w="3" h="30">
                      <a:moveTo>
                        <a:pt x="2" y="30"/>
                      </a:moveTo>
                      <a:cubicBezTo>
                        <a:pt x="3" y="30"/>
                        <a:pt x="3" y="29"/>
                        <a:pt x="3" y="28"/>
                      </a:cubicBezTo>
                      <a:cubicBezTo>
                        <a:pt x="3" y="1"/>
                        <a:pt x="3" y="1"/>
                        <a:pt x="3" y="1"/>
                      </a:cubicBezTo>
                      <a:cubicBezTo>
                        <a:pt x="3" y="0"/>
                        <a:pt x="3" y="0"/>
                        <a:pt x="2" y="0"/>
                      </a:cubicBezTo>
                      <a:cubicBezTo>
                        <a:pt x="1" y="0"/>
                        <a:pt x="0" y="0"/>
                        <a:pt x="0" y="1"/>
                      </a:cubicBezTo>
                      <a:cubicBezTo>
                        <a:pt x="0" y="28"/>
                        <a:pt x="0" y="28"/>
                        <a:pt x="0" y="28"/>
                      </a:cubicBezTo>
                      <a:cubicBezTo>
                        <a:pt x="0" y="29"/>
                        <a:pt x="1" y="30"/>
                        <a:pt x="2" y="30"/>
                      </a:cubicBezTo>
                      <a:close/>
                    </a:path>
                  </a:pathLst>
                </a:custGeom>
                <a:grpFill/>
                <a:ln w="9525">
                  <a:noFill/>
                  <a:round/>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Shape 67"/>
                <p:cNvSpPr/>
                <p:nvPr/>
              </p:nvSpPr>
              <p:spPr bwMode="auto">
                <a:xfrm>
                  <a:off x="4922838" y="4017963"/>
                  <a:ext cx="7938" cy="38100"/>
                </a:xfrm>
                <a:custGeom>
                  <a:avLst/>
                  <a:gdLst/>
                  <a:ahLst/>
                  <a:cxnLst>
                    <a:cxn ang="0">
                      <a:pos x="2" y="15"/>
                    </a:cxn>
                    <a:cxn ang="0">
                      <a:pos x="3" y="14"/>
                    </a:cxn>
                    <a:cxn ang="0">
                      <a:pos x="3" y="1"/>
                    </a:cxn>
                    <a:cxn ang="0">
                      <a:pos x="2" y="0"/>
                    </a:cxn>
                    <a:cxn ang="0">
                      <a:pos x="0" y="1"/>
                    </a:cxn>
                    <a:cxn ang="0">
                      <a:pos x="0" y="14"/>
                    </a:cxn>
                    <a:cxn ang="0">
                      <a:pos x="2" y="15"/>
                    </a:cxn>
                  </a:cxnLst>
                  <a:rect l="0" t="0" r="r" b="b"/>
                  <a:pathLst>
                    <a:path w="3" h="15">
                      <a:moveTo>
                        <a:pt x="2" y="15"/>
                      </a:moveTo>
                      <a:cubicBezTo>
                        <a:pt x="2" y="15"/>
                        <a:pt x="3" y="15"/>
                        <a:pt x="3" y="14"/>
                      </a:cubicBezTo>
                      <a:cubicBezTo>
                        <a:pt x="3" y="1"/>
                        <a:pt x="3" y="1"/>
                        <a:pt x="3" y="1"/>
                      </a:cubicBezTo>
                      <a:cubicBezTo>
                        <a:pt x="3" y="0"/>
                        <a:pt x="2" y="0"/>
                        <a:pt x="2" y="0"/>
                      </a:cubicBezTo>
                      <a:cubicBezTo>
                        <a:pt x="1" y="0"/>
                        <a:pt x="0" y="0"/>
                        <a:pt x="0" y="1"/>
                      </a:cubicBezTo>
                      <a:cubicBezTo>
                        <a:pt x="0" y="14"/>
                        <a:pt x="0" y="14"/>
                        <a:pt x="0" y="14"/>
                      </a:cubicBezTo>
                      <a:cubicBezTo>
                        <a:pt x="0" y="15"/>
                        <a:pt x="1" y="15"/>
                        <a:pt x="2" y="15"/>
                      </a:cubicBezTo>
                      <a:close/>
                    </a:path>
                  </a:pathLst>
                </a:custGeom>
                <a:grpFill/>
                <a:ln w="9525">
                  <a:noFill/>
                  <a:round/>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Shape 68"/>
                <p:cNvSpPr/>
                <p:nvPr/>
              </p:nvSpPr>
              <p:spPr bwMode="auto">
                <a:xfrm>
                  <a:off x="4797425" y="4017963"/>
                  <a:ext cx="195263" cy="192088"/>
                </a:xfrm>
                <a:custGeom>
                  <a:avLst/>
                  <a:gdLst/>
                  <a:ahLst/>
                  <a:cxnLst>
                    <a:cxn ang="0">
                      <a:pos x="73" y="23"/>
                    </a:cxn>
                    <a:cxn ang="0">
                      <a:pos x="64" y="70"/>
                    </a:cxn>
                    <a:cxn ang="0">
                      <a:pos x="62" y="32"/>
                    </a:cxn>
                    <a:cxn ang="0">
                      <a:pos x="61" y="70"/>
                    </a:cxn>
                    <a:cxn ang="0">
                      <a:pos x="52" y="51"/>
                    </a:cxn>
                    <a:cxn ang="0">
                      <a:pos x="49" y="51"/>
                    </a:cxn>
                    <a:cxn ang="0">
                      <a:pos x="40" y="70"/>
                    </a:cxn>
                    <a:cxn ang="0">
                      <a:pos x="39" y="57"/>
                    </a:cxn>
                    <a:cxn ang="0">
                      <a:pos x="37" y="70"/>
                    </a:cxn>
                    <a:cxn ang="0">
                      <a:pos x="29" y="56"/>
                    </a:cxn>
                    <a:cxn ang="0">
                      <a:pos x="25" y="56"/>
                    </a:cxn>
                    <a:cxn ang="0">
                      <a:pos x="17" y="70"/>
                    </a:cxn>
                    <a:cxn ang="0">
                      <a:pos x="15" y="67"/>
                    </a:cxn>
                    <a:cxn ang="0">
                      <a:pos x="14" y="70"/>
                    </a:cxn>
                    <a:cxn ang="0">
                      <a:pos x="28" y="39"/>
                    </a:cxn>
                    <a:cxn ang="0">
                      <a:pos x="43" y="46"/>
                    </a:cxn>
                    <a:cxn ang="0">
                      <a:pos x="71" y="14"/>
                    </a:cxn>
                    <a:cxn ang="0">
                      <a:pos x="74" y="16"/>
                    </a:cxn>
                    <a:cxn ang="0">
                      <a:pos x="73" y="2"/>
                    </a:cxn>
                    <a:cxn ang="0">
                      <a:pos x="71" y="0"/>
                    </a:cxn>
                    <a:cxn ang="0">
                      <a:pos x="58" y="5"/>
                    </a:cxn>
                    <a:cxn ang="0">
                      <a:pos x="66" y="6"/>
                    </a:cxn>
                    <a:cxn ang="0">
                      <a:pos x="28" y="34"/>
                    </a:cxn>
                    <a:cxn ang="0">
                      <a:pos x="5" y="65"/>
                    </a:cxn>
                    <a:cxn ang="0">
                      <a:pos x="2" y="0"/>
                    </a:cxn>
                    <a:cxn ang="0">
                      <a:pos x="0" y="72"/>
                    </a:cxn>
                    <a:cxn ang="0">
                      <a:pos x="0" y="72"/>
                    </a:cxn>
                    <a:cxn ang="0">
                      <a:pos x="0" y="73"/>
                    </a:cxn>
                    <a:cxn ang="0">
                      <a:pos x="0" y="73"/>
                    </a:cxn>
                    <a:cxn ang="0">
                      <a:pos x="0" y="74"/>
                    </a:cxn>
                    <a:cxn ang="0">
                      <a:pos x="1" y="74"/>
                    </a:cxn>
                    <a:cxn ang="0">
                      <a:pos x="1" y="74"/>
                    </a:cxn>
                    <a:cxn ang="0">
                      <a:pos x="1" y="74"/>
                    </a:cxn>
                    <a:cxn ang="0">
                      <a:pos x="1" y="75"/>
                    </a:cxn>
                    <a:cxn ang="0">
                      <a:pos x="2" y="75"/>
                    </a:cxn>
                    <a:cxn ang="0">
                      <a:pos x="2" y="75"/>
                    </a:cxn>
                    <a:cxn ang="0">
                      <a:pos x="73" y="75"/>
                    </a:cxn>
                    <a:cxn ang="0">
                      <a:pos x="76" y="72"/>
                    </a:cxn>
                    <a:cxn ang="0">
                      <a:pos x="74" y="22"/>
                    </a:cxn>
                  </a:cxnLst>
                  <a:rect l="0" t="0" r="r" b="b"/>
                  <a:pathLst>
                    <a:path w="76" h="75">
                      <a:moveTo>
                        <a:pt x="74" y="22"/>
                      </a:moveTo>
                      <a:cubicBezTo>
                        <a:pt x="73" y="22"/>
                        <a:pt x="73" y="22"/>
                        <a:pt x="73" y="23"/>
                      </a:cubicBezTo>
                      <a:cubicBezTo>
                        <a:pt x="73" y="70"/>
                        <a:pt x="73" y="70"/>
                        <a:pt x="73" y="70"/>
                      </a:cubicBezTo>
                      <a:cubicBezTo>
                        <a:pt x="64" y="70"/>
                        <a:pt x="64" y="70"/>
                        <a:pt x="64" y="70"/>
                      </a:cubicBezTo>
                      <a:cubicBezTo>
                        <a:pt x="64" y="34"/>
                        <a:pt x="64" y="34"/>
                        <a:pt x="64" y="34"/>
                      </a:cubicBezTo>
                      <a:cubicBezTo>
                        <a:pt x="64" y="33"/>
                        <a:pt x="63" y="32"/>
                        <a:pt x="62" y="32"/>
                      </a:cubicBezTo>
                      <a:cubicBezTo>
                        <a:pt x="62" y="32"/>
                        <a:pt x="61" y="33"/>
                        <a:pt x="61" y="34"/>
                      </a:cubicBezTo>
                      <a:cubicBezTo>
                        <a:pt x="61" y="70"/>
                        <a:pt x="61" y="70"/>
                        <a:pt x="61" y="70"/>
                      </a:cubicBezTo>
                      <a:cubicBezTo>
                        <a:pt x="52" y="70"/>
                        <a:pt x="52" y="70"/>
                        <a:pt x="52" y="70"/>
                      </a:cubicBezTo>
                      <a:cubicBezTo>
                        <a:pt x="52" y="51"/>
                        <a:pt x="52" y="51"/>
                        <a:pt x="52" y="51"/>
                      </a:cubicBezTo>
                      <a:cubicBezTo>
                        <a:pt x="52" y="50"/>
                        <a:pt x="51" y="49"/>
                        <a:pt x="51" y="49"/>
                      </a:cubicBezTo>
                      <a:cubicBezTo>
                        <a:pt x="50" y="49"/>
                        <a:pt x="49" y="50"/>
                        <a:pt x="49" y="51"/>
                      </a:cubicBezTo>
                      <a:cubicBezTo>
                        <a:pt x="49" y="70"/>
                        <a:pt x="49" y="70"/>
                        <a:pt x="49" y="70"/>
                      </a:cubicBezTo>
                      <a:cubicBezTo>
                        <a:pt x="40" y="70"/>
                        <a:pt x="40" y="70"/>
                        <a:pt x="40" y="70"/>
                      </a:cubicBezTo>
                      <a:cubicBezTo>
                        <a:pt x="40" y="58"/>
                        <a:pt x="40" y="58"/>
                        <a:pt x="40" y="58"/>
                      </a:cubicBezTo>
                      <a:cubicBezTo>
                        <a:pt x="40" y="57"/>
                        <a:pt x="40" y="57"/>
                        <a:pt x="39" y="57"/>
                      </a:cubicBezTo>
                      <a:cubicBezTo>
                        <a:pt x="38" y="57"/>
                        <a:pt x="37" y="57"/>
                        <a:pt x="37" y="58"/>
                      </a:cubicBezTo>
                      <a:cubicBezTo>
                        <a:pt x="37" y="70"/>
                        <a:pt x="37" y="70"/>
                        <a:pt x="37" y="70"/>
                      </a:cubicBezTo>
                      <a:cubicBezTo>
                        <a:pt x="29" y="70"/>
                        <a:pt x="29" y="70"/>
                        <a:pt x="29" y="70"/>
                      </a:cubicBezTo>
                      <a:cubicBezTo>
                        <a:pt x="29" y="56"/>
                        <a:pt x="29" y="56"/>
                        <a:pt x="29" y="56"/>
                      </a:cubicBezTo>
                      <a:cubicBezTo>
                        <a:pt x="29" y="55"/>
                        <a:pt x="28" y="54"/>
                        <a:pt x="27" y="54"/>
                      </a:cubicBezTo>
                      <a:cubicBezTo>
                        <a:pt x="26" y="54"/>
                        <a:pt x="25" y="55"/>
                        <a:pt x="25" y="56"/>
                      </a:cubicBezTo>
                      <a:cubicBezTo>
                        <a:pt x="25" y="70"/>
                        <a:pt x="25" y="70"/>
                        <a:pt x="25" y="70"/>
                      </a:cubicBezTo>
                      <a:cubicBezTo>
                        <a:pt x="17" y="70"/>
                        <a:pt x="17" y="70"/>
                        <a:pt x="17" y="70"/>
                      </a:cubicBezTo>
                      <a:cubicBezTo>
                        <a:pt x="17" y="68"/>
                        <a:pt x="17" y="68"/>
                        <a:pt x="17" y="68"/>
                      </a:cubicBezTo>
                      <a:cubicBezTo>
                        <a:pt x="17" y="68"/>
                        <a:pt x="16" y="67"/>
                        <a:pt x="15" y="67"/>
                      </a:cubicBezTo>
                      <a:cubicBezTo>
                        <a:pt x="14" y="67"/>
                        <a:pt x="14" y="68"/>
                        <a:pt x="14" y="68"/>
                      </a:cubicBezTo>
                      <a:cubicBezTo>
                        <a:pt x="14" y="70"/>
                        <a:pt x="14" y="70"/>
                        <a:pt x="14" y="70"/>
                      </a:cubicBezTo>
                      <a:cubicBezTo>
                        <a:pt x="7" y="70"/>
                        <a:pt x="7" y="70"/>
                        <a:pt x="7" y="70"/>
                      </a:cubicBezTo>
                      <a:cubicBezTo>
                        <a:pt x="28" y="39"/>
                        <a:pt x="28" y="39"/>
                        <a:pt x="28" y="39"/>
                      </a:cubicBezTo>
                      <a:cubicBezTo>
                        <a:pt x="40" y="47"/>
                        <a:pt x="40" y="47"/>
                        <a:pt x="40" y="47"/>
                      </a:cubicBezTo>
                      <a:cubicBezTo>
                        <a:pt x="41" y="47"/>
                        <a:pt x="43" y="47"/>
                        <a:pt x="43" y="46"/>
                      </a:cubicBezTo>
                      <a:cubicBezTo>
                        <a:pt x="70" y="8"/>
                        <a:pt x="70" y="8"/>
                        <a:pt x="70" y="8"/>
                      </a:cubicBezTo>
                      <a:cubicBezTo>
                        <a:pt x="71" y="14"/>
                        <a:pt x="71" y="14"/>
                        <a:pt x="71" y="14"/>
                      </a:cubicBezTo>
                      <a:cubicBezTo>
                        <a:pt x="71" y="15"/>
                        <a:pt x="72" y="16"/>
                        <a:pt x="73" y="16"/>
                      </a:cubicBezTo>
                      <a:cubicBezTo>
                        <a:pt x="73" y="16"/>
                        <a:pt x="73" y="16"/>
                        <a:pt x="74" y="16"/>
                      </a:cubicBezTo>
                      <a:cubicBezTo>
                        <a:pt x="75" y="15"/>
                        <a:pt x="76" y="14"/>
                        <a:pt x="76" y="13"/>
                      </a:cubicBezTo>
                      <a:cubicBezTo>
                        <a:pt x="73" y="2"/>
                        <a:pt x="73" y="2"/>
                        <a:pt x="73" y="2"/>
                      </a:cubicBezTo>
                      <a:cubicBezTo>
                        <a:pt x="73" y="1"/>
                        <a:pt x="73" y="1"/>
                        <a:pt x="72" y="1"/>
                      </a:cubicBezTo>
                      <a:cubicBezTo>
                        <a:pt x="72" y="0"/>
                        <a:pt x="71" y="0"/>
                        <a:pt x="71" y="0"/>
                      </a:cubicBezTo>
                      <a:cubicBezTo>
                        <a:pt x="60" y="2"/>
                        <a:pt x="60" y="2"/>
                        <a:pt x="60" y="2"/>
                      </a:cubicBezTo>
                      <a:cubicBezTo>
                        <a:pt x="58" y="2"/>
                        <a:pt x="58" y="4"/>
                        <a:pt x="58" y="5"/>
                      </a:cubicBezTo>
                      <a:cubicBezTo>
                        <a:pt x="58" y="6"/>
                        <a:pt x="59" y="7"/>
                        <a:pt x="61" y="7"/>
                      </a:cubicBezTo>
                      <a:cubicBezTo>
                        <a:pt x="66" y="6"/>
                        <a:pt x="66" y="6"/>
                        <a:pt x="66" y="6"/>
                      </a:cubicBezTo>
                      <a:cubicBezTo>
                        <a:pt x="41" y="42"/>
                        <a:pt x="41" y="42"/>
                        <a:pt x="41" y="42"/>
                      </a:cubicBezTo>
                      <a:cubicBezTo>
                        <a:pt x="28" y="34"/>
                        <a:pt x="28" y="34"/>
                        <a:pt x="28" y="34"/>
                      </a:cubicBezTo>
                      <a:cubicBezTo>
                        <a:pt x="27" y="33"/>
                        <a:pt x="26" y="34"/>
                        <a:pt x="25" y="35"/>
                      </a:cubicBezTo>
                      <a:cubicBezTo>
                        <a:pt x="5" y="65"/>
                        <a:pt x="5" y="65"/>
                        <a:pt x="5" y="65"/>
                      </a:cubicBezTo>
                      <a:cubicBezTo>
                        <a:pt x="5" y="2"/>
                        <a:pt x="5" y="2"/>
                        <a:pt x="5" y="2"/>
                      </a:cubicBezTo>
                      <a:cubicBezTo>
                        <a:pt x="5" y="1"/>
                        <a:pt x="4" y="0"/>
                        <a:pt x="2" y="0"/>
                      </a:cubicBezTo>
                      <a:cubicBezTo>
                        <a:pt x="1" y="0"/>
                        <a:pt x="0" y="1"/>
                        <a:pt x="0" y="2"/>
                      </a:cubicBezTo>
                      <a:cubicBezTo>
                        <a:pt x="0" y="72"/>
                        <a:pt x="0" y="72"/>
                        <a:pt x="0" y="72"/>
                      </a:cubicBezTo>
                      <a:cubicBezTo>
                        <a:pt x="0" y="72"/>
                        <a:pt x="0" y="72"/>
                        <a:pt x="0" y="72"/>
                      </a:cubicBezTo>
                      <a:cubicBezTo>
                        <a:pt x="0" y="72"/>
                        <a:pt x="0" y="72"/>
                        <a:pt x="0" y="72"/>
                      </a:cubicBezTo>
                      <a:cubicBezTo>
                        <a:pt x="0" y="72"/>
                        <a:pt x="0" y="72"/>
                        <a:pt x="0" y="72"/>
                      </a:cubicBezTo>
                      <a:cubicBezTo>
                        <a:pt x="0" y="73"/>
                        <a:pt x="0" y="73"/>
                        <a:pt x="0" y="73"/>
                      </a:cubicBezTo>
                      <a:cubicBezTo>
                        <a:pt x="0" y="73"/>
                        <a:pt x="0" y="73"/>
                        <a:pt x="0" y="73"/>
                      </a:cubicBezTo>
                      <a:cubicBezTo>
                        <a:pt x="0" y="73"/>
                        <a:pt x="0" y="73"/>
                        <a:pt x="0" y="73"/>
                      </a:cubicBezTo>
                      <a:cubicBezTo>
                        <a:pt x="0" y="73"/>
                        <a:pt x="0" y="73"/>
                        <a:pt x="0" y="73"/>
                      </a:cubicBezTo>
                      <a:cubicBezTo>
                        <a:pt x="0" y="74"/>
                        <a:pt x="0" y="74"/>
                        <a:pt x="0" y="74"/>
                      </a:cubicBezTo>
                      <a:cubicBezTo>
                        <a:pt x="0" y="74"/>
                        <a:pt x="0" y="74"/>
                        <a:pt x="0" y="74"/>
                      </a:cubicBezTo>
                      <a:cubicBezTo>
                        <a:pt x="1" y="74"/>
                        <a:pt x="1" y="74"/>
                        <a:pt x="1" y="74"/>
                      </a:cubicBezTo>
                      <a:cubicBezTo>
                        <a:pt x="1" y="74"/>
                        <a:pt x="1" y="74"/>
                        <a:pt x="1" y="74"/>
                      </a:cubicBezTo>
                      <a:cubicBezTo>
                        <a:pt x="1" y="74"/>
                        <a:pt x="1" y="74"/>
                        <a:pt x="1" y="74"/>
                      </a:cubicBezTo>
                      <a:cubicBezTo>
                        <a:pt x="1" y="74"/>
                        <a:pt x="1" y="74"/>
                        <a:pt x="1" y="74"/>
                      </a:cubicBezTo>
                      <a:cubicBezTo>
                        <a:pt x="1" y="74"/>
                        <a:pt x="1" y="74"/>
                        <a:pt x="1" y="74"/>
                      </a:cubicBezTo>
                      <a:cubicBezTo>
                        <a:pt x="1" y="74"/>
                        <a:pt x="1" y="74"/>
                        <a:pt x="1" y="75"/>
                      </a:cubicBezTo>
                      <a:cubicBezTo>
                        <a:pt x="1" y="75"/>
                        <a:pt x="1" y="75"/>
                        <a:pt x="1" y="75"/>
                      </a:cubicBezTo>
                      <a:cubicBezTo>
                        <a:pt x="2" y="75"/>
                        <a:pt x="2" y="75"/>
                        <a:pt x="2" y="75"/>
                      </a:cubicBezTo>
                      <a:cubicBezTo>
                        <a:pt x="2" y="75"/>
                        <a:pt x="2" y="75"/>
                        <a:pt x="2" y="75"/>
                      </a:cubicBezTo>
                      <a:cubicBezTo>
                        <a:pt x="2" y="75"/>
                        <a:pt x="2" y="75"/>
                        <a:pt x="2" y="75"/>
                      </a:cubicBezTo>
                      <a:cubicBezTo>
                        <a:pt x="2" y="75"/>
                        <a:pt x="2" y="75"/>
                        <a:pt x="2" y="75"/>
                      </a:cubicBezTo>
                      <a:cubicBezTo>
                        <a:pt x="2" y="75"/>
                        <a:pt x="2" y="75"/>
                        <a:pt x="2" y="75"/>
                      </a:cubicBezTo>
                      <a:cubicBezTo>
                        <a:pt x="73" y="75"/>
                        <a:pt x="73" y="75"/>
                        <a:pt x="73" y="75"/>
                      </a:cubicBezTo>
                      <a:cubicBezTo>
                        <a:pt x="74" y="75"/>
                        <a:pt x="75" y="74"/>
                        <a:pt x="75" y="74"/>
                      </a:cubicBezTo>
                      <a:cubicBezTo>
                        <a:pt x="76" y="73"/>
                        <a:pt x="76" y="73"/>
                        <a:pt x="76" y="72"/>
                      </a:cubicBezTo>
                      <a:cubicBezTo>
                        <a:pt x="76" y="23"/>
                        <a:pt x="76" y="23"/>
                        <a:pt x="76" y="23"/>
                      </a:cubicBezTo>
                      <a:cubicBezTo>
                        <a:pt x="76" y="22"/>
                        <a:pt x="75" y="22"/>
                        <a:pt x="74" y="22"/>
                      </a:cubicBezTo>
                      <a:close/>
                    </a:path>
                  </a:pathLst>
                </a:custGeom>
                <a:solidFill>
                  <a:schemeClr val="accent2"/>
                </a:solidFill>
                <a:ln w="9525">
                  <a:noFill/>
                  <a:round/>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22" name="Group 158"/>
            <p:cNvGrpSpPr/>
            <p:nvPr/>
          </p:nvGrpSpPr>
          <p:grpSpPr>
            <a:xfrm rot="16200000">
              <a:off x="2415781" y="2042976"/>
              <a:ext cx="1771472" cy="329900"/>
              <a:chOff x="2057400" y="1428750"/>
              <a:chExt cx="2044430" cy="400051"/>
            </a:xfrm>
          </p:grpSpPr>
          <p:sp>
            <p:nvSpPr>
              <p:cNvPr id="27" name="Rectangle: Rounded Corners 159"/>
              <p:cNvSpPr/>
              <p:nvPr/>
            </p:nvSpPr>
            <p:spPr bwMode="auto">
              <a:xfrm>
                <a:off x="2057400" y="1428750"/>
                <a:ext cx="2044430" cy="400050"/>
              </a:xfrm>
              <a:prstGeom prst="roundRect">
                <a:avLst>
                  <a:gd name="adj" fmla="val 50000"/>
                </a:avLst>
              </a:prstGeom>
              <a:solidFill>
                <a:schemeClr val="bg1">
                  <a:lumMod val="85000"/>
                </a:schemeClr>
              </a:solidFill>
              <a:ln w="19050">
                <a:noFill/>
                <a:round/>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Rectangle: Rounded Corners 160"/>
              <p:cNvSpPr/>
              <p:nvPr/>
            </p:nvSpPr>
            <p:spPr bwMode="auto">
              <a:xfrm>
                <a:off x="2057400" y="1428751"/>
                <a:ext cx="696248" cy="400050"/>
              </a:xfrm>
              <a:prstGeom prst="roundRect">
                <a:avLst>
                  <a:gd name="adj" fmla="val 50000"/>
                </a:avLst>
              </a:prstGeom>
              <a:solidFill>
                <a:schemeClr val="accent2"/>
              </a:solidFill>
              <a:ln w="19050">
                <a:noFill/>
                <a:round/>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3" name="Flowchart: Off-page Connector 161"/>
            <p:cNvSpPr/>
            <p:nvPr/>
          </p:nvSpPr>
          <p:spPr bwMode="auto">
            <a:xfrm>
              <a:off x="3095290" y="933649"/>
              <a:ext cx="412454" cy="343712"/>
            </a:xfrm>
            <a:prstGeom prst="flowChartOffpageConnector">
              <a:avLst/>
            </a:prstGeom>
            <a:solidFill>
              <a:schemeClr val="accent2"/>
            </a:solidFill>
            <a:ln w="19050">
              <a:noFill/>
              <a:round/>
            </a:ln>
          </p:spPr>
          <p:txBody>
            <a:bodyPr vert="horz" wrap="none" lIns="91440" tIns="45720" rIns="91440" bIns="0" anchor="ctr" anchorCtr="1" compatLnSpc="1">
              <a:normAutofit/>
            </a:bodyPr>
            <a:lstStyle/>
            <a:p>
              <a:pPr algn="ctr"/>
              <a:r>
                <a:rPr lang="en-US" sz="12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20%</a:t>
              </a:r>
              <a:endParaRPr lang="en-US" sz="12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4" name="Group 79"/>
            <p:cNvGrpSpPr/>
            <p:nvPr/>
          </p:nvGrpSpPr>
          <p:grpSpPr>
            <a:xfrm>
              <a:off x="2729236" y="3749043"/>
              <a:ext cx="1138513" cy="775526"/>
              <a:chOff x="1733667" y="4998724"/>
              <a:chExt cx="1518017" cy="1034035"/>
            </a:xfrm>
          </p:grpSpPr>
          <p:sp>
            <p:nvSpPr>
              <p:cNvPr id="25" name="TextBox 80"/>
              <p:cNvSpPr txBox="1"/>
              <p:nvPr/>
            </p:nvSpPr>
            <p:spPr bwMode="auto">
              <a:xfrm>
                <a:off x="1739516" y="4998724"/>
                <a:ext cx="1508887" cy="506636"/>
              </a:xfrm>
              <a:prstGeom prst="rect">
                <a:avLst/>
              </a:prstGeom>
              <a:noFill/>
            </p:spPr>
            <p:txBody>
              <a:bodyPr wrap="none" lIns="0" tIns="0" rIns="0" bIns="0" anchor="b" anchorCtr="1">
                <a:normAutofit/>
              </a:bodyPr>
              <a:lstStyle/>
              <a:p>
                <a:pPr latinLnBrk="0"/>
                <a:r>
                  <a:rPr lang="zh-CN" altLang="en-US" sz="1400">
                    <a:solidFill>
                      <a:schemeClr val="accent2">
                        <a:lumMod val="100000"/>
                      </a:schemeClr>
                    </a:solidFill>
                    <a:effectLst/>
                    <a:latin typeface="Arial" panose="020B0604020202020204" pitchFamily="34" charset="0"/>
                    <a:ea typeface="微软雅黑" panose="020B0503020204020204" pitchFamily="34" charset="-122"/>
                    <a:cs typeface="+mn-ea"/>
                    <a:sym typeface="Arial" panose="020B0604020202020204" pitchFamily="34" charset="0"/>
                  </a:rPr>
                  <a:t>标题文本预设</a:t>
                </a:r>
                <a:endParaRPr lang="zh-CN" altLang="en-US" sz="1400">
                  <a:solidFill>
                    <a:schemeClr val="accent2">
                      <a:lumMod val="100000"/>
                    </a:schemeClr>
                  </a:solidFill>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TextBox 81"/>
              <p:cNvSpPr txBox="1"/>
              <p:nvPr/>
            </p:nvSpPr>
            <p:spPr bwMode="auto">
              <a:xfrm>
                <a:off x="1733667" y="5505360"/>
                <a:ext cx="1518017" cy="527399"/>
              </a:xfrm>
              <a:prstGeom prst="rect">
                <a:avLst/>
              </a:prstGeom>
              <a:noFill/>
            </p:spPr>
            <p:txBody>
              <a:bodyPr wrap="square" lIns="90000" tIns="46800" rIns="90000" bIns="46800" anchor="t" anchorCtr="1">
                <a:normAutofit fontScale="62500" lnSpcReduction="20000"/>
              </a:bodyPr>
              <a:lstStyle/>
              <a:p>
                <a:pPr algn="ctr" latinLnBrk="0">
                  <a:lnSpc>
                    <a:spcPct val="120000"/>
                  </a:lnSpc>
                </a:pPr>
                <a:r>
                  <a:rPr lang="zh-CN" altLang="en-US" sz="1000" b="0">
                    <a:solidFill>
                      <a:schemeClr val="tx1">
                        <a:lumMod val="85000"/>
                        <a:lumOff val="15000"/>
                      </a:schemeClr>
                    </a:solidFill>
                    <a:effectLst/>
                    <a:latin typeface="Arial" panose="020B0604020202020204" pitchFamily="34" charset="0"/>
                    <a:ea typeface="微软雅黑" panose="020B0503020204020204" pitchFamily="34" charset="-122"/>
                    <a:cs typeface="+mn-ea"/>
                    <a:sym typeface="Arial" panose="020B0604020202020204" pitchFamily="34" charset="0"/>
                  </a:rPr>
                  <a:t>此部分内容作为文字排版占位显示 </a:t>
                </a:r>
                <a:br>
                  <a:rPr lang="zh-CN" altLang="en-US" sz="1000" b="0">
                    <a:solidFill>
                      <a:schemeClr val="tx1">
                        <a:lumMod val="85000"/>
                        <a:lumOff val="15000"/>
                      </a:schemeClr>
                    </a:solidFill>
                    <a:effectLst/>
                    <a:latin typeface="Arial" panose="020B0604020202020204" pitchFamily="34" charset="0"/>
                    <a:ea typeface="微软雅黑" panose="020B0503020204020204" pitchFamily="34" charset="-122"/>
                    <a:cs typeface="+mn-ea"/>
                    <a:sym typeface="Arial" panose="020B0604020202020204" pitchFamily="34" charset="0"/>
                  </a:rPr>
                </a:br>
                <a:r>
                  <a:rPr lang="zh-CN" altLang="en-US" sz="1000" b="0">
                    <a:solidFill>
                      <a:schemeClr val="tx1">
                        <a:lumMod val="85000"/>
                        <a:lumOff val="15000"/>
                      </a:schemeClr>
                    </a:solidFill>
                    <a:effectLst/>
                    <a:latin typeface="Arial" panose="020B0604020202020204" pitchFamily="34" charset="0"/>
                    <a:ea typeface="微软雅黑" panose="020B0503020204020204" pitchFamily="34" charset="-122"/>
                    <a:cs typeface="+mn-ea"/>
                    <a:sym typeface="Arial" panose="020B0604020202020204" pitchFamily="34" charset="0"/>
                  </a:rPr>
                  <a:t>（建议使用主题字体）</a:t>
                </a:r>
                <a:endParaRPr lang="zh-CN" altLang="en-US" sz="1000" b="0">
                  <a:solidFill>
                    <a:schemeClr val="tx1">
                      <a:lumMod val="85000"/>
                      <a:lumOff val="15000"/>
                    </a:schemeClr>
                  </a:solidFill>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36" name="组合 35"/>
          <p:cNvGrpSpPr/>
          <p:nvPr/>
        </p:nvGrpSpPr>
        <p:grpSpPr>
          <a:xfrm>
            <a:off x="3999260" y="936057"/>
            <a:ext cx="1138513" cy="3590919"/>
            <a:chOff x="3999259" y="933650"/>
            <a:chExt cx="1138513" cy="3590919"/>
          </a:xfrm>
        </p:grpSpPr>
        <p:grpSp>
          <p:nvGrpSpPr>
            <p:cNvPr id="37" name="Group 69"/>
            <p:cNvGrpSpPr/>
            <p:nvPr/>
          </p:nvGrpSpPr>
          <p:grpSpPr>
            <a:xfrm>
              <a:off x="4279448" y="3163939"/>
              <a:ext cx="585103" cy="585103"/>
              <a:chOff x="5972582" y="2258239"/>
              <a:chExt cx="475436" cy="475436"/>
            </a:xfrm>
            <a:effectLst/>
          </p:grpSpPr>
          <p:sp>
            <p:nvSpPr>
              <p:cNvPr id="45" name="Oval 70"/>
              <p:cNvSpPr/>
              <p:nvPr/>
            </p:nvSpPr>
            <p:spPr bwMode="auto">
              <a:xfrm>
                <a:off x="5972582" y="2258239"/>
                <a:ext cx="475436" cy="475436"/>
              </a:xfrm>
              <a:prstGeom prst="ellipse">
                <a:avLst/>
              </a:prstGeom>
              <a:gradFill flip="none" rotWithShape="1">
                <a:gsLst>
                  <a:gs pos="0">
                    <a:schemeClr val="bg1">
                      <a:lumMod val="75000"/>
                    </a:schemeClr>
                  </a:gs>
                  <a:gs pos="50000">
                    <a:schemeClr val="bg1">
                      <a:lumMod val="95000"/>
                    </a:schemeClr>
                  </a:gs>
                  <a:gs pos="100000">
                    <a:schemeClr val="bg1">
                      <a:shade val="100000"/>
                      <a:satMod val="115000"/>
                    </a:schemeClr>
                  </a:gs>
                </a:gsLst>
                <a:lin ang="8100000" scaled="1"/>
                <a:tileRect/>
              </a:gradFill>
              <a:ln>
                <a:solidFill>
                  <a:schemeClr val="bg1"/>
                </a:solidFill>
              </a:ln>
              <a:effectLst>
                <a:outerShdw blurRad="215900" dist="177800" dir="7200000" sx="102000" sy="102000" algn="tl" rotWithShape="0">
                  <a:schemeClr val="tx1">
                    <a:lumMod val="95000"/>
                    <a:lumOff val="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sz="44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6" name="Group 71"/>
              <p:cNvGrpSpPr/>
              <p:nvPr/>
            </p:nvGrpSpPr>
            <p:grpSpPr>
              <a:xfrm>
                <a:off x="6115816" y="2349936"/>
                <a:ext cx="188968" cy="292042"/>
                <a:chOff x="5403850" y="3486150"/>
                <a:chExt cx="139700" cy="215900"/>
              </a:xfrm>
              <a:solidFill>
                <a:schemeClr val="bg1"/>
              </a:solidFill>
            </p:grpSpPr>
            <p:sp>
              <p:nvSpPr>
                <p:cNvPr id="47" name="Freeform: Shape 72"/>
                <p:cNvSpPr/>
                <p:nvPr/>
              </p:nvSpPr>
              <p:spPr bwMode="auto">
                <a:xfrm>
                  <a:off x="5438775" y="3522663"/>
                  <a:ext cx="69850" cy="155575"/>
                </a:xfrm>
                <a:custGeom>
                  <a:avLst/>
                  <a:gdLst/>
                  <a:ahLst/>
                  <a:cxnLst>
                    <a:cxn ang="0">
                      <a:pos x="17" y="44"/>
                    </a:cxn>
                    <a:cxn ang="0">
                      <a:pos x="16" y="47"/>
                    </a:cxn>
                    <a:cxn ang="0">
                      <a:pos x="22" y="57"/>
                    </a:cxn>
                    <a:cxn ang="0">
                      <a:pos x="5" y="57"/>
                    </a:cxn>
                    <a:cxn ang="0">
                      <a:pos x="15" y="40"/>
                    </a:cxn>
                    <a:cxn ang="0">
                      <a:pos x="15" y="39"/>
                    </a:cxn>
                    <a:cxn ang="0">
                      <a:pos x="15" y="39"/>
                    </a:cxn>
                    <a:cxn ang="0">
                      <a:pos x="15" y="16"/>
                    </a:cxn>
                    <a:cxn ang="0">
                      <a:pos x="24" y="2"/>
                    </a:cxn>
                    <a:cxn ang="0">
                      <a:pos x="24" y="1"/>
                    </a:cxn>
                    <a:cxn ang="0">
                      <a:pos x="22" y="0"/>
                    </a:cxn>
                    <a:cxn ang="0">
                      <a:pos x="5" y="0"/>
                    </a:cxn>
                    <a:cxn ang="0">
                      <a:pos x="4" y="1"/>
                    </a:cxn>
                    <a:cxn ang="0">
                      <a:pos x="4" y="2"/>
                    </a:cxn>
                    <a:cxn ang="0">
                      <a:pos x="8" y="10"/>
                    </a:cxn>
                    <a:cxn ang="0">
                      <a:pos x="11" y="11"/>
                    </a:cxn>
                    <a:cxn ang="0">
                      <a:pos x="11" y="9"/>
                    </a:cxn>
                    <a:cxn ang="0">
                      <a:pos x="8" y="3"/>
                    </a:cxn>
                    <a:cxn ang="0">
                      <a:pos x="19" y="3"/>
                    </a:cxn>
                    <a:cxn ang="0">
                      <a:pos x="12" y="15"/>
                    </a:cxn>
                    <a:cxn ang="0">
                      <a:pos x="12" y="15"/>
                    </a:cxn>
                    <a:cxn ang="0">
                      <a:pos x="12" y="15"/>
                    </a:cxn>
                    <a:cxn ang="0">
                      <a:pos x="12" y="15"/>
                    </a:cxn>
                    <a:cxn ang="0">
                      <a:pos x="12" y="16"/>
                    </a:cxn>
                    <a:cxn ang="0">
                      <a:pos x="12" y="16"/>
                    </a:cxn>
                    <a:cxn ang="0">
                      <a:pos x="12" y="16"/>
                    </a:cxn>
                    <a:cxn ang="0">
                      <a:pos x="12" y="39"/>
                    </a:cxn>
                    <a:cxn ang="0">
                      <a:pos x="12" y="39"/>
                    </a:cxn>
                    <a:cxn ang="0">
                      <a:pos x="1" y="58"/>
                    </a:cxn>
                    <a:cxn ang="0">
                      <a:pos x="1" y="60"/>
                    </a:cxn>
                    <a:cxn ang="0">
                      <a:pos x="2" y="61"/>
                    </a:cxn>
                    <a:cxn ang="0">
                      <a:pos x="25" y="61"/>
                    </a:cxn>
                    <a:cxn ang="0">
                      <a:pos x="27" y="60"/>
                    </a:cxn>
                    <a:cxn ang="0">
                      <a:pos x="27" y="58"/>
                    </a:cxn>
                    <a:cxn ang="0">
                      <a:pos x="19" y="45"/>
                    </a:cxn>
                    <a:cxn ang="0">
                      <a:pos x="17" y="44"/>
                    </a:cxn>
                  </a:cxnLst>
                  <a:rect l="0" t="0" r="r" b="b"/>
                  <a:pathLst>
                    <a:path w="27" h="61">
                      <a:moveTo>
                        <a:pt x="17" y="44"/>
                      </a:moveTo>
                      <a:cubicBezTo>
                        <a:pt x="16" y="45"/>
                        <a:pt x="16" y="46"/>
                        <a:pt x="16" y="47"/>
                      </a:cubicBezTo>
                      <a:cubicBezTo>
                        <a:pt x="22" y="57"/>
                        <a:pt x="22" y="57"/>
                        <a:pt x="22" y="57"/>
                      </a:cubicBezTo>
                      <a:cubicBezTo>
                        <a:pt x="5" y="57"/>
                        <a:pt x="5" y="57"/>
                        <a:pt x="5" y="57"/>
                      </a:cubicBezTo>
                      <a:cubicBezTo>
                        <a:pt x="15" y="40"/>
                        <a:pt x="15" y="40"/>
                        <a:pt x="15" y="40"/>
                      </a:cubicBezTo>
                      <a:cubicBezTo>
                        <a:pt x="15" y="40"/>
                        <a:pt x="15" y="40"/>
                        <a:pt x="15" y="39"/>
                      </a:cubicBezTo>
                      <a:cubicBezTo>
                        <a:pt x="15" y="39"/>
                        <a:pt x="15" y="39"/>
                        <a:pt x="15" y="39"/>
                      </a:cubicBezTo>
                      <a:cubicBezTo>
                        <a:pt x="15" y="16"/>
                        <a:pt x="15" y="16"/>
                        <a:pt x="15" y="16"/>
                      </a:cubicBezTo>
                      <a:cubicBezTo>
                        <a:pt x="24" y="2"/>
                        <a:pt x="24" y="2"/>
                        <a:pt x="24" y="2"/>
                      </a:cubicBezTo>
                      <a:cubicBezTo>
                        <a:pt x="24" y="2"/>
                        <a:pt x="24" y="1"/>
                        <a:pt x="24" y="1"/>
                      </a:cubicBezTo>
                      <a:cubicBezTo>
                        <a:pt x="23" y="0"/>
                        <a:pt x="23" y="0"/>
                        <a:pt x="22" y="0"/>
                      </a:cubicBezTo>
                      <a:cubicBezTo>
                        <a:pt x="5" y="0"/>
                        <a:pt x="5" y="0"/>
                        <a:pt x="5" y="0"/>
                      </a:cubicBezTo>
                      <a:cubicBezTo>
                        <a:pt x="5" y="0"/>
                        <a:pt x="4" y="0"/>
                        <a:pt x="4" y="1"/>
                      </a:cubicBezTo>
                      <a:cubicBezTo>
                        <a:pt x="3" y="1"/>
                        <a:pt x="3" y="2"/>
                        <a:pt x="4" y="2"/>
                      </a:cubicBezTo>
                      <a:cubicBezTo>
                        <a:pt x="8" y="10"/>
                        <a:pt x="8" y="10"/>
                        <a:pt x="8" y="10"/>
                      </a:cubicBezTo>
                      <a:cubicBezTo>
                        <a:pt x="9" y="11"/>
                        <a:pt x="10" y="12"/>
                        <a:pt x="11" y="11"/>
                      </a:cubicBezTo>
                      <a:cubicBezTo>
                        <a:pt x="12" y="11"/>
                        <a:pt x="12" y="9"/>
                        <a:pt x="11" y="9"/>
                      </a:cubicBezTo>
                      <a:cubicBezTo>
                        <a:pt x="8" y="3"/>
                        <a:pt x="8" y="3"/>
                        <a:pt x="8" y="3"/>
                      </a:cubicBezTo>
                      <a:cubicBezTo>
                        <a:pt x="19" y="3"/>
                        <a:pt x="19" y="3"/>
                        <a:pt x="19" y="3"/>
                      </a:cubicBezTo>
                      <a:cubicBezTo>
                        <a:pt x="12" y="15"/>
                        <a:pt x="12" y="15"/>
                        <a:pt x="12" y="15"/>
                      </a:cubicBezTo>
                      <a:cubicBezTo>
                        <a:pt x="12" y="15"/>
                        <a:pt x="12" y="15"/>
                        <a:pt x="12" y="15"/>
                      </a:cubicBezTo>
                      <a:cubicBezTo>
                        <a:pt x="12" y="15"/>
                        <a:pt x="12" y="15"/>
                        <a:pt x="12" y="15"/>
                      </a:cubicBezTo>
                      <a:cubicBezTo>
                        <a:pt x="12" y="15"/>
                        <a:pt x="12" y="15"/>
                        <a:pt x="12" y="15"/>
                      </a:cubicBezTo>
                      <a:cubicBezTo>
                        <a:pt x="12" y="16"/>
                        <a:pt x="12" y="16"/>
                        <a:pt x="12" y="16"/>
                      </a:cubicBezTo>
                      <a:cubicBezTo>
                        <a:pt x="12" y="16"/>
                        <a:pt x="12" y="16"/>
                        <a:pt x="12" y="16"/>
                      </a:cubicBezTo>
                      <a:cubicBezTo>
                        <a:pt x="12" y="16"/>
                        <a:pt x="12" y="16"/>
                        <a:pt x="12" y="16"/>
                      </a:cubicBezTo>
                      <a:cubicBezTo>
                        <a:pt x="12" y="39"/>
                        <a:pt x="12" y="39"/>
                        <a:pt x="12" y="39"/>
                      </a:cubicBezTo>
                      <a:cubicBezTo>
                        <a:pt x="12" y="39"/>
                        <a:pt x="12" y="39"/>
                        <a:pt x="12" y="39"/>
                      </a:cubicBezTo>
                      <a:cubicBezTo>
                        <a:pt x="1" y="58"/>
                        <a:pt x="1" y="58"/>
                        <a:pt x="1" y="58"/>
                      </a:cubicBezTo>
                      <a:cubicBezTo>
                        <a:pt x="0" y="59"/>
                        <a:pt x="0" y="60"/>
                        <a:pt x="1" y="60"/>
                      </a:cubicBezTo>
                      <a:cubicBezTo>
                        <a:pt x="1" y="61"/>
                        <a:pt x="1" y="61"/>
                        <a:pt x="2" y="61"/>
                      </a:cubicBezTo>
                      <a:cubicBezTo>
                        <a:pt x="25" y="61"/>
                        <a:pt x="25" y="61"/>
                        <a:pt x="25" y="61"/>
                      </a:cubicBezTo>
                      <a:cubicBezTo>
                        <a:pt x="26" y="61"/>
                        <a:pt x="26" y="61"/>
                        <a:pt x="27" y="60"/>
                      </a:cubicBezTo>
                      <a:cubicBezTo>
                        <a:pt x="27" y="60"/>
                        <a:pt x="27" y="59"/>
                        <a:pt x="27" y="58"/>
                      </a:cubicBezTo>
                      <a:cubicBezTo>
                        <a:pt x="19" y="45"/>
                        <a:pt x="19" y="45"/>
                        <a:pt x="19" y="45"/>
                      </a:cubicBezTo>
                      <a:cubicBezTo>
                        <a:pt x="19" y="44"/>
                        <a:pt x="18" y="44"/>
                        <a:pt x="17" y="44"/>
                      </a:cubicBezTo>
                      <a:close/>
                    </a:path>
                  </a:pathLst>
                </a:custGeom>
                <a:grpFill/>
                <a:ln w="9525">
                  <a:noFill/>
                  <a:round/>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Shape 73"/>
                <p:cNvSpPr/>
                <p:nvPr/>
              </p:nvSpPr>
              <p:spPr bwMode="auto">
                <a:xfrm>
                  <a:off x="5403850" y="3486150"/>
                  <a:ext cx="139700" cy="215900"/>
                </a:xfrm>
                <a:custGeom>
                  <a:avLst/>
                  <a:gdLst/>
                  <a:ahLst/>
                  <a:cxnLst>
                    <a:cxn ang="0">
                      <a:pos x="43" y="58"/>
                    </a:cxn>
                    <a:cxn ang="0">
                      <a:pos x="38" y="49"/>
                    </a:cxn>
                    <a:cxn ang="0">
                      <a:pos x="38" y="35"/>
                    </a:cxn>
                    <a:cxn ang="0">
                      <a:pos x="43" y="26"/>
                    </a:cxn>
                    <a:cxn ang="0">
                      <a:pos x="54" y="8"/>
                    </a:cxn>
                    <a:cxn ang="0">
                      <a:pos x="55" y="5"/>
                    </a:cxn>
                    <a:cxn ang="0">
                      <a:pos x="49" y="0"/>
                    </a:cxn>
                    <a:cxn ang="0">
                      <a:pos x="49" y="0"/>
                    </a:cxn>
                    <a:cxn ang="0">
                      <a:pos x="39" y="0"/>
                    </a:cxn>
                    <a:cxn ang="0">
                      <a:pos x="28" y="0"/>
                    </a:cxn>
                    <a:cxn ang="0">
                      <a:pos x="6" y="0"/>
                    </a:cxn>
                    <a:cxn ang="0">
                      <a:pos x="1" y="2"/>
                    </a:cxn>
                    <a:cxn ang="0">
                      <a:pos x="1" y="8"/>
                    </a:cxn>
                    <a:cxn ang="0">
                      <a:pos x="12" y="26"/>
                    </a:cxn>
                    <a:cxn ang="0">
                      <a:pos x="17" y="35"/>
                    </a:cxn>
                    <a:cxn ang="0">
                      <a:pos x="17" y="49"/>
                    </a:cxn>
                    <a:cxn ang="0">
                      <a:pos x="12" y="58"/>
                    </a:cxn>
                    <a:cxn ang="0">
                      <a:pos x="1" y="76"/>
                    </a:cxn>
                    <a:cxn ang="0">
                      <a:pos x="1" y="82"/>
                    </a:cxn>
                    <a:cxn ang="0">
                      <a:pos x="6" y="84"/>
                    </a:cxn>
                    <a:cxn ang="0">
                      <a:pos x="16" y="84"/>
                    </a:cxn>
                    <a:cxn ang="0">
                      <a:pos x="28" y="84"/>
                    </a:cxn>
                    <a:cxn ang="0">
                      <a:pos x="49" y="84"/>
                    </a:cxn>
                    <a:cxn ang="0">
                      <a:pos x="54" y="82"/>
                    </a:cxn>
                    <a:cxn ang="0">
                      <a:pos x="54" y="76"/>
                    </a:cxn>
                    <a:cxn ang="0">
                      <a:pos x="43" y="58"/>
                    </a:cxn>
                    <a:cxn ang="0">
                      <a:pos x="28" y="79"/>
                    </a:cxn>
                    <a:cxn ang="0">
                      <a:pos x="16" y="79"/>
                    </a:cxn>
                    <a:cxn ang="0">
                      <a:pos x="6" y="79"/>
                    </a:cxn>
                    <a:cxn ang="0">
                      <a:pos x="17" y="61"/>
                    </a:cxn>
                    <a:cxn ang="0">
                      <a:pos x="23" y="50"/>
                    </a:cxn>
                    <a:cxn ang="0">
                      <a:pos x="23" y="34"/>
                    </a:cxn>
                    <a:cxn ang="0">
                      <a:pos x="17" y="24"/>
                    </a:cxn>
                    <a:cxn ang="0">
                      <a:pos x="6" y="5"/>
                    </a:cxn>
                    <a:cxn ang="0">
                      <a:pos x="28" y="5"/>
                    </a:cxn>
                    <a:cxn ang="0">
                      <a:pos x="39" y="5"/>
                    </a:cxn>
                    <a:cxn ang="0">
                      <a:pos x="49" y="5"/>
                    </a:cxn>
                    <a:cxn ang="0">
                      <a:pos x="38" y="24"/>
                    </a:cxn>
                    <a:cxn ang="0">
                      <a:pos x="33" y="34"/>
                    </a:cxn>
                    <a:cxn ang="0">
                      <a:pos x="33" y="50"/>
                    </a:cxn>
                    <a:cxn ang="0">
                      <a:pos x="38" y="61"/>
                    </a:cxn>
                    <a:cxn ang="0">
                      <a:pos x="49" y="79"/>
                    </a:cxn>
                    <a:cxn ang="0">
                      <a:pos x="28" y="79"/>
                    </a:cxn>
                  </a:cxnLst>
                  <a:rect l="0" t="0" r="r" b="b"/>
                  <a:pathLst>
                    <a:path w="55" h="84">
                      <a:moveTo>
                        <a:pt x="43" y="58"/>
                      </a:moveTo>
                      <a:cubicBezTo>
                        <a:pt x="38" y="49"/>
                        <a:pt x="38" y="49"/>
                        <a:pt x="38" y="49"/>
                      </a:cubicBezTo>
                      <a:cubicBezTo>
                        <a:pt x="38" y="35"/>
                        <a:pt x="38" y="35"/>
                        <a:pt x="38" y="35"/>
                      </a:cubicBezTo>
                      <a:cubicBezTo>
                        <a:pt x="43" y="26"/>
                        <a:pt x="43" y="26"/>
                        <a:pt x="43" y="26"/>
                      </a:cubicBezTo>
                      <a:cubicBezTo>
                        <a:pt x="54" y="8"/>
                        <a:pt x="54" y="8"/>
                        <a:pt x="54" y="8"/>
                      </a:cubicBezTo>
                      <a:cubicBezTo>
                        <a:pt x="54" y="7"/>
                        <a:pt x="55" y="6"/>
                        <a:pt x="55" y="5"/>
                      </a:cubicBezTo>
                      <a:cubicBezTo>
                        <a:pt x="55" y="2"/>
                        <a:pt x="52" y="0"/>
                        <a:pt x="49" y="0"/>
                      </a:cubicBezTo>
                      <a:cubicBezTo>
                        <a:pt x="49" y="0"/>
                        <a:pt x="49" y="0"/>
                        <a:pt x="49" y="0"/>
                      </a:cubicBezTo>
                      <a:cubicBezTo>
                        <a:pt x="39" y="0"/>
                        <a:pt x="39" y="0"/>
                        <a:pt x="39" y="0"/>
                      </a:cubicBezTo>
                      <a:cubicBezTo>
                        <a:pt x="28" y="0"/>
                        <a:pt x="28" y="0"/>
                        <a:pt x="28" y="0"/>
                      </a:cubicBezTo>
                      <a:cubicBezTo>
                        <a:pt x="6" y="0"/>
                        <a:pt x="6" y="0"/>
                        <a:pt x="6" y="0"/>
                      </a:cubicBezTo>
                      <a:cubicBezTo>
                        <a:pt x="4" y="0"/>
                        <a:pt x="2" y="1"/>
                        <a:pt x="1" y="2"/>
                      </a:cubicBezTo>
                      <a:cubicBezTo>
                        <a:pt x="0" y="4"/>
                        <a:pt x="0" y="6"/>
                        <a:pt x="1" y="8"/>
                      </a:cubicBezTo>
                      <a:cubicBezTo>
                        <a:pt x="12" y="26"/>
                        <a:pt x="12" y="26"/>
                        <a:pt x="12" y="26"/>
                      </a:cubicBezTo>
                      <a:cubicBezTo>
                        <a:pt x="17" y="35"/>
                        <a:pt x="17" y="35"/>
                        <a:pt x="17" y="35"/>
                      </a:cubicBezTo>
                      <a:cubicBezTo>
                        <a:pt x="17" y="49"/>
                        <a:pt x="17" y="49"/>
                        <a:pt x="17" y="49"/>
                      </a:cubicBezTo>
                      <a:cubicBezTo>
                        <a:pt x="12" y="58"/>
                        <a:pt x="12" y="58"/>
                        <a:pt x="12" y="58"/>
                      </a:cubicBezTo>
                      <a:cubicBezTo>
                        <a:pt x="1" y="76"/>
                        <a:pt x="1" y="76"/>
                        <a:pt x="1" y="76"/>
                      </a:cubicBezTo>
                      <a:cubicBezTo>
                        <a:pt x="0" y="78"/>
                        <a:pt x="0" y="80"/>
                        <a:pt x="1" y="82"/>
                      </a:cubicBezTo>
                      <a:cubicBezTo>
                        <a:pt x="2" y="83"/>
                        <a:pt x="4" y="84"/>
                        <a:pt x="6" y="84"/>
                      </a:cubicBezTo>
                      <a:cubicBezTo>
                        <a:pt x="16" y="84"/>
                        <a:pt x="16" y="84"/>
                        <a:pt x="16" y="84"/>
                      </a:cubicBezTo>
                      <a:cubicBezTo>
                        <a:pt x="28" y="84"/>
                        <a:pt x="28" y="84"/>
                        <a:pt x="28" y="84"/>
                      </a:cubicBezTo>
                      <a:cubicBezTo>
                        <a:pt x="49" y="84"/>
                        <a:pt x="49" y="84"/>
                        <a:pt x="49" y="84"/>
                      </a:cubicBezTo>
                      <a:cubicBezTo>
                        <a:pt x="51" y="84"/>
                        <a:pt x="53" y="83"/>
                        <a:pt x="54" y="82"/>
                      </a:cubicBezTo>
                      <a:cubicBezTo>
                        <a:pt x="55" y="80"/>
                        <a:pt x="55" y="78"/>
                        <a:pt x="54" y="76"/>
                      </a:cubicBezTo>
                      <a:lnTo>
                        <a:pt x="43" y="58"/>
                      </a:lnTo>
                      <a:close/>
                      <a:moveTo>
                        <a:pt x="28" y="79"/>
                      </a:moveTo>
                      <a:cubicBezTo>
                        <a:pt x="16" y="79"/>
                        <a:pt x="16" y="79"/>
                        <a:pt x="16" y="79"/>
                      </a:cubicBezTo>
                      <a:cubicBezTo>
                        <a:pt x="6" y="79"/>
                        <a:pt x="6" y="79"/>
                        <a:pt x="6" y="79"/>
                      </a:cubicBezTo>
                      <a:cubicBezTo>
                        <a:pt x="17" y="61"/>
                        <a:pt x="17" y="61"/>
                        <a:pt x="17" y="61"/>
                      </a:cubicBezTo>
                      <a:cubicBezTo>
                        <a:pt x="23" y="50"/>
                        <a:pt x="23" y="50"/>
                        <a:pt x="23" y="50"/>
                      </a:cubicBezTo>
                      <a:cubicBezTo>
                        <a:pt x="23" y="34"/>
                        <a:pt x="23" y="34"/>
                        <a:pt x="23" y="34"/>
                      </a:cubicBezTo>
                      <a:cubicBezTo>
                        <a:pt x="17" y="24"/>
                        <a:pt x="17" y="24"/>
                        <a:pt x="17" y="24"/>
                      </a:cubicBezTo>
                      <a:cubicBezTo>
                        <a:pt x="6" y="5"/>
                        <a:pt x="6" y="5"/>
                        <a:pt x="6" y="5"/>
                      </a:cubicBezTo>
                      <a:cubicBezTo>
                        <a:pt x="28" y="5"/>
                        <a:pt x="28" y="5"/>
                        <a:pt x="28" y="5"/>
                      </a:cubicBezTo>
                      <a:cubicBezTo>
                        <a:pt x="39" y="5"/>
                        <a:pt x="39" y="5"/>
                        <a:pt x="39" y="5"/>
                      </a:cubicBezTo>
                      <a:cubicBezTo>
                        <a:pt x="49" y="5"/>
                        <a:pt x="49" y="5"/>
                        <a:pt x="49" y="5"/>
                      </a:cubicBezTo>
                      <a:cubicBezTo>
                        <a:pt x="38" y="24"/>
                        <a:pt x="38" y="24"/>
                        <a:pt x="38" y="24"/>
                      </a:cubicBezTo>
                      <a:cubicBezTo>
                        <a:pt x="33" y="34"/>
                        <a:pt x="33" y="34"/>
                        <a:pt x="33" y="34"/>
                      </a:cubicBezTo>
                      <a:cubicBezTo>
                        <a:pt x="33" y="50"/>
                        <a:pt x="33" y="50"/>
                        <a:pt x="33" y="50"/>
                      </a:cubicBezTo>
                      <a:cubicBezTo>
                        <a:pt x="38" y="61"/>
                        <a:pt x="38" y="61"/>
                        <a:pt x="38" y="61"/>
                      </a:cubicBezTo>
                      <a:cubicBezTo>
                        <a:pt x="49" y="79"/>
                        <a:pt x="49" y="79"/>
                        <a:pt x="49" y="79"/>
                      </a:cubicBezTo>
                      <a:lnTo>
                        <a:pt x="28" y="79"/>
                      </a:lnTo>
                      <a:close/>
                    </a:path>
                  </a:pathLst>
                </a:custGeom>
                <a:solidFill>
                  <a:schemeClr val="accent3"/>
                </a:solidFill>
                <a:ln w="9525">
                  <a:noFill/>
                  <a:round/>
                </a:ln>
              </p:spPr>
              <p:txBody>
                <a:bodyPr anchor="ctr"/>
                <a:lstStyle/>
                <a:p>
                  <a:pPr algn="ctr"/>
                  <a:endParaRPr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38" name="Group 162"/>
            <p:cNvGrpSpPr/>
            <p:nvPr/>
          </p:nvGrpSpPr>
          <p:grpSpPr>
            <a:xfrm rot="16200000">
              <a:off x="3686105" y="2042976"/>
              <a:ext cx="1771472" cy="329900"/>
              <a:chOff x="2057400" y="1428750"/>
              <a:chExt cx="2044430" cy="400050"/>
            </a:xfrm>
          </p:grpSpPr>
          <p:sp>
            <p:nvSpPr>
              <p:cNvPr id="43" name="Rectangle: Rounded Corners 163"/>
              <p:cNvSpPr/>
              <p:nvPr/>
            </p:nvSpPr>
            <p:spPr bwMode="auto">
              <a:xfrm>
                <a:off x="2057400" y="1428750"/>
                <a:ext cx="2044430" cy="400050"/>
              </a:xfrm>
              <a:prstGeom prst="roundRect">
                <a:avLst>
                  <a:gd name="adj" fmla="val 50000"/>
                </a:avLst>
              </a:prstGeom>
              <a:solidFill>
                <a:schemeClr val="bg1">
                  <a:lumMod val="85000"/>
                </a:schemeClr>
              </a:solidFill>
              <a:ln w="19050">
                <a:noFill/>
                <a:round/>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Rectangle: Rounded Corners 164"/>
              <p:cNvSpPr/>
              <p:nvPr/>
            </p:nvSpPr>
            <p:spPr bwMode="auto">
              <a:xfrm>
                <a:off x="2057400" y="1428750"/>
                <a:ext cx="858285" cy="400050"/>
              </a:xfrm>
              <a:prstGeom prst="roundRect">
                <a:avLst>
                  <a:gd name="adj" fmla="val 50000"/>
                </a:avLst>
              </a:prstGeom>
              <a:solidFill>
                <a:schemeClr val="accent3"/>
              </a:solidFill>
              <a:ln w="19050">
                <a:noFill/>
                <a:round/>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9" name="Flowchart: Off-page Connector 165"/>
            <p:cNvSpPr/>
            <p:nvPr/>
          </p:nvSpPr>
          <p:spPr bwMode="auto">
            <a:xfrm>
              <a:off x="4365614" y="933650"/>
              <a:ext cx="412454" cy="343712"/>
            </a:xfrm>
            <a:prstGeom prst="flowChartOffpageConnector">
              <a:avLst/>
            </a:prstGeom>
            <a:solidFill>
              <a:schemeClr val="accent3"/>
            </a:solidFill>
            <a:ln w="19050">
              <a:noFill/>
              <a:round/>
            </a:ln>
          </p:spPr>
          <p:txBody>
            <a:bodyPr vert="horz" wrap="none" lIns="91440" tIns="45720" rIns="91440" bIns="0" anchor="ctr" anchorCtr="1" compatLnSpc="1">
              <a:normAutofit/>
            </a:bodyPr>
            <a:lstStyle/>
            <a:p>
              <a:pPr algn="ctr"/>
              <a:r>
                <a:rPr lang="en-US" sz="12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30%</a:t>
              </a:r>
              <a:endParaRPr lang="en-US" sz="12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0" name="Group 82"/>
            <p:cNvGrpSpPr/>
            <p:nvPr/>
          </p:nvGrpSpPr>
          <p:grpSpPr>
            <a:xfrm>
              <a:off x="3999259" y="3749043"/>
              <a:ext cx="1138513" cy="775526"/>
              <a:chOff x="1733667" y="4998724"/>
              <a:chExt cx="1518017" cy="1034035"/>
            </a:xfrm>
          </p:grpSpPr>
          <p:sp>
            <p:nvSpPr>
              <p:cNvPr id="41" name="TextBox 83"/>
              <p:cNvSpPr txBox="1"/>
              <p:nvPr/>
            </p:nvSpPr>
            <p:spPr bwMode="auto">
              <a:xfrm>
                <a:off x="1739516" y="4998724"/>
                <a:ext cx="1508887" cy="506636"/>
              </a:xfrm>
              <a:prstGeom prst="rect">
                <a:avLst/>
              </a:prstGeom>
              <a:noFill/>
            </p:spPr>
            <p:txBody>
              <a:bodyPr wrap="none" lIns="0" tIns="0" rIns="0" bIns="0" anchor="b" anchorCtr="1">
                <a:normAutofit/>
              </a:bodyPr>
              <a:lstStyle/>
              <a:p>
                <a:pPr latinLnBrk="0"/>
                <a:r>
                  <a:rPr lang="zh-CN" altLang="en-US" sz="1400" dirty="0">
                    <a:solidFill>
                      <a:schemeClr val="accent3">
                        <a:lumMod val="100000"/>
                      </a:schemeClr>
                    </a:solidFill>
                    <a:effectLst/>
                    <a:latin typeface="Arial" panose="020B0604020202020204" pitchFamily="34" charset="0"/>
                    <a:ea typeface="微软雅黑" panose="020B0503020204020204" pitchFamily="34" charset="-122"/>
                    <a:cs typeface="+mn-ea"/>
                    <a:sym typeface="Arial" panose="020B0604020202020204" pitchFamily="34" charset="0"/>
                  </a:rPr>
                  <a:t>标题文本预设</a:t>
                </a:r>
                <a:endParaRPr lang="zh-CN" altLang="en-US" sz="1400" dirty="0">
                  <a:solidFill>
                    <a:schemeClr val="accent3">
                      <a:lumMod val="100000"/>
                    </a:schemeClr>
                  </a:solidFill>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Box 84"/>
              <p:cNvSpPr txBox="1"/>
              <p:nvPr/>
            </p:nvSpPr>
            <p:spPr bwMode="auto">
              <a:xfrm>
                <a:off x="1733667" y="5505360"/>
                <a:ext cx="1518017" cy="527399"/>
              </a:xfrm>
              <a:prstGeom prst="rect">
                <a:avLst/>
              </a:prstGeom>
              <a:noFill/>
            </p:spPr>
            <p:txBody>
              <a:bodyPr wrap="square" lIns="90000" tIns="46800" rIns="90000" bIns="46800" anchor="t" anchorCtr="1">
                <a:normAutofit fontScale="62500" lnSpcReduction="20000"/>
              </a:bodyPr>
              <a:lstStyle/>
              <a:p>
                <a:pPr algn="ctr" latinLnBrk="0">
                  <a:lnSpc>
                    <a:spcPct val="120000"/>
                  </a:lnSpc>
                </a:pPr>
                <a:r>
                  <a:rPr lang="zh-CN" altLang="en-US" sz="1000" b="0">
                    <a:solidFill>
                      <a:schemeClr val="tx1">
                        <a:lumMod val="85000"/>
                        <a:lumOff val="15000"/>
                      </a:schemeClr>
                    </a:solidFill>
                    <a:effectLst/>
                    <a:latin typeface="Arial" panose="020B0604020202020204" pitchFamily="34" charset="0"/>
                    <a:ea typeface="微软雅黑" panose="020B0503020204020204" pitchFamily="34" charset="-122"/>
                    <a:cs typeface="+mn-ea"/>
                    <a:sym typeface="Arial" panose="020B0604020202020204" pitchFamily="34" charset="0"/>
                  </a:rPr>
                  <a:t>此部分内容作为文字排版占位显示 </a:t>
                </a:r>
                <a:br>
                  <a:rPr lang="zh-CN" altLang="en-US" sz="1000" b="0">
                    <a:solidFill>
                      <a:schemeClr val="tx1">
                        <a:lumMod val="85000"/>
                        <a:lumOff val="15000"/>
                      </a:schemeClr>
                    </a:solidFill>
                    <a:effectLst/>
                    <a:latin typeface="Arial" panose="020B0604020202020204" pitchFamily="34" charset="0"/>
                    <a:ea typeface="微软雅黑" panose="020B0503020204020204" pitchFamily="34" charset="-122"/>
                    <a:cs typeface="+mn-ea"/>
                    <a:sym typeface="Arial" panose="020B0604020202020204" pitchFamily="34" charset="0"/>
                  </a:rPr>
                </a:br>
                <a:r>
                  <a:rPr lang="zh-CN" altLang="en-US" sz="1000" b="0">
                    <a:solidFill>
                      <a:schemeClr val="tx1">
                        <a:lumMod val="85000"/>
                        <a:lumOff val="15000"/>
                      </a:schemeClr>
                    </a:solidFill>
                    <a:effectLst/>
                    <a:latin typeface="Arial" panose="020B0604020202020204" pitchFamily="34" charset="0"/>
                    <a:ea typeface="微软雅黑" panose="020B0503020204020204" pitchFamily="34" charset="-122"/>
                    <a:cs typeface="+mn-ea"/>
                    <a:sym typeface="Arial" panose="020B0604020202020204" pitchFamily="34" charset="0"/>
                  </a:rPr>
                  <a:t>（建议使用主题字体）</a:t>
                </a:r>
                <a:endParaRPr lang="zh-CN" altLang="en-US" sz="1000" b="0">
                  <a:solidFill>
                    <a:schemeClr val="tx1">
                      <a:lumMod val="85000"/>
                      <a:lumOff val="15000"/>
                    </a:schemeClr>
                  </a:solidFill>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49" name="组合 48"/>
          <p:cNvGrpSpPr/>
          <p:nvPr/>
        </p:nvGrpSpPr>
        <p:grpSpPr>
          <a:xfrm>
            <a:off x="5269283" y="936057"/>
            <a:ext cx="1138513" cy="3590919"/>
            <a:chOff x="5269282" y="933650"/>
            <a:chExt cx="1138513" cy="3590919"/>
          </a:xfrm>
        </p:grpSpPr>
        <p:grpSp>
          <p:nvGrpSpPr>
            <p:cNvPr id="50" name="Group 105"/>
            <p:cNvGrpSpPr/>
            <p:nvPr/>
          </p:nvGrpSpPr>
          <p:grpSpPr>
            <a:xfrm>
              <a:off x="5549693" y="3163939"/>
              <a:ext cx="585103" cy="585103"/>
              <a:chOff x="4248557" y="3177907"/>
              <a:chExt cx="475436" cy="475436"/>
            </a:xfrm>
            <a:effectLst/>
          </p:grpSpPr>
          <p:sp>
            <p:nvSpPr>
              <p:cNvPr id="58" name="Oval 106"/>
              <p:cNvSpPr/>
              <p:nvPr/>
            </p:nvSpPr>
            <p:spPr bwMode="auto">
              <a:xfrm>
                <a:off x="4248557" y="3177907"/>
                <a:ext cx="475436" cy="475436"/>
              </a:xfrm>
              <a:prstGeom prst="ellipse">
                <a:avLst/>
              </a:prstGeom>
              <a:gradFill flip="none" rotWithShape="1">
                <a:gsLst>
                  <a:gs pos="0">
                    <a:schemeClr val="bg1">
                      <a:lumMod val="75000"/>
                    </a:schemeClr>
                  </a:gs>
                  <a:gs pos="50000">
                    <a:schemeClr val="bg1">
                      <a:lumMod val="95000"/>
                    </a:schemeClr>
                  </a:gs>
                  <a:gs pos="100000">
                    <a:schemeClr val="bg1">
                      <a:shade val="100000"/>
                      <a:satMod val="115000"/>
                    </a:schemeClr>
                  </a:gs>
                </a:gsLst>
                <a:lin ang="8100000" scaled="1"/>
                <a:tileRect/>
              </a:gradFill>
              <a:ln>
                <a:solidFill>
                  <a:schemeClr val="bg1"/>
                </a:solidFill>
              </a:ln>
              <a:effectLst>
                <a:outerShdw blurRad="215900" dist="177800" dir="7200000" sx="102000" sy="102000" algn="tl" rotWithShape="0">
                  <a:schemeClr val="tx1">
                    <a:lumMod val="95000"/>
                    <a:lumOff val="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sz="44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9" name="Group 107"/>
              <p:cNvGrpSpPr/>
              <p:nvPr/>
            </p:nvGrpSpPr>
            <p:grpSpPr>
              <a:xfrm>
                <a:off x="4330307" y="3263047"/>
                <a:ext cx="311937" cy="305157"/>
                <a:chOff x="4330307" y="3263047"/>
                <a:chExt cx="311937" cy="305157"/>
              </a:xfrm>
            </p:grpSpPr>
            <p:sp>
              <p:nvSpPr>
                <p:cNvPr id="60" name="Freeform: Shape 108"/>
                <p:cNvSpPr/>
                <p:nvPr/>
              </p:nvSpPr>
              <p:spPr bwMode="auto">
                <a:xfrm>
                  <a:off x="4425244" y="3355723"/>
                  <a:ext cx="124323" cy="124324"/>
                </a:xfrm>
                <a:custGeom>
                  <a:avLst/>
                  <a:gdLst/>
                  <a:ahLst/>
                  <a:cxnLst>
                    <a:cxn ang="0">
                      <a:pos x="0" y="17"/>
                    </a:cxn>
                    <a:cxn ang="0">
                      <a:pos x="17" y="34"/>
                    </a:cxn>
                    <a:cxn ang="0">
                      <a:pos x="34" y="17"/>
                    </a:cxn>
                    <a:cxn ang="0">
                      <a:pos x="17" y="0"/>
                    </a:cxn>
                    <a:cxn ang="0">
                      <a:pos x="0" y="17"/>
                    </a:cxn>
                    <a:cxn ang="0">
                      <a:pos x="29" y="17"/>
                    </a:cxn>
                    <a:cxn ang="0">
                      <a:pos x="17" y="29"/>
                    </a:cxn>
                    <a:cxn ang="0">
                      <a:pos x="5" y="17"/>
                    </a:cxn>
                    <a:cxn ang="0">
                      <a:pos x="17" y="6"/>
                    </a:cxn>
                    <a:cxn ang="0">
                      <a:pos x="29" y="17"/>
                    </a:cxn>
                  </a:cxnLst>
                  <a:rect l="0" t="0" r="r" b="b"/>
                  <a:pathLst>
                    <a:path w="34" h="34">
                      <a:moveTo>
                        <a:pt x="0" y="17"/>
                      </a:moveTo>
                      <a:cubicBezTo>
                        <a:pt x="0" y="27"/>
                        <a:pt x="7" y="34"/>
                        <a:pt x="17" y="34"/>
                      </a:cubicBezTo>
                      <a:cubicBezTo>
                        <a:pt x="26" y="34"/>
                        <a:pt x="34" y="27"/>
                        <a:pt x="34" y="17"/>
                      </a:cubicBezTo>
                      <a:cubicBezTo>
                        <a:pt x="34" y="8"/>
                        <a:pt x="26" y="0"/>
                        <a:pt x="17" y="0"/>
                      </a:cubicBezTo>
                      <a:cubicBezTo>
                        <a:pt x="7" y="0"/>
                        <a:pt x="0" y="8"/>
                        <a:pt x="0" y="17"/>
                      </a:cubicBezTo>
                      <a:close/>
                      <a:moveTo>
                        <a:pt x="29" y="17"/>
                      </a:moveTo>
                      <a:cubicBezTo>
                        <a:pt x="29" y="24"/>
                        <a:pt x="23" y="29"/>
                        <a:pt x="17" y="29"/>
                      </a:cubicBezTo>
                      <a:cubicBezTo>
                        <a:pt x="10" y="29"/>
                        <a:pt x="5" y="24"/>
                        <a:pt x="5" y="17"/>
                      </a:cubicBezTo>
                      <a:cubicBezTo>
                        <a:pt x="5" y="11"/>
                        <a:pt x="10" y="6"/>
                        <a:pt x="17" y="6"/>
                      </a:cubicBezTo>
                      <a:cubicBezTo>
                        <a:pt x="23" y="6"/>
                        <a:pt x="29" y="11"/>
                        <a:pt x="29" y="17"/>
                      </a:cubicBezTo>
                      <a:close/>
                    </a:path>
                  </a:pathLst>
                </a:custGeom>
                <a:solidFill>
                  <a:schemeClr val="accent3"/>
                </a:solidFill>
                <a:ln w="9525">
                  <a:noFill/>
                  <a:round/>
                </a:ln>
              </p:spPr>
              <p:txBody>
                <a:bodyPr anchor="ctr"/>
                <a:lstStyle/>
                <a:p>
                  <a:pPr algn="ctr"/>
                  <a:endParaRPr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Shape 109"/>
                <p:cNvSpPr/>
                <p:nvPr/>
              </p:nvSpPr>
              <p:spPr bwMode="auto">
                <a:xfrm>
                  <a:off x="4330307" y="3263047"/>
                  <a:ext cx="311937" cy="305157"/>
                </a:xfrm>
                <a:custGeom>
                  <a:avLst/>
                  <a:gdLst/>
                  <a:ahLst/>
                  <a:cxnLst>
                    <a:cxn ang="0">
                      <a:pos x="77" y="39"/>
                    </a:cxn>
                    <a:cxn ang="0">
                      <a:pos x="79" y="27"/>
                    </a:cxn>
                    <a:cxn ang="0">
                      <a:pos x="73" y="12"/>
                    </a:cxn>
                    <a:cxn ang="0">
                      <a:pos x="67" y="11"/>
                    </a:cxn>
                    <a:cxn ang="0">
                      <a:pos x="54" y="10"/>
                    </a:cxn>
                    <a:cxn ang="0">
                      <a:pos x="48" y="0"/>
                    </a:cxn>
                    <a:cxn ang="0">
                      <a:pos x="38" y="0"/>
                    </a:cxn>
                    <a:cxn ang="0">
                      <a:pos x="32" y="10"/>
                    </a:cxn>
                    <a:cxn ang="0">
                      <a:pos x="18" y="11"/>
                    </a:cxn>
                    <a:cxn ang="0">
                      <a:pos x="12" y="12"/>
                    </a:cxn>
                    <a:cxn ang="0">
                      <a:pos x="6" y="27"/>
                    </a:cxn>
                    <a:cxn ang="0">
                      <a:pos x="8" y="39"/>
                    </a:cxn>
                    <a:cxn ang="0">
                      <a:pos x="0" y="47"/>
                    </a:cxn>
                    <a:cxn ang="0">
                      <a:pos x="8" y="61"/>
                    </a:cxn>
                    <a:cxn ang="0">
                      <a:pos x="19" y="67"/>
                    </a:cxn>
                    <a:cxn ang="0">
                      <a:pos x="20" y="78"/>
                    </a:cxn>
                    <a:cxn ang="0">
                      <a:pos x="31" y="83"/>
                    </a:cxn>
                    <a:cxn ang="0">
                      <a:pos x="39" y="77"/>
                    </a:cxn>
                    <a:cxn ang="0">
                      <a:pos x="46" y="77"/>
                    </a:cxn>
                    <a:cxn ang="0">
                      <a:pos x="54" y="83"/>
                    </a:cxn>
                    <a:cxn ang="0">
                      <a:pos x="66" y="78"/>
                    </a:cxn>
                    <a:cxn ang="0">
                      <a:pos x="67" y="67"/>
                    </a:cxn>
                    <a:cxn ang="0">
                      <a:pos x="78" y="61"/>
                    </a:cxn>
                    <a:cxn ang="0">
                      <a:pos x="85" y="47"/>
                    </a:cxn>
                    <a:cxn ang="0">
                      <a:pos x="61" y="20"/>
                    </a:cxn>
                    <a:cxn ang="0">
                      <a:pos x="75" y="23"/>
                    </a:cxn>
                    <a:cxn ang="0">
                      <a:pos x="71" y="26"/>
                    </a:cxn>
                    <a:cxn ang="0">
                      <a:pos x="68" y="27"/>
                    </a:cxn>
                    <a:cxn ang="0">
                      <a:pos x="46" y="71"/>
                    </a:cxn>
                    <a:cxn ang="0">
                      <a:pos x="14" y="46"/>
                    </a:cxn>
                    <a:cxn ang="0">
                      <a:pos x="25" y="19"/>
                    </a:cxn>
                    <a:cxn ang="0">
                      <a:pos x="26" y="19"/>
                    </a:cxn>
                    <a:cxn ang="0">
                      <a:pos x="36" y="14"/>
                    </a:cxn>
                    <a:cxn ang="0">
                      <a:pos x="49" y="14"/>
                    </a:cxn>
                    <a:cxn ang="0">
                      <a:pos x="61" y="20"/>
                    </a:cxn>
                    <a:cxn ang="0">
                      <a:pos x="43" y="5"/>
                    </a:cxn>
                    <a:cxn ang="0">
                      <a:pos x="48" y="10"/>
                    </a:cxn>
                    <a:cxn ang="0">
                      <a:pos x="37" y="10"/>
                    </a:cxn>
                    <a:cxn ang="0">
                      <a:pos x="16" y="16"/>
                    </a:cxn>
                    <a:cxn ang="0">
                      <a:pos x="17" y="22"/>
                    </a:cxn>
                    <a:cxn ang="0">
                      <a:pos x="11" y="23"/>
                    </a:cxn>
                    <a:cxn ang="0">
                      <a:pos x="6" y="47"/>
                    </a:cxn>
                    <a:cxn ang="0">
                      <a:pos x="11" y="46"/>
                    </a:cxn>
                    <a:cxn ang="0">
                      <a:pos x="8" y="56"/>
                    </a:cxn>
                    <a:cxn ang="0">
                      <a:pos x="23" y="74"/>
                    </a:cxn>
                    <a:cxn ang="0">
                      <a:pos x="35" y="74"/>
                    </a:cxn>
                    <a:cxn ang="0">
                      <a:pos x="23" y="74"/>
                    </a:cxn>
                    <a:cxn ang="0">
                      <a:pos x="51" y="74"/>
                    </a:cxn>
                    <a:cxn ang="0">
                      <a:pos x="63" y="74"/>
                    </a:cxn>
                    <a:cxn ang="0">
                      <a:pos x="78" y="56"/>
                    </a:cxn>
                    <a:cxn ang="0">
                      <a:pos x="75" y="44"/>
                    </a:cxn>
                    <a:cxn ang="0">
                      <a:pos x="78" y="56"/>
                    </a:cxn>
                  </a:cxnLst>
                  <a:rect l="0" t="0" r="r" b="b"/>
                  <a:pathLst>
                    <a:path w="85" h="83">
                      <a:moveTo>
                        <a:pt x="82" y="42"/>
                      </a:moveTo>
                      <a:cubicBezTo>
                        <a:pt x="77" y="39"/>
                        <a:pt x="77" y="39"/>
                        <a:pt x="77" y="39"/>
                      </a:cubicBezTo>
                      <a:cubicBezTo>
                        <a:pt x="77" y="37"/>
                        <a:pt x="76" y="34"/>
                        <a:pt x="75" y="31"/>
                      </a:cubicBezTo>
                      <a:cubicBezTo>
                        <a:pt x="79" y="27"/>
                        <a:pt x="79" y="27"/>
                        <a:pt x="79" y="27"/>
                      </a:cubicBezTo>
                      <a:cubicBezTo>
                        <a:pt x="81" y="25"/>
                        <a:pt x="81" y="23"/>
                        <a:pt x="80" y="21"/>
                      </a:cubicBezTo>
                      <a:cubicBezTo>
                        <a:pt x="78" y="18"/>
                        <a:pt x="76" y="15"/>
                        <a:pt x="73" y="12"/>
                      </a:cubicBezTo>
                      <a:cubicBezTo>
                        <a:pt x="72" y="11"/>
                        <a:pt x="71" y="11"/>
                        <a:pt x="70" y="11"/>
                      </a:cubicBezTo>
                      <a:cubicBezTo>
                        <a:pt x="69" y="11"/>
                        <a:pt x="68" y="11"/>
                        <a:pt x="67" y="11"/>
                      </a:cubicBezTo>
                      <a:cubicBezTo>
                        <a:pt x="62" y="14"/>
                        <a:pt x="62" y="14"/>
                        <a:pt x="62" y="14"/>
                      </a:cubicBezTo>
                      <a:cubicBezTo>
                        <a:pt x="59" y="12"/>
                        <a:pt x="57" y="11"/>
                        <a:pt x="54" y="10"/>
                      </a:cubicBezTo>
                      <a:cubicBezTo>
                        <a:pt x="52" y="4"/>
                        <a:pt x="52" y="4"/>
                        <a:pt x="52" y="4"/>
                      </a:cubicBezTo>
                      <a:cubicBezTo>
                        <a:pt x="52" y="2"/>
                        <a:pt x="50" y="0"/>
                        <a:pt x="48" y="0"/>
                      </a:cubicBezTo>
                      <a:cubicBezTo>
                        <a:pt x="46" y="0"/>
                        <a:pt x="44" y="0"/>
                        <a:pt x="43" y="0"/>
                      </a:cubicBezTo>
                      <a:cubicBezTo>
                        <a:pt x="41" y="0"/>
                        <a:pt x="40" y="0"/>
                        <a:pt x="38" y="0"/>
                      </a:cubicBezTo>
                      <a:cubicBezTo>
                        <a:pt x="36" y="0"/>
                        <a:pt x="34" y="2"/>
                        <a:pt x="33" y="4"/>
                      </a:cubicBezTo>
                      <a:cubicBezTo>
                        <a:pt x="32" y="10"/>
                        <a:pt x="32" y="10"/>
                        <a:pt x="32" y="10"/>
                      </a:cubicBezTo>
                      <a:cubicBezTo>
                        <a:pt x="29" y="11"/>
                        <a:pt x="26" y="12"/>
                        <a:pt x="24" y="14"/>
                      </a:cubicBezTo>
                      <a:cubicBezTo>
                        <a:pt x="18" y="11"/>
                        <a:pt x="18" y="11"/>
                        <a:pt x="18" y="11"/>
                      </a:cubicBezTo>
                      <a:cubicBezTo>
                        <a:pt x="18" y="11"/>
                        <a:pt x="17" y="11"/>
                        <a:pt x="16" y="11"/>
                      </a:cubicBezTo>
                      <a:cubicBezTo>
                        <a:pt x="15" y="11"/>
                        <a:pt x="13" y="11"/>
                        <a:pt x="12" y="12"/>
                      </a:cubicBezTo>
                      <a:cubicBezTo>
                        <a:pt x="10" y="15"/>
                        <a:pt x="8" y="18"/>
                        <a:pt x="6" y="21"/>
                      </a:cubicBezTo>
                      <a:cubicBezTo>
                        <a:pt x="5" y="23"/>
                        <a:pt x="5" y="25"/>
                        <a:pt x="6" y="27"/>
                      </a:cubicBezTo>
                      <a:cubicBezTo>
                        <a:pt x="10" y="31"/>
                        <a:pt x="10" y="31"/>
                        <a:pt x="10" y="31"/>
                      </a:cubicBezTo>
                      <a:cubicBezTo>
                        <a:pt x="9" y="34"/>
                        <a:pt x="9" y="37"/>
                        <a:pt x="8" y="39"/>
                      </a:cubicBezTo>
                      <a:cubicBezTo>
                        <a:pt x="3" y="42"/>
                        <a:pt x="3" y="42"/>
                        <a:pt x="3" y="42"/>
                      </a:cubicBezTo>
                      <a:cubicBezTo>
                        <a:pt x="1" y="43"/>
                        <a:pt x="0" y="45"/>
                        <a:pt x="0" y="47"/>
                      </a:cubicBezTo>
                      <a:cubicBezTo>
                        <a:pt x="1" y="51"/>
                        <a:pt x="2" y="54"/>
                        <a:pt x="3" y="58"/>
                      </a:cubicBezTo>
                      <a:cubicBezTo>
                        <a:pt x="4" y="60"/>
                        <a:pt x="6" y="61"/>
                        <a:pt x="8" y="61"/>
                      </a:cubicBezTo>
                      <a:cubicBezTo>
                        <a:pt x="14" y="61"/>
                        <a:pt x="14" y="61"/>
                        <a:pt x="14" y="61"/>
                      </a:cubicBezTo>
                      <a:cubicBezTo>
                        <a:pt x="15" y="63"/>
                        <a:pt x="17" y="65"/>
                        <a:pt x="19" y="67"/>
                      </a:cubicBezTo>
                      <a:cubicBezTo>
                        <a:pt x="17" y="73"/>
                        <a:pt x="17" y="73"/>
                        <a:pt x="17" y="73"/>
                      </a:cubicBezTo>
                      <a:cubicBezTo>
                        <a:pt x="17" y="75"/>
                        <a:pt x="18" y="77"/>
                        <a:pt x="20" y="78"/>
                      </a:cubicBezTo>
                      <a:cubicBezTo>
                        <a:pt x="23" y="80"/>
                        <a:pt x="26" y="82"/>
                        <a:pt x="30" y="83"/>
                      </a:cubicBezTo>
                      <a:cubicBezTo>
                        <a:pt x="30" y="83"/>
                        <a:pt x="31" y="83"/>
                        <a:pt x="31" y="83"/>
                      </a:cubicBezTo>
                      <a:cubicBezTo>
                        <a:pt x="33" y="83"/>
                        <a:pt x="34" y="82"/>
                        <a:pt x="35" y="81"/>
                      </a:cubicBezTo>
                      <a:cubicBezTo>
                        <a:pt x="39" y="77"/>
                        <a:pt x="39" y="77"/>
                        <a:pt x="39" y="77"/>
                      </a:cubicBezTo>
                      <a:cubicBezTo>
                        <a:pt x="41" y="77"/>
                        <a:pt x="42" y="77"/>
                        <a:pt x="43" y="77"/>
                      </a:cubicBezTo>
                      <a:cubicBezTo>
                        <a:pt x="44" y="77"/>
                        <a:pt x="45" y="77"/>
                        <a:pt x="46" y="77"/>
                      </a:cubicBezTo>
                      <a:cubicBezTo>
                        <a:pt x="50" y="81"/>
                        <a:pt x="50" y="81"/>
                        <a:pt x="50" y="81"/>
                      </a:cubicBezTo>
                      <a:cubicBezTo>
                        <a:pt x="51" y="82"/>
                        <a:pt x="53" y="83"/>
                        <a:pt x="54" y="83"/>
                      </a:cubicBezTo>
                      <a:cubicBezTo>
                        <a:pt x="55" y="83"/>
                        <a:pt x="55" y="83"/>
                        <a:pt x="56" y="83"/>
                      </a:cubicBezTo>
                      <a:cubicBezTo>
                        <a:pt x="59" y="82"/>
                        <a:pt x="63" y="80"/>
                        <a:pt x="66" y="78"/>
                      </a:cubicBezTo>
                      <a:cubicBezTo>
                        <a:pt x="68" y="77"/>
                        <a:pt x="69" y="75"/>
                        <a:pt x="68" y="73"/>
                      </a:cubicBezTo>
                      <a:cubicBezTo>
                        <a:pt x="67" y="67"/>
                        <a:pt x="67" y="67"/>
                        <a:pt x="67" y="67"/>
                      </a:cubicBezTo>
                      <a:cubicBezTo>
                        <a:pt x="69" y="65"/>
                        <a:pt x="70" y="63"/>
                        <a:pt x="72" y="61"/>
                      </a:cubicBezTo>
                      <a:cubicBezTo>
                        <a:pt x="78" y="61"/>
                        <a:pt x="78" y="61"/>
                        <a:pt x="78" y="61"/>
                      </a:cubicBezTo>
                      <a:cubicBezTo>
                        <a:pt x="80" y="61"/>
                        <a:pt x="82" y="60"/>
                        <a:pt x="83" y="58"/>
                      </a:cubicBezTo>
                      <a:cubicBezTo>
                        <a:pt x="84" y="54"/>
                        <a:pt x="85" y="51"/>
                        <a:pt x="85" y="47"/>
                      </a:cubicBezTo>
                      <a:cubicBezTo>
                        <a:pt x="85" y="45"/>
                        <a:pt x="84" y="43"/>
                        <a:pt x="82" y="42"/>
                      </a:cubicBezTo>
                      <a:close/>
                      <a:moveTo>
                        <a:pt x="61" y="20"/>
                      </a:moveTo>
                      <a:cubicBezTo>
                        <a:pt x="70" y="16"/>
                        <a:pt x="70" y="16"/>
                        <a:pt x="70" y="16"/>
                      </a:cubicBezTo>
                      <a:cubicBezTo>
                        <a:pt x="72" y="18"/>
                        <a:pt x="73" y="21"/>
                        <a:pt x="75" y="23"/>
                      </a:cubicBezTo>
                      <a:cubicBezTo>
                        <a:pt x="72" y="28"/>
                        <a:pt x="72" y="28"/>
                        <a:pt x="72" y="28"/>
                      </a:cubicBezTo>
                      <a:cubicBezTo>
                        <a:pt x="71" y="27"/>
                        <a:pt x="71" y="26"/>
                        <a:pt x="71" y="26"/>
                      </a:cubicBezTo>
                      <a:cubicBezTo>
                        <a:pt x="70" y="25"/>
                        <a:pt x="69" y="24"/>
                        <a:pt x="68" y="25"/>
                      </a:cubicBezTo>
                      <a:cubicBezTo>
                        <a:pt x="67" y="25"/>
                        <a:pt x="67" y="27"/>
                        <a:pt x="68" y="27"/>
                      </a:cubicBezTo>
                      <a:cubicBezTo>
                        <a:pt x="70" y="31"/>
                        <a:pt x="71" y="35"/>
                        <a:pt x="72" y="39"/>
                      </a:cubicBezTo>
                      <a:cubicBezTo>
                        <a:pt x="73" y="55"/>
                        <a:pt x="62" y="69"/>
                        <a:pt x="46" y="71"/>
                      </a:cubicBezTo>
                      <a:cubicBezTo>
                        <a:pt x="38" y="72"/>
                        <a:pt x="31" y="70"/>
                        <a:pt x="25" y="65"/>
                      </a:cubicBezTo>
                      <a:cubicBezTo>
                        <a:pt x="19" y="60"/>
                        <a:pt x="15" y="53"/>
                        <a:pt x="14" y="46"/>
                      </a:cubicBezTo>
                      <a:cubicBezTo>
                        <a:pt x="13" y="38"/>
                        <a:pt x="15" y="30"/>
                        <a:pt x="20" y="24"/>
                      </a:cubicBezTo>
                      <a:cubicBezTo>
                        <a:pt x="22" y="22"/>
                        <a:pt x="23" y="21"/>
                        <a:pt x="25" y="19"/>
                      </a:cubicBezTo>
                      <a:cubicBezTo>
                        <a:pt x="25" y="19"/>
                        <a:pt x="25" y="19"/>
                        <a:pt x="25" y="19"/>
                      </a:cubicBezTo>
                      <a:cubicBezTo>
                        <a:pt x="26" y="19"/>
                        <a:pt x="26" y="19"/>
                        <a:pt x="26" y="19"/>
                      </a:cubicBezTo>
                      <a:cubicBezTo>
                        <a:pt x="29" y="17"/>
                        <a:pt x="32" y="15"/>
                        <a:pt x="36" y="14"/>
                      </a:cubicBezTo>
                      <a:cubicBezTo>
                        <a:pt x="36" y="14"/>
                        <a:pt x="36" y="14"/>
                        <a:pt x="36" y="14"/>
                      </a:cubicBezTo>
                      <a:cubicBezTo>
                        <a:pt x="37" y="14"/>
                        <a:pt x="38" y="14"/>
                        <a:pt x="40" y="14"/>
                      </a:cubicBezTo>
                      <a:cubicBezTo>
                        <a:pt x="43" y="13"/>
                        <a:pt x="46" y="13"/>
                        <a:pt x="49" y="14"/>
                      </a:cubicBezTo>
                      <a:cubicBezTo>
                        <a:pt x="49" y="14"/>
                        <a:pt x="49" y="14"/>
                        <a:pt x="49" y="14"/>
                      </a:cubicBezTo>
                      <a:cubicBezTo>
                        <a:pt x="54" y="15"/>
                        <a:pt x="58" y="17"/>
                        <a:pt x="61" y="20"/>
                      </a:cubicBezTo>
                      <a:close/>
                      <a:moveTo>
                        <a:pt x="38" y="5"/>
                      </a:moveTo>
                      <a:cubicBezTo>
                        <a:pt x="40" y="5"/>
                        <a:pt x="41" y="5"/>
                        <a:pt x="43" y="5"/>
                      </a:cubicBezTo>
                      <a:cubicBezTo>
                        <a:pt x="44" y="5"/>
                        <a:pt x="46" y="5"/>
                        <a:pt x="47" y="5"/>
                      </a:cubicBezTo>
                      <a:cubicBezTo>
                        <a:pt x="48" y="10"/>
                        <a:pt x="48" y="10"/>
                        <a:pt x="48" y="10"/>
                      </a:cubicBezTo>
                      <a:cubicBezTo>
                        <a:pt x="45" y="10"/>
                        <a:pt x="42" y="10"/>
                        <a:pt x="39" y="10"/>
                      </a:cubicBezTo>
                      <a:cubicBezTo>
                        <a:pt x="39" y="10"/>
                        <a:pt x="38" y="10"/>
                        <a:pt x="37" y="10"/>
                      </a:cubicBezTo>
                      <a:lnTo>
                        <a:pt x="38" y="5"/>
                      </a:lnTo>
                      <a:close/>
                      <a:moveTo>
                        <a:pt x="16" y="16"/>
                      </a:moveTo>
                      <a:cubicBezTo>
                        <a:pt x="21" y="18"/>
                        <a:pt x="21" y="18"/>
                        <a:pt x="21" y="18"/>
                      </a:cubicBezTo>
                      <a:cubicBezTo>
                        <a:pt x="20" y="19"/>
                        <a:pt x="18" y="21"/>
                        <a:pt x="17" y="22"/>
                      </a:cubicBezTo>
                      <a:cubicBezTo>
                        <a:pt x="16" y="24"/>
                        <a:pt x="15" y="26"/>
                        <a:pt x="14" y="28"/>
                      </a:cubicBezTo>
                      <a:cubicBezTo>
                        <a:pt x="11" y="23"/>
                        <a:pt x="11" y="23"/>
                        <a:pt x="11" y="23"/>
                      </a:cubicBezTo>
                      <a:cubicBezTo>
                        <a:pt x="12" y="21"/>
                        <a:pt x="14" y="18"/>
                        <a:pt x="16" y="16"/>
                      </a:cubicBezTo>
                      <a:close/>
                      <a:moveTo>
                        <a:pt x="6" y="47"/>
                      </a:moveTo>
                      <a:cubicBezTo>
                        <a:pt x="10" y="44"/>
                        <a:pt x="10" y="44"/>
                        <a:pt x="10" y="44"/>
                      </a:cubicBezTo>
                      <a:cubicBezTo>
                        <a:pt x="10" y="45"/>
                        <a:pt x="11" y="45"/>
                        <a:pt x="11" y="46"/>
                      </a:cubicBezTo>
                      <a:cubicBezTo>
                        <a:pt x="11" y="49"/>
                        <a:pt x="12" y="53"/>
                        <a:pt x="13" y="56"/>
                      </a:cubicBezTo>
                      <a:cubicBezTo>
                        <a:pt x="8" y="56"/>
                        <a:pt x="8" y="56"/>
                        <a:pt x="8" y="56"/>
                      </a:cubicBezTo>
                      <a:cubicBezTo>
                        <a:pt x="7" y="53"/>
                        <a:pt x="6" y="50"/>
                        <a:pt x="6" y="47"/>
                      </a:cubicBezTo>
                      <a:close/>
                      <a:moveTo>
                        <a:pt x="23" y="74"/>
                      </a:moveTo>
                      <a:cubicBezTo>
                        <a:pt x="24" y="69"/>
                        <a:pt x="24" y="69"/>
                        <a:pt x="24" y="69"/>
                      </a:cubicBezTo>
                      <a:cubicBezTo>
                        <a:pt x="27" y="71"/>
                        <a:pt x="31" y="73"/>
                        <a:pt x="35" y="74"/>
                      </a:cubicBezTo>
                      <a:cubicBezTo>
                        <a:pt x="31" y="78"/>
                        <a:pt x="31" y="78"/>
                        <a:pt x="31" y="78"/>
                      </a:cubicBezTo>
                      <a:cubicBezTo>
                        <a:pt x="28" y="77"/>
                        <a:pt x="25" y="75"/>
                        <a:pt x="23" y="74"/>
                      </a:cubicBezTo>
                      <a:close/>
                      <a:moveTo>
                        <a:pt x="54" y="78"/>
                      </a:moveTo>
                      <a:cubicBezTo>
                        <a:pt x="51" y="74"/>
                        <a:pt x="51" y="74"/>
                        <a:pt x="51" y="74"/>
                      </a:cubicBezTo>
                      <a:cubicBezTo>
                        <a:pt x="55" y="73"/>
                        <a:pt x="59" y="71"/>
                        <a:pt x="62" y="69"/>
                      </a:cubicBezTo>
                      <a:cubicBezTo>
                        <a:pt x="63" y="74"/>
                        <a:pt x="63" y="74"/>
                        <a:pt x="63" y="74"/>
                      </a:cubicBezTo>
                      <a:cubicBezTo>
                        <a:pt x="60" y="75"/>
                        <a:pt x="57" y="77"/>
                        <a:pt x="54" y="78"/>
                      </a:cubicBezTo>
                      <a:close/>
                      <a:moveTo>
                        <a:pt x="78" y="56"/>
                      </a:moveTo>
                      <a:cubicBezTo>
                        <a:pt x="72" y="56"/>
                        <a:pt x="72" y="56"/>
                        <a:pt x="72" y="56"/>
                      </a:cubicBezTo>
                      <a:cubicBezTo>
                        <a:pt x="74" y="52"/>
                        <a:pt x="75" y="48"/>
                        <a:pt x="75" y="44"/>
                      </a:cubicBezTo>
                      <a:cubicBezTo>
                        <a:pt x="80" y="47"/>
                        <a:pt x="80" y="47"/>
                        <a:pt x="80" y="47"/>
                      </a:cubicBezTo>
                      <a:cubicBezTo>
                        <a:pt x="80" y="50"/>
                        <a:pt x="79" y="53"/>
                        <a:pt x="78" y="56"/>
                      </a:cubicBezTo>
                      <a:close/>
                    </a:path>
                  </a:pathLst>
                </a:custGeom>
                <a:solidFill>
                  <a:schemeClr val="accent3"/>
                </a:solidFill>
                <a:ln w="9525">
                  <a:noFill/>
                  <a:round/>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Freeform: Shape 110"/>
                <p:cNvSpPr/>
                <p:nvPr/>
              </p:nvSpPr>
              <p:spPr bwMode="auto">
                <a:xfrm>
                  <a:off x="4395858" y="3330860"/>
                  <a:ext cx="124323" cy="144667"/>
                </a:xfrm>
                <a:custGeom>
                  <a:avLst/>
                  <a:gdLst/>
                  <a:ahLst/>
                  <a:cxnLst>
                    <a:cxn ang="0">
                      <a:pos x="0" y="24"/>
                    </a:cxn>
                    <a:cxn ang="0">
                      <a:pos x="5" y="40"/>
                    </a:cxn>
                    <a:cxn ang="0">
                      <a:pos x="7" y="40"/>
                    </a:cxn>
                    <a:cxn ang="0">
                      <a:pos x="8" y="40"/>
                    </a:cxn>
                    <a:cxn ang="0">
                      <a:pos x="8" y="37"/>
                    </a:cxn>
                    <a:cxn ang="0">
                      <a:pos x="4" y="24"/>
                    </a:cxn>
                    <a:cxn ang="0">
                      <a:pos x="25" y="3"/>
                    </a:cxn>
                    <a:cxn ang="0">
                      <a:pos x="31" y="4"/>
                    </a:cxn>
                    <a:cxn ang="0">
                      <a:pos x="34" y="3"/>
                    </a:cxn>
                    <a:cxn ang="0">
                      <a:pos x="33" y="1"/>
                    </a:cxn>
                    <a:cxn ang="0">
                      <a:pos x="25" y="0"/>
                    </a:cxn>
                    <a:cxn ang="0">
                      <a:pos x="0" y="24"/>
                    </a:cxn>
                  </a:cxnLst>
                  <a:rect l="0" t="0" r="r" b="b"/>
                  <a:pathLst>
                    <a:path w="34" h="40">
                      <a:moveTo>
                        <a:pt x="0" y="24"/>
                      </a:moveTo>
                      <a:cubicBezTo>
                        <a:pt x="0" y="30"/>
                        <a:pt x="2" y="35"/>
                        <a:pt x="5" y="40"/>
                      </a:cubicBezTo>
                      <a:cubicBezTo>
                        <a:pt x="6" y="40"/>
                        <a:pt x="6" y="40"/>
                        <a:pt x="7" y="40"/>
                      </a:cubicBezTo>
                      <a:cubicBezTo>
                        <a:pt x="7" y="40"/>
                        <a:pt x="8" y="40"/>
                        <a:pt x="8" y="40"/>
                      </a:cubicBezTo>
                      <a:cubicBezTo>
                        <a:pt x="9" y="39"/>
                        <a:pt x="9" y="38"/>
                        <a:pt x="8" y="37"/>
                      </a:cubicBezTo>
                      <a:cubicBezTo>
                        <a:pt x="5" y="34"/>
                        <a:pt x="4" y="29"/>
                        <a:pt x="4" y="24"/>
                      </a:cubicBezTo>
                      <a:cubicBezTo>
                        <a:pt x="4" y="13"/>
                        <a:pt x="13" y="3"/>
                        <a:pt x="25" y="3"/>
                      </a:cubicBezTo>
                      <a:cubicBezTo>
                        <a:pt x="27" y="3"/>
                        <a:pt x="29" y="3"/>
                        <a:pt x="31" y="4"/>
                      </a:cubicBezTo>
                      <a:cubicBezTo>
                        <a:pt x="32" y="4"/>
                        <a:pt x="33" y="4"/>
                        <a:pt x="34" y="3"/>
                      </a:cubicBezTo>
                      <a:cubicBezTo>
                        <a:pt x="34" y="2"/>
                        <a:pt x="33" y="1"/>
                        <a:pt x="33" y="1"/>
                      </a:cubicBezTo>
                      <a:cubicBezTo>
                        <a:pt x="30" y="0"/>
                        <a:pt x="27" y="0"/>
                        <a:pt x="25" y="0"/>
                      </a:cubicBezTo>
                      <a:cubicBezTo>
                        <a:pt x="11" y="0"/>
                        <a:pt x="0" y="11"/>
                        <a:pt x="0" y="24"/>
                      </a:cubicBezTo>
                      <a:close/>
                    </a:path>
                  </a:pathLst>
                </a:custGeom>
                <a:solidFill>
                  <a:schemeClr val="accent3"/>
                </a:solidFill>
                <a:ln w="9525">
                  <a:noFill/>
                  <a:round/>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Freeform: Shape 111"/>
                <p:cNvSpPr/>
                <p:nvPr/>
              </p:nvSpPr>
              <p:spPr bwMode="auto">
                <a:xfrm>
                  <a:off x="4441067" y="3355723"/>
                  <a:ext cx="137886" cy="153708"/>
                </a:xfrm>
                <a:custGeom>
                  <a:avLst/>
                  <a:gdLst/>
                  <a:ahLst/>
                  <a:cxnLst>
                    <a:cxn ang="0">
                      <a:pos x="34" y="17"/>
                    </a:cxn>
                    <a:cxn ang="0">
                      <a:pos x="13" y="38"/>
                    </a:cxn>
                    <a:cxn ang="0">
                      <a:pos x="3" y="36"/>
                    </a:cxn>
                    <a:cxn ang="0">
                      <a:pos x="1" y="37"/>
                    </a:cxn>
                    <a:cxn ang="0">
                      <a:pos x="2" y="39"/>
                    </a:cxn>
                    <a:cxn ang="0">
                      <a:pos x="13" y="42"/>
                    </a:cxn>
                    <a:cxn ang="0">
                      <a:pos x="38" y="17"/>
                    </a:cxn>
                    <a:cxn ang="0">
                      <a:pos x="31" y="1"/>
                    </a:cxn>
                    <a:cxn ang="0">
                      <a:pos x="29" y="1"/>
                    </a:cxn>
                    <a:cxn ang="0">
                      <a:pos x="29" y="3"/>
                    </a:cxn>
                    <a:cxn ang="0">
                      <a:pos x="34" y="17"/>
                    </a:cxn>
                  </a:cxnLst>
                  <a:rect l="0" t="0" r="r" b="b"/>
                  <a:pathLst>
                    <a:path w="38" h="42">
                      <a:moveTo>
                        <a:pt x="34" y="17"/>
                      </a:moveTo>
                      <a:cubicBezTo>
                        <a:pt x="34" y="29"/>
                        <a:pt x="25" y="38"/>
                        <a:pt x="13" y="38"/>
                      </a:cubicBezTo>
                      <a:cubicBezTo>
                        <a:pt x="9" y="38"/>
                        <a:pt x="6" y="38"/>
                        <a:pt x="3" y="36"/>
                      </a:cubicBezTo>
                      <a:cubicBezTo>
                        <a:pt x="2" y="36"/>
                        <a:pt x="1" y="36"/>
                        <a:pt x="1" y="37"/>
                      </a:cubicBezTo>
                      <a:cubicBezTo>
                        <a:pt x="0" y="38"/>
                        <a:pt x="1" y="39"/>
                        <a:pt x="2" y="39"/>
                      </a:cubicBezTo>
                      <a:cubicBezTo>
                        <a:pt x="5" y="41"/>
                        <a:pt x="9" y="42"/>
                        <a:pt x="13" y="42"/>
                      </a:cubicBezTo>
                      <a:cubicBezTo>
                        <a:pt x="26" y="42"/>
                        <a:pt x="38" y="31"/>
                        <a:pt x="38" y="17"/>
                      </a:cubicBezTo>
                      <a:cubicBezTo>
                        <a:pt x="38" y="11"/>
                        <a:pt x="35" y="5"/>
                        <a:pt x="31" y="1"/>
                      </a:cubicBezTo>
                      <a:cubicBezTo>
                        <a:pt x="31" y="0"/>
                        <a:pt x="30" y="0"/>
                        <a:pt x="29" y="1"/>
                      </a:cubicBezTo>
                      <a:cubicBezTo>
                        <a:pt x="28" y="1"/>
                        <a:pt x="28" y="3"/>
                        <a:pt x="29" y="3"/>
                      </a:cubicBezTo>
                      <a:cubicBezTo>
                        <a:pt x="32" y="7"/>
                        <a:pt x="34" y="12"/>
                        <a:pt x="34" y="17"/>
                      </a:cubicBezTo>
                      <a:close/>
                    </a:path>
                  </a:pathLst>
                </a:custGeom>
                <a:solidFill>
                  <a:schemeClr val="accent3"/>
                </a:solidFill>
                <a:ln w="9525">
                  <a:noFill/>
                  <a:round/>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51" name="Group 166"/>
            <p:cNvGrpSpPr/>
            <p:nvPr/>
          </p:nvGrpSpPr>
          <p:grpSpPr>
            <a:xfrm rot="16200000">
              <a:off x="4956432" y="2042976"/>
              <a:ext cx="1771472" cy="329900"/>
              <a:chOff x="2057399" y="1428750"/>
              <a:chExt cx="2044431" cy="400051"/>
            </a:xfrm>
          </p:grpSpPr>
          <p:sp>
            <p:nvSpPr>
              <p:cNvPr id="56" name="Rectangle: Rounded Corners 167"/>
              <p:cNvSpPr/>
              <p:nvPr/>
            </p:nvSpPr>
            <p:spPr bwMode="auto">
              <a:xfrm>
                <a:off x="2057400" y="1428750"/>
                <a:ext cx="2044430" cy="400050"/>
              </a:xfrm>
              <a:prstGeom prst="roundRect">
                <a:avLst>
                  <a:gd name="adj" fmla="val 50000"/>
                </a:avLst>
              </a:prstGeom>
              <a:solidFill>
                <a:schemeClr val="bg1">
                  <a:lumMod val="85000"/>
                </a:schemeClr>
              </a:solidFill>
              <a:ln w="19050">
                <a:noFill/>
                <a:round/>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Rectangle: Rounded Corners 168"/>
              <p:cNvSpPr/>
              <p:nvPr/>
            </p:nvSpPr>
            <p:spPr bwMode="auto">
              <a:xfrm>
                <a:off x="2057399" y="1428751"/>
                <a:ext cx="1050702" cy="400050"/>
              </a:xfrm>
              <a:prstGeom prst="roundRect">
                <a:avLst>
                  <a:gd name="adj" fmla="val 50000"/>
                </a:avLst>
              </a:prstGeom>
              <a:solidFill>
                <a:schemeClr val="accent4"/>
              </a:solidFill>
              <a:ln w="19050">
                <a:noFill/>
                <a:round/>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2" name="Flowchart: Off-page Connector 169"/>
            <p:cNvSpPr/>
            <p:nvPr/>
          </p:nvSpPr>
          <p:spPr bwMode="auto">
            <a:xfrm>
              <a:off x="5635938" y="933650"/>
              <a:ext cx="412454" cy="343712"/>
            </a:xfrm>
            <a:prstGeom prst="flowChartOffpageConnector">
              <a:avLst/>
            </a:prstGeom>
            <a:solidFill>
              <a:schemeClr val="accent4"/>
            </a:solidFill>
            <a:ln w="19050">
              <a:noFill/>
              <a:round/>
            </a:ln>
          </p:spPr>
          <p:txBody>
            <a:bodyPr vert="horz" wrap="none" lIns="91440" tIns="45720" rIns="91440" bIns="0" anchor="ctr" anchorCtr="1" compatLnSpc="1">
              <a:normAutofit/>
            </a:bodyPr>
            <a:lstStyle/>
            <a:p>
              <a:pPr algn="ctr"/>
              <a:r>
                <a:rPr lang="en-US" sz="12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endParaRPr lang="en-US" sz="12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3" name="Group 85"/>
            <p:cNvGrpSpPr/>
            <p:nvPr/>
          </p:nvGrpSpPr>
          <p:grpSpPr>
            <a:xfrm>
              <a:off x="5269282" y="3749043"/>
              <a:ext cx="1138513" cy="775526"/>
              <a:chOff x="1733667" y="4998724"/>
              <a:chExt cx="1518017" cy="1034035"/>
            </a:xfrm>
          </p:grpSpPr>
          <p:sp>
            <p:nvSpPr>
              <p:cNvPr id="54" name="TextBox 86"/>
              <p:cNvSpPr txBox="1"/>
              <p:nvPr/>
            </p:nvSpPr>
            <p:spPr bwMode="auto">
              <a:xfrm>
                <a:off x="1739516" y="4998724"/>
                <a:ext cx="1508887" cy="506636"/>
              </a:xfrm>
              <a:prstGeom prst="rect">
                <a:avLst/>
              </a:prstGeom>
              <a:noFill/>
            </p:spPr>
            <p:txBody>
              <a:bodyPr wrap="none" lIns="0" tIns="0" rIns="0" bIns="0" anchor="b" anchorCtr="1">
                <a:normAutofit/>
              </a:bodyPr>
              <a:lstStyle/>
              <a:p>
                <a:pPr latinLnBrk="0"/>
                <a:r>
                  <a:rPr lang="zh-CN" altLang="en-US" sz="1400">
                    <a:solidFill>
                      <a:schemeClr val="accent4">
                        <a:lumMod val="100000"/>
                      </a:schemeClr>
                    </a:solidFill>
                    <a:effectLst/>
                    <a:latin typeface="Arial" panose="020B0604020202020204" pitchFamily="34" charset="0"/>
                    <a:ea typeface="微软雅黑" panose="020B0503020204020204" pitchFamily="34" charset="-122"/>
                    <a:cs typeface="+mn-ea"/>
                    <a:sym typeface="Arial" panose="020B0604020202020204" pitchFamily="34" charset="0"/>
                  </a:rPr>
                  <a:t>标题文本预设</a:t>
                </a:r>
                <a:endParaRPr lang="zh-CN" altLang="en-US" sz="1400">
                  <a:solidFill>
                    <a:schemeClr val="accent4">
                      <a:lumMod val="100000"/>
                    </a:schemeClr>
                  </a:solidFill>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TextBox 87"/>
              <p:cNvSpPr txBox="1"/>
              <p:nvPr/>
            </p:nvSpPr>
            <p:spPr bwMode="auto">
              <a:xfrm>
                <a:off x="1733667" y="5505360"/>
                <a:ext cx="1518017" cy="527399"/>
              </a:xfrm>
              <a:prstGeom prst="rect">
                <a:avLst/>
              </a:prstGeom>
              <a:noFill/>
            </p:spPr>
            <p:txBody>
              <a:bodyPr wrap="square" lIns="90000" tIns="46800" rIns="90000" bIns="46800" anchor="t" anchorCtr="1">
                <a:normAutofit fontScale="62500" lnSpcReduction="20000"/>
              </a:bodyPr>
              <a:lstStyle/>
              <a:p>
                <a:pPr algn="ctr" latinLnBrk="0">
                  <a:lnSpc>
                    <a:spcPct val="120000"/>
                  </a:lnSpc>
                </a:pPr>
                <a:r>
                  <a:rPr lang="zh-CN" altLang="en-US" sz="1000" b="0">
                    <a:solidFill>
                      <a:schemeClr val="tx1">
                        <a:lumMod val="85000"/>
                        <a:lumOff val="15000"/>
                      </a:schemeClr>
                    </a:solidFill>
                    <a:effectLst/>
                    <a:latin typeface="Arial" panose="020B0604020202020204" pitchFamily="34" charset="0"/>
                    <a:ea typeface="微软雅黑" panose="020B0503020204020204" pitchFamily="34" charset="-122"/>
                    <a:cs typeface="+mn-ea"/>
                    <a:sym typeface="Arial" panose="020B0604020202020204" pitchFamily="34" charset="0"/>
                  </a:rPr>
                  <a:t>此部分内容作为文字排版占位显示 </a:t>
                </a:r>
                <a:br>
                  <a:rPr lang="zh-CN" altLang="en-US" sz="1000" b="0">
                    <a:solidFill>
                      <a:schemeClr val="tx1">
                        <a:lumMod val="85000"/>
                        <a:lumOff val="15000"/>
                      </a:schemeClr>
                    </a:solidFill>
                    <a:effectLst/>
                    <a:latin typeface="Arial" panose="020B0604020202020204" pitchFamily="34" charset="0"/>
                    <a:ea typeface="微软雅黑" panose="020B0503020204020204" pitchFamily="34" charset="-122"/>
                    <a:cs typeface="+mn-ea"/>
                    <a:sym typeface="Arial" panose="020B0604020202020204" pitchFamily="34" charset="0"/>
                  </a:rPr>
                </a:br>
                <a:r>
                  <a:rPr lang="zh-CN" altLang="en-US" sz="1000" b="0">
                    <a:solidFill>
                      <a:schemeClr val="tx1">
                        <a:lumMod val="85000"/>
                        <a:lumOff val="15000"/>
                      </a:schemeClr>
                    </a:solidFill>
                    <a:effectLst/>
                    <a:latin typeface="Arial" panose="020B0604020202020204" pitchFamily="34" charset="0"/>
                    <a:ea typeface="微软雅黑" panose="020B0503020204020204" pitchFamily="34" charset="-122"/>
                    <a:cs typeface="+mn-ea"/>
                    <a:sym typeface="Arial" panose="020B0604020202020204" pitchFamily="34" charset="0"/>
                  </a:rPr>
                  <a:t>（建议使用主题字体）</a:t>
                </a:r>
                <a:endParaRPr lang="zh-CN" altLang="en-US" sz="1000" b="0">
                  <a:solidFill>
                    <a:schemeClr val="tx1">
                      <a:lumMod val="85000"/>
                      <a:lumOff val="15000"/>
                    </a:schemeClr>
                  </a:solidFill>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64" name="组合 63"/>
          <p:cNvGrpSpPr/>
          <p:nvPr/>
        </p:nvGrpSpPr>
        <p:grpSpPr>
          <a:xfrm>
            <a:off x="6539306" y="936057"/>
            <a:ext cx="1138513" cy="3590919"/>
            <a:chOff x="6539305" y="933650"/>
            <a:chExt cx="1138513" cy="3590919"/>
          </a:xfrm>
        </p:grpSpPr>
        <p:grpSp>
          <p:nvGrpSpPr>
            <p:cNvPr id="65" name="Group 112"/>
            <p:cNvGrpSpPr/>
            <p:nvPr/>
          </p:nvGrpSpPr>
          <p:grpSpPr>
            <a:xfrm>
              <a:off x="6819936" y="3163939"/>
              <a:ext cx="585103" cy="585103"/>
              <a:chOff x="2848382" y="3177907"/>
              <a:chExt cx="475436" cy="475436"/>
            </a:xfrm>
            <a:effectLst/>
          </p:grpSpPr>
          <p:sp>
            <p:nvSpPr>
              <p:cNvPr id="73" name="Oval 113"/>
              <p:cNvSpPr/>
              <p:nvPr/>
            </p:nvSpPr>
            <p:spPr bwMode="auto">
              <a:xfrm>
                <a:off x="2848382" y="3177907"/>
                <a:ext cx="475436" cy="475436"/>
              </a:xfrm>
              <a:prstGeom prst="ellipse">
                <a:avLst/>
              </a:prstGeom>
              <a:gradFill flip="none" rotWithShape="1">
                <a:gsLst>
                  <a:gs pos="0">
                    <a:schemeClr val="bg1">
                      <a:lumMod val="75000"/>
                    </a:schemeClr>
                  </a:gs>
                  <a:gs pos="50000">
                    <a:schemeClr val="bg1">
                      <a:lumMod val="95000"/>
                    </a:schemeClr>
                  </a:gs>
                  <a:gs pos="100000">
                    <a:schemeClr val="bg1">
                      <a:shade val="100000"/>
                      <a:satMod val="115000"/>
                    </a:schemeClr>
                  </a:gs>
                </a:gsLst>
                <a:lin ang="8100000" scaled="1"/>
                <a:tileRect/>
              </a:gradFill>
              <a:ln>
                <a:solidFill>
                  <a:schemeClr val="bg1"/>
                </a:solidFill>
              </a:ln>
              <a:effectLst>
                <a:outerShdw blurRad="215900" dist="177800" dir="7200000" sx="102000" sy="102000" algn="tl" rotWithShape="0">
                  <a:schemeClr val="tx1">
                    <a:lumMod val="95000"/>
                    <a:lumOff val="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sz="4400" b="1">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4" name="Group 115"/>
              <p:cNvGrpSpPr/>
              <p:nvPr/>
            </p:nvGrpSpPr>
            <p:grpSpPr>
              <a:xfrm>
                <a:off x="2958786" y="3271347"/>
                <a:ext cx="254628" cy="288579"/>
                <a:chOff x="5380038" y="2333625"/>
                <a:chExt cx="190500" cy="215900"/>
              </a:xfrm>
              <a:solidFill>
                <a:schemeClr val="bg1"/>
              </a:solidFill>
            </p:grpSpPr>
            <p:sp>
              <p:nvSpPr>
                <p:cNvPr id="75" name="Freeform: Shape 116"/>
                <p:cNvSpPr/>
                <p:nvPr/>
              </p:nvSpPr>
              <p:spPr bwMode="auto">
                <a:xfrm>
                  <a:off x="5405438" y="2333625"/>
                  <a:ext cx="165100" cy="161925"/>
                </a:xfrm>
                <a:custGeom>
                  <a:avLst/>
                  <a:gdLst/>
                  <a:ahLst/>
                  <a:cxnLst>
                    <a:cxn ang="0">
                      <a:pos x="51" y="27"/>
                    </a:cxn>
                    <a:cxn ang="0">
                      <a:pos x="63" y="9"/>
                    </a:cxn>
                    <a:cxn ang="0">
                      <a:pos x="64" y="6"/>
                    </a:cxn>
                    <a:cxn ang="0">
                      <a:pos x="58" y="0"/>
                    </a:cxn>
                    <a:cxn ang="0">
                      <a:pos x="58" y="0"/>
                    </a:cxn>
                    <a:cxn ang="0">
                      <a:pos x="28" y="0"/>
                    </a:cxn>
                    <a:cxn ang="0">
                      <a:pos x="22" y="6"/>
                    </a:cxn>
                    <a:cxn ang="0">
                      <a:pos x="22" y="9"/>
                    </a:cxn>
                    <a:cxn ang="0">
                      <a:pos x="5" y="9"/>
                    </a:cxn>
                    <a:cxn ang="0">
                      <a:pos x="0" y="15"/>
                    </a:cxn>
                    <a:cxn ang="0">
                      <a:pos x="0" y="57"/>
                    </a:cxn>
                    <a:cxn ang="0">
                      <a:pos x="5" y="63"/>
                    </a:cxn>
                    <a:cxn ang="0">
                      <a:pos x="36" y="63"/>
                    </a:cxn>
                    <a:cxn ang="0">
                      <a:pos x="41" y="57"/>
                    </a:cxn>
                    <a:cxn ang="0">
                      <a:pos x="41" y="54"/>
                    </a:cxn>
                    <a:cxn ang="0">
                      <a:pos x="58" y="54"/>
                    </a:cxn>
                    <a:cxn ang="0">
                      <a:pos x="63" y="51"/>
                    </a:cxn>
                    <a:cxn ang="0">
                      <a:pos x="63" y="46"/>
                    </a:cxn>
                    <a:cxn ang="0">
                      <a:pos x="51" y="27"/>
                    </a:cxn>
                    <a:cxn ang="0">
                      <a:pos x="5" y="15"/>
                    </a:cxn>
                    <a:cxn ang="0">
                      <a:pos x="24" y="15"/>
                    </a:cxn>
                    <a:cxn ang="0">
                      <a:pos x="24" y="17"/>
                    </a:cxn>
                    <a:cxn ang="0">
                      <a:pos x="26" y="19"/>
                    </a:cxn>
                    <a:cxn ang="0">
                      <a:pos x="28" y="17"/>
                    </a:cxn>
                    <a:cxn ang="0">
                      <a:pos x="28" y="15"/>
                    </a:cxn>
                    <a:cxn ang="0">
                      <a:pos x="28" y="15"/>
                    </a:cxn>
                    <a:cxn ang="0">
                      <a:pos x="28" y="6"/>
                    </a:cxn>
                    <a:cxn ang="0">
                      <a:pos x="58" y="6"/>
                    </a:cxn>
                    <a:cxn ang="0">
                      <a:pos x="45" y="27"/>
                    </a:cxn>
                    <a:cxn ang="0">
                      <a:pos x="58" y="48"/>
                    </a:cxn>
                    <a:cxn ang="0">
                      <a:pos x="36" y="48"/>
                    </a:cxn>
                    <a:cxn ang="0">
                      <a:pos x="36" y="48"/>
                    </a:cxn>
                    <a:cxn ang="0">
                      <a:pos x="28" y="48"/>
                    </a:cxn>
                    <a:cxn ang="0">
                      <a:pos x="28" y="25"/>
                    </a:cxn>
                    <a:cxn ang="0">
                      <a:pos x="26" y="23"/>
                    </a:cxn>
                    <a:cxn ang="0">
                      <a:pos x="24" y="25"/>
                    </a:cxn>
                    <a:cxn ang="0">
                      <a:pos x="24" y="50"/>
                    </a:cxn>
                    <a:cxn ang="0">
                      <a:pos x="24" y="50"/>
                    </a:cxn>
                    <a:cxn ang="0">
                      <a:pos x="24" y="50"/>
                    </a:cxn>
                    <a:cxn ang="0">
                      <a:pos x="24" y="50"/>
                    </a:cxn>
                    <a:cxn ang="0">
                      <a:pos x="24" y="51"/>
                    </a:cxn>
                    <a:cxn ang="0">
                      <a:pos x="24" y="51"/>
                    </a:cxn>
                    <a:cxn ang="0">
                      <a:pos x="24" y="51"/>
                    </a:cxn>
                    <a:cxn ang="0">
                      <a:pos x="24" y="51"/>
                    </a:cxn>
                    <a:cxn ang="0">
                      <a:pos x="24" y="51"/>
                    </a:cxn>
                    <a:cxn ang="0">
                      <a:pos x="24" y="51"/>
                    </a:cxn>
                    <a:cxn ang="0">
                      <a:pos x="25" y="51"/>
                    </a:cxn>
                    <a:cxn ang="0">
                      <a:pos x="25" y="52"/>
                    </a:cxn>
                    <a:cxn ang="0">
                      <a:pos x="25" y="52"/>
                    </a:cxn>
                    <a:cxn ang="0">
                      <a:pos x="25" y="52"/>
                    </a:cxn>
                    <a:cxn ang="0">
                      <a:pos x="25" y="52"/>
                    </a:cxn>
                    <a:cxn ang="0">
                      <a:pos x="33" y="57"/>
                    </a:cxn>
                    <a:cxn ang="0">
                      <a:pos x="5" y="57"/>
                    </a:cxn>
                    <a:cxn ang="0">
                      <a:pos x="5" y="15"/>
                    </a:cxn>
                    <a:cxn ang="0">
                      <a:pos x="36" y="55"/>
                    </a:cxn>
                    <a:cxn ang="0">
                      <a:pos x="32" y="52"/>
                    </a:cxn>
                    <a:cxn ang="0">
                      <a:pos x="36" y="52"/>
                    </a:cxn>
                    <a:cxn ang="0">
                      <a:pos x="36" y="55"/>
                    </a:cxn>
                  </a:cxnLst>
                  <a:rect l="0" t="0" r="r" b="b"/>
                  <a:pathLst>
                    <a:path w="64" h="63">
                      <a:moveTo>
                        <a:pt x="51" y="27"/>
                      </a:moveTo>
                      <a:cubicBezTo>
                        <a:pt x="63" y="9"/>
                        <a:pt x="63" y="9"/>
                        <a:pt x="63" y="9"/>
                      </a:cubicBezTo>
                      <a:cubicBezTo>
                        <a:pt x="63" y="8"/>
                        <a:pt x="64" y="7"/>
                        <a:pt x="64" y="6"/>
                      </a:cubicBezTo>
                      <a:cubicBezTo>
                        <a:pt x="64" y="3"/>
                        <a:pt x="61" y="0"/>
                        <a:pt x="58" y="0"/>
                      </a:cubicBezTo>
                      <a:cubicBezTo>
                        <a:pt x="58" y="0"/>
                        <a:pt x="58" y="0"/>
                        <a:pt x="58" y="0"/>
                      </a:cubicBezTo>
                      <a:cubicBezTo>
                        <a:pt x="28" y="0"/>
                        <a:pt x="28" y="0"/>
                        <a:pt x="28" y="0"/>
                      </a:cubicBezTo>
                      <a:cubicBezTo>
                        <a:pt x="25" y="0"/>
                        <a:pt x="22" y="3"/>
                        <a:pt x="22" y="6"/>
                      </a:cubicBezTo>
                      <a:cubicBezTo>
                        <a:pt x="22" y="9"/>
                        <a:pt x="22" y="9"/>
                        <a:pt x="22" y="9"/>
                      </a:cubicBezTo>
                      <a:cubicBezTo>
                        <a:pt x="5" y="9"/>
                        <a:pt x="5" y="9"/>
                        <a:pt x="5" y="9"/>
                      </a:cubicBezTo>
                      <a:cubicBezTo>
                        <a:pt x="2" y="9"/>
                        <a:pt x="0" y="12"/>
                        <a:pt x="0" y="15"/>
                      </a:cubicBezTo>
                      <a:cubicBezTo>
                        <a:pt x="0" y="57"/>
                        <a:pt x="0" y="57"/>
                        <a:pt x="0" y="57"/>
                      </a:cubicBezTo>
                      <a:cubicBezTo>
                        <a:pt x="0" y="60"/>
                        <a:pt x="2" y="63"/>
                        <a:pt x="5" y="63"/>
                      </a:cubicBezTo>
                      <a:cubicBezTo>
                        <a:pt x="36" y="63"/>
                        <a:pt x="36" y="63"/>
                        <a:pt x="36" y="63"/>
                      </a:cubicBezTo>
                      <a:cubicBezTo>
                        <a:pt x="39" y="63"/>
                        <a:pt x="41" y="60"/>
                        <a:pt x="41" y="57"/>
                      </a:cubicBezTo>
                      <a:cubicBezTo>
                        <a:pt x="41" y="54"/>
                        <a:pt x="41" y="54"/>
                        <a:pt x="41" y="54"/>
                      </a:cubicBezTo>
                      <a:cubicBezTo>
                        <a:pt x="58" y="54"/>
                        <a:pt x="58" y="54"/>
                        <a:pt x="58" y="54"/>
                      </a:cubicBezTo>
                      <a:cubicBezTo>
                        <a:pt x="60" y="54"/>
                        <a:pt x="62" y="53"/>
                        <a:pt x="63" y="51"/>
                      </a:cubicBezTo>
                      <a:cubicBezTo>
                        <a:pt x="64" y="49"/>
                        <a:pt x="64" y="47"/>
                        <a:pt x="63" y="46"/>
                      </a:cubicBezTo>
                      <a:lnTo>
                        <a:pt x="51" y="27"/>
                      </a:lnTo>
                      <a:close/>
                      <a:moveTo>
                        <a:pt x="5" y="15"/>
                      </a:moveTo>
                      <a:cubicBezTo>
                        <a:pt x="24" y="15"/>
                        <a:pt x="24" y="15"/>
                        <a:pt x="24" y="15"/>
                      </a:cubicBezTo>
                      <a:cubicBezTo>
                        <a:pt x="24" y="17"/>
                        <a:pt x="24" y="17"/>
                        <a:pt x="24" y="17"/>
                      </a:cubicBezTo>
                      <a:cubicBezTo>
                        <a:pt x="24" y="18"/>
                        <a:pt x="25" y="19"/>
                        <a:pt x="26" y="19"/>
                      </a:cubicBezTo>
                      <a:cubicBezTo>
                        <a:pt x="27" y="19"/>
                        <a:pt x="28" y="18"/>
                        <a:pt x="28" y="17"/>
                      </a:cubicBezTo>
                      <a:cubicBezTo>
                        <a:pt x="28" y="15"/>
                        <a:pt x="28" y="15"/>
                        <a:pt x="28" y="15"/>
                      </a:cubicBezTo>
                      <a:cubicBezTo>
                        <a:pt x="28" y="15"/>
                        <a:pt x="28" y="15"/>
                        <a:pt x="28" y="15"/>
                      </a:cubicBezTo>
                      <a:cubicBezTo>
                        <a:pt x="28" y="6"/>
                        <a:pt x="28" y="6"/>
                        <a:pt x="28" y="6"/>
                      </a:cubicBezTo>
                      <a:cubicBezTo>
                        <a:pt x="58" y="6"/>
                        <a:pt x="58" y="6"/>
                        <a:pt x="58" y="6"/>
                      </a:cubicBezTo>
                      <a:cubicBezTo>
                        <a:pt x="45" y="27"/>
                        <a:pt x="45" y="27"/>
                        <a:pt x="45" y="27"/>
                      </a:cubicBezTo>
                      <a:cubicBezTo>
                        <a:pt x="58" y="48"/>
                        <a:pt x="58" y="48"/>
                        <a:pt x="58" y="48"/>
                      </a:cubicBezTo>
                      <a:cubicBezTo>
                        <a:pt x="36" y="48"/>
                        <a:pt x="36" y="48"/>
                        <a:pt x="36" y="48"/>
                      </a:cubicBezTo>
                      <a:cubicBezTo>
                        <a:pt x="36" y="48"/>
                        <a:pt x="36" y="48"/>
                        <a:pt x="36" y="48"/>
                      </a:cubicBezTo>
                      <a:cubicBezTo>
                        <a:pt x="28" y="48"/>
                        <a:pt x="28" y="48"/>
                        <a:pt x="28" y="48"/>
                      </a:cubicBezTo>
                      <a:cubicBezTo>
                        <a:pt x="28" y="25"/>
                        <a:pt x="28" y="25"/>
                        <a:pt x="28" y="25"/>
                      </a:cubicBezTo>
                      <a:cubicBezTo>
                        <a:pt x="28" y="24"/>
                        <a:pt x="27" y="23"/>
                        <a:pt x="26" y="23"/>
                      </a:cubicBezTo>
                      <a:cubicBezTo>
                        <a:pt x="25" y="23"/>
                        <a:pt x="24" y="24"/>
                        <a:pt x="24" y="25"/>
                      </a:cubicBezTo>
                      <a:cubicBezTo>
                        <a:pt x="24" y="50"/>
                        <a:pt x="24" y="50"/>
                        <a:pt x="24" y="50"/>
                      </a:cubicBezTo>
                      <a:cubicBezTo>
                        <a:pt x="24" y="50"/>
                        <a:pt x="24" y="50"/>
                        <a:pt x="24" y="50"/>
                      </a:cubicBezTo>
                      <a:cubicBezTo>
                        <a:pt x="24" y="50"/>
                        <a:pt x="24" y="50"/>
                        <a:pt x="24" y="50"/>
                      </a:cubicBezTo>
                      <a:cubicBezTo>
                        <a:pt x="24" y="50"/>
                        <a:pt x="24" y="50"/>
                        <a:pt x="24" y="50"/>
                      </a:cubicBezTo>
                      <a:cubicBezTo>
                        <a:pt x="24" y="50"/>
                        <a:pt x="24" y="50"/>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5" y="51"/>
                        <a:pt x="25" y="51"/>
                      </a:cubicBezTo>
                      <a:cubicBezTo>
                        <a:pt x="25" y="51"/>
                        <a:pt x="25" y="52"/>
                        <a:pt x="25" y="52"/>
                      </a:cubicBezTo>
                      <a:cubicBezTo>
                        <a:pt x="25" y="52"/>
                        <a:pt x="25" y="52"/>
                        <a:pt x="25" y="52"/>
                      </a:cubicBezTo>
                      <a:cubicBezTo>
                        <a:pt x="25" y="52"/>
                        <a:pt x="25" y="52"/>
                        <a:pt x="25" y="52"/>
                      </a:cubicBezTo>
                      <a:cubicBezTo>
                        <a:pt x="25" y="52"/>
                        <a:pt x="25" y="52"/>
                        <a:pt x="25" y="52"/>
                      </a:cubicBezTo>
                      <a:cubicBezTo>
                        <a:pt x="33" y="57"/>
                        <a:pt x="33" y="57"/>
                        <a:pt x="33" y="57"/>
                      </a:cubicBezTo>
                      <a:cubicBezTo>
                        <a:pt x="5" y="57"/>
                        <a:pt x="5" y="57"/>
                        <a:pt x="5" y="57"/>
                      </a:cubicBezTo>
                      <a:lnTo>
                        <a:pt x="5" y="15"/>
                      </a:lnTo>
                      <a:close/>
                      <a:moveTo>
                        <a:pt x="36" y="55"/>
                      </a:moveTo>
                      <a:cubicBezTo>
                        <a:pt x="32" y="52"/>
                        <a:pt x="32" y="52"/>
                        <a:pt x="32" y="52"/>
                      </a:cubicBezTo>
                      <a:cubicBezTo>
                        <a:pt x="36" y="52"/>
                        <a:pt x="36" y="52"/>
                        <a:pt x="36" y="52"/>
                      </a:cubicBezTo>
                      <a:lnTo>
                        <a:pt x="36" y="55"/>
                      </a:lnTo>
                      <a:close/>
                    </a:path>
                  </a:pathLst>
                </a:custGeom>
                <a:solidFill>
                  <a:schemeClr val="accent4"/>
                </a:solidFill>
                <a:ln w="9525">
                  <a:noFill/>
                  <a:round/>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Freeform: Shape 118"/>
                <p:cNvSpPr/>
                <p:nvPr/>
              </p:nvSpPr>
              <p:spPr bwMode="auto">
                <a:xfrm>
                  <a:off x="5380038" y="2359025"/>
                  <a:ext cx="15875" cy="190500"/>
                </a:xfrm>
                <a:custGeom>
                  <a:avLst/>
                  <a:gdLst/>
                  <a:ahLst/>
                  <a:cxnLst>
                    <a:cxn ang="0">
                      <a:pos x="3" y="0"/>
                    </a:cxn>
                    <a:cxn ang="0">
                      <a:pos x="0" y="2"/>
                    </a:cxn>
                    <a:cxn ang="0">
                      <a:pos x="0" y="72"/>
                    </a:cxn>
                    <a:cxn ang="0">
                      <a:pos x="3" y="74"/>
                    </a:cxn>
                    <a:cxn ang="0">
                      <a:pos x="6" y="72"/>
                    </a:cxn>
                    <a:cxn ang="0">
                      <a:pos x="6" y="2"/>
                    </a:cxn>
                    <a:cxn ang="0">
                      <a:pos x="3" y="0"/>
                    </a:cxn>
                  </a:cxnLst>
                  <a:rect l="0" t="0" r="r" b="b"/>
                  <a:pathLst>
                    <a:path w="6" h="74">
                      <a:moveTo>
                        <a:pt x="3" y="0"/>
                      </a:moveTo>
                      <a:cubicBezTo>
                        <a:pt x="1" y="0"/>
                        <a:pt x="0" y="1"/>
                        <a:pt x="0" y="2"/>
                      </a:cubicBezTo>
                      <a:cubicBezTo>
                        <a:pt x="0" y="72"/>
                        <a:pt x="0" y="72"/>
                        <a:pt x="0" y="72"/>
                      </a:cubicBezTo>
                      <a:cubicBezTo>
                        <a:pt x="0" y="73"/>
                        <a:pt x="1" y="74"/>
                        <a:pt x="3" y="74"/>
                      </a:cubicBezTo>
                      <a:cubicBezTo>
                        <a:pt x="4" y="74"/>
                        <a:pt x="6" y="73"/>
                        <a:pt x="6" y="72"/>
                      </a:cubicBezTo>
                      <a:cubicBezTo>
                        <a:pt x="6" y="2"/>
                        <a:pt x="6" y="2"/>
                        <a:pt x="6" y="2"/>
                      </a:cubicBezTo>
                      <a:cubicBezTo>
                        <a:pt x="6" y="1"/>
                        <a:pt x="4" y="0"/>
                        <a:pt x="3" y="0"/>
                      </a:cubicBezTo>
                      <a:close/>
                    </a:path>
                  </a:pathLst>
                </a:custGeom>
                <a:solidFill>
                  <a:schemeClr val="accent4"/>
                </a:solidFill>
                <a:ln w="9525">
                  <a:noFill/>
                  <a:round/>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Oval 119"/>
                <p:cNvSpPr/>
                <p:nvPr/>
              </p:nvSpPr>
              <p:spPr bwMode="auto">
                <a:xfrm>
                  <a:off x="5380038" y="2333625"/>
                  <a:ext cx="15875" cy="14288"/>
                </a:xfrm>
                <a:prstGeom prst="ellipse">
                  <a:avLst/>
                </a:prstGeom>
                <a:solidFill>
                  <a:schemeClr val="accent4"/>
                </a:solidFill>
                <a:ln w="9525">
                  <a:noFill/>
                  <a:round/>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66" name="Group 170"/>
            <p:cNvGrpSpPr/>
            <p:nvPr/>
          </p:nvGrpSpPr>
          <p:grpSpPr>
            <a:xfrm rot="16200000">
              <a:off x="6226752" y="2042977"/>
              <a:ext cx="1771472" cy="329900"/>
              <a:chOff x="2057400" y="1428750"/>
              <a:chExt cx="2044430" cy="400052"/>
            </a:xfrm>
          </p:grpSpPr>
          <p:sp>
            <p:nvSpPr>
              <p:cNvPr id="71" name="Rectangle: Rounded Corners 171"/>
              <p:cNvSpPr/>
              <p:nvPr/>
            </p:nvSpPr>
            <p:spPr bwMode="auto">
              <a:xfrm>
                <a:off x="2057400" y="1428750"/>
                <a:ext cx="2044430" cy="400050"/>
              </a:xfrm>
              <a:prstGeom prst="roundRect">
                <a:avLst>
                  <a:gd name="adj" fmla="val 50000"/>
                </a:avLst>
              </a:prstGeom>
              <a:solidFill>
                <a:schemeClr val="bg1">
                  <a:lumMod val="85000"/>
                </a:schemeClr>
              </a:solidFill>
              <a:ln w="19050">
                <a:noFill/>
                <a:round/>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Rectangle: Rounded Corners 172"/>
              <p:cNvSpPr/>
              <p:nvPr/>
            </p:nvSpPr>
            <p:spPr bwMode="auto">
              <a:xfrm>
                <a:off x="2057400" y="1428752"/>
                <a:ext cx="1526681" cy="400050"/>
              </a:xfrm>
              <a:prstGeom prst="roundRect">
                <a:avLst>
                  <a:gd name="adj" fmla="val 50000"/>
                </a:avLst>
              </a:prstGeom>
              <a:solidFill>
                <a:schemeClr val="accent5"/>
              </a:solidFill>
              <a:ln w="19050">
                <a:noFill/>
                <a:round/>
              </a:ln>
            </p:spPr>
            <p:txBody>
              <a:bodyPr anchor="ctr"/>
              <a:lstStyle/>
              <a:p>
                <a:pPr algn="ct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7" name="Flowchart: Off-page Connector 173"/>
            <p:cNvSpPr/>
            <p:nvPr/>
          </p:nvSpPr>
          <p:spPr bwMode="auto">
            <a:xfrm>
              <a:off x="6906261" y="933650"/>
              <a:ext cx="412454" cy="343712"/>
            </a:xfrm>
            <a:prstGeom prst="flowChartOffpageConnector">
              <a:avLst/>
            </a:prstGeom>
            <a:solidFill>
              <a:schemeClr val="accent5"/>
            </a:solidFill>
            <a:ln w="19050">
              <a:noFill/>
              <a:round/>
            </a:ln>
          </p:spPr>
          <p:txBody>
            <a:bodyPr vert="horz" wrap="none" lIns="91440" tIns="45720" rIns="91440" bIns="0" anchor="ctr" anchorCtr="1" compatLnSpc="1">
              <a:normAutofit/>
            </a:bodyPr>
            <a:lstStyle/>
            <a:p>
              <a:pPr algn="ctr"/>
              <a:r>
                <a:rPr lang="en-US" sz="12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70%</a:t>
              </a:r>
              <a:endParaRPr lang="en-US" sz="12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8" name="Group 88"/>
            <p:cNvGrpSpPr/>
            <p:nvPr/>
          </p:nvGrpSpPr>
          <p:grpSpPr>
            <a:xfrm>
              <a:off x="6539305" y="3749043"/>
              <a:ext cx="1138513" cy="775526"/>
              <a:chOff x="1733667" y="4998724"/>
              <a:chExt cx="1518017" cy="1034035"/>
            </a:xfrm>
          </p:grpSpPr>
          <p:sp>
            <p:nvSpPr>
              <p:cNvPr id="69" name="TextBox 89"/>
              <p:cNvSpPr txBox="1"/>
              <p:nvPr/>
            </p:nvSpPr>
            <p:spPr bwMode="auto">
              <a:xfrm>
                <a:off x="1739516" y="4998724"/>
                <a:ext cx="1508887" cy="506636"/>
              </a:xfrm>
              <a:prstGeom prst="rect">
                <a:avLst/>
              </a:prstGeom>
              <a:noFill/>
            </p:spPr>
            <p:txBody>
              <a:bodyPr wrap="none" lIns="0" tIns="0" rIns="0" bIns="0" anchor="b" anchorCtr="1">
                <a:normAutofit/>
              </a:bodyPr>
              <a:lstStyle/>
              <a:p>
                <a:pPr latinLnBrk="0"/>
                <a:r>
                  <a:rPr lang="zh-CN" altLang="en-US" sz="1400">
                    <a:solidFill>
                      <a:schemeClr val="accent5">
                        <a:lumMod val="100000"/>
                      </a:schemeClr>
                    </a:solidFill>
                    <a:effectLst/>
                    <a:latin typeface="Arial" panose="020B0604020202020204" pitchFamily="34" charset="0"/>
                    <a:ea typeface="微软雅黑" panose="020B0503020204020204" pitchFamily="34" charset="-122"/>
                    <a:cs typeface="+mn-ea"/>
                    <a:sym typeface="Arial" panose="020B0604020202020204" pitchFamily="34" charset="0"/>
                  </a:rPr>
                  <a:t>标题文本预设</a:t>
                </a:r>
                <a:endParaRPr lang="zh-CN" altLang="en-US" sz="1400">
                  <a:solidFill>
                    <a:schemeClr val="accent5">
                      <a:lumMod val="100000"/>
                    </a:schemeClr>
                  </a:solidFill>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TextBox 90"/>
              <p:cNvSpPr txBox="1"/>
              <p:nvPr/>
            </p:nvSpPr>
            <p:spPr bwMode="auto">
              <a:xfrm>
                <a:off x="1733667" y="5505360"/>
                <a:ext cx="1518017" cy="527399"/>
              </a:xfrm>
              <a:prstGeom prst="rect">
                <a:avLst/>
              </a:prstGeom>
              <a:noFill/>
            </p:spPr>
            <p:txBody>
              <a:bodyPr wrap="square" lIns="90000" tIns="46800" rIns="90000" bIns="46800" anchor="t" anchorCtr="1">
                <a:normAutofit fontScale="62500" lnSpcReduction="20000"/>
              </a:bodyPr>
              <a:lstStyle/>
              <a:p>
                <a:pPr algn="ctr" latinLnBrk="0">
                  <a:lnSpc>
                    <a:spcPct val="120000"/>
                  </a:lnSpc>
                </a:pPr>
                <a:r>
                  <a:rPr lang="zh-CN" altLang="en-US" sz="1000" b="0">
                    <a:solidFill>
                      <a:schemeClr val="tx1">
                        <a:lumMod val="85000"/>
                        <a:lumOff val="15000"/>
                      </a:schemeClr>
                    </a:solidFill>
                    <a:effectLst/>
                    <a:latin typeface="Arial" panose="020B0604020202020204" pitchFamily="34" charset="0"/>
                    <a:ea typeface="微软雅黑" panose="020B0503020204020204" pitchFamily="34" charset="-122"/>
                    <a:cs typeface="+mn-ea"/>
                    <a:sym typeface="Arial" panose="020B0604020202020204" pitchFamily="34" charset="0"/>
                  </a:rPr>
                  <a:t>此部分内容作为文字排版占位显示 </a:t>
                </a:r>
                <a:br>
                  <a:rPr lang="zh-CN" altLang="en-US" sz="1000" b="0">
                    <a:solidFill>
                      <a:schemeClr val="tx1">
                        <a:lumMod val="85000"/>
                        <a:lumOff val="15000"/>
                      </a:schemeClr>
                    </a:solidFill>
                    <a:effectLst/>
                    <a:latin typeface="Arial" panose="020B0604020202020204" pitchFamily="34" charset="0"/>
                    <a:ea typeface="微软雅黑" panose="020B0503020204020204" pitchFamily="34" charset="-122"/>
                    <a:cs typeface="+mn-ea"/>
                    <a:sym typeface="Arial" panose="020B0604020202020204" pitchFamily="34" charset="0"/>
                  </a:rPr>
                </a:br>
                <a:r>
                  <a:rPr lang="zh-CN" altLang="en-US" sz="1000" b="0">
                    <a:solidFill>
                      <a:schemeClr val="tx1">
                        <a:lumMod val="85000"/>
                        <a:lumOff val="15000"/>
                      </a:schemeClr>
                    </a:solidFill>
                    <a:effectLst/>
                    <a:latin typeface="Arial" panose="020B0604020202020204" pitchFamily="34" charset="0"/>
                    <a:ea typeface="微软雅黑" panose="020B0503020204020204" pitchFamily="34" charset="-122"/>
                    <a:cs typeface="+mn-ea"/>
                    <a:sym typeface="Arial" panose="020B0604020202020204" pitchFamily="34" charset="0"/>
                  </a:rPr>
                  <a:t>（建议使用主题字体）</a:t>
                </a:r>
                <a:endParaRPr lang="zh-CN" altLang="en-US" sz="1000" b="0">
                  <a:solidFill>
                    <a:schemeClr val="tx1">
                      <a:lumMod val="85000"/>
                      <a:lumOff val="15000"/>
                    </a:schemeClr>
                  </a:solidFill>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78" name="矩形 77"/>
          <p:cNvSpPr/>
          <p:nvPr/>
        </p:nvSpPr>
        <p:spPr>
          <a:xfrm>
            <a:off x="1"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1000"/>
                                        <p:tgtEl>
                                          <p:spTgt spid="20"/>
                                        </p:tgtEl>
                                      </p:cBhvr>
                                    </p:animEffect>
                                    <p:anim calcmode="lin" valueType="num">
                                      <p:cBhvr>
                                        <p:cTn id="14" dur="1000" fill="hold"/>
                                        <p:tgtEl>
                                          <p:spTgt spid="20"/>
                                        </p:tgtEl>
                                        <p:attrNameLst>
                                          <p:attrName>ppt_x</p:attrName>
                                        </p:attrNameLst>
                                      </p:cBhvr>
                                      <p:tavLst>
                                        <p:tav tm="0">
                                          <p:val>
                                            <p:strVal val="#ppt_x"/>
                                          </p:val>
                                        </p:tav>
                                        <p:tav tm="100000">
                                          <p:val>
                                            <p:strVal val="#ppt_x"/>
                                          </p:val>
                                        </p:tav>
                                      </p:tavLst>
                                    </p:anim>
                                    <p:anim calcmode="lin" valueType="num">
                                      <p:cBhvr>
                                        <p:cTn id="15" dur="1000" fill="hold"/>
                                        <p:tgtEl>
                                          <p:spTgt spid="20"/>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1000"/>
                                        <p:tgtEl>
                                          <p:spTgt spid="36"/>
                                        </p:tgtEl>
                                      </p:cBhvr>
                                    </p:animEffect>
                                    <p:anim calcmode="lin" valueType="num">
                                      <p:cBhvr>
                                        <p:cTn id="20" dur="1000" fill="hold"/>
                                        <p:tgtEl>
                                          <p:spTgt spid="36"/>
                                        </p:tgtEl>
                                        <p:attrNameLst>
                                          <p:attrName>ppt_x</p:attrName>
                                        </p:attrNameLst>
                                      </p:cBhvr>
                                      <p:tavLst>
                                        <p:tav tm="0">
                                          <p:val>
                                            <p:strVal val="#ppt_x"/>
                                          </p:val>
                                        </p:tav>
                                        <p:tav tm="100000">
                                          <p:val>
                                            <p:strVal val="#ppt_x"/>
                                          </p:val>
                                        </p:tav>
                                      </p:tavLst>
                                    </p:anim>
                                    <p:anim calcmode="lin" valueType="num">
                                      <p:cBhvr>
                                        <p:cTn id="21" dur="1000" fill="hold"/>
                                        <p:tgtEl>
                                          <p:spTgt spid="36"/>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49"/>
                                        </p:tgtEl>
                                        <p:attrNameLst>
                                          <p:attrName>style.visibility</p:attrName>
                                        </p:attrNameLst>
                                      </p:cBhvr>
                                      <p:to>
                                        <p:strVal val="visible"/>
                                      </p:to>
                                    </p:set>
                                    <p:animEffect transition="in" filter="fade">
                                      <p:cBhvr>
                                        <p:cTn id="25" dur="1000"/>
                                        <p:tgtEl>
                                          <p:spTgt spid="49"/>
                                        </p:tgtEl>
                                      </p:cBhvr>
                                    </p:animEffect>
                                    <p:anim calcmode="lin" valueType="num">
                                      <p:cBhvr>
                                        <p:cTn id="26" dur="1000" fill="hold"/>
                                        <p:tgtEl>
                                          <p:spTgt spid="49"/>
                                        </p:tgtEl>
                                        <p:attrNameLst>
                                          <p:attrName>ppt_x</p:attrName>
                                        </p:attrNameLst>
                                      </p:cBhvr>
                                      <p:tavLst>
                                        <p:tav tm="0">
                                          <p:val>
                                            <p:strVal val="#ppt_x"/>
                                          </p:val>
                                        </p:tav>
                                        <p:tav tm="100000">
                                          <p:val>
                                            <p:strVal val="#ppt_x"/>
                                          </p:val>
                                        </p:tav>
                                      </p:tavLst>
                                    </p:anim>
                                    <p:anim calcmode="lin" valueType="num">
                                      <p:cBhvr>
                                        <p:cTn id="27" dur="1000" fill="hold"/>
                                        <p:tgtEl>
                                          <p:spTgt spid="49"/>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64"/>
                                        </p:tgtEl>
                                        <p:attrNameLst>
                                          <p:attrName>style.visibility</p:attrName>
                                        </p:attrNameLst>
                                      </p:cBhvr>
                                      <p:to>
                                        <p:strVal val="visible"/>
                                      </p:to>
                                    </p:set>
                                    <p:animEffect transition="in" filter="fade">
                                      <p:cBhvr>
                                        <p:cTn id="31" dur="1000"/>
                                        <p:tgtEl>
                                          <p:spTgt spid="64"/>
                                        </p:tgtEl>
                                      </p:cBhvr>
                                    </p:animEffect>
                                    <p:anim calcmode="lin" valueType="num">
                                      <p:cBhvr>
                                        <p:cTn id="32" dur="1000" fill="hold"/>
                                        <p:tgtEl>
                                          <p:spTgt spid="64"/>
                                        </p:tgtEl>
                                        <p:attrNameLst>
                                          <p:attrName>ppt_x</p:attrName>
                                        </p:attrNameLst>
                                      </p:cBhvr>
                                      <p:tavLst>
                                        <p:tav tm="0">
                                          <p:val>
                                            <p:strVal val="#ppt_x"/>
                                          </p:val>
                                        </p:tav>
                                        <p:tav tm="100000">
                                          <p:val>
                                            <p:strVal val="#ppt_x"/>
                                          </p:val>
                                        </p:tav>
                                      </p:tavLst>
                                    </p:anim>
                                    <p:anim calcmode="lin" valueType="num">
                                      <p:cBhvr>
                                        <p:cTn id="33"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custDataLst>
              <p:tags r:id="rId3"/>
            </p:custDataLst>
          </p:nvPr>
        </p:nvSpPr>
        <p:spPr>
          <a:xfrm>
            <a:off x="521545" y="459719"/>
            <a:ext cx="8622455" cy="22245"/>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1"/>
          </a:solidFill>
          <a:ln>
            <a:solidFill>
              <a:srgbClr val="88D27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420">
              <a:latin typeface="Arial" panose="020B0604020202020204" pitchFamily="34" charset="0"/>
              <a:ea typeface="微软雅黑" panose="020B0503020204020204" pitchFamily="34" charset="-122"/>
              <a:sym typeface="Arial" panose="020B0604020202020204" pitchFamily="34" charset="0"/>
            </a:endParaRPr>
          </a:p>
        </p:txBody>
      </p:sp>
      <p:sp>
        <p:nvSpPr>
          <p:cNvPr id="5" name="任意多边形 4"/>
          <p:cNvSpPr/>
          <p:nvPr>
            <p:custDataLst>
              <p:tags r:id="rId4"/>
            </p:custDataLst>
          </p:nvPr>
        </p:nvSpPr>
        <p:spPr>
          <a:xfrm>
            <a:off x="1" y="100217"/>
            <a:ext cx="410465" cy="381747"/>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42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Content Placeholder 2"/>
          <p:cNvSpPr txBox="1"/>
          <p:nvPr/>
        </p:nvSpPr>
        <p:spPr>
          <a:xfrm>
            <a:off x="699345" y="161315"/>
            <a:ext cx="2181013" cy="246221"/>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600" dirty="0" smtClean="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计划实施阶段</a:t>
            </a:r>
            <a:endParaRPr lang="en-US" sz="1600"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6"/>
          <p:cNvSpPr/>
          <p:nvPr/>
        </p:nvSpPr>
        <p:spPr bwMode="auto">
          <a:xfrm>
            <a:off x="4375546" y="1471201"/>
            <a:ext cx="490203" cy="3674706"/>
          </a:xfrm>
          <a:custGeom>
            <a:avLst/>
            <a:gdLst>
              <a:gd name="T0" fmla="*/ 182 w 260"/>
              <a:gd name="T1" fmla="*/ 130 h 1902"/>
              <a:gd name="T2" fmla="*/ 182 w 260"/>
              <a:gd name="T3" fmla="*/ 1902 h 1902"/>
              <a:gd name="T4" fmla="*/ 75 w 260"/>
              <a:gd name="T5" fmla="*/ 1902 h 1902"/>
              <a:gd name="T6" fmla="*/ 75 w 260"/>
              <a:gd name="T7" fmla="*/ 130 h 1902"/>
              <a:gd name="T8" fmla="*/ 0 w 260"/>
              <a:gd name="T9" fmla="*/ 130 h 1902"/>
              <a:gd name="T10" fmla="*/ 130 w 260"/>
              <a:gd name="T11" fmla="*/ 0 h 1902"/>
              <a:gd name="T12" fmla="*/ 260 w 260"/>
              <a:gd name="T13" fmla="*/ 130 h 1902"/>
              <a:gd name="T14" fmla="*/ 182 w 260"/>
              <a:gd name="T15" fmla="*/ 130 h 19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0" h="1902">
                <a:moveTo>
                  <a:pt x="182" y="130"/>
                </a:moveTo>
                <a:lnTo>
                  <a:pt x="182" y="1902"/>
                </a:lnTo>
                <a:lnTo>
                  <a:pt x="75" y="1902"/>
                </a:lnTo>
                <a:lnTo>
                  <a:pt x="75" y="130"/>
                </a:lnTo>
                <a:lnTo>
                  <a:pt x="0" y="130"/>
                </a:lnTo>
                <a:lnTo>
                  <a:pt x="130" y="0"/>
                </a:lnTo>
                <a:lnTo>
                  <a:pt x="260" y="130"/>
                </a:lnTo>
                <a:lnTo>
                  <a:pt x="182" y="130"/>
                </a:lnTo>
                <a:close/>
              </a:path>
            </a:pathLst>
          </a:custGeom>
          <a:solidFill>
            <a:schemeClr val="accent3"/>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8" tIns="34284" rIns="68568" bIns="34284" numCol="1" spcCol="0" rtlCol="0" fromWordArt="0" anchor="ctr" anchorCtr="0" forceAA="0" compatLnSpc="1">
            <a:noAutofit/>
          </a:bodyPr>
          <a:lstStyle/>
          <a:p>
            <a:pPr algn="ctr"/>
            <a:endParaRPr lang="zh-CN" altLang="en-US" sz="1800" dirty="0">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8"/>
          <p:cNvSpPr/>
          <p:nvPr/>
        </p:nvSpPr>
        <p:spPr bwMode="auto">
          <a:xfrm>
            <a:off x="3087823" y="3001831"/>
            <a:ext cx="2021143" cy="2144077"/>
          </a:xfrm>
          <a:custGeom>
            <a:avLst/>
            <a:gdLst>
              <a:gd name="T0" fmla="*/ 225 w 454"/>
              <a:gd name="T1" fmla="*/ 35 h 481"/>
              <a:gd name="T2" fmla="*/ 55 w 454"/>
              <a:gd name="T3" fmla="*/ 35 h 481"/>
              <a:gd name="T4" fmla="*/ 55 w 454"/>
              <a:gd name="T5" fmla="*/ 0 h 481"/>
              <a:gd name="T6" fmla="*/ 0 w 454"/>
              <a:gd name="T7" fmla="*/ 55 h 481"/>
              <a:gd name="T8" fmla="*/ 55 w 454"/>
              <a:gd name="T9" fmla="*/ 110 h 481"/>
              <a:gd name="T10" fmla="*/ 55 w 454"/>
              <a:gd name="T11" fmla="*/ 80 h 481"/>
              <a:gd name="T12" fmla="*/ 224 w 454"/>
              <a:gd name="T13" fmla="*/ 80 h 481"/>
              <a:gd name="T14" fmla="*/ 409 w 454"/>
              <a:gd name="T15" fmla="*/ 277 h 481"/>
              <a:gd name="T16" fmla="*/ 409 w 454"/>
              <a:gd name="T17" fmla="*/ 481 h 481"/>
              <a:gd name="T18" fmla="*/ 454 w 454"/>
              <a:gd name="T19" fmla="*/ 481 h 481"/>
              <a:gd name="T20" fmla="*/ 454 w 454"/>
              <a:gd name="T21" fmla="*/ 277 h 481"/>
              <a:gd name="T22" fmla="*/ 225 w 454"/>
              <a:gd name="T23" fmla="*/ 35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4" h="481">
                <a:moveTo>
                  <a:pt x="225" y="35"/>
                </a:moveTo>
                <a:cubicBezTo>
                  <a:pt x="55" y="35"/>
                  <a:pt x="55" y="35"/>
                  <a:pt x="55" y="35"/>
                </a:cubicBezTo>
                <a:cubicBezTo>
                  <a:pt x="55" y="0"/>
                  <a:pt x="55" y="0"/>
                  <a:pt x="55" y="0"/>
                </a:cubicBezTo>
                <a:cubicBezTo>
                  <a:pt x="0" y="55"/>
                  <a:pt x="0" y="55"/>
                  <a:pt x="0" y="55"/>
                </a:cubicBezTo>
                <a:cubicBezTo>
                  <a:pt x="55" y="110"/>
                  <a:pt x="55" y="110"/>
                  <a:pt x="55" y="110"/>
                </a:cubicBezTo>
                <a:cubicBezTo>
                  <a:pt x="55" y="80"/>
                  <a:pt x="55" y="80"/>
                  <a:pt x="55" y="80"/>
                </a:cubicBezTo>
                <a:cubicBezTo>
                  <a:pt x="224" y="80"/>
                  <a:pt x="224" y="80"/>
                  <a:pt x="224" y="80"/>
                </a:cubicBezTo>
                <a:cubicBezTo>
                  <a:pt x="340" y="80"/>
                  <a:pt x="409" y="168"/>
                  <a:pt x="409" y="277"/>
                </a:cubicBezTo>
                <a:cubicBezTo>
                  <a:pt x="409" y="481"/>
                  <a:pt x="409" y="481"/>
                  <a:pt x="409" y="481"/>
                </a:cubicBezTo>
                <a:cubicBezTo>
                  <a:pt x="454" y="481"/>
                  <a:pt x="454" y="481"/>
                  <a:pt x="454" y="481"/>
                </a:cubicBezTo>
                <a:cubicBezTo>
                  <a:pt x="454" y="277"/>
                  <a:pt x="454" y="277"/>
                  <a:pt x="454" y="277"/>
                </a:cubicBezTo>
                <a:cubicBezTo>
                  <a:pt x="454" y="145"/>
                  <a:pt x="363" y="35"/>
                  <a:pt x="225" y="35"/>
                </a:cubicBezTo>
                <a:close/>
              </a:path>
            </a:pathLst>
          </a:custGeom>
          <a:solidFill>
            <a:schemeClr val="accent1"/>
          </a:solid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8" tIns="34284" rIns="68568" bIns="34284" numCol="1" spcCol="0" rtlCol="0" fromWordArt="0" anchor="ctr" anchorCtr="0" forceAA="0" compatLnSpc="1">
            <a:noAutofit/>
          </a:bodyPr>
          <a:lstStyle/>
          <a:p>
            <a:pPr algn="ctr"/>
            <a:endParaRPr lang="zh-CN" altLang="en-US" sz="3300" dirty="0">
              <a:latin typeface="Arial" panose="020B0604020202020204" pitchFamily="34" charset="0"/>
              <a:ea typeface="微软雅黑" panose="020B0503020204020204" pitchFamily="34" charset="-122"/>
              <a:sym typeface="Arial" panose="020B0604020202020204" pitchFamily="34" charset="0"/>
            </a:endParaRPr>
          </a:p>
        </p:txBody>
      </p:sp>
      <p:sp>
        <p:nvSpPr>
          <p:cNvPr id="9" name="Oval 9"/>
          <p:cNvSpPr>
            <a:spLocks noChangeArrowheads="1"/>
          </p:cNvSpPr>
          <p:nvPr/>
        </p:nvSpPr>
        <p:spPr bwMode="auto">
          <a:xfrm>
            <a:off x="3385715" y="2088105"/>
            <a:ext cx="735304" cy="733551"/>
          </a:xfrm>
          <a:prstGeom prst="ellipse">
            <a:avLst/>
          </a:prstGeom>
          <a:solidFill>
            <a:schemeClr val="accent1"/>
          </a:solid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84" rIns="0" bIns="34284" numCol="1" spcCol="0" rtlCol="0" fromWordArt="0" anchor="ctr" anchorCtr="0" forceAA="0" compatLnSpc="1">
            <a:noAutofit/>
          </a:bodyPr>
          <a:lstStyle/>
          <a:p>
            <a:pPr algn="ctr"/>
            <a:r>
              <a:rPr lang="en-US" altLang="zh-CN" sz="1500" dirty="0">
                <a:latin typeface="Arial" panose="020B0604020202020204" pitchFamily="34" charset="0"/>
                <a:ea typeface="微软雅黑" panose="020B0503020204020204" pitchFamily="34" charset="-122"/>
                <a:sym typeface="Arial" panose="020B0604020202020204" pitchFamily="34" charset="0"/>
              </a:rPr>
              <a:t>2016</a:t>
            </a:r>
            <a:endParaRPr lang="zh-CN" altLang="en-US"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10" name="Oval 10"/>
          <p:cNvSpPr>
            <a:spLocks noChangeArrowheads="1"/>
          </p:cNvSpPr>
          <p:nvPr/>
        </p:nvSpPr>
        <p:spPr bwMode="auto">
          <a:xfrm>
            <a:off x="5114623" y="2088105"/>
            <a:ext cx="739075" cy="733551"/>
          </a:xfrm>
          <a:prstGeom prst="ellipse">
            <a:avLst/>
          </a:prstGeom>
          <a:solidFill>
            <a:schemeClr val="accent2"/>
          </a:solidFill>
          <a:ln w="1905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84" rIns="0" bIns="34284" numCol="1" spcCol="0" rtlCol="0" fromWordArt="0" anchor="ctr" anchorCtr="0" forceAA="0" compatLnSpc="1">
            <a:noAutofit/>
          </a:bodyPr>
          <a:lstStyle/>
          <a:p>
            <a:pPr algn="ctr"/>
            <a:r>
              <a:rPr lang="en-US" altLang="zh-CN" sz="1500" dirty="0">
                <a:solidFill>
                  <a:schemeClr val="bg1"/>
                </a:solidFill>
                <a:latin typeface="Arial" panose="020B0604020202020204" pitchFamily="34" charset="0"/>
                <a:ea typeface="微软雅黑" panose="020B0503020204020204" pitchFamily="34" charset="-122"/>
                <a:sym typeface="Arial" panose="020B0604020202020204" pitchFamily="34" charset="0"/>
              </a:rPr>
              <a:t>2017</a:t>
            </a:r>
            <a:endParaRPr lang="zh-CN" altLang="en-US" sz="15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55"/>
          <p:cNvSpPr txBox="1"/>
          <p:nvPr/>
        </p:nvSpPr>
        <p:spPr>
          <a:xfrm>
            <a:off x="947952" y="3905609"/>
            <a:ext cx="1976166" cy="609220"/>
          </a:xfrm>
          <a:prstGeom prst="rect">
            <a:avLst/>
          </a:prstGeom>
          <a:noFill/>
        </p:spPr>
        <p:txBody>
          <a:bodyPr wrap="square" lIns="68568" tIns="34284" rIns="68568" bIns="34284"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您的内容打在这里，或者通过复制您的文本后，在此框中选择粘贴，并选择只保留文字。您的内容打在这里。</a:t>
            </a:r>
            <a:endParaRPr lang="zh-CN" altLang="en-US" sz="9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56"/>
          <p:cNvSpPr txBox="1"/>
          <p:nvPr/>
        </p:nvSpPr>
        <p:spPr>
          <a:xfrm>
            <a:off x="1548599" y="3689585"/>
            <a:ext cx="1393509" cy="244041"/>
          </a:xfrm>
          <a:prstGeom prst="rect">
            <a:avLst/>
          </a:prstGeom>
          <a:noFill/>
        </p:spPr>
        <p:txBody>
          <a:bodyPr wrap="square" lIns="68568" tIns="0" rIns="68568"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华文黑体" pitchFamily="2" charset="-122"/>
                <a:sym typeface="Arial" panose="020B0604020202020204" pitchFamily="34" charset="0"/>
              </a:rPr>
              <a:t>点击此处添加标题</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华文黑体" pitchFamily="2" charset="-122"/>
              <a:sym typeface="Arial" panose="020B0604020202020204" pitchFamily="34" charset="0"/>
            </a:endParaRPr>
          </a:p>
        </p:txBody>
      </p:sp>
      <p:sp>
        <p:nvSpPr>
          <p:cNvPr id="13" name="TextBox 57"/>
          <p:cNvSpPr txBox="1"/>
          <p:nvPr/>
        </p:nvSpPr>
        <p:spPr>
          <a:xfrm>
            <a:off x="947952" y="1471201"/>
            <a:ext cx="1976166" cy="609220"/>
          </a:xfrm>
          <a:prstGeom prst="rect">
            <a:avLst/>
          </a:prstGeom>
          <a:noFill/>
        </p:spPr>
        <p:txBody>
          <a:bodyPr wrap="square" lIns="68568" tIns="34284" rIns="68568" bIns="34284"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您的内容打在这里，或者通过复制您的文本后，在此框中选择粘贴，并选择只保留文字。您的内容打在这里。</a:t>
            </a:r>
            <a:endParaRPr lang="zh-CN" altLang="en-US" sz="9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58"/>
          <p:cNvSpPr txBox="1"/>
          <p:nvPr/>
        </p:nvSpPr>
        <p:spPr>
          <a:xfrm>
            <a:off x="1703902" y="1255178"/>
            <a:ext cx="1220216" cy="244041"/>
          </a:xfrm>
          <a:prstGeom prst="rect">
            <a:avLst/>
          </a:prstGeom>
          <a:noFill/>
        </p:spPr>
        <p:txBody>
          <a:bodyPr wrap="square" lIns="68568" tIns="0" rIns="68568"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华文黑体" pitchFamily="2" charset="-122"/>
                <a:sym typeface="Arial" panose="020B0604020202020204" pitchFamily="34" charset="0"/>
              </a:rPr>
              <a:t>点击添加标题</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华文黑体" pitchFamily="2" charset="-122"/>
              <a:sym typeface="Arial" panose="020B0604020202020204" pitchFamily="34" charset="0"/>
            </a:endParaRPr>
          </a:p>
        </p:txBody>
      </p:sp>
      <p:graphicFrame>
        <p:nvGraphicFramePr>
          <p:cNvPr id="15" name="图表 14"/>
          <p:cNvGraphicFramePr/>
          <p:nvPr/>
        </p:nvGraphicFramePr>
        <p:xfrm>
          <a:off x="731968" y="2086888"/>
          <a:ext cx="2192152" cy="1491263"/>
        </p:xfrm>
        <a:graphic>
          <a:graphicData uri="http://schemas.openxmlformats.org/drawingml/2006/chart">
            <c:chart xmlns:c="http://schemas.openxmlformats.org/drawingml/2006/chart" xmlns:r="http://schemas.openxmlformats.org/officeDocument/2006/relationships" r:id="rId1"/>
          </a:graphicData>
        </a:graphic>
      </p:graphicFrame>
      <p:sp>
        <p:nvSpPr>
          <p:cNvPr id="16" name="TextBox 62"/>
          <p:cNvSpPr txBox="1"/>
          <p:nvPr/>
        </p:nvSpPr>
        <p:spPr>
          <a:xfrm>
            <a:off x="6273881" y="3905609"/>
            <a:ext cx="1976166" cy="609220"/>
          </a:xfrm>
          <a:prstGeom prst="rect">
            <a:avLst/>
          </a:prstGeom>
          <a:noFill/>
        </p:spPr>
        <p:txBody>
          <a:bodyPr wrap="square" lIns="68568" tIns="34284" rIns="68568" bIns="34284"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您的内容打在这里，或者通过复制您的文本后，在此框中选择粘贴，并选择只保留文字。您的内容打在这里。</a:t>
            </a:r>
            <a:endParaRPr lang="zh-CN" altLang="en-US" sz="9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63"/>
          <p:cNvSpPr txBox="1"/>
          <p:nvPr/>
        </p:nvSpPr>
        <p:spPr>
          <a:xfrm>
            <a:off x="6273881" y="3689585"/>
            <a:ext cx="1393509" cy="244041"/>
          </a:xfrm>
          <a:prstGeom prst="rect">
            <a:avLst/>
          </a:prstGeom>
          <a:noFill/>
        </p:spPr>
        <p:txBody>
          <a:bodyPr wrap="square" lIns="68568" tIns="0" rIns="68568"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华文黑体" pitchFamily="2" charset="-122"/>
                <a:sym typeface="Arial" panose="020B0604020202020204" pitchFamily="34" charset="0"/>
              </a:rPr>
              <a:t>点击此处添加标题</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华文黑体" pitchFamily="2" charset="-122"/>
              <a:sym typeface="Arial" panose="020B0604020202020204" pitchFamily="34" charset="0"/>
            </a:endParaRPr>
          </a:p>
        </p:txBody>
      </p:sp>
      <p:sp>
        <p:nvSpPr>
          <p:cNvPr id="18" name="TextBox 64"/>
          <p:cNvSpPr txBox="1"/>
          <p:nvPr/>
        </p:nvSpPr>
        <p:spPr>
          <a:xfrm>
            <a:off x="6273881" y="1471201"/>
            <a:ext cx="1976166" cy="609220"/>
          </a:xfrm>
          <a:prstGeom prst="rect">
            <a:avLst/>
          </a:prstGeom>
          <a:noFill/>
        </p:spPr>
        <p:txBody>
          <a:bodyPr wrap="square" lIns="68568" tIns="34284" rIns="68568" bIns="34284"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您的内容打在这里，或者通过复制您的文本后，在此框中选择粘贴，并选择只保留文字。您的内容打在这里。</a:t>
            </a:r>
            <a:endParaRPr lang="zh-CN" altLang="en-US" sz="9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65"/>
          <p:cNvSpPr txBox="1"/>
          <p:nvPr/>
        </p:nvSpPr>
        <p:spPr>
          <a:xfrm>
            <a:off x="6273881" y="1255178"/>
            <a:ext cx="1220216" cy="244041"/>
          </a:xfrm>
          <a:prstGeom prst="rect">
            <a:avLst/>
          </a:prstGeom>
          <a:noFill/>
        </p:spPr>
        <p:txBody>
          <a:bodyPr wrap="square" lIns="68568" tIns="0" rIns="68568" bIns="0"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华文黑体" pitchFamily="2" charset="-122"/>
                <a:sym typeface="Arial" panose="020B0604020202020204" pitchFamily="34" charset="0"/>
              </a:rPr>
              <a:t>点击添加标题</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华文黑体" pitchFamily="2" charset="-122"/>
              <a:sym typeface="Arial" panose="020B0604020202020204" pitchFamily="34" charset="0"/>
            </a:endParaRPr>
          </a:p>
        </p:txBody>
      </p:sp>
      <p:graphicFrame>
        <p:nvGraphicFramePr>
          <p:cNvPr id="20" name="图表 19"/>
          <p:cNvGraphicFramePr/>
          <p:nvPr/>
        </p:nvGraphicFramePr>
        <p:xfrm>
          <a:off x="6219884" y="2086888"/>
          <a:ext cx="2192152" cy="1491263"/>
        </p:xfrm>
        <a:graphic>
          <a:graphicData uri="http://schemas.openxmlformats.org/drawingml/2006/chart">
            <c:chart xmlns:c="http://schemas.openxmlformats.org/drawingml/2006/chart" xmlns:r="http://schemas.openxmlformats.org/officeDocument/2006/relationships" r:id="rId2"/>
          </a:graphicData>
        </a:graphic>
      </p:graphicFrame>
      <p:sp>
        <p:nvSpPr>
          <p:cNvPr id="21" name="Freeform 7"/>
          <p:cNvSpPr/>
          <p:nvPr/>
        </p:nvSpPr>
        <p:spPr bwMode="auto">
          <a:xfrm>
            <a:off x="4130447" y="3001831"/>
            <a:ext cx="2021143" cy="2144077"/>
          </a:xfrm>
          <a:custGeom>
            <a:avLst/>
            <a:gdLst>
              <a:gd name="T0" fmla="*/ 229 w 454"/>
              <a:gd name="T1" fmla="*/ 35 h 481"/>
              <a:gd name="T2" fmla="*/ 399 w 454"/>
              <a:gd name="T3" fmla="*/ 35 h 481"/>
              <a:gd name="T4" fmla="*/ 399 w 454"/>
              <a:gd name="T5" fmla="*/ 0 h 481"/>
              <a:gd name="T6" fmla="*/ 454 w 454"/>
              <a:gd name="T7" fmla="*/ 55 h 481"/>
              <a:gd name="T8" fmla="*/ 399 w 454"/>
              <a:gd name="T9" fmla="*/ 110 h 481"/>
              <a:gd name="T10" fmla="*/ 399 w 454"/>
              <a:gd name="T11" fmla="*/ 80 h 481"/>
              <a:gd name="T12" fmla="*/ 230 w 454"/>
              <a:gd name="T13" fmla="*/ 80 h 481"/>
              <a:gd name="T14" fmla="*/ 45 w 454"/>
              <a:gd name="T15" fmla="*/ 277 h 481"/>
              <a:gd name="T16" fmla="*/ 45 w 454"/>
              <a:gd name="T17" fmla="*/ 481 h 481"/>
              <a:gd name="T18" fmla="*/ 0 w 454"/>
              <a:gd name="T19" fmla="*/ 481 h 481"/>
              <a:gd name="T20" fmla="*/ 0 w 454"/>
              <a:gd name="T21" fmla="*/ 277 h 481"/>
              <a:gd name="T22" fmla="*/ 229 w 454"/>
              <a:gd name="T23" fmla="*/ 35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4" h="481">
                <a:moveTo>
                  <a:pt x="229" y="35"/>
                </a:moveTo>
                <a:cubicBezTo>
                  <a:pt x="399" y="35"/>
                  <a:pt x="399" y="35"/>
                  <a:pt x="399" y="35"/>
                </a:cubicBezTo>
                <a:cubicBezTo>
                  <a:pt x="399" y="0"/>
                  <a:pt x="399" y="0"/>
                  <a:pt x="399" y="0"/>
                </a:cubicBezTo>
                <a:cubicBezTo>
                  <a:pt x="454" y="55"/>
                  <a:pt x="454" y="55"/>
                  <a:pt x="454" y="55"/>
                </a:cubicBezTo>
                <a:cubicBezTo>
                  <a:pt x="399" y="110"/>
                  <a:pt x="399" y="110"/>
                  <a:pt x="399" y="110"/>
                </a:cubicBezTo>
                <a:cubicBezTo>
                  <a:pt x="399" y="80"/>
                  <a:pt x="399" y="80"/>
                  <a:pt x="399" y="80"/>
                </a:cubicBezTo>
                <a:cubicBezTo>
                  <a:pt x="230" y="80"/>
                  <a:pt x="230" y="80"/>
                  <a:pt x="230" y="80"/>
                </a:cubicBezTo>
                <a:cubicBezTo>
                  <a:pt x="114" y="80"/>
                  <a:pt x="45" y="168"/>
                  <a:pt x="45" y="277"/>
                </a:cubicBezTo>
                <a:cubicBezTo>
                  <a:pt x="45" y="481"/>
                  <a:pt x="45" y="481"/>
                  <a:pt x="45" y="481"/>
                </a:cubicBezTo>
                <a:cubicBezTo>
                  <a:pt x="0" y="481"/>
                  <a:pt x="0" y="481"/>
                  <a:pt x="0" y="481"/>
                </a:cubicBezTo>
                <a:cubicBezTo>
                  <a:pt x="0" y="277"/>
                  <a:pt x="0" y="277"/>
                  <a:pt x="0" y="277"/>
                </a:cubicBezTo>
                <a:cubicBezTo>
                  <a:pt x="0" y="145"/>
                  <a:pt x="90" y="35"/>
                  <a:pt x="229" y="35"/>
                </a:cubicBezTo>
                <a:close/>
              </a:path>
            </a:pathLst>
          </a:custGeom>
          <a:solidFill>
            <a:schemeClr val="accent4"/>
          </a:solidFill>
          <a:ln w="19050">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8" tIns="34284" rIns="68568" bIns="34284" numCol="1" spcCol="0" rtlCol="0" fromWordArt="0" anchor="ctr" anchorCtr="0" forceAA="0" compatLnSpc="1">
            <a:noAutofit/>
          </a:bodyPr>
          <a:lstStyle/>
          <a:p>
            <a:pPr algn="ctr"/>
            <a:endParaRPr lang="zh-CN" altLang="en-US" sz="3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矩形 21"/>
          <p:cNvSpPr/>
          <p:nvPr/>
        </p:nvSpPr>
        <p:spPr>
          <a:xfrm>
            <a:off x="1"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right)">
                                      <p:cBhvr>
                                        <p:cTn id="12" dur="500"/>
                                        <p:tgtEl>
                                          <p:spTgt spid="8"/>
                                        </p:tgtEl>
                                      </p:cBhvr>
                                    </p:animEffect>
                                  </p:childTnLst>
                                </p:cTn>
                              </p:par>
                              <p:par>
                                <p:cTn id="13" presetID="45" presetClass="entr" presetSubtype="0" fill="hold" grpId="0" nodeType="withEffect">
                                  <p:stCondLst>
                                    <p:cond delay="30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anim calcmode="lin" valueType="num">
                                      <p:cBhvr>
                                        <p:cTn id="16" dur="500" fill="hold"/>
                                        <p:tgtEl>
                                          <p:spTgt spid="9"/>
                                        </p:tgtEl>
                                        <p:attrNameLst>
                                          <p:attrName>ppt_w</p:attrName>
                                        </p:attrNameLst>
                                      </p:cBhvr>
                                      <p:tavLst>
                                        <p:tav tm="0" fmla="#ppt_w*sin(2.5*pi*$)">
                                          <p:val>
                                            <p:fltVal val="0"/>
                                          </p:val>
                                        </p:tav>
                                        <p:tav tm="100000">
                                          <p:val>
                                            <p:fltVal val="1"/>
                                          </p:val>
                                        </p:tav>
                                      </p:tavLst>
                                    </p:anim>
                                    <p:anim calcmode="lin" valueType="num">
                                      <p:cBhvr>
                                        <p:cTn id="17" dur="500" fill="hold"/>
                                        <p:tgtEl>
                                          <p:spTgt spid="9"/>
                                        </p:tgtEl>
                                        <p:attrNameLst>
                                          <p:attrName>ppt_h</p:attrName>
                                        </p:attrNameLst>
                                      </p:cBhvr>
                                      <p:tavLst>
                                        <p:tav tm="0">
                                          <p:val>
                                            <p:strVal val="#ppt_h"/>
                                          </p:val>
                                        </p:tav>
                                        <p:tav tm="100000">
                                          <p:val>
                                            <p:strVal val="#ppt_h"/>
                                          </p:val>
                                        </p:tav>
                                      </p:tavLst>
                                    </p:anim>
                                  </p:childTnLst>
                                </p:cTn>
                              </p:par>
                            </p:childTnLst>
                          </p:cTn>
                        </p:par>
                        <p:par>
                          <p:cTn id="18" fill="hold">
                            <p:stCondLst>
                              <p:cond delay="1000"/>
                            </p:stCondLst>
                            <p:childTnLst>
                              <p:par>
                                <p:cTn id="19" presetID="55" presetClass="entr" presetSubtype="0"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strVal val="#ppt_w*0.70"/>
                                          </p:val>
                                        </p:tav>
                                        <p:tav tm="100000">
                                          <p:val>
                                            <p:strVal val="#ppt_w"/>
                                          </p:val>
                                        </p:tav>
                                      </p:tavLst>
                                    </p:anim>
                                    <p:anim calcmode="lin" valueType="num">
                                      <p:cBhvr>
                                        <p:cTn id="22" dur="500" fill="hold"/>
                                        <p:tgtEl>
                                          <p:spTgt spid="15"/>
                                        </p:tgtEl>
                                        <p:attrNameLst>
                                          <p:attrName>ppt_h</p:attrName>
                                        </p:attrNameLst>
                                      </p:cBhvr>
                                      <p:tavLst>
                                        <p:tav tm="0">
                                          <p:val>
                                            <p:strVal val="#ppt_h"/>
                                          </p:val>
                                        </p:tav>
                                        <p:tav tm="100000">
                                          <p:val>
                                            <p:strVal val="#ppt_h"/>
                                          </p:val>
                                        </p:tav>
                                      </p:tavLst>
                                    </p:anim>
                                    <p:animEffect transition="in" filter="fade">
                                      <p:cBhvr>
                                        <p:cTn id="23" dur="500"/>
                                        <p:tgtEl>
                                          <p:spTgt spid="15"/>
                                        </p:tgtEl>
                                      </p:cBhvr>
                                    </p:animEffect>
                                  </p:childTnLst>
                                </p:cTn>
                              </p:par>
                            </p:childTnLst>
                          </p:cTn>
                        </p:par>
                        <p:par>
                          <p:cTn id="24" fill="hold">
                            <p:stCondLst>
                              <p:cond delay="1500"/>
                            </p:stCondLst>
                            <p:childTnLst>
                              <p:par>
                                <p:cTn id="25" presetID="12" presetClass="entr" presetSubtype="2"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p:tgtEl>
                                          <p:spTgt spid="14"/>
                                        </p:tgtEl>
                                        <p:attrNameLst>
                                          <p:attrName>ppt_x</p:attrName>
                                        </p:attrNameLst>
                                      </p:cBhvr>
                                      <p:tavLst>
                                        <p:tav tm="0">
                                          <p:val>
                                            <p:strVal val="#ppt_x+#ppt_w*1.125000"/>
                                          </p:val>
                                        </p:tav>
                                        <p:tav tm="100000">
                                          <p:val>
                                            <p:strVal val="#ppt_x"/>
                                          </p:val>
                                        </p:tav>
                                      </p:tavLst>
                                    </p:anim>
                                    <p:animEffect transition="in" filter="wipe(left)">
                                      <p:cBhvr>
                                        <p:cTn id="28" dur="500"/>
                                        <p:tgtEl>
                                          <p:spTgt spid="14"/>
                                        </p:tgtEl>
                                      </p:cBhvr>
                                    </p:animEffect>
                                  </p:childTnLst>
                                </p:cTn>
                              </p:par>
                              <p:par>
                                <p:cTn id="29" presetID="12" presetClass="entr" presetSubtype="2"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p:tgtEl>
                                          <p:spTgt spid="13"/>
                                        </p:tgtEl>
                                        <p:attrNameLst>
                                          <p:attrName>ppt_x</p:attrName>
                                        </p:attrNameLst>
                                      </p:cBhvr>
                                      <p:tavLst>
                                        <p:tav tm="0">
                                          <p:val>
                                            <p:strVal val="#ppt_x+#ppt_w*1.125000"/>
                                          </p:val>
                                        </p:tav>
                                        <p:tav tm="100000">
                                          <p:val>
                                            <p:strVal val="#ppt_x"/>
                                          </p:val>
                                        </p:tav>
                                      </p:tavLst>
                                    </p:anim>
                                    <p:animEffect transition="in" filter="wipe(left)">
                                      <p:cBhvr>
                                        <p:cTn id="32" dur="500"/>
                                        <p:tgtEl>
                                          <p:spTgt spid="13"/>
                                        </p:tgtEl>
                                      </p:cBhvr>
                                    </p:animEffect>
                                  </p:childTnLst>
                                </p:cTn>
                              </p:par>
                            </p:childTnLst>
                          </p:cTn>
                        </p:par>
                        <p:par>
                          <p:cTn id="33" fill="hold">
                            <p:stCondLst>
                              <p:cond delay="2000"/>
                            </p:stCondLst>
                            <p:childTnLst>
                              <p:par>
                                <p:cTn id="34" presetID="22" presetClass="entr" presetSubtype="8"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left)">
                                      <p:cBhvr>
                                        <p:cTn id="36" dur="500"/>
                                        <p:tgtEl>
                                          <p:spTgt spid="21"/>
                                        </p:tgtEl>
                                      </p:cBhvr>
                                    </p:animEffect>
                                  </p:childTnLst>
                                </p:cTn>
                              </p:par>
                              <p:par>
                                <p:cTn id="37" presetID="45" presetClass="entr" presetSubtype="0" fill="hold" grpId="0" nodeType="withEffect">
                                  <p:stCondLst>
                                    <p:cond delay="30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anim calcmode="lin" valueType="num">
                                      <p:cBhvr>
                                        <p:cTn id="40" dur="500" fill="hold"/>
                                        <p:tgtEl>
                                          <p:spTgt spid="10"/>
                                        </p:tgtEl>
                                        <p:attrNameLst>
                                          <p:attrName>ppt_w</p:attrName>
                                        </p:attrNameLst>
                                      </p:cBhvr>
                                      <p:tavLst>
                                        <p:tav tm="0" fmla="#ppt_w*sin(2.5*pi*$)">
                                          <p:val>
                                            <p:fltVal val="0"/>
                                          </p:val>
                                        </p:tav>
                                        <p:tav tm="100000">
                                          <p:val>
                                            <p:fltVal val="1"/>
                                          </p:val>
                                        </p:tav>
                                      </p:tavLst>
                                    </p:anim>
                                    <p:anim calcmode="lin" valueType="num">
                                      <p:cBhvr>
                                        <p:cTn id="41" dur="500" fill="hold"/>
                                        <p:tgtEl>
                                          <p:spTgt spid="10"/>
                                        </p:tgtEl>
                                        <p:attrNameLst>
                                          <p:attrName>ppt_h</p:attrName>
                                        </p:attrNameLst>
                                      </p:cBhvr>
                                      <p:tavLst>
                                        <p:tav tm="0">
                                          <p:val>
                                            <p:strVal val="#ppt_h"/>
                                          </p:val>
                                        </p:tav>
                                        <p:tav tm="100000">
                                          <p:val>
                                            <p:strVal val="#ppt_h"/>
                                          </p:val>
                                        </p:tav>
                                      </p:tavLst>
                                    </p:anim>
                                  </p:childTnLst>
                                </p:cTn>
                              </p:par>
                            </p:childTnLst>
                          </p:cTn>
                        </p:par>
                        <p:par>
                          <p:cTn id="42" fill="hold">
                            <p:stCondLst>
                              <p:cond delay="2500"/>
                            </p:stCondLst>
                            <p:childTnLst>
                              <p:par>
                                <p:cTn id="43" presetID="55" presetClass="entr" presetSubtype="0" fill="hold" grpId="0" nodeType="after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p:cTn id="45" dur="500" fill="hold"/>
                                        <p:tgtEl>
                                          <p:spTgt spid="20"/>
                                        </p:tgtEl>
                                        <p:attrNameLst>
                                          <p:attrName>ppt_w</p:attrName>
                                        </p:attrNameLst>
                                      </p:cBhvr>
                                      <p:tavLst>
                                        <p:tav tm="0">
                                          <p:val>
                                            <p:strVal val="#ppt_w*0.70"/>
                                          </p:val>
                                        </p:tav>
                                        <p:tav tm="100000">
                                          <p:val>
                                            <p:strVal val="#ppt_w"/>
                                          </p:val>
                                        </p:tav>
                                      </p:tavLst>
                                    </p:anim>
                                    <p:anim calcmode="lin" valueType="num">
                                      <p:cBhvr>
                                        <p:cTn id="46" dur="500" fill="hold"/>
                                        <p:tgtEl>
                                          <p:spTgt spid="20"/>
                                        </p:tgtEl>
                                        <p:attrNameLst>
                                          <p:attrName>ppt_h</p:attrName>
                                        </p:attrNameLst>
                                      </p:cBhvr>
                                      <p:tavLst>
                                        <p:tav tm="0">
                                          <p:val>
                                            <p:strVal val="#ppt_h"/>
                                          </p:val>
                                        </p:tav>
                                        <p:tav tm="100000">
                                          <p:val>
                                            <p:strVal val="#ppt_h"/>
                                          </p:val>
                                        </p:tav>
                                      </p:tavLst>
                                    </p:anim>
                                    <p:animEffect transition="in" filter="fade">
                                      <p:cBhvr>
                                        <p:cTn id="47" dur="500"/>
                                        <p:tgtEl>
                                          <p:spTgt spid="20"/>
                                        </p:tgtEl>
                                      </p:cBhvr>
                                    </p:animEffect>
                                  </p:childTnLst>
                                </p:cTn>
                              </p:par>
                            </p:childTnLst>
                          </p:cTn>
                        </p:par>
                        <p:par>
                          <p:cTn id="48" fill="hold">
                            <p:stCondLst>
                              <p:cond delay="3000"/>
                            </p:stCondLst>
                            <p:childTnLst>
                              <p:par>
                                <p:cTn id="49" presetID="12" presetClass="entr" presetSubtype="8"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cBhvr additive="base">
                                        <p:cTn id="51" dur="500"/>
                                        <p:tgtEl>
                                          <p:spTgt spid="19"/>
                                        </p:tgtEl>
                                        <p:attrNameLst>
                                          <p:attrName>ppt_x</p:attrName>
                                        </p:attrNameLst>
                                      </p:cBhvr>
                                      <p:tavLst>
                                        <p:tav tm="0">
                                          <p:val>
                                            <p:strVal val="#ppt_x-#ppt_w*1.125000"/>
                                          </p:val>
                                        </p:tav>
                                        <p:tav tm="100000">
                                          <p:val>
                                            <p:strVal val="#ppt_x"/>
                                          </p:val>
                                        </p:tav>
                                      </p:tavLst>
                                    </p:anim>
                                    <p:animEffect transition="in" filter="wipe(right)">
                                      <p:cBhvr>
                                        <p:cTn id="52" dur="500"/>
                                        <p:tgtEl>
                                          <p:spTgt spid="19"/>
                                        </p:tgtEl>
                                      </p:cBhvr>
                                    </p:animEffect>
                                  </p:childTnLst>
                                </p:cTn>
                              </p:par>
                              <p:par>
                                <p:cTn id="53" presetID="12" presetClass="entr" presetSubtype="8"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additive="base">
                                        <p:cTn id="55" dur="500"/>
                                        <p:tgtEl>
                                          <p:spTgt spid="18"/>
                                        </p:tgtEl>
                                        <p:attrNameLst>
                                          <p:attrName>ppt_x</p:attrName>
                                        </p:attrNameLst>
                                      </p:cBhvr>
                                      <p:tavLst>
                                        <p:tav tm="0">
                                          <p:val>
                                            <p:strVal val="#ppt_x-#ppt_w*1.125000"/>
                                          </p:val>
                                        </p:tav>
                                        <p:tav tm="100000">
                                          <p:val>
                                            <p:strVal val="#ppt_x"/>
                                          </p:val>
                                        </p:tav>
                                      </p:tavLst>
                                    </p:anim>
                                    <p:animEffect transition="in" filter="wipe(right)">
                                      <p:cBhvr>
                                        <p:cTn id="56" dur="500"/>
                                        <p:tgtEl>
                                          <p:spTgt spid="18"/>
                                        </p:tgtEl>
                                      </p:cBhvr>
                                    </p:animEffect>
                                  </p:childTnLst>
                                </p:cTn>
                              </p:par>
                            </p:childTnLst>
                          </p:cTn>
                        </p:par>
                        <p:par>
                          <p:cTn id="57" fill="hold">
                            <p:stCondLst>
                              <p:cond delay="3500"/>
                            </p:stCondLst>
                            <p:childTnLst>
                              <p:par>
                                <p:cTn id="58" presetID="42" presetClass="entr" presetSubtype="0" fill="hold" grpId="0" nodeType="after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fade">
                                      <p:cBhvr>
                                        <p:cTn id="60" dur="1000"/>
                                        <p:tgtEl>
                                          <p:spTgt spid="12"/>
                                        </p:tgtEl>
                                      </p:cBhvr>
                                    </p:animEffect>
                                    <p:anim calcmode="lin" valueType="num">
                                      <p:cBhvr>
                                        <p:cTn id="61" dur="1000" fill="hold"/>
                                        <p:tgtEl>
                                          <p:spTgt spid="12"/>
                                        </p:tgtEl>
                                        <p:attrNameLst>
                                          <p:attrName>ppt_x</p:attrName>
                                        </p:attrNameLst>
                                      </p:cBhvr>
                                      <p:tavLst>
                                        <p:tav tm="0">
                                          <p:val>
                                            <p:strVal val="#ppt_x"/>
                                          </p:val>
                                        </p:tav>
                                        <p:tav tm="100000">
                                          <p:val>
                                            <p:strVal val="#ppt_x"/>
                                          </p:val>
                                        </p:tav>
                                      </p:tavLst>
                                    </p:anim>
                                    <p:anim calcmode="lin" valueType="num">
                                      <p:cBhvr>
                                        <p:cTn id="62" dur="1000" fill="hold"/>
                                        <p:tgtEl>
                                          <p:spTgt spid="12"/>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11"/>
                                        </p:tgtEl>
                                        <p:attrNameLst>
                                          <p:attrName>style.visibility</p:attrName>
                                        </p:attrNameLst>
                                      </p:cBhvr>
                                      <p:to>
                                        <p:strVal val="visible"/>
                                      </p:to>
                                    </p:set>
                                    <p:animEffect transition="in" filter="fade">
                                      <p:cBhvr>
                                        <p:cTn id="65" dur="1000"/>
                                        <p:tgtEl>
                                          <p:spTgt spid="11"/>
                                        </p:tgtEl>
                                      </p:cBhvr>
                                    </p:animEffect>
                                    <p:anim calcmode="lin" valueType="num">
                                      <p:cBhvr>
                                        <p:cTn id="66" dur="1000" fill="hold"/>
                                        <p:tgtEl>
                                          <p:spTgt spid="11"/>
                                        </p:tgtEl>
                                        <p:attrNameLst>
                                          <p:attrName>ppt_x</p:attrName>
                                        </p:attrNameLst>
                                      </p:cBhvr>
                                      <p:tavLst>
                                        <p:tav tm="0">
                                          <p:val>
                                            <p:strVal val="#ppt_x"/>
                                          </p:val>
                                        </p:tav>
                                        <p:tav tm="100000">
                                          <p:val>
                                            <p:strVal val="#ppt_x"/>
                                          </p:val>
                                        </p:tav>
                                      </p:tavLst>
                                    </p:anim>
                                    <p:anim calcmode="lin" valueType="num">
                                      <p:cBhvr>
                                        <p:cTn id="67" dur="1000" fill="hold"/>
                                        <p:tgtEl>
                                          <p:spTgt spid="11"/>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fade">
                                      <p:cBhvr>
                                        <p:cTn id="70" dur="1000"/>
                                        <p:tgtEl>
                                          <p:spTgt spid="17"/>
                                        </p:tgtEl>
                                      </p:cBhvr>
                                    </p:animEffect>
                                    <p:anim calcmode="lin" valueType="num">
                                      <p:cBhvr>
                                        <p:cTn id="71" dur="1000" fill="hold"/>
                                        <p:tgtEl>
                                          <p:spTgt spid="17"/>
                                        </p:tgtEl>
                                        <p:attrNameLst>
                                          <p:attrName>ppt_x</p:attrName>
                                        </p:attrNameLst>
                                      </p:cBhvr>
                                      <p:tavLst>
                                        <p:tav tm="0">
                                          <p:val>
                                            <p:strVal val="#ppt_x"/>
                                          </p:val>
                                        </p:tav>
                                        <p:tav tm="100000">
                                          <p:val>
                                            <p:strVal val="#ppt_x"/>
                                          </p:val>
                                        </p:tav>
                                      </p:tavLst>
                                    </p:anim>
                                    <p:anim calcmode="lin" valueType="num">
                                      <p:cBhvr>
                                        <p:cTn id="72" dur="1000" fill="hold"/>
                                        <p:tgtEl>
                                          <p:spTgt spid="17"/>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fade">
                                      <p:cBhvr>
                                        <p:cTn id="75" dur="1000"/>
                                        <p:tgtEl>
                                          <p:spTgt spid="16"/>
                                        </p:tgtEl>
                                      </p:cBhvr>
                                    </p:animEffect>
                                    <p:anim calcmode="lin" valueType="num">
                                      <p:cBhvr>
                                        <p:cTn id="76" dur="1000" fill="hold"/>
                                        <p:tgtEl>
                                          <p:spTgt spid="16"/>
                                        </p:tgtEl>
                                        <p:attrNameLst>
                                          <p:attrName>ppt_x</p:attrName>
                                        </p:attrNameLst>
                                      </p:cBhvr>
                                      <p:tavLst>
                                        <p:tav tm="0">
                                          <p:val>
                                            <p:strVal val="#ppt_x"/>
                                          </p:val>
                                        </p:tav>
                                        <p:tav tm="100000">
                                          <p:val>
                                            <p:strVal val="#ppt_x"/>
                                          </p:val>
                                        </p:tav>
                                      </p:tavLst>
                                    </p:anim>
                                    <p:anim calcmode="lin" valueType="num">
                                      <p:cBhvr>
                                        <p:cTn id="77"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p:bldP spid="12" grpId="0"/>
      <p:bldP spid="13" grpId="0"/>
      <p:bldP spid="14" grpId="0"/>
      <p:bldGraphic spid="15" grpId="0">
        <p:bldAsOne/>
      </p:bldGraphic>
      <p:bldP spid="16" grpId="0"/>
      <p:bldP spid="17" grpId="0"/>
      <p:bldP spid="18" grpId="0"/>
      <p:bldP spid="19" grpId="0"/>
      <p:bldGraphic spid="20" grpId="0">
        <p:bldAsOne/>
      </p:bldGraphic>
      <p:bldP spid="2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custDataLst>
              <p:tags r:id="rId1"/>
            </p:custDataLst>
          </p:nvPr>
        </p:nvSpPr>
        <p:spPr>
          <a:xfrm>
            <a:off x="521545" y="459719"/>
            <a:ext cx="8622455" cy="22245"/>
          </a:xfrm>
          <a:custGeom>
            <a:avLst/>
            <a:gdLst>
              <a:gd name="connsiteX0" fmla="*/ 0 w 12125327"/>
              <a:gd name="connsiteY0" fmla="*/ 0 h 31282"/>
              <a:gd name="connsiteX1" fmla="*/ 12125327 w 12125327"/>
              <a:gd name="connsiteY1" fmla="*/ 0 h 31282"/>
              <a:gd name="connsiteX2" fmla="*/ 12125327 w 12125327"/>
              <a:gd name="connsiteY2" fmla="*/ 31282 h 31282"/>
              <a:gd name="connsiteX3" fmla="*/ 17139 w 12125327"/>
              <a:gd name="connsiteY3" fmla="*/ 31282 h 31282"/>
            </a:gdLst>
            <a:ahLst/>
            <a:cxnLst>
              <a:cxn ang="0">
                <a:pos x="connsiteX0" y="connsiteY0"/>
              </a:cxn>
              <a:cxn ang="0">
                <a:pos x="connsiteX1" y="connsiteY1"/>
              </a:cxn>
              <a:cxn ang="0">
                <a:pos x="connsiteX2" y="connsiteY2"/>
              </a:cxn>
              <a:cxn ang="0">
                <a:pos x="connsiteX3" y="connsiteY3"/>
              </a:cxn>
            </a:cxnLst>
            <a:rect l="l" t="t" r="r" b="b"/>
            <a:pathLst>
              <a:path w="12125327" h="31282">
                <a:moveTo>
                  <a:pt x="0" y="0"/>
                </a:moveTo>
                <a:lnTo>
                  <a:pt x="12125327" y="0"/>
                </a:lnTo>
                <a:lnTo>
                  <a:pt x="12125327" y="31282"/>
                </a:lnTo>
                <a:lnTo>
                  <a:pt x="17139" y="31282"/>
                </a:lnTo>
                <a:close/>
              </a:path>
            </a:pathLst>
          </a:custGeom>
          <a:solidFill>
            <a:schemeClr val="accent1"/>
          </a:solidFill>
          <a:ln>
            <a:solidFill>
              <a:srgbClr val="88D27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420">
              <a:latin typeface="Arial" panose="020B0604020202020204" pitchFamily="34" charset="0"/>
              <a:ea typeface="微软雅黑" panose="020B0503020204020204" pitchFamily="34" charset="-122"/>
              <a:sym typeface="Arial" panose="020B0604020202020204" pitchFamily="34" charset="0"/>
            </a:endParaRPr>
          </a:p>
        </p:txBody>
      </p:sp>
      <p:sp>
        <p:nvSpPr>
          <p:cNvPr id="5" name="任意多边形 4"/>
          <p:cNvSpPr/>
          <p:nvPr>
            <p:custDataLst>
              <p:tags r:id="rId2"/>
            </p:custDataLst>
          </p:nvPr>
        </p:nvSpPr>
        <p:spPr>
          <a:xfrm>
            <a:off x="1" y="100217"/>
            <a:ext cx="410465" cy="381747"/>
          </a:xfrm>
          <a:custGeom>
            <a:avLst/>
            <a:gdLst>
              <a:gd name="connsiteX0" fmla="*/ 284734 w 577217"/>
              <a:gd name="connsiteY0" fmla="*/ 0 h 536832"/>
              <a:gd name="connsiteX1" fmla="*/ 577217 w 577217"/>
              <a:gd name="connsiteY1" fmla="*/ 536832 h 536832"/>
              <a:gd name="connsiteX2" fmla="*/ 0 w 577217"/>
              <a:gd name="connsiteY2" fmla="*/ 536832 h 536832"/>
              <a:gd name="connsiteX3" fmla="*/ 0 w 577217"/>
              <a:gd name="connsiteY3" fmla="*/ 184 h 536832"/>
            </a:gdLst>
            <a:ahLst/>
            <a:cxnLst>
              <a:cxn ang="0">
                <a:pos x="connsiteX0" y="connsiteY0"/>
              </a:cxn>
              <a:cxn ang="0">
                <a:pos x="connsiteX1" y="connsiteY1"/>
              </a:cxn>
              <a:cxn ang="0">
                <a:pos x="connsiteX2" y="connsiteY2"/>
              </a:cxn>
              <a:cxn ang="0">
                <a:pos x="connsiteX3" y="connsiteY3"/>
              </a:cxn>
            </a:cxnLst>
            <a:rect l="l" t="t" r="r" b="b"/>
            <a:pathLst>
              <a:path w="577217" h="536832">
                <a:moveTo>
                  <a:pt x="284734" y="0"/>
                </a:moveTo>
                <a:lnTo>
                  <a:pt x="577217" y="536832"/>
                </a:lnTo>
                <a:lnTo>
                  <a:pt x="0" y="536832"/>
                </a:lnTo>
                <a:lnTo>
                  <a:pt x="0" y="18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420" dirty="0">
              <a:solidFill>
                <a:srgbClr val="7EC234"/>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Content Placeholder 2"/>
          <p:cNvSpPr txBox="1"/>
          <p:nvPr/>
        </p:nvSpPr>
        <p:spPr>
          <a:xfrm>
            <a:off x="699345" y="161315"/>
            <a:ext cx="2181013" cy="246221"/>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600" dirty="0" smtClean="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能力提升计划</a:t>
            </a:r>
            <a:endParaRPr lang="en-US" sz="1600"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Text Placeholder 3"/>
          <p:cNvSpPr txBox="1"/>
          <p:nvPr/>
        </p:nvSpPr>
        <p:spPr>
          <a:xfrm>
            <a:off x="928954" y="3331677"/>
            <a:ext cx="461666" cy="276999"/>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1800" b="1" i="0" u="none" strike="noStrike" kern="1200" cap="none" spc="0" normalizeH="0" baseline="0" noProof="0" dirty="0" smtClean="0">
                <a:ln>
                  <a:noFill/>
                </a:ln>
                <a:solidFill>
                  <a:schemeClr val="accent1"/>
                </a:solidFill>
                <a:effectLst/>
                <a:uLnTx/>
                <a:uFillTx/>
                <a:latin typeface="Arial" panose="020B0604020202020204" pitchFamily="34" charset="0"/>
                <a:ea typeface="微软雅黑" panose="020B0503020204020204" pitchFamily="34" charset="-122"/>
                <a:sym typeface="Arial" panose="020B0604020202020204" pitchFamily="34" charset="0"/>
              </a:rPr>
              <a:t>80%</a:t>
            </a:r>
            <a:endParaRPr kumimoji="0" lang="en-US" sz="1800" b="1" i="0" u="none" strike="noStrike" kern="1200" cap="none" spc="0" normalizeH="0" baseline="0" noProof="0" dirty="0" smtClean="0">
              <a:ln>
                <a:noFill/>
              </a:ln>
              <a:solidFill>
                <a:schemeClr val="accent1"/>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8" name="Text Placeholder 3"/>
          <p:cNvSpPr txBox="1"/>
          <p:nvPr/>
        </p:nvSpPr>
        <p:spPr>
          <a:xfrm>
            <a:off x="4026999" y="3331677"/>
            <a:ext cx="461666" cy="276999"/>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1800" b="1" i="0" u="none" strike="noStrike" kern="1200" cap="none" spc="0" normalizeH="0" baseline="0" noProof="0" dirty="0" smtClean="0">
                <a:ln>
                  <a:noFill/>
                </a:ln>
                <a:solidFill>
                  <a:schemeClr val="accent4"/>
                </a:solidFill>
                <a:effectLst/>
                <a:uLnTx/>
                <a:uFillTx/>
                <a:latin typeface="Arial" panose="020B0604020202020204" pitchFamily="34" charset="0"/>
                <a:ea typeface="微软雅黑" panose="020B0503020204020204" pitchFamily="34" charset="-122"/>
                <a:sym typeface="Arial" panose="020B0604020202020204" pitchFamily="34" charset="0"/>
              </a:rPr>
              <a:t>90%</a:t>
            </a:r>
            <a:endParaRPr kumimoji="0" lang="en-US" sz="1800" b="1" i="0" u="none" strike="noStrike" kern="1200" cap="none" spc="0" normalizeH="0" baseline="0" noProof="0" dirty="0" smtClean="0">
              <a:ln>
                <a:noFill/>
              </a:ln>
              <a:solidFill>
                <a:schemeClr val="accent4"/>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 name="Text Placeholder 3"/>
          <p:cNvSpPr txBox="1"/>
          <p:nvPr/>
        </p:nvSpPr>
        <p:spPr>
          <a:xfrm>
            <a:off x="1961636" y="3331677"/>
            <a:ext cx="461666" cy="276999"/>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defTabSz="91440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1800" b="1" i="0" u="none" strike="noStrike" kern="1200" cap="none" spc="0" normalizeH="0" baseline="0" noProof="0" dirty="0" smtClean="0">
                <a:ln>
                  <a:noFill/>
                </a:ln>
                <a:solidFill>
                  <a:schemeClr val="accent2"/>
                </a:solidFill>
                <a:effectLst/>
                <a:uLnTx/>
                <a:uFillTx/>
                <a:latin typeface="Arial" panose="020B0604020202020204" pitchFamily="34" charset="0"/>
                <a:ea typeface="微软雅黑" panose="020B0503020204020204" pitchFamily="34" charset="-122"/>
                <a:sym typeface="Arial" panose="020B0604020202020204" pitchFamily="34" charset="0"/>
              </a:rPr>
              <a:t>30%</a:t>
            </a:r>
            <a:endParaRPr kumimoji="0" lang="en-US" sz="1800" b="1" i="0" u="none" strike="noStrike" kern="1200" cap="none" spc="0" normalizeH="0" baseline="0" noProof="0" dirty="0" smtClean="0">
              <a:ln>
                <a:noFill/>
              </a:ln>
              <a:solidFill>
                <a:schemeClr val="accent2"/>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0" name="Text Placeholder 3"/>
          <p:cNvSpPr txBox="1"/>
          <p:nvPr/>
        </p:nvSpPr>
        <p:spPr>
          <a:xfrm>
            <a:off x="2994318" y="3331677"/>
            <a:ext cx="461666" cy="276999"/>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1800" b="1" i="0" u="none" strike="noStrike" kern="1200" cap="none" spc="0" normalizeH="0" baseline="0" noProof="0" dirty="0" smtClean="0">
                <a:ln>
                  <a:noFill/>
                </a:ln>
                <a:solidFill>
                  <a:schemeClr val="accent3"/>
                </a:solidFill>
                <a:effectLst/>
                <a:uLnTx/>
                <a:uFillTx/>
                <a:latin typeface="Arial" panose="020B0604020202020204" pitchFamily="34" charset="0"/>
                <a:ea typeface="微软雅黑" panose="020B0503020204020204" pitchFamily="34" charset="-122"/>
                <a:sym typeface="Arial" panose="020B0604020202020204" pitchFamily="34" charset="0"/>
              </a:rPr>
              <a:t>70%</a:t>
            </a:r>
            <a:endParaRPr kumimoji="0" lang="en-US" sz="1800" b="1" i="0" u="none" strike="noStrike" kern="1200" cap="none" spc="0" normalizeH="0" baseline="0" noProof="0" dirty="0" smtClean="0">
              <a:ln>
                <a:noFill/>
              </a:ln>
              <a:solidFill>
                <a:schemeClr val="accent3"/>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11" name="Group 55"/>
          <p:cNvGrpSpPr/>
          <p:nvPr/>
        </p:nvGrpSpPr>
        <p:grpSpPr>
          <a:xfrm>
            <a:off x="1573779" y="1565553"/>
            <a:ext cx="1057231" cy="1737320"/>
            <a:chOff x="712331" y="1623831"/>
            <a:chExt cx="1672669" cy="2555930"/>
          </a:xfrm>
        </p:grpSpPr>
        <p:sp>
          <p:nvSpPr>
            <p:cNvPr id="12" name="Freeform 9"/>
            <p:cNvSpPr/>
            <p:nvPr/>
          </p:nvSpPr>
          <p:spPr bwMode="auto">
            <a:xfrm>
              <a:off x="712331" y="1623831"/>
              <a:ext cx="871582" cy="2555930"/>
            </a:xfrm>
            <a:custGeom>
              <a:avLst/>
              <a:gdLst/>
              <a:ahLst/>
              <a:cxnLst>
                <a:cxn ang="0">
                  <a:pos x="408" y="0"/>
                </a:cxn>
                <a:cxn ang="0">
                  <a:pos x="339" y="1520"/>
                </a:cxn>
                <a:cxn ang="0">
                  <a:pos x="0" y="1420"/>
                </a:cxn>
                <a:cxn ang="0">
                  <a:pos x="408" y="0"/>
                </a:cxn>
              </a:cxnLst>
              <a:rect l="0" t="0" r="r" b="b"/>
              <a:pathLst>
                <a:path w="408" h="1520">
                  <a:moveTo>
                    <a:pt x="408" y="0"/>
                  </a:moveTo>
                  <a:lnTo>
                    <a:pt x="339" y="1520"/>
                  </a:lnTo>
                  <a:lnTo>
                    <a:pt x="0" y="1420"/>
                  </a:lnTo>
                  <a:lnTo>
                    <a:pt x="408" y="0"/>
                  </a:lnTo>
                  <a:close/>
                </a:path>
              </a:pathLst>
            </a:custGeom>
            <a:solidFill>
              <a:schemeClr val="accent2"/>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10"/>
            <p:cNvSpPr/>
            <p:nvPr/>
          </p:nvSpPr>
          <p:spPr bwMode="auto">
            <a:xfrm>
              <a:off x="1436514" y="1623831"/>
              <a:ext cx="948486" cy="2555930"/>
            </a:xfrm>
            <a:custGeom>
              <a:avLst/>
              <a:gdLst/>
              <a:ahLst/>
              <a:cxnLst>
                <a:cxn ang="0">
                  <a:pos x="0" y="1520"/>
                </a:cxn>
                <a:cxn ang="0">
                  <a:pos x="69" y="0"/>
                </a:cxn>
                <a:cxn ang="0">
                  <a:pos x="444" y="1394"/>
                </a:cxn>
                <a:cxn ang="0">
                  <a:pos x="0" y="1520"/>
                </a:cxn>
              </a:cxnLst>
              <a:rect l="0" t="0" r="r" b="b"/>
              <a:pathLst>
                <a:path w="444" h="1520">
                  <a:moveTo>
                    <a:pt x="0" y="1520"/>
                  </a:moveTo>
                  <a:lnTo>
                    <a:pt x="69" y="0"/>
                  </a:lnTo>
                  <a:lnTo>
                    <a:pt x="444" y="1394"/>
                  </a:lnTo>
                  <a:lnTo>
                    <a:pt x="0" y="1520"/>
                  </a:lnTo>
                  <a:close/>
                </a:path>
              </a:pathLst>
            </a:custGeom>
            <a:solidFill>
              <a:schemeClr val="accent2">
                <a:lumMod val="75000"/>
              </a:schemeClr>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 name="Group 77"/>
          <p:cNvGrpSpPr/>
          <p:nvPr/>
        </p:nvGrpSpPr>
        <p:grpSpPr>
          <a:xfrm>
            <a:off x="712332" y="2336652"/>
            <a:ext cx="861447" cy="926382"/>
            <a:chOff x="712331" y="1623831"/>
            <a:chExt cx="1672669" cy="2555930"/>
          </a:xfrm>
        </p:grpSpPr>
        <p:sp>
          <p:nvSpPr>
            <p:cNvPr id="15" name="Freeform 9"/>
            <p:cNvSpPr/>
            <p:nvPr/>
          </p:nvSpPr>
          <p:spPr bwMode="auto">
            <a:xfrm>
              <a:off x="712331" y="1623831"/>
              <a:ext cx="871582" cy="2555930"/>
            </a:xfrm>
            <a:custGeom>
              <a:avLst/>
              <a:gdLst/>
              <a:ahLst/>
              <a:cxnLst>
                <a:cxn ang="0">
                  <a:pos x="408" y="0"/>
                </a:cxn>
                <a:cxn ang="0">
                  <a:pos x="339" y="1520"/>
                </a:cxn>
                <a:cxn ang="0">
                  <a:pos x="0" y="1420"/>
                </a:cxn>
                <a:cxn ang="0">
                  <a:pos x="408" y="0"/>
                </a:cxn>
              </a:cxnLst>
              <a:rect l="0" t="0" r="r" b="b"/>
              <a:pathLst>
                <a:path w="408" h="1520">
                  <a:moveTo>
                    <a:pt x="408" y="0"/>
                  </a:moveTo>
                  <a:lnTo>
                    <a:pt x="339" y="1520"/>
                  </a:lnTo>
                  <a:lnTo>
                    <a:pt x="0" y="1420"/>
                  </a:lnTo>
                  <a:lnTo>
                    <a:pt x="408" y="0"/>
                  </a:lnTo>
                  <a:close/>
                </a:path>
              </a:pathLst>
            </a:custGeom>
            <a:solidFill>
              <a:schemeClr val="accent1"/>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10"/>
            <p:cNvSpPr/>
            <p:nvPr/>
          </p:nvSpPr>
          <p:spPr bwMode="auto">
            <a:xfrm>
              <a:off x="1436514" y="1623831"/>
              <a:ext cx="948486" cy="2555930"/>
            </a:xfrm>
            <a:custGeom>
              <a:avLst/>
              <a:gdLst/>
              <a:ahLst/>
              <a:cxnLst>
                <a:cxn ang="0">
                  <a:pos x="0" y="1520"/>
                </a:cxn>
                <a:cxn ang="0">
                  <a:pos x="69" y="0"/>
                </a:cxn>
                <a:cxn ang="0">
                  <a:pos x="444" y="1394"/>
                </a:cxn>
                <a:cxn ang="0">
                  <a:pos x="0" y="1520"/>
                </a:cxn>
              </a:cxnLst>
              <a:rect l="0" t="0" r="r" b="b"/>
              <a:pathLst>
                <a:path w="444" h="1520">
                  <a:moveTo>
                    <a:pt x="0" y="1520"/>
                  </a:moveTo>
                  <a:lnTo>
                    <a:pt x="69" y="0"/>
                  </a:lnTo>
                  <a:lnTo>
                    <a:pt x="444" y="1394"/>
                  </a:lnTo>
                  <a:lnTo>
                    <a:pt x="0" y="1520"/>
                  </a:lnTo>
                  <a:close/>
                </a:path>
              </a:pathLst>
            </a:custGeom>
            <a:solidFill>
              <a:schemeClr val="accent1">
                <a:lumMod val="75000"/>
              </a:schemeClr>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7" name="Group 80"/>
          <p:cNvGrpSpPr/>
          <p:nvPr/>
        </p:nvGrpSpPr>
        <p:grpSpPr>
          <a:xfrm>
            <a:off x="2631010" y="1824185"/>
            <a:ext cx="1055150" cy="1400533"/>
            <a:chOff x="712331" y="1623831"/>
            <a:chExt cx="1672670" cy="2555930"/>
          </a:xfrm>
        </p:grpSpPr>
        <p:sp>
          <p:nvSpPr>
            <p:cNvPr id="18" name="Freeform 9"/>
            <p:cNvSpPr/>
            <p:nvPr/>
          </p:nvSpPr>
          <p:spPr bwMode="auto">
            <a:xfrm>
              <a:off x="712331" y="1623831"/>
              <a:ext cx="871582" cy="2555930"/>
            </a:xfrm>
            <a:custGeom>
              <a:avLst/>
              <a:gdLst/>
              <a:ahLst/>
              <a:cxnLst>
                <a:cxn ang="0">
                  <a:pos x="408" y="0"/>
                </a:cxn>
                <a:cxn ang="0">
                  <a:pos x="339" y="1520"/>
                </a:cxn>
                <a:cxn ang="0">
                  <a:pos x="0" y="1420"/>
                </a:cxn>
                <a:cxn ang="0">
                  <a:pos x="408" y="0"/>
                </a:cxn>
              </a:cxnLst>
              <a:rect l="0" t="0" r="r" b="b"/>
              <a:pathLst>
                <a:path w="408" h="1520">
                  <a:moveTo>
                    <a:pt x="408" y="0"/>
                  </a:moveTo>
                  <a:lnTo>
                    <a:pt x="339" y="1520"/>
                  </a:lnTo>
                  <a:lnTo>
                    <a:pt x="0" y="1420"/>
                  </a:lnTo>
                  <a:lnTo>
                    <a:pt x="408" y="0"/>
                  </a:lnTo>
                  <a:close/>
                </a:path>
              </a:pathLst>
            </a:custGeom>
            <a:solidFill>
              <a:schemeClr val="accent3"/>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10"/>
            <p:cNvSpPr/>
            <p:nvPr/>
          </p:nvSpPr>
          <p:spPr bwMode="auto">
            <a:xfrm>
              <a:off x="1436515" y="1623831"/>
              <a:ext cx="948486" cy="2555930"/>
            </a:xfrm>
            <a:custGeom>
              <a:avLst/>
              <a:gdLst/>
              <a:ahLst/>
              <a:cxnLst>
                <a:cxn ang="0">
                  <a:pos x="0" y="1520"/>
                </a:cxn>
                <a:cxn ang="0">
                  <a:pos x="69" y="0"/>
                </a:cxn>
                <a:cxn ang="0">
                  <a:pos x="444" y="1394"/>
                </a:cxn>
                <a:cxn ang="0">
                  <a:pos x="0" y="1520"/>
                </a:cxn>
              </a:cxnLst>
              <a:rect l="0" t="0" r="r" b="b"/>
              <a:pathLst>
                <a:path w="444" h="1520">
                  <a:moveTo>
                    <a:pt x="0" y="1520"/>
                  </a:moveTo>
                  <a:lnTo>
                    <a:pt x="69" y="0"/>
                  </a:lnTo>
                  <a:lnTo>
                    <a:pt x="444" y="1394"/>
                  </a:lnTo>
                  <a:lnTo>
                    <a:pt x="0" y="1520"/>
                  </a:lnTo>
                  <a:close/>
                </a:path>
              </a:pathLst>
            </a:custGeom>
            <a:solidFill>
              <a:schemeClr val="accent3">
                <a:lumMod val="75000"/>
              </a:schemeClr>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 name="Group 83"/>
          <p:cNvGrpSpPr/>
          <p:nvPr/>
        </p:nvGrpSpPr>
        <p:grpSpPr>
          <a:xfrm>
            <a:off x="3718296" y="1487398"/>
            <a:ext cx="1055150" cy="1737320"/>
            <a:chOff x="712331" y="1623831"/>
            <a:chExt cx="1672669" cy="2555930"/>
          </a:xfrm>
        </p:grpSpPr>
        <p:sp>
          <p:nvSpPr>
            <p:cNvPr id="21" name="Freeform 9"/>
            <p:cNvSpPr/>
            <p:nvPr/>
          </p:nvSpPr>
          <p:spPr bwMode="auto">
            <a:xfrm>
              <a:off x="712331" y="1623831"/>
              <a:ext cx="871582" cy="2555930"/>
            </a:xfrm>
            <a:custGeom>
              <a:avLst/>
              <a:gdLst/>
              <a:ahLst/>
              <a:cxnLst>
                <a:cxn ang="0">
                  <a:pos x="408" y="0"/>
                </a:cxn>
                <a:cxn ang="0">
                  <a:pos x="339" y="1520"/>
                </a:cxn>
                <a:cxn ang="0">
                  <a:pos x="0" y="1420"/>
                </a:cxn>
                <a:cxn ang="0">
                  <a:pos x="408" y="0"/>
                </a:cxn>
              </a:cxnLst>
              <a:rect l="0" t="0" r="r" b="b"/>
              <a:pathLst>
                <a:path w="408" h="1520">
                  <a:moveTo>
                    <a:pt x="408" y="0"/>
                  </a:moveTo>
                  <a:lnTo>
                    <a:pt x="339" y="1520"/>
                  </a:lnTo>
                  <a:lnTo>
                    <a:pt x="0" y="1420"/>
                  </a:lnTo>
                  <a:lnTo>
                    <a:pt x="408" y="0"/>
                  </a:lnTo>
                  <a:close/>
                </a:path>
              </a:pathLst>
            </a:custGeom>
            <a:solidFill>
              <a:schemeClr val="accent4"/>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10"/>
            <p:cNvSpPr/>
            <p:nvPr/>
          </p:nvSpPr>
          <p:spPr bwMode="auto">
            <a:xfrm>
              <a:off x="1436514" y="1623831"/>
              <a:ext cx="948486" cy="2555930"/>
            </a:xfrm>
            <a:custGeom>
              <a:avLst/>
              <a:gdLst/>
              <a:ahLst/>
              <a:cxnLst>
                <a:cxn ang="0">
                  <a:pos x="0" y="1520"/>
                </a:cxn>
                <a:cxn ang="0">
                  <a:pos x="69" y="0"/>
                </a:cxn>
                <a:cxn ang="0">
                  <a:pos x="444" y="1394"/>
                </a:cxn>
                <a:cxn ang="0">
                  <a:pos x="0" y="1520"/>
                </a:cxn>
              </a:cxnLst>
              <a:rect l="0" t="0" r="r" b="b"/>
              <a:pathLst>
                <a:path w="444" h="1520">
                  <a:moveTo>
                    <a:pt x="0" y="1520"/>
                  </a:moveTo>
                  <a:lnTo>
                    <a:pt x="69" y="0"/>
                  </a:lnTo>
                  <a:lnTo>
                    <a:pt x="444" y="1394"/>
                  </a:lnTo>
                  <a:lnTo>
                    <a:pt x="0" y="1520"/>
                  </a:lnTo>
                  <a:close/>
                </a:path>
              </a:pathLst>
            </a:custGeom>
            <a:solidFill>
              <a:schemeClr val="accent4">
                <a:lumMod val="75000"/>
              </a:schemeClr>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23" name="Oval 87"/>
          <p:cNvSpPr/>
          <p:nvPr/>
        </p:nvSpPr>
        <p:spPr>
          <a:xfrm>
            <a:off x="1045994" y="1983793"/>
            <a:ext cx="230428" cy="2304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4" name="Oval 88"/>
          <p:cNvSpPr/>
          <p:nvPr/>
        </p:nvSpPr>
        <p:spPr>
          <a:xfrm>
            <a:off x="1987306" y="1181562"/>
            <a:ext cx="230428" cy="23042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5" name="Oval 89"/>
          <p:cNvSpPr/>
          <p:nvPr/>
        </p:nvSpPr>
        <p:spPr>
          <a:xfrm>
            <a:off x="3074219" y="1534824"/>
            <a:ext cx="230428" cy="2304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6" name="Oval 90"/>
          <p:cNvSpPr/>
          <p:nvPr/>
        </p:nvSpPr>
        <p:spPr>
          <a:xfrm>
            <a:off x="4142213" y="1131575"/>
            <a:ext cx="230428" cy="23042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cxnSp>
        <p:nvCxnSpPr>
          <p:cNvPr id="27" name="Straight Connector 94"/>
          <p:cNvCxnSpPr>
            <a:stCxn id="23" idx="7"/>
            <a:endCxn id="24" idx="3"/>
          </p:cNvCxnSpPr>
          <p:nvPr/>
        </p:nvCxnSpPr>
        <p:spPr>
          <a:xfrm flipV="1">
            <a:off x="1242677" y="1378245"/>
            <a:ext cx="778374" cy="639293"/>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98"/>
          <p:cNvCxnSpPr>
            <a:stCxn id="25" idx="6"/>
            <a:endCxn id="26" idx="2"/>
          </p:cNvCxnSpPr>
          <p:nvPr/>
        </p:nvCxnSpPr>
        <p:spPr>
          <a:xfrm flipV="1">
            <a:off x="3304647" y="1246789"/>
            <a:ext cx="837566" cy="403249"/>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100"/>
          <p:cNvCxnSpPr>
            <a:stCxn id="24" idx="5"/>
            <a:endCxn id="25" idx="2"/>
          </p:cNvCxnSpPr>
          <p:nvPr/>
        </p:nvCxnSpPr>
        <p:spPr>
          <a:xfrm>
            <a:off x="2183989" y="1378245"/>
            <a:ext cx="890230" cy="271793"/>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0" name="Group 125"/>
          <p:cNvGrpSpPr/>
          <p:nvPr/>
        </p:nvGrpSpPr>
        <p:grpSpPr>
          <a:xfrm>
            <a:off x="6868434" y="1246789"/>
            <a:ext cx="1583966" cy="654731"/>
            <a:chOff x="4597686" y="3155872"/>
            <a:chExt cx="1583966" cy="654731"/>
          </a:xfrm>
        </p:grpSpPr>
        <p:sp>
          <p:nvSpPr>
            <p:cNvPr id="31" name="TextBox 126"/>
            <p:cNvSpPr txBox="1"/>
            <p:nvPr/>
          </p:nvSpPr>
          <p:spPr>
            <a:xfrm>
              <a:off x="4597686" y="3155872"/>
              <a:ext cx="1542506" cy="184666"/>
            </a:xfrm>
            <a:prstGeom prst="rect">
              <a:avLst/>
            </a:prstGeom>
            <a:noFill/>
          </p:spPr>
          <p:txBody>
            <a:bodyPr wrap="square" lIns="0" tIns="0" rIns="0" bIns="0" rtlCol="0" anchor="t">
              <a:spAutoFit/>
            </a:bodyPr>
            <a:lstStyle/>
            <a:p>
              <a:r>
                <a:rPr lang="zh-CN" altLang="en-US" sz="1200" b="1"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添加小标题</a:t>
              </a:r>
              <a:endParaRPr lang="en-US" sz="12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27"/>
            <p:cNvSpPr txBox="1"/>
            <p:nvPr/>
          </p:nvSpPr>
          <p:spPr>
            <a:xfrm>
              <a:off x="4597686" y="3348938"/>
              <a:ext cx="1583966" cy="461665"/>
            </a:xfrm>
            <a:prstGeom prst="rect">
              <a:avLst/>
            </a:prstGeom>
            <a:noFill/>
          </p:spPr>
          <p:txBody>
            <a:bodyPr wrap="square" lIns="0" tIns="0" rIns="0" bIns="0" rtlCol="0" anchor="t">
              <a:spAutoFit/>
            </a:bodyPr>
            <a:lstStyle/>
            <a:p>
              <a:pPr lvl="0" defTabSz="914400">
                <a:spcBef>
                  <a:spcPct val="20000"/>
                </a:spcBef>
                <a:defRPr/>
              </a:pPr>
              <a:r>
                <a:rPr lang="zh-CN" altLang="en-US" sz="1000" dirty="0" smtClea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r>
                <a:rPr lang="en-US" sz="1000" dirty="0" smtClea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 </a:t>
              </a:r>
              <a:endParaRPr 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3" name="Group 128"/>
          <p:cNvGrpSpPr/>
          <p:nvPr/>
        </p:nvGrpSpPr>
        <p:grpSpPr>
          <a:xfrm>
            <a:off x="6847703" y="1959967"/>
            <a:ext cx="1542507" cy="654731"/>
            <a:chOff x="6978976" y="3155872"/>
            <a:chExt cx="1542507" cy="654731"/>
          </a:xfrm>
        </p:grpSpPr>
        <p:sp>
          <p:nvSpPr>
            <p:cNvPr id="34" name="TextBox 129"/>
            <p:cNvSpPr txBox="1"/>
            <p:nvPr/>
          </p:nvSpPr>
          <p:spPr>
            <a:xfrm>
              <a:off x="6978977" y="3155872"/>
              <a:ext cx="1542506" cy="184666"/>
            </a:xfrm>
            <a:prstGeom prst="rect">
              <a:avLst/>
            </a:prstGeom>
            <a:noFill/>
          </p:spPr>
          <p:txBody>
            <a:bodyPr wrap="square" lIns="0" tIns="0" rIns="0" bIns="0" rtlCol="0" anchor="t">
              <a:spAutoFit/>
            </a:bodyPr>
            <a:lstStyle/>
            <a:p>
              <a:r>
                <a:rPr lang="zh-CN" altLang="en-US" sz="1200" b="1"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添加小标题</a:t>
              </a:r>
              <a:endParaRPr lang="en-US" sz="12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TextBox 130"/>
            <p:cNvSpPr txBox="1"/>
            <p:nvPr/>
          </p:nvSpPr>
          <p:spPr>
            <a:xfrm>
              <a:off x="6978976" y="3348938"/>
              <a:ext cx="1542507" cy="461665"/>
            </a:xfrm>
            <a:prstGeom prst="rect">
              <a:avLst/>
            </a:prstGeom>
            <a:noFill/>
          </p:spPr>
          <p:txBody>
            <a:bodyPr wrap="square" lIns="0" tIns="0" rIns="0" bIns="0" rtlCol="0" anchor="t">
              <a:spAutoFit/>
            </a:bodyPr>
            <a:lstStyle/>
            <a:p>
              <a:pPr lvl="0" defTabSz="914400">
                <a:spcBef>
                  <a:spcPct val="20000"/>
                </a:spcBef>
                <a:defRPr/>
              </a:pPr>
              <a:r>
                <a:rPr lang="zh-CN" altLang="en-US" sz="1000" dirty="0" smtClea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6" name="Group 131"/>
          <p:cNvGrpSpPr/>
          <p:nvPr/>
        </p:nvGrpSpPr>
        <p:grpSpPr>
          <a:xfrm>
            <a:off x="6868433" y="2585748"/>
            <a:ext cx="1542507" cy="654731"/>
            <a:chOff x="4597685" y="3914331"/>
            <a:chExt cx="1542507" cy="654731"/>
          </a:xfrm>
        </p:grpSpPr>
        <p:sp>
          <p:nvSpPr>
            <p:cNvPr id="37" name="TextBox 132"/>
            <p:cNvSpPr txBox="1"/>
            <p:nvPr/>
          </p:nvSpPr>
          <p:spPr>
            <a:xfrm>
              <a:off x="4597686" y="3914331"/>
              <a:ext cx="1542506" cy="184666"/>
            </a:xfrm>
            <a:prstGeom prst="rect">
              <a:avLst/>
            </a:prstGeom>
            <a:noFill/>
          </p:spPr>
          <p:txBody>
            <a:bodyPr wrap="square" lIns="0" tIns="0" rIns="0" bIns="0" rtlCol="0" anchor="t">
              <a:spAutoFit/>
            </a:bodyPr>
            <a:lstStyle/>
            <a:p>
              <a:r>
                <a:rPr lang="zh-CN" altLang="en-US" sz="1200" b="1"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添加小标题</a:t>
              </a:r>
              <a:endParaRPr lang="en-US" sz="14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TextBox 133"/>
            <p:cNvSpPr txBox="1"/>
            <p:nvPr/>
          </p:nvSpPr>
          <p:spPr>
            <a:xfrm>
              <a:off x="4597685" y="4107397"/>
              <a:ext cx="1542507" cy="461665"/>
            </a:xfrm>
            <a:prstGeom prst="rect">
              <a:avLst/>
            </a:prstGeom>
            <a:noFill/>
          </p:spPr>
          <p:txBody>
            <a:bodyPr wrap="square" lIns="0" tIns="0" rIns="0" bIns="0" rtlCol="0" anchor="t">
              <a:spAutoFit/>
            </a:bodyPr>
            <a:lstStyle/>
            <a:p>
              <a:pPr lvl="0" defTabSz="914400">
                <a:spcBef>
                  <a:spcPct val="20000"/>
                </a:spcBef>
                <a:defRPr/>
              </a:pPr>
              <a:r>
                <a:rPr lang="zh-CN" altLang="en-US" sz="1000" dirty="0" smtClea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9" name="Group 134"/>
          <p:cNvGrpSpPr/>
          <p:nvPr/>
        </p:nvGrpSpPr>
        <p:grpSpPr>
          <a:xfrm>
            <a:off x="6852286" y="3233989"/>
            <a:ext cx="1542507" cy="654731"/>
            <a:chOff x="6978976" y="3914331"/>
            <a:chExt cx="1542507" cy="654731"/>
          </a:xfrm>
        </p:grpSpPr>
        <p:sp>
          <p:nvSpPr>
            <p:cNvPr id="40" name="TextBox 135"/>
            <p:cNvSpPr txBox="1"/>
            <p:nvPr/>
          </p:nvSpPr>
          <p:spPr>
            <a:xfrm>
              <a:off x="6978977" y="3914331"/>
              <a:ext cx="1542506" cy="184666"/>
            </a:xfrm>
            <a:prstGeom prst="rect">
              <a:avLst/>
            </a:prstGeom>
            <a:noFill/>
          </p:spPr>
          <p:txBody>
            <a:bodyPr wrap="square" lIns="0" tIns="0" rIns="0" bIns="0" rtlCol="0" anchor="t">
              <a:spAutoFit/>
            </a:bodyPr>
            <a:lstStyle/>
            <a:p>
              <a:r>
                <a:rPr lang="zh-CN" altLang="en-US" sz="1200" b="1"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添加小标题</a:t>
              </a:r>
              <a:endParaRPr lang="en-US" sz="12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136"/>
            <p:cNvSpPr txBox="1"/>
            <p:nvPr/>
          </p:nvSpPr>
          <p:spPr>
            <a:xfrm>
              <a:off x="6978976" y="4107397"/>
              <a:ext cx="1542507" cy="461665"/>
            </a:xfrm>
            <a:prstGeom prst="rect">
              <a:avLst/>
            </a:prstGeom>
            <a:noFill/>
          </p:spPr>
          <p:txBody>
            <a:bodyPr wrap="square" lIns="0" tIns="0" rIns="0" bIns="0" rtlCol="0" anchor="t">
              <a:spAutoFit/>
            </a:bodyPr>
            <a:lstStyle/>
            <a:p>
              <a:pPr lvl="0" defTabSz="914400">
                <a:spcBef>
                  <a:spcPct val="20000"/>
                </a:spcBef>
                <a:defRPr/>
              </a:pPr>
              <a:r>
                <a:rPr lang="zh-CN" altLang="en-US" sz="1000" dirty="0" smtClea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2" name="Group 137"/>
          <p:cNvGrpSpPr/>
          <p:nvPr/>
        </p:nvGrpSpPr>
        <p:grpSpPr>
          <a:xfrm>
            <a:off x="6868433" y="3971938"/>
            <a:ext cx="1542507" cy="654731"/>
            <a:chOff x="4597685" y="3914331"/>
            <a:chExt cx="1542507" cy="654731"/>
          </a:xfrm>
        </p:grpSpPr>
        <p:sp>
          <p:nvSpPr>
            <p:cNvPr id="43" name="TextBox 138"/>
            <p:cNvSpPr txBox="1"/>
            <p:nvPr/>
          </p:nvSpPr>
          <p:spPr>
            <a:xfrm>
              <a:off x="4597686" y="3914331"/>
              <a:ext cx="1542506" cy="184666"/>
            </a:xfrm>
            <a:prstGeom prst="rect">
              <a:avLst/>
            </a:prstGeom>
            <a:noFill/>
          </p:spPr>
          <p:txBody>
            <a:bodyPr wrap="square" lIns="0" tIns="0" rIns="0" bIns="0" rtlCol="0" anchor="t">
              <a:spAutoFit/>
            </a:bodyPr>
            <a:lstStyle/>
            <a:p>
              <a:r>
                <a:rPr lang="zh-CN" altLang="en-US" sz="1200" b="1"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添加小标题</a:t>
              </a:r>
              <a:endParaRPr lang="en-US" sz="14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TextBox 139"/>
            <p:cNvSpPr txBox="1"/>
            <p:nvPr/>
          </p:nvSpPr>
          <p:spPr>
            <a:xfrm>
              <a:off x="4597685" y="4107397"/>
              <a:ext cx="1542507" cy="461665"/>
            </a:xfrm>
            <a:prstGeom prst="rect">
              <a:avLst/>
            </a:prstGeom>
            <a:noFill/>
          </p:spPr>
          <p:txBody>
            <a:bodyPr wrap="square" lIns="0" tIns="0" rIns="0" bIns="0" rtlCol="0" anchor="t">
              <a:spAutoFit/>
            </a:bodyPr>
            <a:lstStyle/>
            <a:p>
              <a:pPr lvl="0" defTabSz="914400">
                <a:spcBef>
                  <a:spcPct val="20000"/>
                </a:spcBef>
                <a:defRPr/>
              </a:pPr>
              <a:r>
                <a:rPr lang="zh-CN" altLang="en-US" sz="1000" dirty="0" smtClea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5" name="Group 140"/>
          <p:cNvGrpSpPr/>
          <p:nvPr/>
        </p:nvGrpSpPr>
        <p:grpSpPr>
          <a:xfrm>
            <a:off x="6300211" y="1269414"/>
            <a:ext cx="469021" cy="455593"/>
            <a:chOff x="630683" y="3383511"/>
            <a:chExt cx="469021" cy="455593"/>
          </a:xfrm>
        </p:grpSpPr>
        <p:sp>
          <p:nvSpPr>
            <p:cNvPr id="46" name="Oval 141"/>
            <p:cNvSpPr>
              <a:spLocks noChangeAspect="1"/>
            </p:cNvSpPr>
            <p:nvPr/>
          </p:nvSpPr>
          <p:spPr>
            <a:xfrm>
              <a:off x="630683" y="3383511"/>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117"/>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8" name="Group 143"/>
          <p:cNvGrpSpPr/>
          <p:nvPr/>
        </p:nvGrpSpPr>
        <p:grpSpPr>
          <a:xfrm>
            <a:off x="6300211" y="3994563"/>
            <a:ext cx="469021" cy="455593"/>
            <a:chOff x="3428938" y="4190009"/>
            <a:chExt cx="469021" cy="455593"/>
          </a:xfrm>
        </p:grpSpPr>
        <p:sp>
          <p:nvSpPr>
            <p:cNvPr id="49" name="Oval 144"/>
            <p:cNvSpPr>
              <a:spLocks noChangeAspect="1"/>
            </p:cNvSpPr>
            <p:nvPr/>
          </p:nvSpPr>
          <p:spPr>
            <a:xfrm>
              <a:off x="3428938" y="4190009"/>
              <a:ext cx="469021" cy="45559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1" name="Group 146"/>
          <p:cNvGrpSpPr/>
          <p:nvPr/>
        </p:nvGrpSpPr>
        <p:grpSpPr>
          <a:xfrm>
            <a:off x="6300211" y="2608373"/>
            <a:ext cx="469021" cy="455593"/>
            <a:chOff x="6299532" y="3384456"/>
            <a:chExt cx="469021" cy="455593"/>
          </a:xfrm>
        </p:grpSpPr>
        <p:sp>
          <p:nvSpPr>
            <p:cNvPr id="52" name="Oval 147"/>
            <p:cNvSpPr>
              <a:spLocks noChangeAspect="1"/>
            </p:cNvSpPr>
            <p:nvPr/>
          </p:nvSpPr>
          <p:spPr>
            <a:xfrm>
              <a:off x="6299532" y="3384456"/>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4" name="Group 149"/>
          <p:cNvGrpSpPr/>
          <p:nvPr/>
        </p:nvGrpSpPr>
        <p:grpSpPr>
          <a:xfrm>
            <a:off x="6304794" y="3256614"/>
            <a:ext cx="469021" cy="455593"/>
            <a:chOff x="630683" y="4190009"/>
            <a:chExt cx="469021" cy="455593"/>
          </a:xfrm>
        </p:grpSpPr>
        <p:sp>
          <p:nvSpPr>
            <p:cNvPr id="55" name="Oval 150"/>
            <p:cNvSpPr>
              <a:spLocks noChangeAspect="1"/>
            </p:cNvSpPr>
            <p:nvPr/>
          </p:nvSpPr>
          <p:spPr>
            <a:xfrm>
              <a:off x="630683" y="4190009"/>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6"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7" name="Group 152"/>
          <p:cNvGrpSpPr/>
          <p:nvPr/>
        </p:nvGrpSpPr>
        <p:grpSpPr>
          <a:xfrm>
            <a:off x="6300211" y="1982592"/>
            <a:ext cx="469021" cy="455593"/>
            <a:chOff x="3425803" y="3384456"/>
            <a:chExt cx="469021" cy="455593"/>
          </a:xfrm>
        </p:grpSpPr>
        <p:sp>
          <p:nvSpPr>
            <p:cNvPr id="58" name="Oval 153"/>
            <p:cNvSpPr>
              <a:spLocks noChangeAspect="1"/>
            </p:cNvSpPr>
            <p:nvPr/>
          </p:nvSpPr>
          <p:spPr>
            <a:xfrm>
              <a:off x="3425803"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0" name="Group 155"/>
          <p:cNvGrpSpPr/>
          <p:nvPr/>
        </p:nvGrpSpPr>
        <p:grpSpPr>
          <a:xfrm>
            <a:off x="4841812" y="1824185"/>
            <a:ext cx="1055150" cy="1400533"/>
            <a:chOff x="712331" y="1623831"/>
            <a:chExt cx="1672670" cy="2555930"/>
          </a:xfrm>
        </p:grpSpPr>
        <p:sp>
          <p:nvSpPr>
            <p:cNvPr id="61" name="Freeform 9"/>
            <p:cNvSpPr/>
            <p:nvPr/>
          </p:nvSpPr>
          <p:spPr bwMode="auto">
            <a:xfrm>
              <a:off x="712331" y="1623831"/>
              <a:ext cx="871582" cy="2555930"/>
            </a:xfrm>
            <a:custGeom>
              <a:avLst/>
              <a:gdLst/>
              <a:ahLst/>
              <a:cxnLst>
                <a:cxn ang="0">
                  <a:pos x="408" y="0"/>
                </a:cxn>
                <a:cxn ang="0">
                  <a:pos x="339" y="1520"/>
                </a:cxn>
                <a:cxn ang="0">
                  <a:pos x="0" y="1420"/>
                </a:cxn>
                <a:cxn ang="0">
                  <a:pos x="408" y="0"/>
                </a:cxn>
              </a:cxnLst>
              <a:rect l="0" t="0" r="r" b="b"/>
              <a:pathLst>
                <a:path w="408" h="1520">
                  <a:moveTo>
                    <a:pt x="408" y="0"/>
                  </a:moveTo>
                  <a:lnTo>
                    <a:pt x="339" y="1520"/>
                  </a:lnTo>
                  <a:lnTo>
                    <a:pt x="0" y="1420"/>
                  </a:lnTo>
                  <a:lnTo>
                    <a:pt x="408" y="0"/>
                  </a:lnTo>
                  <a:close/>
                </a:path>
              </a:pathLst>
            </a:custGeom>
            <a:solidFill>
              <a:schemeClr val="accent5"/>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62" name="Freeform 10"/>
            <p:cNvSpPr/>
            <p:nvPr/>
          </p:nvSpPr>
          <p:spPr bwMode="auto">
            <a:xfrm>
              <a:off x="1436515" y="1623831"/>
              <a:ext cx="948486" cy="2555930"/>
            </a:xfrm>
            <a:custGeom>
              <a:avLst/>
              <a:gdLst/>
              <a:ahLst/>
              <a:cxnLst>
                <a:cxn ang="0">
                  <a:pos x="0" y="1520"/>
                </a:cxn>
                <a:cxn ang="0">
                  <a:pos x="69" y="0"/>
                </a:cxn>
                <a:cxn ang="0">
                  <a:pos x="444" y="1394"/>
                </a:cxn>
                <a:cxn ang="0">
                  <a:pos x="0" y="1520"/>
                </a:cxn>
              </a:cxnLst>
              <a:rect l="0" t="0" r="r" b="b"/>
              <a:pathLst>
                <a:path w="444" h="1520">
                  <a:moveTo>
                    <a:pt x="0" y="1520"/>
                  </a:moveTo>
                  <a:lnTo>
                    <a:pt x="69" y="0"/>
                  </a:lnTo>
                  <a:lnTo>
                    <a:pt x="444" y="1394"/>
                  </a:lnTo>
                  <a:lnTo>
                    <a:pt x="0" y="1520"/>
                  </a:lnTo>
                  <a:close/>
                </a:path>
              </a:pathLst>
            </a:custGeom>
            <a:solidFill>
              <a:schemeClr val="accent5">
                <a:lumMod val="75000"/>
              </a:schemeClr>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63" name="Text Placeholder 3"/>
          <p:cNvSpPr txBox="1"/>
          <p:nvPr/>
        </p:nvSpPr>
        <p:spPr>
          <a:xfrm>
            <a:off x="5067807" y="3331677"/>
            <a:ext cx="461666" cy="276999"/>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1800" b="1" i="0" u="none" strike="noStrike" kern="1200" cap="none" spc="0" normalizeH="0" baseline="0" noProof="0" dirty="0" smtClean="0">
                <a:ln>
                  <a:noFill/>
                </a:ln>
                <a:solidFill>
                  <a:schemeClr val="accent5"/>
                </a:solidFill>
                <a:effectLst/>
                <a:uLnTx/>
                <a:uFillTx/>
                <a:latin typeface="Arial" panose="020B0604020202020204" pitchFamily="34" charset="0"/>
                <a:ea typeface="微软雅黑" panose="020B0503020204020204" pitchFamily="34" charset="-122"/>
                <a:sym typeface="Arial" panose="020B0604020202020204" pitchFamily="34" charset="0"/>
              </a:rPr>
              <a:t>70%</a:t>
            </a:r>
            <a:endParaRPr kumimoji="0" lang="en-US" sz="1800" b="1" i="0" u="none" strike="noStrike" kern="1200" cap="none" spc="0" normalizeH="0" baseline="0" noProof="0" dirty="0" smtClean="0">
              <a:ln>
                <a:noFill/>
              </a:ln>
              <a:solidFill>
                <a:schemeClr val="accent5"/>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4" name="Oval 160"/>
          <p:cNvSpPr/>
          <p:nvPr/>
        </p:nvSpPr>
        <p:spPr>
          <a:xfrm>
            <a:off x="5276407" y="1461749"/>
            <a:ext cx="230428" cy="230428"/>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cxnSp>
        <p:nvCxnSpPr>
          <p:cNvPr id="65" name="Straight Connector 162"/>
          <p:cNvCxnSpPr>
            <a:stCxn id="26" idx="6"/>
            <a:endCxn id="64" idx="2"/>
          </p:cNvCxnSpPr>
          <p:nvPr/>
        </p:nvCxnSpPr>
        <p:spPr>
          <a:xfrm>
            <a:off x="4372641" y="1246789"/>
            <a:ext cx="903766" cy="330174"/>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6" name="Rounded Rectangle 163"/>
          <p:cNvSpPr/>
          <p:nvPr/>
        </p:nvSpPr>
        <p:spPr>
          <a:xfrm>
            <a:off x="3411557" y="3816559"/>
            <a:ext cx="2341248" cy="705344"/>
          </a:xfrm>
          <a:prstGeom prst="roundRect">
            <a:avLst>
              <a:gd name="adj" fmla="val 687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67" name="Rounded Rectangle 164"/>
          <p:cNvSpPr/>
          <p:nvPr/>
        </p:nvSpPr>
        <p:spPr>
          <a:xfrm>
            <a:off x="885153" y="3813630"/>
            <a:ext cx="2341248" cy="705344"/>
          </a:xfrm>
          <a:prstGeom prst="roundRect">
            <a:avLst>
              <a:gd name="adj" fmla="val 687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68" name="TextBox 165"/>
          <p:cNvSpPr txBox="1"/>
          <p:nvPr/>
        </p:nvSpPr>
        <p:spPr>
          <a:xfrm>
            <a:off x="1059604" y="3960286"/>
            <a:ext cx="793059" cy="430887"/>
          </a:xfrm>
          <a:prstGeom prst="rect">
            <a:avLst/>
          </a:prstGeom>
          <a:noFill/>
        </p:spPr>
        <p:txBody>
          <a:bodyPr wrap="square" lIns="0" tIns="0" rIns="0" bIns="0" rtlCol="0">
            <a:spAutoFit/>
          </a:bodyPr>
          <a:lstStyle/>
          <a:p>
            <a:pPr algn="ctr"/>
            <a:r>
              <a:rPr lang="en-US" sz="28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35%</a:t>
            </a:r>
            <a:endParaRPr lang="en-US" sz="28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TextBox 166"/>
          <p:cNvSpPr txBox="1"/>
          <p:nvPr/>
        </p:nvSpPr>
        <p:spPr>
          <a:xfrm>
            <a:off x="3569628" y="3953294"/>
            <a:ext cx="793059" cy="430887"/>
          </a:xfrm>
          <a:prstGeom prst="rect">
            <a:avLst/>
          </a:prstGeom>
          <a:noFill/>
        </p:spPr>
        <p:txBody>
          <a:bodyPr wrap="square" lIns="0" tIns="0" rIns="0" bIns="0" rtlCol="0">
            <a:spAutoFit/>
          </a:bodyPr>
          <a:lstStyle/>
          <a:p>
            <a:pPr algn="ctr"/>
            <a:r>
              <a:rPr lang="en-US" sz="28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65%</a:t>
            </a:r>
            <a:endParaRPr lang="en-US" sz="28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0" name="Group 167"/>
          <p:cNvGrpSpPr/>
          <p:nvPr/>
        </p:nvGrpSpPr>
        <p:grpSpPr>
          <a:xfrm>
            <a:off x="1985484" y="3922896"/>
            <a:ext cx="1042337" cy="471830"/>
            <a:chOff x="6901680" y="1348999"/>
            <a:chExt cx="1395645" cy="631760"/>
          </a:xfrm>
          <a:solidFill>
            <a:schemeClr val="bg1"/>
          </a:solidFill>
        </p:grpSpPr>
        <p:grpSp>
          <p:nvGrpSpPr>
            <p:cNvPr id="71" name="Group 179"/>
            <p:cNvGrpSpPr/>
            <p:nvPr/>
          </p:nvGrpSpPr>
          <p:grpSpPr>
            <a:xfrm>
              <a:off x="8050477" y="1348999"/>
              <a:ext cx="246848" cy="631760"/>
              <a:chOff x="5054600" y="1652588"/>
              <a:chExt cx="187325" cy="479424"/>
            </a:xfrm>
            <a:grpFill/>
          </p:grpSpPr>
          <p:sp>
            <p:nvSpPr>
              <p:cNvPr id="81"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ln>
            </p:spPr>
            <p:txBody>
              <a:bodyPr vert="horz" wrap="square" lIns="91440" tIns="45720" rIns="91440" bIns="45720" numCol="1" anchor="t" anchorCtr="0" compatLnSpc="1"/>
              <a:lstStyle/>
              <a:p>
                <a:endParaRPr 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2" name="Oval 97"/>
              <p:cNvSpPr>
                <a:spLocks noChangeArrowheads="1"/>
              </p:cNvSpPr>
              <p:nvPr/>
            </p:nvSpPr>
            <p:spPr bwMode="auto">
              <a:xfrm>
                <a:off x="5110163" y="1652588"/>
                <a:ext cx="74613" cy="76200"/>
              </a:xfrm>
              <a:prstGeom prst="ellipse">
                <a:avLst/>
              </a:prstGeom>
              <a:grpFill/>
              <a:ln w="9525">
                <a:noFill/>
                <a:round/>
              </a:ln>
            </p:spPr>
            <p:txBody>
              <a:bodyPr vert="horz" wrap="square" lIns="91440" tIns="45720" rIns="91440" bIns="45720" numCol="1" anchor="t" anchorCtr="0" compatLnSpc="1"/>
              <a:lstStyle/>
              <a:p>
                <a:endParaRPr 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2" name="Group 179"/>
            <p:cNvGrpSpPr/>
            <p:nvPr/>
          </p:nvGrpSpPr>
          <p:grpSpPr>
            <a:xfrm>
              <a:off x="7708178" y="1348999"/>
              <a:ext cx="246848" cy="631760"/>
              <a:chOff x="5054600" y="1652588"/>
              <a:chExt cx="187325" cy="479424"/>
            </a:xfrm>
            <a:grpFill/>
          </p:grpSpPr>
          <p:sp>
            <p:nvSpPr>
              <p:cNvPr id="79"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ln>
            </p:spPr>
            <p:txBody>
              <a:bodyPr vert="horz" wrap="square" lIns="91440" tIns="45720" rIns="91440" bIns="45720" numCol="1" anchor="t" anchorCtr="0" compatLnSpc="1"/>
              <a:lstStyle/>
              <a:p>
                <a:endParaRPr 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0" name="Oval 97"/>
              <p:cNvSpPr>
                <a:spLocks noChangeArrowheads="1"/>
              </p:cNvSpPr>
              <p:nvPr/>
            </p:nvSpPr>
            <p:spPr bwMode="auto">
              <a:xfrm>
                <a:off x="5110163" y="1652588"/>
                <a:ext cx="74613" cy="76200"/>
              </a:xfrm>
              <a:prstGeom prst="ellipse">
                <a:avLst/>
              </a:prstGeom>
              <a:grpFill/>
              <a:ln w="9525">
                <a:noFill/>
                <a:round/>
              </a:ln>
            </p:spPr>
            <p:txBody>
              <a:bodyPr vert="horz" wrap="square" lIns="91440" tIns="45720" rIns="91440" bIns="45720" numCol="1" anchor="t" anchorCtr="0" compatLnSpc="1"/>
              <a:lstStyle/>
              <a:p>
                <a:endParaRPr 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3" name="Group 179"/>
            <p:cNvGrpSpPr/>
            <p:nvPr/>
          </p:nvGrpSpPr>
          <p:grpSpPr>
            <a:xfrm>
              <a:off x="7288477" y="1348999"/>
              <a:ext cx="246848" cy="631760"/>
              <a:chOff x="5054600" y="1652588"/>
              <a:chExt cx="187325" cy="479424"/>
            </a:xfrm>
            <a:grpFill/>
          </p:grpSpPr>
          <p:sp>
            <p:nvSpPr>
              <p:cNvPr id="77"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ln>
            </p:spPr>
            <p:txBody>
              <a:bodyPr vert="horz" wrap="square" lIns="91440" tIns="45720" rIns="91440" bIns="45720" numCol="1" anchor="t" anchorCtr="0" compatLnSpc="1"/>
              <a:lstStyle/>
              <a:p>
                <a:endParaRPr 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Oval 97"/>
              <p:cNvSpPr>
                <a:spLocks noChangeArrowheads="1"/>
              </p:cNvSpPr>
              <p:nvPr/>
            </p:nvSpPr>
            <p:spPr bwMode="auto">
              <a:xfrm>
                <a:off x="5110163" y="1652588"/>
                <a:ext cx="74613" cy="76200"/>
              </a:xfrm>
              <a:prstGeom prst="ellipse">
                <a:avLst/>
              </a:prstGeom>
              <a:grpFill/>
              <a:ln w="9525">
                <a:noFill/>
                <a:round/>
              </a:ln>
            </p:spPr>
            <p:txBody>
              <a:bodyPr vert="horz" wrap="square" lIns="91440" tIns="45720" rIns="91440" bIns="45720" numCol="1" anchor="t" anchorCtr="0" compatLnSpc="1"/>
              <a:lstStyle/>
              <a:p>
                <a:endParaRPr 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4" name="Group 179"/>
            <p:cNvGrpSpPr/>
            <p:nvPr/>
          </p:nvGrpSpPr>
          <p:grpSpPr>
            <a:xfrm>
              <a:off x="6901680" y="1348999"/>
              <a:ext cx="246848" cy="631760"/>
              <a:chOff x="5054600" y="1652588"/>
              <a:chExt cx="187325" cy="479424"/>
            </a:xfrm>
            <a:grpFill/>
          </p:grpSpPr>
          <p:sp>
            <p:nvSpPr>
              <p:cNvPr id="75"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ln>
            </p:spPr>
            <p:txBody>
              <a:bodyPr vert="horz" wrap="square" lIns="91440" tIns="45720" rIns="91440" bIns="45720" numCol="1" anchor="t" anchorCtr="0" compatLnSpc="1"/>
              <a:lstStyle/>
              <a:p>
                <a:endParaRPr 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Oval 97"/>
              <p:cNvSpPr>
                <a:spLocks noChangeArrowheads="1"/>
              </p:cNvSpPr>
              <p:nvPr/>
            </p:nvSpPr>
            <p:spPr bwMode="auto">
              <a:xfrm>
                <a:off x="5110163" y="1652588"/>
                <a:ext cx="74613" cy="76200"/>
              </a:xfrm>
              <a:prstGeom prst="ellipse">
                <a:avLst/>
              </a:prstGeom>
              <a:grpFill/>
              <a:ln w="9525">
                <a:noFill/>
                <a:round/>
              </a:ln>
            </p:spPr>
            <p:txBody>
              <a:bodyPr vert="horz" wrap="square" lIns="91440" tIns="45720" rIns="91440" bIns="45720" numCol="1" anchor="t" anchorCtr="0" compatLnSpc="1"/>
              <a:lstStyle/>
              <a:p>
                <a:endParaRPr 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83" name="Group 180"/>
          <p:cNvGrpSpPr/>
          <p:nvPr/>
        </p:nvGrpSpPr>
        <p:grpSpPr>
          <a:xfrm>
            <a:off x="4518309" y="3937223"/>
            <a:ext cx="1088112" cy="461827"/>
            <a:chOff x="6881576" y="2111447"/>
            <a:chExt cx="1456936" cy="618367"/>
          </a:xfrm>
          <a:solidFill>
            <a:schemeClr val="bg1"/>
          </a:solidFill>
        </p:grpSpPr>
        <p:grpSp>
          <p:nvGrpSpPr>
            <p:cNvPr id="84" name="Group 184"/>
            <p:cNvGrpSpPr/>
            <p:nvPr/>
          </p:nvGrpSpPr>
          <p:grpSpPr>
            <a:xfrm>
              <a:off x="6881576" y="2111447"/>
              <a:ext cx="288035" cy="618367"/>
              <a:chOff x="6213475" y="1668463"/>
              <a:chExt cx="227013" cy="487362"/>
            </a:xfrm>
            <a:grpFill/>
          </p:grpSpPr>
          <p:sp>
            <p:nvSpPr>
              <p:cNvPr id="94" name="Oval 98"/>
              <p:cNvSpPr>
                <a:spLocks noChangeArrowheads="1"/>
              </p:cNvSpPr>
              <p:nvPr/>
            </p:nvSpPr>
            <p:spPr bwMode="auto">
              <a:xfrm>
                <a:off x="6291263" y="1668463"/>
                <a:ext cx="73025" cy="73025"/>
              </a:xfrm>
              <a:prstGeom prst="ellipse">
                <a:avLst/>
              </a:prstGeom>
              <a:grpFill/>
              <a:ln w="9525">
                <a:noFill/>
                <a:round/>
              </a:ln>
            </p:spPr>
            <p:txBody>
              <a:bodyPr vert="horz" wrap="square" lIns="91440" tIns="45720" rIns="91440" bIns="45720" numCol="1" anchor="t" anchorCtr="0" compatLnSpc="1"/>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95" name="Freeform 99"/>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ln>
            </p:spPr>
            <p:txBody>
              <a:bodyPr vert="horz" wrap="square" lIns="91440" tIns="45720" rIns="91440" bIns="45720" numCol="1" anchor="t" anchorCtr="0" compatLnSpc="1"/>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5" name="Group 184"/>
            <p:cNvGrpSpPr/>
            <p:nvPr/>
          </p:nvGrpSpPr>
          <p:grpSpPr>
            <a:xfrm>
              <a:off x="7278112" y="2111447"/>
              <a:ext cx="288035" cy="618367"/>
              <a:chOff x="6213475" y="1668463"/>
              <a:chExt cx="227013" cy="487362"/>
            </a:xfrm>
            <a:grpFill/>
          </p:grpSpPr>
          <p:sp>
            <p:nvSpPr>
              <p:cNvPr id="92" name="Oval 98"/>
              <p:cNvSpPr>
                <a:spLocks noChangeArrowheads="1"/>
              </p:cNvSpPr>
              <p:nvPr/>
            </p:nvSpPr>
            <p:spPr bwMode="auto">
              <a:xfrm>
                <a:off x="6291263" y="1668463"/>
                <a:ext cx="73025" cy="73025"/>
              </a:xfrm>
              <a:prstGeom prst="ellipse">
                <a:avLst/>
              </a:prstGeom>
              <a:grpFill/>
              <a:ln w="9525">
                <a:noFill/>
                <a:round/>
              </a:ln>
            </p:spPr>
            <p:txBody>
              <a:bodyPr vert="horz" wrap="square" lIns="91440" tIns="45720" rIns="91440" bIns="45720" numCol="1" anchor="t" anchorCtr="0" compatLnSpc="1"/>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93" name="Freeform 99"/>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ln>
            </p:spPr>
            <p:txBody>
              <a:bodyPr vert="horz" wrap="square" lIns="91440" tIns="45720" rIns="91440" bIns="45720" numCol="1" anchor="t" anchorCtr="0" compatLnSpc="1"/>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6" name="Group 184"/>
            <p:cNvGrpSpPr/>
            <p:nvPr/>
          </p:nvGrpSpPr>
          <p:grpSpPr>
            <a:xfrm>
              <a:off x="7708178" y="2111447"/>
              <a:ext cx="288035" cy="618367"/>
              <a:chOff x="6213475" y="1668463"/>
              <a:chExt cx="227013" cy="487362"/>
            </a:xfrm>
            <a:grpFill/>
          </p:grpSpPr>
          <p:sp>
            <p:nvSpPr>
              <p:cNvPr id="90" name="Oval 98"/>
              <p:cNvSpPr>
                <a:spLocks noChangeArrowheads="1"/>
              </p:cNvSpPr>
              <p:nvPr/>
            </p:nvSpPr>
            <p:spPr bwMode="auto">
              <a:xfrm>
                <a:off x="6291263" y="1668463"/>
                <a:ext cx="73025" cy="73025"/>
              </a:xfrm>
              <a:prstGeom prst="ellipse">
                <a:avLst/>
              </a:prstGeom>
              <a:grpFill/>
              <a:ln w="9525">
                <a:noFill/>
                <a:round/>
              </a:ln>
            </p:spPr>
            <p:txBody>
              <a:bodyPr vert="horz" wrap="square" lIns="91440" tIns="45720" rIns="91440" bIns="45720" numCol="1" anchor="t" anchorCtr="0" compatLnSpc="1"/>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91" name="Freeform 99"/>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ln>
            </p:spPr>
            <p:txBody>
              <a:bodyPr vert="horz" wrap="square" lIns="91440" tIns="45720" rIns="91440" bIns="45720" numCol="1" anchor="t" anchorCtr="0" compatLnSpc="1"/>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7" name="Group 184"/>
            <p:cNvGrpSpPr/>
            <p:nvPr/>
          </p:nvGrpSpPr>
          <p:grpSpPr>
            <a:xfrm>
              <a:off x="8050477" y="2111447"/>
              <a:ext cx="288035" cy="618367"/>
              <a:chOff x="6213475" y="1668463"/>
              <a:chExt cx="227013" cy="487362"/>
            </a:xfrm>
            <a:grpFill/>
          </p:grpSpPr>
          <p:sp>
            <p:nvSpPr>
              <p:cNvPr id="88" name="Oval 98"/>
              <p:cNvSpPr>
                <a:spLocks noChangeArrowheads="1"/>
              </p:cNvSpPr>
              <p:nvPr/>
            </p:nvSpPr>
            <p:spPr bwMode="auto">
              <a:xfrm>
                <a:off x="6291263" y="1668463"/>
                <a:ext cx="73025" cy="73025"/>
              </a:xfrm>
              <a:prstGeom prst="ellipse">
                <a:avLst/>
              </a:prstGeom>
              <a:grpFill/>
              <a:ln w="9525">
                <a:noFill/>
                <a:round/>
              </a:ln>
            </p:spPr>
            <p:txBody>
              <a:bodyPr vert="horz" wrap="square" lIns="91440" tIns="45720" rIns="91440" bIns="45720" numCol="1" anchor="t" anchorCtr="0" compatLnSpc="1"/>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89" name="Freeform 99"/>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ln>
            </p:spPr>
            <p:txBody>
              <a:bodyPr vert="horz" wrap="square" lIns="91440" tIns="45720" rIns="91440" bIns="45720" numCol="1" anchor="t" anchorCtr="0" compatLnSpc="1"/>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96" name="矩形 95"/>
          <p:cNvSpPr/>
          <p:nvPr/>
        </p:nvSpPr>
        <p:spPr>
          <a:xfrm>
            <a:off x="1"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cBhvr>
                                        <p:cTn id="19" dur="500"/>
                                        <p:tgtEl>
                                          <p:spTgt spid="23"/>
                                        </p:tgtEl>
                                      </p:cBhvr>
                                    </p:animEffect>
                                  </p:childTnLst>
                                </p:cTn>
                              </p:par>
                            </p:childTnLst>
                          </p:cTn>
                        </p:par>
                        <p:par>
                          <p:cTn id="20" fill="hold">
                            <p:stCondLst>
                              <p:cond delay="1000"/>
                            </p:stCondLst>
                            <p:childTnLst>
                              <p:par>
                                <p:cTn id="21" presetID="2" presetClass="entr" presetSubtype="4" accel="50000" decel="5000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p:cTn id="33" dur="500" fill="hold"/>
                                        <p:tgtEl>
                                          <p:spTgt spid="24"/>
                                        </p:tgtEl>
                                        <p:attrNameLst>
                                          <p:attrName>ppt_w</p:attrName>
                                        </p:attrNameLst>
                                      </p:cBhvr>
                                      <p:tavLst>
                                        <p:tav tm="0">
                                          <p:val>
                                            <p:fltVal val="0"/>
                                          </p:val>
                                        </p:tav>
                                        <p:tav tm="100000">
                                          <p:val>
                                            <p:strVal val="#ppt_w"/>
                                          </p:val>
                                        </p:tav>
                                      </p:tavLst>
                                    </p:anim>
                                    <p:anim calcmode="lin" valueType="num">
                                      <p:cBhvr>
                                        <p:cTn id="34" dur="500" fill="hold"/>
                                        <p:tgtEl>
                                          <p:spTgt spid="24"/>
                                        </p:tgtEl>
                                        <p:attrNameLst>
                                          <p:attrName>ppt_h</p:attrName>
                                        </p:attrNameLst>
                                      </p:cBhvr>
                                      <p:tavLst>
                                        <p:tav tm="0">
                                          <p:val>
                                            <p:fltVal val="0"/>
                                          </p:val>
                                        </p:tav>
                                        <p:tav tm="100000">
                                          <p:val>
                                            <p:strVal val="#ppt_h"/>
                                          </p:val>
                                        </p:tav>
                                      </p:tavLst>
                                    </p:anim>
                                    <p:animEffect transition="in" filter="fade">
                                      <p:cBhvr>
                                        <p:cTn id="35" dur="500"/>
                                        <p:tgtEl>
                                          <p:spTgt spid="24"/>
                                        </p:tgtEl>
                                      </p:cBhvr>
                                    </p:animEffect>
                                  </p:childTnLst>
                                </p:cTn>
                              </p:par>
                            </p:childTnLst>
                          </p:cTn>
                        </p:par>
                        <p:par>
                          <p:cTn id="36" fill="hold">
                            <p:stCondLst>
                              <p:cond delay="2000"/>
                            </p:stCondLst>
                            <p:childTnLst>
                              <p:par>
                                <p:cTn id="37" presetID="18" presetClass="entr" presetSubtype="3" fill="hold" nodeType="after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strips(upRight)">
                                      <p:cBhvr>
                                        <p:cTn id="39" dur="500"/>
                                        <p:tgtEl>
                                          <p:spTgt spid="27"/>
                                        </p:tgtEl>
                                      </p:cBhvr>
                                    </p:animEffect>
                                  </p:childTnLst>
                                </p:cTn>
                              </p:par>
                            </p:childTnLst>
                          </p:cTn>
                        </p:par>
                        <p:par>
                          <p:cTn id="40" fill="hold">
                            <p:stCondLst>
                              <p:cond delay="2500"/>
                            </p:stCondLst>
                            <p:childTnLst>
                              <p:par>
                                <p:cTn id="41" presetID="2" presetClass="entr" presetSubtype="4" accel="50000" decel="50000" fill="hold" nodeType="after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fill="hold"/>
                                        <p:tgtEl>
                                          <p:spTgt spid="17"/>
                                        </p:tgtEl>
                                        <p:attrNameLst>
                                          <p:attrName>ppt_x</p:attrName>
                                        </p:attrNameLst>
                                      </p:cBhvr>
                                      <p:tavLst>
                                        <p:tav tm="0">
                                          <p:val>
                                            <p:strVal val="#ppt_x"/>
                                          </p:val>
                                        </p:tav>
                                        <p:tav tm="100000">
                                          <p:val>
                                            <p:strVal val="#ppt_x"/>
                                          </p:val>
                                        </p:tav>
                                      </p:tavLst>
                                    </p:anim>
                                    <p:anim calcmode="lin" valueType="num">
                                      <p:cBhvr additive="base">
                                        <p:cTn id="44" dur="500" fill="hold"/>
                                        <p:tgtEl>
                                          <p:spTgt spid="17"/>
                                        </p:tgtEl>
                                        <p:attrNameLst>
                                          <p:attrName>ppt_y</p:attrName>
                                        </p:attrNameLst>
                                      </p:cBhvr>
                                      <p:tavLst>
                                        <p:tav tm="0">
                                          <p:val>
                                            <p:strVal val="1+#ppt_h/2"/>
                                          </p:val>
                                        </p:tav>
                                        <p:tav tm="100000">
                                          <p:val>
                                            <p:strVal val="#ppt_y"/>
                                          </p:val>
                                        </p:tav>
                                      </p:tavLst>
                                    </p:anim>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p:cTn id="48" dur="500" fill="hold"/>
                                        <p:tgtEl>
                                          <p:spTgt spid="10"/>
                                        </p:tgtEl>
                                        <p:attrNameLst>
                                          <p:attrName>ppt_w</p:attrName>
                                        </p:attrNameLst>
                                      </p:cBhvr>
                                      <p:tavLst>
                                        <p:tav tm="0">
                                          <p:val>
                                            <p:fltVal val="0"/>
                                          </p:val>
                                        </p:tav>
                                        <p:tav tm="100000">
                                          <p:val>
                                            <p:strVal val="#ppt_w"/>
                                          </p:val>
                                        </p:tav>
                                      </p:tavLst>
                                    </p:anim>
                                    <p:anim calcmode="lin" valueType="num">
                                      <p:cBhvr>
                                        <p:cTn id="49" dur="500" fill="hold"/>
                                        <p:tgtEl>
                                          <p:spTgt spid="10"/>
                                        </p:tgtEl>
                                        <p:attrNameLst>
                                          <p:attrName>ppt_h</p:attrName>
                                        </p:attrNameLst>
                                      </p:cBhvr>
                                      <p:tavLst>
                                        <p:tav tm="0">
                                          <p:val>
                                            <p:fltVal val="0"/>
                                          </p:val>
                                        </p:tav>
                                        <p:tav tm="100000">
                                          <p:val>
                                            <p:strVal val="#ppt_h"/>
                                          </p:val>
                                        </p:tav>
                                      </p:tavLst>
                                    </p:anim>
                                    <p:animEffect transition="in" filter="fade">
                                      <p:cBhvr>
                                        <p:cTn id="50" dur="500"/>
                                        <p:tgtEl>
                                          <p:spTgt spid="10"/>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anim calcmode="lin" valueType="num">
                                      <p:cBhvr>
                                        <p:cTn id="53" dur="500" fill="hold"/>
                                        <p:tgtEl>
                                          <p:spTgt spid="25"/>
                                        </p:tgtEl>
                                        <p:attrNameLst>
                                          <p:attrName>ppt_w</p:attrName>
                                        </p:attrNameLst>
                                      </p:cBhvr>
                                      <p:tavLst>
                                        <p:tav tm="0">
                                          <p:val>
                                            <p:fltVal val="0"/>
                                          </p:val>
                                        </p:tav>
                                        <p:tav tm="100000">
                                          <p:val>
                                            <p:strVal val="#ppt_w"/>
                                          </p:val>
                                        </p:tav>
                                      </p:tavLst>
                                    </p:anim>
                                    <p:anim calcmode="lin" valueType="num">
                                      <p:cBhvr>
                                        <p:cTn id="54" dur="500" fill="hold"/>
                                        <p:tgtEl>
                                          <p:spTgt spid="25"/>
                                        </p:tgtEl>
                                        <p:attrNameLst>
                                          <p:attrName>ppt_h</p:attrName>
                                        </p:attrNameLst>
                                      </p:cBhvr>
                                      <p:tavLst>
                                        <p:tav tm="0">
                                          <p:val>
                                            <p:fltVal val="0"/>
                                          </p:val>
                                        </p:tav>
                                        <p:tav tm="100000">
                                          <p:val>
                                            <p:strVal val="#ppt_h"/>
                                          </p:val>
                                        </p:tav>
                                      </p:tavLst>
                                    </p:anim>
                                    <p:animEffect transition="in" filter="fade">
                                      <p:cBhvr>
                                        <p:cTn id="55" dur="500"/>
                                        <p:tgtEl>
                                          <p:spTgt spid="25"/>
                                        </p:tgtEl>
                                      </p:cBhvr>
                                    </p:animEffect>
                                  </p:childTnLst>
                                </p:cTn>
                              </p:par>
                            </p:childTnLst>
                          </p:cTn>
                        </p:par>
                        <p:par>
                          <p:cTn id="56" fill="hold">
                            <p:stCondLst>
                              <p:cond delay="3500"/>
                            </p:stCondLst>
                            <p:childTnLst>
                              <p:par>
                                <p:cTn id="57" presetID="18" presetClass="entr" presetSubtype="6" fill="hold" nodeType="after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strips(downRight)">
                                      <p:cBhvr>
                                        <p:cTn id="59" dur="500"/>
                                        <p:tgtEl>
                                          <p:spTgt spid="29"/>
                                        </p:tgtEl>
                                      </p:cBhvr>
                                    </p:animEffect>
                                  </p:childTnLst>
                                </p:cTn>
                              </p:par>
                            </p:childTnLst>
                          </p:cTn>
                        </p:par>
                        <p:par>
                          <p:cTn id="60" fill="hold">
                            <p:stCondLst>
                              <p:cond delay="4000"/>
                            </p:stCondLst>
                            <p:childTnLst>
                              <p:par>
                                <p:cTn id="61" presetID="2" presetClass="entr" presetSubtype="4" accel="50000" decel="50000" fill="hold" nodeType="afterEffect">
                                  <p:stCondLst>
                                    <p:cond delay="0"/>
                                  </p:stCondLst>
                                  <p:childTnLst>
                                    <p:set>
                                      <p:cBhvr>
                                        <p:cTn id="62" dur="1" fill="hold">
                                          <p:stCondLst>
                                            <p:cond delay="0"/>
                                          </p:stCondLst>
                                        </p:cTn>
                                        <p:tgtEl>
                                          <p:spTgt spid="20"/>
                                        </p:tgtEl>
                                        <p:attrNameLst>
                                          <p:attrName>style.visibility</p:attrName>
                                        </p:attrNameLst>
                                      </p:cBhvr>
                                      <p:to>
                                        <p:strVal val="visible"/>
                                      </p:to>
                                    </p:set>
                                    <p:anim calcmode="lin" valueType="num">
                                      <p:cBhvr additive="base">
                                        <p:cTn id="63" dur="500" fill="hold"/>
                                        <p:tgtEl>
                                          <p:spTgt spid="20"/>
                                        </p:tgtEl>
                                        <p:attrNameLst>
                                          <p:attrName>ppt_x</p:attrName>
                                        </p:attrNameLst>
                                      </p:cBhvr>
                                      <p:tavLst>
                                        <p:tav tm="0">
                                          <p:val>
                                            <p:strVal val="#ppt_x"/>
                                          </p:val>
                                        </p:tav>
                                        <p:tav tm="100000">
                                          <p:val>
                                            <p:strVal val="#ppt_x"/>
                                          </p:val>
                                        </p:tav>
                                      </p:tavLst>
                                    </p:anim>
                                    <p:anim calcmode="lin" valueType="num">
                                      <p:cBhvr additive="base">
                                        <p:cTn id="64" dur="500" fill="hold"/>
                                        <p:tgtEl>
                                          <p:spTgt spid="20"/>
                                        </p:tgtEl>
                                        <p:attrNameLst>
                                          <p:attrName>ppt_y</p:attrName>
                                        </p:attrNameLst>
                                      </p:cBhvr>
                                      <p:tavLst>
                                        <p:tav tm="0">
                                          <p:val>
                                            <p:strVal val="1+#ppt_h/2"/>
                                          </p:val>
                                        </p:tav>
                                        <p:tav tm="100000">
                                          <p:val>
                                            <p:strVal val="#ppt_y"/>
                                          </p:val>
                                        </p:tav>
                                      </p:tavLst>
                                    </p:anim>
                                  </p:childTnLst>
                                </p:cTn>
                              </p:par>
                            </p:childTnLst>
                          </p:cTn>
                        </p:par>
                        <p:par>
                          <p:cTn id="65" fill="hold">
                            <p:stCondLst>
                              <p:cond delay="4500"/>
                            </p:stCondLst>
                            <p:childTnLst>
                              <p:par>
                                <p:cTn id="66" presetID="53" presetClass="entr" presetSubtype="16" fill="hold" grpId="0" nodeType="afterEffect">
                                  <p:stCondLst>
                                    <p:cond delay="0"/>
                                  </p:stCondLst>
                                  <p:childTnLst>
                                    <p:set>
                                      <p:cBhvr>
                                        <p:cTn id="67" dur="1" fill="hold">
                                          <p:stCondLst>
                                            <p:cond delay="0"/>
                                          </p:stCondLst>
                                        </p:cTn>
                                        <p:tgtEl>
                                          <p:spTgt spid="8"/>
                                        </p:tgtEl>
                                        <p:attrNameLst>
                                          <p:attrName>style.visibility</p:attrName>
                                        </p:attrNameLst>
                                      </p:cBhvr>
                                      <p:to>
                                        <p:strVal val="visible"/>
                                      </p:to>
                                    </p:set>
                                    <p:anim calcmode="lin" valueType="num">
                                      <p:cBhvr>
                                        <p:cTn id="68" dur="500" fill="hold"/>
                                        <p:tgtEl>
                                          <p:spTgt spid="8"/>
                                        </p:tgtEl>
                                        <p:attrNameLst>
                                          <p:attrName>ppt_w</p:attrName>
                                        </p:attrNameLst>
                                      </p:cBhvr>
                                      <p:tavLst>
                                        <p:tav tm="0">
                                          <p:val>
                                            <p:fltVal val="0"/>
                                          </p:val>
                                        </p:tav>
                                        <p:tav tm="100000">
                                          <p:val>
                                            <p:strVal val="#ppt_w"/>
                                          </p:val>
                                        </p:tav>
                                      </p:tavLst>
                                    </p:anim>
                                    <p:anim calcmode="lin" valueType="num">
                                      <p:cBhvr>
                                        <p:cTn id="69" dur="500" fill="hold"/>
                                        <p:tgtEl>
                                          <p:spTgt spid="8"/>
                                        </p:tgtEl>
                                        <p:attrNameLst>
                                          <p:attrName>ppt_h</p:attrName>
                                        </p:attrNameLst>
                                      </p:cBhvr>
                                      <p:tavLst>
                                        <p:tav tm="0">
                                          <p:val>
                                            <p:fltVal val="0"/>
                                          </p:val>
                                        </p:tav>
                                        <p:tav tm="100000">
                                          <p:val>
                                            <p:strVal val="#ppt_h"/>
                                          </p:val>
                                        </p:tav>
                                      </p:tavLst>
                                    </p:anim>
                                    <p:animEffect transition="in" filter="fade">
                                      <p:cBhvr>
                                        <p:cTn id="70" dur="500"/>
                                        <p:tgtEl>
                                          <p:spTgt spid="8"/>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26"/>
                                        </p:tgtEl>
                                        <p:attrNameLst>
                                          <p:attrName>style.visibility</p:attrName>
                                        </p:attrNameLst>
                                      </p:cBhvr>
                                      <p:to>
                                        <p:strVal val="visible"/>
                                      </p:to>
                                    </p:set>
                                    <p:anim calcmode="lin" valueType="num">
                                      <p:cBhvr>
                                        <p:cTn id="73" dur="500" fill="hold"/>
                                        <p:tgtEl>
                                          <p:spTgt spid="26"/>
                                        </p:tgtEl>
                                        <p:attrNameLst>
                                          <p:attrName>ppt_w</p:attrName>
                                        </p:attrNameLst>
                                      </p:cBhvr>
                                      <p:tavLst>
                                        <p:tav tm="0">
                                          <p:val>
                                            <p:fltVal val="0"/>
                                          </p:val>
                                        </p:tav>
                                        <p:tav tm="100000">
                                          <p:val>
                                            <p:strVal val="#ppt_w"/>
                                          </p:val>
                                        </p:tav>
                                      </p:tavLst>
                                    </p:anim>
                                    <p:anim calcmode="lin" valueType="num">
                                      <p:cBhvr>
                                        <p:cTn id="74" dur="500" fill="hold"/>
                                        <p:tgtEl>
                                          <p:spTgt spid="26"/>
                                        </p:tgtEl>
                                        <p:attrNameLst>
                                          <p:attrName>ppt_h</p:attrName>
                                        </p:attrNameLst>
                                      </p:cBhvr>
                                      <p:tavLst>
                                        <p:tav tm="0">
                                          <p:val>
                                            <p:fltVal val="0"/>
                                          </p:val>
                                        </p:tav>
                                        <p:tav tm="100000">
                                          <p:val>
                                            <p:strVal val="#ppt_h"/>
                                          </p:val>
                                        </p:tav>
                                      </p:tavLst>
                                    </p:anim>
                                    <p:animEffect transition="in" filter="fade">
                                      <p:cBhvr>
                                        <p:cTn id="75" dur="500"/>
                                        <p:tgtEl>
                                          <p:spTgt spid="26"/>
                                        </p:tgtEl>
                                      </p:cBhvr>
                                    </p:animEffect>
                                  </p:childTnLst>
                                </p:cTn>
                              </p:par>
                            </p:childTnLst>
                          </p:cTn>
                        </p:par>
                        <p:par>
                          <p:cTn id="76" fill="hold">
                            <p:stCondLst>
                              <p:cond delay="5000"/>
                            </p:stCondLst>
                            <p:childTnLst>
                              <p:par>
                                <p:cTn id="77" presetID="18" presetClass="entr" presetSubtype="3" fill="hold" nodeType="afterEffect">
                                  <p:stCondLst>
                                    <p:cond delay="0"/>
                                  </p:stCondLst>
                                  <p:childTnLst>
                                    <p:set>
                                      <p:cBhvr>
                                        <p:cTn id="78" dur="1" fill="hold">
                                          <p:stCondLst>
                                            <p:cond delay="0"/>
                                          </p:stCondLst>
                                        </p:cTn>
                                        <p:tgtEl>
                                          <p:spTgt spid="28"/>
                                        </p:tgtEl>
                                        <p:attrNameLst>
                                          <p:attrName>style.visibility</p:attrName>
                                        </p:attrNameLst>
                                      </p:cBhvr>
                                      <p:to>
                                        <p:strVal val="visible"/>
                                      </p:to>
                                    </p:set>
                                    <p:animEffect transition="in" filter="strips(upRight)">
                                      <p:cBhvr>
                                        <p:cTn id="79" dur="500"/>
                                        <p:tgtEl>
                                          <p:spTgt spid="28"/>
                                        </p:tgtEl>
                                      </p:cBhvr>
                                    </p:animEffect>
                                  </p:childTnLst>
                                </p:cTn>
                              </p:par>
                            </p:childTnLst>
                          </p:cTn>
                        </p:par>
                        <p:par>
                          <p:cTn id="80" fill="hold">
                            <p:stCondLst>
                              <p:cond delay="5500"/>
                            </p:stCondLst>
                            <p:childTnLst>
                              <p:par>
                                <p:cTn id="81" presetID="2" presetClass="entr" presetSubtype="4" accel="50000" decel="50000" fill="hold" nodeType="afterEffect">
                                  <p:stCondLst>
                                    <p:cond delay="0"/>
                                  </p:stCondLst>
                                  <p:childTnLst>
                                    <p:set>
                                      <p:cBhvr>
                                        <p:cTn id="82" dur="1" fill="hold">
                                          <p:stCondLst>
                                            <p:cond delay="0"/>
                                          </p:stCondLst>
                                        </p:cTn>
                                        <p:tgtEl>
                                          <p:spTgt spid="60"/>
                                        </p:tgtEl>
                                        <p:attrNameLst>
                                          <p:attrName>style.visibility</p:attrName>
                                        </p:attrNameLst>
                                      </p:cBhvr>
                                      <p:to>
                                        <p:strVal val="visible"/>
                                      </p:to>
                                    </p:set>
                                    <p:anim calcmode="lin" valueType="num">
                                      <p:cBhvr additive="base">
                                        <p:cTn id="83" dur="500" fill="hold"/>
                                        <p:tgtEl>
                                          <p:spTgt spid="60"/>
                                        </p:tgtEl>
                                        <p:attrNameLst>
                                          <p:attrName>ppt_x</p:attrName>
                                        </p:attrNameLst>
                                      </p:cBhvr>
                                      <p:tavLst>
                                        <p:tav tm="0">
                                          <p:val>
                                            <p:strVal val="#ppt_x"/>
                                          </p:val>
                                        </p:tav>
                                        <p:tav tm="100000">
                                          <p:val>
                                            <p:strVal val="#ppt_x"/>
                                          </p:val>
                                        </p:tav>
                                      </p:tavLst>
                                    </p:anim>
                                    <p:anim calcmode="lin" valueType="num">
                                      <p:cBhvr additive="base">
                                        <p:cTn id="84" dur="500" fill="hold"/>
                                        <p:tgtEl>
                                          <p:spTgt spid="60"/>
                                        </p:tgtEl>
                                        <p:attrNameLst>
                                          <p:attrName>ppt_y</p:attrName>
                                        </p:attrNameLst>
                                      </p:cBhvr>
                                      <p:tavLst>
                                        <p:tav tm="0">
                                          <p:val>
                                            <p:strVal val="1+#ppt_h/2"/>
                                          </p:val>
                                        </p:tav>
                                        <p:tav tm="100000">
                                          <p:val>
                                            <p:strVal val="#ppt_y"/>
                                          </p:val>
                                        </p:tav>
                                      </p:tavLst>
                                    </p:anim>
                                  </p:childTnLst>
                                </p:cTn>
                              </p:par>
                            </p:childTnLst>
                          </p:cTn>
                        </p:par>
                        <p:par>
                          <p:cTn id="85" fill="hold">
                            <p:stCondLst>
                              <p:cond delay="6000"/>
                            </p:stCondLst>
                            <p:childTnLst>
                              <p:par>
                                <p:cTn id="86" presetID="53" presetClass="entr" presetSubtype="16" fill="hold" grpId="0" nodeType="afterEffect">
                                  <p:stCondLst>
                                    <p:cond delay="0"/>
                                  </p:stCondLst>
                                  <p:childTnLst>
                                    <p:set>
                                      <p:cBhvr>
                                        <p:cTn id="87" dur="1" fill="hold">
                                          <p:stCondLst>
                                            <p:cond delay="0"/>
                                          </p:stCondLst>
                                        </p:cTn>
                                        <p:tgtEl>
                                          <p:spTgt spid="63"/>
                                        </p:tgtEl>
                                        <p:attrNameLst>
                                          <p:attrName>style.visibility</p:attrName>
                                        </p:attrNameLst>
                                      </p:cBhvr>
                                      <p:to>
                                        <p:strVal val="visible"/>
                                      </p:to>
                                    </p:set>
                                    <p:anim calcmode="lin" valueType="num">
                                      <p:cBhvr>
                                        <p:cTn id="88" dur="500" fill="hold"/>
                                        <p:tgtEl>
                                          <p:spTgt spid="63"/>
                                        </p:tgtEl>
                                        <p:attrNameLst>
                                          <p:attrName>ppt_w</p:attrName>
                                        </p:attrNameLst>
                                      </p:cBhvr>
                                      <p:tavLst>
                                        <p:tav tm="0">
                                          <p:val>
                                            <p:fltVal val="0"/>
                                          </p:val>
                                        </p:tav>
                                        <p:tav tm="100000">
                                          <p:val>
                                            <p:strVal val="#ppt_w"/>
                                          </p:val>
                                        </p:tav>
                                      </p:tavLst>
                                    </p:anim>
                                    <p:anim calcmode="lin" valueType="num">
                                      <p:cBhvr>
                                        <p:cTn id="89" dur="500" fill="hold"/>
                                        <p:tgtEl>
                                          <p:spTgt spid="63"/>
                                        </p:tgtEl>
                                        <p:attrNameLst>
                                          <p:attrName>ppt_h</p:attrName>
                                        </p:attrNameLst>
                                      </p:cBhvr>
                                      <p:tavLst>
                                        <p:tav tm="0">
                                          <p:val>
                                            <p:fltVal val="0"/>
                                          </p:val>
                                        </p:tav>
                                        <p:tav tm="100000">
                                          <p:val>
                                            <p:strVal val="#ppt_h"/>
                                          </p:val>
                                        </p:tav>
                                      </p:tavLst>
                                    </p:anim>
                                    <p:animEffect transition="in" filter="fade">
                                      <p:cBhvr>
                                        <p:cTn id="90" dur="500"/>
                                        <p:tgtEl>
                                          <p:spTgt spid="63"/>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64"/>
                                        </p:tgtEl>
                                        <p:attrNameLst>
                                          <p:attrName>style.visibility</p:attrName>
                                        </p:attrNameLst>
                                      </p:cBhvr>
                                      <p:to>
                                        <p:strVal val="visible"/>
                                      </p:to>
                                    </p:set>
                                    <p:anim calcmode="lin" valueType="num">
                                      <p:cBhvr>
                                        <p:cTn id="93" dur="500" fill="hold"/>
                                        <p:tgtEl>
                                          <p:spTgt spid="64"/>
                                        </p:tgtEl>
                                        <p:attrNameLst>
                                          <p:attrName>ppt_w</p:attrName>
                                        </p:attrNameLst>
                                      </p:cBhvr>
                                      <p:tavLst>
                                        <p:tav tm="0">
                                          <p:val>
                                            <p:fltVal val="0"/>
                                          </p:val>
                                        </p:tav>
                                        <p:tav tm="100000">
                                          <p:val>
                                            <p:strVal val="#ppt_w"/>
                                          </p:val>
                                        </p:tav>
                                      </p:tavLst>
                                    </p:anim>
                                    <p:anim calcmode="lin" valueType="num">
                                      <p:cBhvr>
                                        <p:cTn id="94" dur="500" fill="hold"/>
                                        <p:tgtEl>
                                          <p:spTgt spid="64"/>
                                        </p:tgtEl>
                                        <p:attrNameLst>
                                          <p:attrName>ppt_h</p:attrName>
                                        </p:attrNameLst>
                                      </p:cBhvr>
                                      <p:tavLst>
                                        <p:tav tm="0">
                                          <p:val>
                                            <p:fltVal val="0"/>
                                          </p:val>
                                        </p:tav>
                                        <p:tav tm="100000">
                                          <p:val>
                                            <p:strVal val="#ppt_h"/>
                                          </p:val>
                                        </p:tav>
                                      </p:tavLst>
                                    </p:anim>
                                    <p:animEffect transition="in" filter="fade">
                                      <p:cBhvr>
                                        <p:cTn id="95" dur="500"/>
                                        <p:tgtEl>
                                          <p:spTgt spid="64"/>
                                        </p:tgtEl>
                                      </p:cBhvr>
                                    </p:animEffect>
                                  </p:childTnLst>
                                </p:cTn>
                              </p:par>
                            </p:childTnLst>
                          </p:cTn>
                        </p:par>
                        <p:par>
                          <p:cTn id="96" fill="hold">
                            <p:stCondLst>
                              <p:cond delay="6500"/>
                            </p:stCondLst>
                            <p:childTnLst>
                              <p:par>
                                <p:cTn id="97" presetID="18" presetClass="entr" presetSubtype="6" fill="hold" nodeType="afterEffect">
                                  <p:stCondLst>
                                    <p:cond delay="0"/>
                                  </p:stCondLst>
                                  <p:childTnLst>
                                    <p:set>
                                      <p:cBhvr>
                                        <p:cTn id="98" dur="1" fill="hold">
                                          <p:stCondLst>
                                            <p:cond delay="0"/>
                                          </p:stCondLst>
                                        </p:cTn>
                                        <p:tgtEl>
                                          <p:spTgt spid="65"/>
                                        </p:tgtEl>
                                        <p:attrNameLst>
                                          <p:attrName>style.visibility</p:attrName>
                                        </p:attrNameLst>
                                      </p:cBhvr>
                                      <p:to>
                                        <p:strVal val="visible"/>
                                      </p:to>
                                    </p:set>
                                    <p:animEffect transition="in" filter="strips(downRight)">
                                      <p:cBhvr>
                                        <p:cTn id="99" dur="500"/>
                                        <p:tgtEl>
                                          <p:spTgt spid="65"/>
                                        </p:tgtEl>
                                      </p:cBhvr>
                                    </p:animEffect>
                                  </p:childTnLst>
                                </p:cTn>
                              </p:par>
                            </p:childTnLst>
                          </p:cTn>
                        </p:par>
                        <p:par>
                          <p:cTn id="100" fill="hold">
                            <p:stCondLst>
                              <p:cond delay="7000"/>
                            </p:stCondLst>
                            <p:childTnLst>
                              <p:par>
                                <p:cTn id="101" presetID="53" presetClass="entr" presetSubtype="16" fill="hold" nodeType="afterEffect">
                                  <p:stCondLst>
                                    <p:cond delay="0"/>
                                  </p:stCondLst>
                                  <p:childTnLst>
                                    <p:set>
                                      <p:cBhvr>
                                        <p:cTn id="102" dur="1" fill="hold">
                                          <p:stCondLst>
                                            <p:cond delay="0"/>
                                          </p:stCondLst>
                                        </p:cTn>
                                        <p:tgtEl>
                                          <p:spTgt spid="45"/>
                                        </p:tgtEl>
                                        <p:attrNameLst>
                                          <p:attrName>style.visibility</p:attrName>
                                        </p:attrNameLst>
                                      </p:cBhvr>
                                      <p:to>
                                        <p:strVal val="visible"/>
                                      </p:to>
                                    </p:set>
                                    <p:anim calcmode="lin" valueType="num">
                                      <p:cBhvr>
                                        <p:cTn id="103" dur="500" fill="hold"/>
                                        <p:tgtEl>
                                          <p:spTgt spid="45"/>
                                        </p:tgtEl>
                                        <p:attrNameLst>
                                          <p:attrName>ppt_w</p:attrName>
                                        </p:attrNameLst>
                                      </p:cBhvr>
                                      <p:tavLst>
                                        <p:tav tm="0">
                                          <p:val>
                                            <p:fltVal val="0"/>
                                          </p:val>
                                        </p:tav>
                                        <p:tav tm="100000">
                                          <p:val>
                                            <p:strVal val="#ppt_w"/>
                                          </p:val>
                                        </p:tav>
                                      </p:tavLst>
                                    </p:anim>
                                    <p:anim calcmode="lin" valueType="num">
                                      <p:cBhvr>
                                        <p:cTn id="104" dur="500" fill="hold"/>
                                        <p:tgtEl>
                                          <p:spTgt spid="45"/>
                                        </p:tgtEl>
                                        <p:attrNameLst>
                                          <p:attrName>ppt_h</p:attrName>
                                        </p:attrNameLst>
                                      </p:cBhvr>
                                      <p:tavLst>
                                        <p:tav tm="0">
                                          <p:val>
                                            <p:fltVal val="0"/>
                                          </p:val>
                                        </p:tav>
                                        <p:tav tm="100000">
                                          <p:val>
                                            <p:strVal val="#ppt_h"/>
                                          </p:val>
                                        </p:tav>
                                      </p:tavLst>
                                    </p:anim>
                                    <p:animEffect transition="in" filter="fade">
                                      <p:cBhvr>
                                        <p:cTn id="105" dur="500"/>
                                        <p:tgtEl>
                                          <p:spTgt spid="45"/>
                                        </p:tgtEl>
                                      </p:cBhvr>
                                    </p:animEffect>
                                  </p:childTnLst>
                                </p:cTn>
                              </p:par>
                              <p:par>
                                <p:cTn id="106" presetID="2" presetClass="entr" presetSubtype="4" accel="50000" decel="50000" fill="hold" nodeType="withEffect">
                                  <p:stCondLst>
                                    <p:cond delay="0"/>
                                  </p:stCondLst>
                                  <p:childTnLst>
                                    <p:set>
                                      <p:cBhvr>
                                        <p:cTn id="107" dur="1" fill="hold">
                                          <p:stCondLst>
                                            <p:cond delay="0"/>
                                          </p:stCondLst>
                                        </p:cTn>
                                        <p:tgtEl>
                                          <p:spTgt spid="30"/>
                                        </p:tgtEl>
                                        <p:attrNameLst>
                                          <p:attrName>style.visibility</p:attrName>
                                        </p:attrNameLst>
                                      </p:cBhvr>
                                      <p:to>
                                        <p:strVal val="visible"/>
                                      </p:to>
                                    </p:set>
                                    <p:anim calcmode="lin" valueType="num">
                                      <p:cBhvr additive="base">
                                        <p:cTn id="108" dur="500" fill="hold"/>
                                        <p:tgtEl>
                                          <p:spTgt spid="30"/>
                                        </p:tgtEl>
                                        <p:attrNameLst>
                                          <p:attrName>ppt_x</p:attrName>
                                        </p:attrNameLst>
                                      </p:cBhvr>
                                      <p:tavLst>
                                        <p:tav tm="0">
                                          <p:val>
                                            <p:strVal val="#ppt_x"/>
                                          </p:val>
                                        </p:tav>
                                        <p:tav tm="100000">
                                          <p:val>
                                            <p:strVal val="#ppt_x"/>
                                          </p:val>
                                        </p:tav>
                                      </p:tavLst>
                                    </p:anim>
                                    <p:anim calcmode="lin" valueType="num">
                                      <p:cBhvr additive="base">
                                        <p:cTn id="109" dur="500" fill="hold"/>
                                        <p:tgtEl>
                                          <p:spTgt spid="30"/>
                                        </p:tgtEl>
                                        <p:attrNameLst>
                                          <p:attrName>ppt_y</p:attrName>
                                        </p:attrNameLst>
                                      </p:cBhvr>
                                      <p:tavLst>
                                        <p:tav tm="0">
                                          <p:val>
                                            <p:strVal val="1+#ppt_h/2"/>
                                          </p:val>
                                        </p:tav>
                                        <p:tav tm="100000">
                                          <p:val>
                                            <p:strVal val="#ppt_y"/>
                                          </p:val>
                                        </p:tav>
                                      </p:tavLst>
                                    </p:anim>
                                  </p:childTnLst>
                                </p:cTn>
                              </p:par>
                            </p:childTnLst>
                          </p:cTn>
                        </p:par>
                        <p:par>
                          <p:cTn id="110" fill="hold">
                            <p:stCondLst>
                              <p:cond delay="7500"/>
                            </p:stCondLst>
                            <p:childTnLst>
                              <p:par>
                                <p:cTn id="111" presetID="53" presetClass="entr" presetSubtype="16" fill="hold" nodeType="afterEffect">
                                  <p:stCondLst>
                                    <p:cond delay="0"/>
                                  </p:stCondLst>
                                  <p:childTnLst>
                                    <p:set>
                                      <p:cBhvr>
                                        <p:cTn id="112" dur="1" fill="hold">
                                          <p:stCondLst>
                                            <p:cond delay="0"/>
                                          </p:stCondLst>
                                        </p:cTn>
                                        <p:tgtEl>
                                          <p:spTgt spid="57"/>
                                        </p:tgtEl>
                                        <p:attrNameLst>
                                          <p:attrName>style.visibility</p:attrName>
                                        </p:attrNameLst>
                                      </p:cBhvr>
                                      <p:to>
                                        <p:strVal val="visible"/>
                                      </p:to>
                                    </p:set>
                                    <p:anim calcmode="lin" valueType="num">
                                      <p:cBhvr>
                                        <p:cTn id="113" dur="500" fill="hold"/>
                                        <p:tgtEl>
                                          <p:spTgt spid="57"/>
                                        </p:tgtEl>
                                        <p:attrNameLst>
                                          <p:attrName>ppt_w</p:attrName>
                                        </p:attrNameLst>
                                      </p:cBhvr>
                                      <p:tavLst>
                                        <p:tav tm="0">
                                          <p:val>
                                            <p:fltVal val="0"/>
                                          </p:val>
                                        </p:tav>
                                        <p:tav tm="100000">
                                          <p:val>
                                            <p:strVal val="#ppt_w"/>
                                          </p:val>
                                        </p:tav>
                                      </p:tavLst>
                                    </p:anim>
                                    <p:anim calcmode="lin" valueType="num">
                                      <p:cBhvr>
                                        <p:cTn id="114" dur="500" fill="hold"/>
                                        <p:tgtEl>
                                          <p:spTgt spid="57"/>
                                        </p:tgtEl>
                                        <p:attrNameLst>
                                          <p:attrName>ppt_h</p:attrName>
                                        </p:attrNameLst>
                                      </p:cBhvr>
                                      <p:tavLst>
                                        <p:tav tm="0">
                                          <p:val>
                                            <p:fltVal val="0"/>
                                          </p:val>
                                        </p:tav>
                                        <p:tav tm="100000">
                                          <p:val>
                                            <p:strVal val="#ppt_h"/>
                                          </p:val>
                                        </p:tav>
                                      </p:tavLst>
                                    </p:anim>
                                    <p:animEffect transition="in" filter="fade">
                                      <p:cBhvr>
                                        <p:cTn id="115" dur="500"/>
                                        <p:tgtEl>
                                          <p:spTgt spid="57"/>
                                        </p:tgtEl>
                                      </p:cBhvr>
                                    </p:animEffect>
                                  </p:childTnLst>
                                </p:cTn>
                              </p:par>
                              <p:par>
                                <p:cTn id="116" presetID="2" presetClass="entr" presetSubtype="4" accel="50000" decel="50000" fill="hold" nodeType="withEffect">
                                  <p:stCondLst>
                                    <p:cond delay="0"/>
                                  </p:stCondLst>
                                  <p:childTnLst>
                                    <p:set>
                                      <p:cBhvr>
                                        <p:cTn id="117" dur="1" fill="hold">
                                          <p:stCondLst>
                                            <p:cond delay="0"/>
                                          </p:stCondLst>
                                        </p:cTn>
                                        <p:tgtEl>
                                          <p:spTgt spid="33"/>
                                        </p:tgtEl>
                                        <p:attrNameLst>
                                          <p:attrName>style.visibility</p:attrName>
                                        </p:attrNameLst>
                                      </p:cBhvr>
                                      <p:to>
                                        <p:strVal val="visible"/>
                                      </p:to>
                                    </p:set>
                                    <p:anim calcmode="lin" valueType="num">
                                      <p:cBhvr additive="base">
                                        <p:cTn id="118" dur="500" fill="hold"/>
                                        <p:tgtEl>
                                          <p:spTgt spid="33"/>
                                        </p:tgtEl>
                                        <p:attrNameLst>
                                          <p:attrName>ppt_x</p:attrName>
                                        </p:attrNameLst>
                                      </p:cBhvr>
                                      <p:tavLst>
                                        <p:tav tm="0">
                                          <p:val>
                                            <p:strVal val="#ppt_x"/>
                                          </p:val>
                                        </p:tav>
                                        <p:tav tm="100000">
                                          <p:val>
                                            <p:strVal val="#ppt_x"/>
                                          </p:val>
                                        </p:tav>
                                      </p:tavLst>
                                    </p:anim>
                                    <p:anim calcmode="lin" valueType="num">
                                      <p:cBhvr additive="base">
                                        <p:cTn id="119" dur="500" fill="hold"/>
                                        <p:tgtEl>
                                          <p:spTgt spid="33"/>
                                        </p:tgtEl>
                                        <p:attrNameLst>
                                          <p:attrName>ppt_y</p:attrName>
                                        </p:attrNameLst>
                                      </p:cBhvr>
                                      <p:tavLst>
                                        <p:tav tm="0">
                                          <p:val>
                                            <p:strVal val="1+#ppt_h/2"/>
                                          </p:val>
                                        </p:tav>
                                        <p:tav tm="100000">
                                          <p:val>
                                            <p:strVal val="#ppt_y"/>
                                          </p:val>
                                        </p:tav>
                                      </p:tavLst>
                                    </p:anim>
                                  </p:childTnLst>
                                </p:cTn>
                              </p:par>
                            </p:childTnLst>
                          </p:cTn>
                        </p:par>
                        <p:par>
                          <p:cTn id="120" fill="hold">
                            <p:stCondLst>
                              <p:cond delay="8000"/>
                            </p:stCondLst>
                            <p:childTnLst>
                              <p:par>
                                <p:cTn id="121" presetID="53" presetClass="entr" presetSubtype="16" fill="hold" nodeType="afterEffect">
                                  <p:stCondLst>
                                    <p:cond delay="0"/>
                                  </p:stCondLst>
                                  <p:childTnLst>
                                    <p:set>
                                      <p:cBhvr>
                                        <p:cTn id="122" dur="1" fill="hold">
                                          <p:stCondLst>
                                            <p:cond delay="0"/>
                                          </p:stCondLst>
                                        </p:cTn>
                                        <p:tgtEl>
                                          <p:spTgt spid="51"/>
                                        </p:tgtEl>
                                        <p:attrNameLst>
                                          <p:attrName>style.visibility</p:attrName>
                                        </p:attrNameLst>
                                      </p:cBhvr>
                                      <p:to>
                                        <p:strVal val="visible"/>
                                      </p:to>
                                    </p:set>
                                    <p:anim calcmode="lin" valueType="num">
                                      <p:cBhvr>
                                        <p:cTn id="123" dur="500" fill="hold"/>
                                        <p:tgtEl>
                                          <p:spTgt spid="51"/>
                                        </p:tgtEl>
                                        <p:attrNameLst>
                                          <p:attrName>ppt_w</p:attrName>
                                        </p:attrNameLst>
                                      </p:cBhvr>
                                      <p:tavLst>
                                        <p:tav tm="0">
                                          <p:val>
                                            <p:fltVal val="0"/>
                                          </p:val>
                                        </p:tav>
                                        <p:tav tm="100000">
                                          <p:val>
                                            <p:strVal val="#ppt_w"/>
                                          </p:val>
                                        </p:tav>
                                      </p:tavLst>
                                    </p:anim>
                                    <p:anim calcmode="lin" valueType="num">
                                      <p:cBhvr>
                                        <p:cTn id="124" dur="500" fill="hold"/>
                                        <p:tgtEl>
                                          <p:spTgt spid="51"/>
                                        </p:tgtEl>
                                        <p:attrNameLst>
                                          <p:attrName>ppt_h</p:attrName>
                                        </p:attrNameLst>
                                      </p:cBhvr>
                                      <p:tavLst>
                                        <p:tav tm="0">
                                          <p:val>
                                            <p:fltVal val="0"/>
                                          </p:val>
                                        </p:tav>
                                        <p:tav tm="100000">
                                          <p:val>
                                            <p:strVal val="#ppt_h"/>
                                          </p:val>
                                        </p:tav>
                                      </p:tavLst>
                                    </p:anim>
                                    <p:animEffect transition="in" filter="fade">
                                      <p:cBhvr>
                                        <p:cTn id="125" dur="500"/>
                                        <p:tgtEl>
                                          <p:spTgt spid="51"/>
                                        </p:tgtEl>
                                      </p:cBhvr>
                                    </p:animEffect>
                                  </p:childTnLst>
                                </p:cTn>
                              </p:par>
                              <p:par>
                                <p:cTn id="126" presetID="2" presetClass="entr" presetSubtype="4" accel="50000" decel="50000" fill="hold" nodeType="withEffect">
                                  <p:stCondLst>
                                    <p:cond delay="0"/>
                                  </p:stCondLst>
                                  <p:childTnLst>
                                    <p:set>
                                      <p:cBhvr>
                                        <p:cTn id="127" dur="1" fill="hold">
                                          <p:stCondLst>
                                            <p:cond delay="0"/>
                                          </p:stCondLst>
                                        </p:cTn>
                                        <p:tgtEl>
                                          <p:spTgt spid="36"/>
                                        </p:tgtEl>
                                        <p:attrNameLst>
                                          <p:attrName>style.visibility</p:attrName>
                                        </p:attrNameLst>
                                      </p:cBhvr>
                                      <p:to>
                                        <p:strVal val="visible"/>
                                      </p:to>
                                    </p:set>
                                    <p:anim calcmode="lin" valueType="num">
                                      <p:cBhvr additive="base">
                                        <p:cTn id="128" dur="500" fill="hold"/>
                                        <p:tgtEl>
                                          <p:spTgt spid="36"/>
                                        </p:tgtEl>
                                        <p:attrNameLst>
                                          <p:attrName>ppt_x</p:attrName>
                                        </p:attrNameLst>
                                      </p:cBhvr>
                                      <p:tavLst>
                                        <p:tav tm="0">
                                          <p:val>
                                            <p:strVal val="#ppt_x"/>
                                          </p:val>
                                        </p:tav>
                                        <p:tav tm="100000">
                                          <p:val>
                                            <p:strVal val="#ppt_x"/>
                                          </p:val>
                                        </p:tav>
                                      </p:tavLst>
                                    </p:anim>
                                    <p:anim calcmode="lin" valueType="num">
                                      <p:cBhvr additive="base">
                                        <p:cTn id="129" dur="500" fill="hold"/>
                                        <p:tgtEl>
                                          <p:spTgt spid="36"/>
                                        </p:tgtEl>
                                        <p:attrNameLst>
                                          <p:attrName>ppt_y</p:attrName>
                                        </p:attrNameLst>
                                      </p:cBhvr>
                                      <p:tavLst>
                                        <p:tav tm="0">
                                          <p:val>
                                            <p:strVal val="1+#ppt_h/2"/>
                                          </p:val>
                                        </p:tav>
                                        <p:tav tm="100000">
                                          <p:val>
                                            <p:strVal val="#ppt_y"/>
                                          </p:val>
                                        </p:tav>
                                      </p:tavLst>
                                    </p:anim>
                                  </p:childTnLst>
                                </p:cTn>
                              </p:par>
                            </p:childTnLst>
                          </p:cTn>
                        </p:par>
                        <p:par>
                          <p:cTn id="130" fill="hold">
                            <p:stCondLst>
                              <p:cond delay="8500"/>
                            </p:stCondLst>
                            <p:childTnLst>
                              <p:par>
                                <p:cTn id="131" presetID="53" presetClass="entr" presetSubtype="16" fill="hold" nodeType="afterEffect">
                                  <p:stCondLst>
                                    <p:cond delay="0"/>
                                  </p:stCondLst>
                                  <p:childTnLst>
                                    <p:set>
                                      <p:cBhvr>
                                        <p:cTn id="132" dur="1" fill="hold">
                                          <p:stCondLst>
                                            <p:cond delay="0"/>
                                          </p:stCondLst>
                                        </p:cTn>
                                        <p:tgtEl>
                                          <p:spTgt spid="54"/>
                                        </p:tgtEl>
                                        <p:attrNameLst>
                                          <p:attrName>style.visibility</p:attrName>
                                        </p:attrNameLst>
                                      </p:cBhvr>
                                      <p:to>
                                        <p:strVal val="visible"/>
                                      </p:to>
                                    </p:set>
                                    <p:anim calcmode="lin" valueType="num">
                                      <p:cBhvr>
                                        <p:cTn id="133" dur="500" fill="hold"/>
                                        <p:tgtEl>
                                          <p:spTgt spid="54"/>
                                        </p:tgtEl>
                                        <p:attrNameLst>
                                          <p:attrName>ppt_w</p:attrName>
                                        </p:attrNameLst>
                                      </p:cBhvr>
                                      <p:tavLst>
                                        <p:tav tm="0">
                                          <p:val>
                                            <p:fltVal val="0"/>
                                          </p:val>
                                        </p:tav>
                                        <p:tav tm="100000">
                                          <p:val>
                                            <p:strVal val="#ppt_w"/>
                                          </p:val>
                                        </p:tav>
                                      </p:tavLst>
                                    </p:anim>
                                    <p:anim calcmode="lin" valueType="num">
                                      <p:cBhvr>
                                        <p:cTn id="134" dur="500" fill="hold"/>
                                        <p:tgtEl>
                                          <p:spTgt spid="54"/>
                                        </p:tgtEl>
                                        <p:attrNameLst>
                                          <p:attrName>ppt_h</p:attrName>
                                        </p:attrNameLst>
                                      </p:cBhvr>
                                      <p:tavLst>
                                        <p:tav tm="0">
                                          <p:val>
                                            <p:fltVal val="0"/>
                                          </p:val>
                                        </p:tav>
                                        <p:tav tm="100000">
                                          <p:val>
                                            <p:strVal val="#ppt_h"/>
                                          </p:val>
                                        </p:tav>
                                      </p:tavLst>
                                    </p:anim>
                                    <p:animEffect transition="in" filter="fade">
                                      <p:cBhvr>
                                        <p:cTn id="135" dur="500"/>
                                        <p:tgtEl>
                                          <p:spTgt spid="54"/>
                                        </p:tgtEl>
                                      </p:cBhvr>
                                    </p:animEffect>
                                  </p:childTnLst>
                                </p:cTn>
                              </p:par>
                              <p:par>
                                <p:cTn id="136" presetID="2" presetClass="entr" presetSubtype="4" accel="50000" decel="50000" fill="hold" nodeType="withEffect">
                                  <p:stCondLst>
                                    <p:cond delay="0"/>
                                  </p:stCondLst>
                                  <p:childTnLst>
                                    <p:set>
                                      <p:cBhvr>
                                        <p:cTn id="137" dur="1" fill="hold">
                                          <p:stCondLst>
                                            <p:cond delay="0"/>
                                          </p:stCondLst>
                                        </p:cTn>
                                        <p:tgtEl>
                                          <p:spTgt spid="39"/>
                                        </p:tgtEl>
                                        <p:attrNameLst>
                                          <p:attrName>style.visibility</p:attrName>
                                        </p:attrNameLst>
                                      </p:cBhvr>
                                      <p:to>
                                        <p:strVal val="visible"/>
                                      </p:to>
                                    </p:set>
                                    <p:anim calcmode="lin" valueType="num">
                                      <p:cBhvr additive="base">
                                        <p:cTn id="138" dur="500" fill="hold"/>
                                        <p:tgtEl>
                                          <p:spTgt spid="39"/>
                                        </p:tgtEl>
                                        <p:attrNameLst>
                                          <p:attrName>ppt_x</p:attrName>
                                        </p:attrNameLst>
                                      </p:cBhvr>
                                      <p:tavLst>
                                        <p:tav tm="0">
                                          <p:val>
                                            <p:strVal val="#ppt_x"/>
                                          </p:val>
                                        </p:tav>
                                        <p:tav tm="100000">
                                          <p:val>
                                            <p:strVal val="#ppt_x"/>
                                          </p:val>
                                        </p:tav>
                                      </p:tavLst>
                                    </p:anim>
                                    <p:anim calcmode="lin" valueType="num">
                                      <p:cBhvr additive="base">
                                        <p:cTn id="139" dur="500" fill="hold"/>
                                        <p:tgtEl>
                                          <p:spTgt spid="39"/>
                                        </p:tgtEl>
                                        <p:attrNameLst>
                                          <p:attrName>ppt_y</p:attrName>
                                        </p:attrNameLst>
                                      </p:cBhvr>
                                      <p:tavLst>
                                        <p:tav tm="0">
                                          <p:val>
                                            <p:strVal val="1+#ppt_h/2"/>
                                          </p:val>
                                        </p:tav>
                                        <p:tav tm="100000">
                                          <p:val>
                                            <p:strVal val="#ppt_y"/>
                                          </p:val>
                                        </p:tav>
                                      </p:tavLst>
                                    </p:anim>
                                  </p:childTnLst>
                                </p:cTn>
                              </p:par>
                            </p:childTnLst>
                          </p:cTn>
                        </p:par>
                        <p:par>
                          <p:cTn id="140" fill="hold">
                            <p:stCondLst>
                              <p:cond delay="9000"/>
                            </p:stCondLst>
                            <p:childTnLst>
                              <p:par>
                                <p:cTn id="141" presetID="53" presetClass="entr" presetSubtype="16" fill="hold" nodeType="afterEffect">
                                  <p:stCondLst>
                                    <p:cond delay="0"/>
                                  </p:stCondLst>
                                  <p:childTnLst>
                                    <p:set>
                                      <p:cBhvr>
                                        <p:cTn id="142" dur="1" fill="hold">
                                          <p:stCondLst>
                                            <p:cond delay="0"/>
                                          </p:stCondLst>
                                        </p:cTn>
                                        <p:tgtEl>
                                          <p:spTgt spid="48"/>
                                        </p:tgtEl>
                                        <p:attrNameLst>
                                          <p:attrName>style.visibility</p:attrName>
                                        </p:attrNameLst>
                                      </p:cBhvr>
                                      <p:to>
                                        <p:strVal val="visible"/>
                                      </p:to>
                                    </p:set>
                                    <p:anim calcmode="lin" valueType="num">
                                      <p:cBhvr>
                                        <p:cTn id="143" dur="500" fill="hold"/>
                                        <p:tgtEl>
                                          <p:spTgt spid="48"/>
                                        </p:tgtEl>
                                        <p:attrNameLst>
                                          <p:attrName>ppt_w</p:attrName>
                                        </p:attrNameLst>
                                      </p:cBhvr>
                                      <p:tavLst>
                                        <p:tav tm="0">
                                          <p:val>
                                            <p:fltVal val="0"/>
                                          </p:val>
                                        </p:tav>
                                        <p:tav tm="100000">
                                          <p:val>
                                            <p:strVal val="#ppt_w"/>
                                          </p:val>
                                        </p:tav>
                                      </p:tavLst>
                                    </p:anim>
                                    <p:anim calcmode="lin" valueType="num">
                                      <p:cBhvr>
                                        <p:cTn id="144" dur="500" fill="hold"/>
                                        <p:tgtEl>
                                          <p:spTgt spid="48"/>
                                        </p:tgtEl>
                                        <p:attrNameLst>
                                          <p:attrName>ppt_h</p:attrName>
                                        </p:attrNameLst>
                                      </p:cBhvr>
                                      <p:tavLst>
                                        <p:tav tm="0">
                                          <p:val>
                                            <p:fltVal val="0"/>
                                          </p:val>
                                        </p:tav>
                                        <p:tav tm="100000">
                                          <p:val>
                                            <p:strVal val="#ppt_h"/>
                                          </p:val>
                                        </p:tav>
                                      </p:tavLst>
                                    </p:anim>
                                    <p:animEffect transition="in" filter="fade">
                                      <p:cBhvr>
                                        <p:cTn id="145" dur="500"/>
                                        <p:tgtEl>
                                          <p:spTgt spid="48"/>
                                        </p:tgtEl>
                                      </p:cBhvr>
                                    </p:animEffect>
                                  </p:childTnLst>
                                </p:cTn>
                              </p:par>
                              <p:par>
                                <p:cTn id="146" presetID="2" presetClass="entr" presetSubtype="4" accel="50000" decel="50000" fill="hold" nodeType="withEffect">
                                  <p:stCondLst>
                                    <p:cond delay="0"/>
                                  </p:stCondLst>
                                  <p:childTnLst>
                                    <p:set>
                                      <p:cBhvr>
                                        <p:cTn id="147" dur="1" fill="hold">
                                          <p:stCondLst>
                                            <p:cond delay="0"/>
                                          </p:stCondLst>
                                        </p:cTn>
                                        <p:tgtEl>
                                          <p:spTgt spid="42"/>
                                        </p:tgtEl>
                                        <p:attrNameLst>
                                          <p:attrName>style.visibility</p:attrName>
                                        </p:attrNameLst>
                                      </p:cBhvr>
                                      <p:to>
                                        <p:strVal val="visible"/>
                                      </p:to>
                                    </p:set>
                                    <p:anim calcmode="lin" valueType="num">
                                      <p:cBhvr additive="base">
                                        <p:cTn id="148" dur="500" fill="hold"/>
                                        <p:tgtEl>
                                          <p:spTgt spid="42"/>
                                        </p:tgtEl>
                                        <p:attrNameLst>
                                          <p:attrName>ppt_x</p:attrName>
                                        </p:attrNameLst>
                                      </p:cBhvr>
                                      <p:tavLst>
                                        <p:tav tm="0">
                                          <p:val>
                                            <p:strVal val="#ppt_x"/>
                                          </p:val>
                                        </p:tav>
                                        <p:tav tm="100000">
                                          <p:val>
                                            <p:strVal val="#ppt_x"/>
                                          </p:val>
                                        </p:tav>
                                      </p:tavLst>
                                    </p:anim>
                                    <p:anim calcmode="lin" valueType="num">
                                      <p:cBhvr additive="base">
                                        <p:cTn id="149" dur="500" fill="hold"/>
                                        <p:tgtEl>
                                          <p:spTgt spid="42"/>
                                        </p:tgtEl>
                                        <p:attrNameLst>
                                          <p:attrName>ppt_y</p:attrName>
                                        </p:attrNameLst>
                                      </p:cBhvr>
                                      <p:tavLst>
                                        <p:tav tm="0">
                                          <p:val>
                                            <p:strVal val="1+#ppt_h/2"/>
                                          </p:val>
                                        </p:tav>
                                        <p:tav tm="100000">
                                          <p:val>
                                            <p:strVal val="#ppt_y"/>
                                          </p:val>
                                        </p:tav>
                                      </p:tavLst>
                                    </p:anim>
                                  </p:childTnLst>
                                </p:cTn>
                              </p:par>
                            </p:childTnLst>
                          </p:cTn>
                        </p:par>
                        <p:par>
                          <p:cTn id="150" fill="hold">
                            <p:stCondLst>
                              <p:cond delay="9500"/>
                            </p:stCondLst>
                            <p:childTnLst>
                              <p:par>
                                <p:cTn id="151" presetID="53" presetClass="entr" presetSubtype="16" fill="hold" grpId="0" nodeType="afterEffect">
                                  <p:stCondLst>
                                    <p:cond delay="0"/>
                                  </p:stCondLst>
                                  <p:childTnLst>
                                    <p:set>
                                      <p:cBhvr>
                                        <p:cTn id="152" dur="1" fill="hold">
                                          <p:stCondLst>
                                            <p:cond delay="0"/>
                                          </p:stCondLst>
                                        </p:cTn>
                                        <p:tgtEl>
                                          <p:spTgt spid="67"/>
                                        </p:tgtEl>
                                        <p:attrNameLst>
                                          <p:attrName>style.visibility</p:attrName>
                                        </p:attrNameLst>
                                      </p:cBhvr>
                                      <p:to>
                                        <p:strVal val="visible"/>
                                      </p:to>
                                    </p:set>
                                    <p:anim calcmode="lin" valueType="num">
                                      <p:cBhvr>
                                        <p:cTn id="153" dur="500" fill="hold"/>
                                        <p:tgtEl>
                                          <p:spTgt spid="67"/>
                                        </p:tgtEl>
                                        <p:attrNameLst>
                                          <p:attrName>ppt_w</p:attrName>
                                        </p:attrNameLst>
                                      </p:cBhvr>
                                      <p:tavLst>
                                        <p:tav tm="0">
                                          <p:val>
                                            <p:fltVal val="0"/>
                                          </p:val>
                                        </p:tav>
                                        <p:tav tm="100000">
                                          <p:val>
                                            <p:strVal val="#ppt_w"/>
                                          </p:val>
                                        </p:tav>
                                      </p:tavLst>
                                    </p:anim>
                                    <p:anim calcmode="lin" valueType="num">
                                      <p:cBhvr>
                                        <p:cTn id="154" dur="500" fill="hold"/>
                                        <p:tgtEl>
                                          <p:spTgt spid="67"/>
                                        </p:tgtEl>
                                        <p:attrNameLst>
                                          <p:attrName>ppt_h</p:attrName>
                                        </p:attrNameLst>
                                      </p:cBhvr>
                                      <p:tavLst>
                                        <p:tav tm="0">
                                          <p:val>
                                            <p:fltVal val="0"/>
                                          </p:val>
                                        </p:tav>
                                        <p:tav tm="100000">
                                          <p:val>
                                            <p:strVal val="#ppt_h"/>
                                          </p:val>
                                        </p:tav>
                                      </p:tavLst>
                                    </p:anim>
                                    <p:animEffect transition="in" filter="fade">
                                      <p:cBhvr>
                                        <p:cTn id="155" dur="500"/>
                                        <p:tgtEl>
                                          <p:spTgt spid="67"/>
                                        </p:tgtEl>
                                      </p:cBhvr>
                                    </p:animEffect>
                                  </p:childTnLst>
                                </p:cTn>
                              </p:par>
                            </p:childTnLst>
                          </p:cTn>
                        </p:par>
                        <p:par>
                          <p:cTn id="156" fill="hold">
                            <p:stCondLst>
                              <p:cond delay="10000"/>
                            </p:stCondLst>
                            <p:childTnLst>
                              <p:par>
                                <p:cTn id="157" presetID="53" presetClass="entr" presetSubtype="16" fill="hold" nodeType="afterEffect">
                                  <p:stCondLst>
                                    <p:cond delay="0"/>
                                  </p:stCondLst>
                                  <p:childTnLst>
                                    <p:set>
                                      <p:cBhvr>
                                        <p:cTn id="158" dur="1" fill="hold">
                                          <p:stCondLst>
                                            <p:cond delay="0"/>
                                          </p:stCondLst>
                                        </p:cTn>
                                        <p:tgtEl>
                                          <p:spTgt spid="70"/>
                                        </p:tgtEl>
                                        <p:attrNameLst>
                                          <p:attrName>style.visibility</p:attrName>
                                        </p:attrNameLst>
                                      </p:cBhvr>
                                      <p:to>
                                        <p:strVal val="visible"/>
                                      </p:to>
                                    </p:set>
                                    <p:anim calcmode="lin" valueType="num">
                                      <p:cBhvr>
                                        <p:cTn id="159" dur="500" fill="hold"/>
                                        <p:tgtEl>
                                          <p:spTgt spid="70"/>
                                        </p:tgtEl>
                                        <p:attrNameLst>
                                          <p:attrName>ppt_w</p:attrName>
                                        </p:attrNameLst>
                                      </p:cBhvr>
                                      <p:tavLst>
                                        <p:tav tm="0">
                                          <p:val>
                                            <p:fltVal val="0"/>
                                          </p:val>
                                        </p:tav>
                                        <p:tav tm="100000">
                                          <p:val>
                                            <p:strVal val="#ppt_w"/>
                                          </p:val>
                                        </p:tav>
                                      </p:tavLst>
                                    </p:anim>
                                    <p:anim calcmode="lin" valueType="num">
                                      <p:cBhvr>
                                        <p:cTn id="160" dur="500" fill="hold"/>
                                        <p:tgtEl>
                                          <p:spTgt spid="70"/>
                                        </p:tgtEl>
                                        <p:attrNameLst>
                                          <p:attrName>ppt_h</p:attrName>
                                        </p:attrNameLst>
                                      </p:cBhvr>
                                      <p:tavLst>
                                        <p:tav tm="0">
                                          <p:val>
                                            <p:fltVal val="0"/>
                                          </p:val>
                                        </p:tav>
                                        <p:tav tm="100000">
                                          <p:val>
                                            <p:strVal val="#ppt_h"/>
                                          </p:val>
                                        </p:tav>
                                      </p:tavLst>
                                    </p:anim>
                                    <p:animEffect transition="in" filter="fade">
                                      <p:cBhvr>
                                        <p:cTn id="161" dur="500"/>
                                        <p:tgtEl>
                                          <p:spTgt spid="70"/>
                                        </p:tgtEl>
                                      </p:cBhvr>
                                    </p:animEffect>
                                  </p:childTnLst>
                                </p:cTn>
                              </p:par>
                            </p:childTnLst>
                          </p:cTn>
                        </p:par>
                        <p:par>
                          <p:cTn id="162" fill="hold">
                            <p:stCondLst>
                              <p:cond delay="10500"/>
                            </p:stCondLst>
                            <p:childTnLst>
                              <p:par>
                                <p:cTn id="163" presetID="53" presetClass="entr" presetSubtype="16" fill="hold" grpId="0" nodeType="afterEffect">
                                  <p:stCondLst>
                                    <p:cond delay="0"/>
                                  </p:stCondLst>
                                  <p:childTnLst>
                                    <p:set>
                                      <p:cBhvr>
                                        <p:cTn id="164" dur="1" fill="hold">
                                          <p:stCondLst>
                                            <p:cond delay="0"/>
                                          </p:stCondLst>
                                        </p:cTn>
                                        <p:tgtEl>
                                          <p:spTgt spid="68"/>
                                        </p:tgtEl>
                                        <p:attrNameLst>
                                          <p:attrName>style.visibility</p:attrName>
                                        </p:attrNameLst>
                                      </p:cBhvr>
                                      <p:to>
                                        <p:strVal val="visible"/>
                                      </p:to>
                                    </p:set>
                                    <p:anim calcmode="lin" valueType="num">
                                      <p:cBhvr>
                                        <p:cTn id="165" dur="500" fill="hold"/>
                                        <p:tgtEl>
                                          <p:spTgt spid="68"/>
                                        </p:tgtEl>
                                        <p:attrNameLst>
                                          <p:attrName>ppt_w</p:attrName>
                                        </p:attrNameLst>
                                      </p:cBhvr>
                                      <p:tavLst>
                                        <p:tav tm="0">
                                          <p:val>
                                            <p:fltVal val="0"/>
                                          </p:val>
                                        </p:tav>
                                        <p:tav tm="100000">
                                          <p:val>
                                            <p:strVal val="#ppt_w"/>
                                          </p:val>
                                        </p:tav>
                                      </p:tavLst>
                                    </p:anim>
                                    <p:anim calcmode="lin" valueType="num">
                                      <p:cBhvr>
                                        <p:cTn id="166" dur="500" fill="hold"/>
                                        <p:tgtEl>
                                          <p:spTgt spid="68"/>
                                        </p:tgtEl>
                                        <p:attrNameLst>
                                          <p:attrName>ppt_h</p:attrName>
                                        </p:attrNameLst>
                                      </p:cBhvr>
                                      <p:tavLst>
                                        <p:tav tm="0">
                                          <p:val>
                                            <p:fltVal val="0"/>
                                          </p:val>
                                        </p:tav>
                                        <p:tav tm="100000">
                                          <p:val>
                                            <p:strVal val="#ppt_h"/>
                                          </p:val>
                                        </p:tav>
                                      </p:tavLst>
                                    </p:anim>
                                    <p:animEffect transition="in" filter="fade">
                                      <p:cBhvr>
                                        <p:cTn id="167" dur="500"/>
                                        <p:tgtEl>
                                          <p:spTgt spid="68"/>
                                        </p:tgtEl>
                                      </p:cBhvr>
                                    </p:animEffect>
                                  </p:childTnLst>
                                </p:cTn>
                              </p:par>
                            </p:childTnLst>
                          </p:cTn>
                        </p:par>
                        <p:par>
                          <p:cTn id="168" fill="hold">
                            <p:stCondLst>
                              <p:cond delay="11000"/>
                            </p:stCondLst>
                            <p:childTnLst>
                              <p:par>
                                <p:cTn id="169" presetID="53" presetClass="entr" presetSubtype="16" fill="hold" grpId="0" nodeType="afterEffect">
                                  <p:stCondLst>
                                    <p:cond delay="0"/>
                                  </p:stCondLst>
                                  <p:childTnLst>
                                    <p:set>
                                      <p:cBhvr>
                                        <p:cTn id="170" dur="1" fill="hold">
                                          <p:stCondLst>
                                            <p:cond delay="0"/>
                                          </p:stCondLst>
                                        </p:cTn>
                                        <p:tgtEl>
                                          <p:spTgt spid="66"/>
                                        </p:tgtEl>
                                        <p:attrNameLst>
                                          <p:attrName>style.visibility</p:attrName>
                                        </p:attrNameLst>
                                      </p:cBhvr>
                                      <p:to>
                                        <p:strVal val="visible"/>
                                      </p:to>
                                    </p:set>
                                    <p:anim calcmode="lin" valueType="num">
                                      <p:cBhvr>
                                        <p:cTn id="171" dur="500" fill="hold"/>
                                        <p:tgtEl>
                                          <p:spTgt spid="66"/>
                                        </p:tgtEl>
                                        <p:attrNameLst>
                                          <p:attrName>ppt_w</p:attrName>
                                        </p:attrNameLst>
                                      </p:cBhvr>
                                      <p:tavLst>
                                        <p:tav tm="0">
                                          <p:val>
                                            <p:fltVal val="0"/>
                                          </p:val>
                                        </p:tav>
                                        <p:tav tm="100000">
                                          <p:val>
                                            <p:strVal val="#ppt_w"/>
                                          </p:val>
                                        </p:tav>
                                      </p:tavLst>
                                    </p:anim>
                                    <p:anim calcmode="lin" valueType="num">
                                      <p:cBhvr>
                                        <p:cTn id="172" dur="500" fill="hold"/>
                                        <p:tgtEl>
                                          <p:spTgt spid="66"/>
                                        </p:tgtEl>
                                        <p:attrNameLst>
                                          <p:attrName>ppt_h</p:attrName>
                                        </p:attrNameLst>
                                      </p:cBhvr>
                                      <p:tavLst>
                                        <p:tav tm="0">
                                          <p:val>
                                            <p:fltVal val="0"/>
                                          </p:val>
                                        </p:tav>
                                        <p:tav tm="100000">
                                          <p:val>
                                            <p:strVal val="#ppt_h"/>
                                          </p:val>
                                        </p:tav>
                                      </p:tavLst>
                                    </p:anim>
                                    <p:animEffect transition="in" filter="fade">
                                      <p:cBhvr>
                                        <p:cTn id="173" dur="500"/>
                                        <p:tgtEl>
                                          <p:spTgt spid="66"/>
                                        </p:tgtEl>
                                      </p:cBhvr>
                                    </p:animEffect>
                                  </p:childTnLst>
                                </p:cTn>
                              </p:par>
                            </p:childTnLst>
                          </p:cTn>
                        </p:par>
                        <p:par>
                          <p:cTn id="174" fill="hold">
                            <p:stCondLst>
                              <p:cond delay="11500"/>
                            </p:stCondLst>
                            <p:childTnLst>
                              <p:par>
                                <p:cTn id="175" presetID="53" presetClass="entr" presetSubtype="16" fill="hold" nodeType="afterEffect">
                                  <p:stCondLst>
                                    <p:cond delay="0"/>
                                  </p:stCondLst>
                                  <p:childTnLst>
                                    <p:set>
                                      <p:cBhvr>
                                        <p:cTn id="176" dur="1" fill="hold">
                                          <p:stCondLst>
                                            <p:cond delay="0"/>
                                          </p:stCondLst>
                                        </p:cTn>
                                        <p:tgtEl>
                                          <p:spTgt spid="83"/>
                                        </p:tgtEl>
                                        <p:attrNameLst>
                                          <p:attrName>style.visibility</p:attrName>
                                        </p:attrNameLst>
                                      </p:cBhvr>
                                      <p:to>
                                        <p:strVal val="visible"/>
                                      </p:to>
                                    </p:set>
                                    <p:anim calcmode="lin" valueType="num">
                                      <p:cBhvr>
                                        <p:cTn id="177" dur="500" fill="hold"/>
                                        <p:tgtEl>
                                          <p:spTgt spid="83"/>
                                        </p:tgtEl>
                                        <p:attrNameLst>
                                          <p:attrName>ppt_w</p:attrName>
                                        </p:attrNameLst>
                                      </p:cBhvr>
                                      <p:tavLst>
                                        <p:tav tm="0">
                                          <p:val>
                                            <p:fltVal val="0"/>
                                          </p:val>
                                        </p:tav>
                                        <p:tav tm="100000">
                                          <p:val>
                                            <p:strVal val="#ppt_w"/>
                                          </p:val>
                                        </p:tav>
                                      </p:tavLst>
                                    </p:anim>
                                    <p:anim calcmode="lin" valueType="num">
                                      <p:cBhvr>
                                        <p:cTn id="178" dur="500" fill="hold"/>
                                        <p:tgtEl>
                                          <p:spTgt spid="83"/>
                                        </p:tgtEl>
                                        <p:attrNameLst>
                                          <p:attrName>ppt_h</p:attrName>
                                        </p:attrNameLst>
                                      </p:cBhvr>
                                      <p:tavLst>
                                        <p:tav tm="0">
                                          <p:val>
                                            <p:fltVal val="0"/>
                                          </p:val>
                                        </p:tav>
                                        <p:tav tm="100000">
                                          <p:val>
                                            <p:strVal val="#ppt_h"/>
                                          </p:val>
                                        </p:tav>
                                      </p:tavLst>
                                    </p:anim>
                                    <p:animEffect transition="in" filter="fade">
                                      <p:cBhvr>
                                        <p:cTn id="179" dur="500"/>
                                        <p:tgtEl>
                                          <p:spTgt spid="83"/>
                                        </p:tgtEl>
                                      </p:cBhvr>
                                    </p:animEffect>
                                  </p:childTnLst>
                                </p:cTn>
                              </p:par>
                            </p:childTnLst>
                          </p:cTn>
                        </p:par>
                        <p:par>
                          <p:cTn id="180" fill="hold">
                            <p:stCondLst>
                              <p:cond delay="12000"/>
                            </p:stCondLst>
                            <p:childTnLst>
                              <p:par>
                                <p:cTn id="181" presetID="53" presetClass="entr" presetSubtype="16" fill="hold" grpId="0" nodeType="afterEffect">
                                  <p:stCondLst>
                                    <p:cond delay="0"/>
                                  </p:stCondLst>
                                  <p:childTnLst>
                                    <p:set>
                                      <p:cBhvr>
                                        <p:cTn id="182" dur="1" fill="hold">
                                          <p:stCondLst>
                                            <p:cond delay="0"/>
                                          </p:stCondLst>
                                        </p:cTn>
                                        <p:tgtEl>
                                          <p:spTgt spid="69"/>
                                        </p:tgtEl>
                                        <p:attrNameLst>
                                          <p:attrName>style.visibility</p:attrName>
                                        </p:attrNameLst>
                                      </p:cBhvr>
                                      <p:to>
                                        <p:strVal val="visible"/>
                                      </p:to>
                                    </p:set>
                                    <p:anim calcmode="lin" valueType="num">
                                      <p:cBhvr>
                                        <p:cTn id="183" dur="500" fill="hold"/>
                                        <p:tgtEl>
                                          <p:spTgt spid="69"/>
                                        </p:tgtEl>
                                        <p:attrNameLst>
                                          <p:attrName>ppt_w</p:attrName>
                                        </p:attrNameLst>
                                      </p:cBhvr>
                                      <p:tavLst>
                                        <p:tav tm="0">
                                          <p:val>
                                            <p:fltVal val="0"/>
                                          </p:val>
                                        </p:tav>
                                        <p:tav tm="100000">
                                          <p:val>
                                            <p:strVal val="#ppt_w"/>
                                          </p:val>
                                        </p:tav>
                                      </p:tavLst>
                                    </p:anim>
                                    <p:anim calcmode="lin" valueType="num">
                                      <p:cBhvr>
                                        <p:cTn id="184" dur="500" fill="hold"/>
                                        <p:tgtEl>
                                          <p:spTgt spid="69"/>
                                        </p:tgtEl>
                                        <p:attrNameLst>
                                          <p:attrName>ppt_h</p:attrName>
                                        </p:attrNameLst>
                                      </p:cBhvr>
                                      <p:tavLst>
                                        <p:tav tm="0">
                                          <p:val>
                                            <p:fltVal val="0"/>
                                          </p:val>
                                        </p:tav>
                                        <p:tav tm="100000">
                                          <p:val>
                                            <p:strVal val="#ppt_h"/>
                                          </p:val>
                                        </p:tav>
                                      </p:tavLst>
                                    </p:anim>
                                    <p:animEffect transition="in" filter="fade">
                                      <p:cBhvr>
                                        <p:cTn id="185"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23" grpId="0" animBg="1"/>
      <p:bldP spid="24" grpId="0" animBg="1"/>
      <p:bldP spid="25" grpId="0" animBg="1"/>
      <p:bldP spid="26" grpId="0" animBg="1"/>
      <p:bldP spid="63" grpId="0"/>
      <p:bldP spid="64" grpId="0" animBg="1"/>
      <p:bldP spid="66" grpId="0" animBg="1"/>
      <p:bldP spid="67" grpId="0" animBg="1"/>
      <p:bldP spid="68" grpId="0"/>
      <p:bldP spid="6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0"/>
            <a:ext cx="9144001" cy="5148775"/>
            <a:chOff x="0" y="0"/>
            <a:chExt cx="9144001" cy="5148775"/>
          </a:xfrm>
          <a:solidFill>
            <a:schemeClr val="accent2"/>
          </a:solidFill>
        </p:grpSpPr>
        <p:pic>
          <p:nvPicPr>
            <p:cNvPr id="15" name="图片 14"/>
            <p:cNvPicPr>
              <a:picLocks noChangeAspect="1"/>
            </p:cNvPicPr>
            <p:nvPr/>
          </p:nvPicPr>
          <p:blipFill rotWithShape="1">
            <a:blip r:embed="rId1">
              <a:extLst>
                <a:ext uri="{28A0092B-C50C-407E-A947-70E740481C1C}">
                  <a14:useLocalDpi xmlns:a14="http://schemas.microsoft.com/office/drawing/2010/main" val="0"/>
                </a:ext>
              </a:extLst>
            </a:blip>
            <a:srcRect b="13583"/>
            <a:stretch>
              <a:fillRect/>
            </a:stretch>
          </p:blipFill>
          <p:spPr>
            <a:xfrm>
              <a:off x="875863" y="0"/>
              <a:ext cx="8268138" cy="5148775"/>
            </a:xfrm>
            <a:prstGeom prst="rect">
              <a:avLst/>
            </a:prstGeom>
            <a:grpFill/>
          </p:spPr>
        </p:pic>
        <p:pic>
          <p:nvPicPr>
            <p:cNvPr id="16" name="图片 15"/>
            <p:cNvPicPr>
              <a:picLocks noChangeAspect="1"/>
            </p:cNvPicPr>
            <p:nvPr/>
          </p:nvPicPr>
          <p:blipFill rotWithShape="1">
            <a:blip r:embed="rId1">
              <a:extLst>
                <a:ext uri="{28A0092B-C50C-407E-A947-70E740481C1C}">
                  <a14:useLocalDpi xmlns:a14="http://schemas.microsoft.com/office/drawing/2010/main" val="0"/>
                </a:ext>
              </a:extLst>
            </a:blip>
            <a:srcRect r="53425" b="13818"/>
            <a:stretch>
              <a:fillRect/>
            </a:stretch>
          </p:blipFill>
          <p:spPr>
            <a:xfrm>
              <a:off x="0" y="0"/>
              <a:ext cx="4726745" cy="5134708"/>
            </a:xfrm>
            <a:prstGeom prst="rect">
              <a:avLst/>
            </a:prstGeom>
            <a:grpFill/>
          </p:spPr>
        </p:pic>
      </p:grpSp>
      <p:sp>
        <p:nvSpPr>
          <p:cNvPr id="2" name="矩形 1"/>
          <p:cNvSpPr/>
          <p:nvPr/>
        </p:nvSpPr>
        <p:spPr>
          <a:xfrm>
            <a:off x="1008257" y="785004"/>
            <a:ext cx="4728951" cy="780598"/>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42"/>
          <p:cNvSpPr txBox="1"/>
          <p:nvPr/>
        </p:nvSpPr>
        <p:spPr>
          <a:xfrm>
            <a:off x="1148269" y="806428"/>
            <a:ext cx="4455588" cy="738664"/>
          </a:xfrm>
          <a:prstGeom prst="rect">
            <a:avLst/>
          </a:prstGeom>
          <a:noFill/>
        </p:spPr>
        <p:txBody>
          <a:bodyPr wrap="square" rtlCol="0">
            <a:spAutoFit/>
          </a:bodyPr>
          <a:lstStyle/>
          <a:p>
            <a:pPr algn="ctr"/>
            <a:r>
              <a:rPr lang="zh-CN" altLang="en-US" sz="4200" b="1" spc="450" dirty="0">
                <a:solidFill>
                  <a:schemeClr val="accent2"/>
                </a:solidFill>
                <a:latin typeface="Arial" panose="020B0604020202020204" pitchFamily="34" charset="0"/>
                <a:ea typeface="微软雅黑" panose="020B0503020204020204" pitchFamily="34" charset="-122"/>
                <a:sym typeface="Arial" panose="020B0604020202020204" pitchFamily="34" charset="0"/>
              </a:rPr>
              <a:t>感谢您的聆听</a:t>
            </a:r>
            <a:endParaRPr lang="zh-CN" altLang="zh-CN" sz="4200" b="1" spc="45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矩形 17"/>
          <p:cNvSpPr>
            <a:spLocks noChangeArrowheads="1"/>
          </p:cNvSpPr>
          <p:nvPr/>
        </p:nvSpPr>
        <p:spPr bwMode="auto">
          <a:xfrm>
            <a:off x="1629535" y="241216"/>
            <a:ext cx="3567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400" b="1" dirty="0">
                <a:solidFill>
                  <a:schemeClr val="accent2"/>
                </a:solidFill>
                <a:latin typeface="Arial" panose="020B0604020202020204" pitchFamily="34" charset="0"/>
                <a:ea typeface="微软雅黑" panose="020B0503020204020204" pitchFamily="34" charset="-122"/>
                <a:sym typeface="Arial" panose="020B0604020202020204" pitchFamily="34" charset="0"/>
              </a:rPr>
              <a:t>THE BUSINESS PLAN</a:t>
            </a:r>
            <a:endParaRPr lang="zh-CN" altLang="en-US" sz="2400" b="1"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圆角矩形 41"/>
          <p:cNvSpPr/>
          <p:nvPr/>
        </p:nvSpPr>
        <p:spPr>
          <a:xfrm>
            <a:off x="1248587" y="1778734"/>
            <a:ext cx="1405308" cy="399660"/>
          </a:xfrm>
          <a:prstGeom prst="roundRect">
            <a:avLst>
              <a:gd name="adj" fmla="val 50000"/>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68567" tIns="34283" rIns="68567" bIns="34283" rtlCol="0" anchor="ctr"/>
          <a:lstStyle/>
          <a:p>
            <a:pPr algn="ctr"/>
            <a:endParaRPr lang="zh-CN" altLang="en-US" sz="180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原创设计师QQ5858324           _16"/>
          <p:cNvSpPr txBox="1">
            <a:spLocks noChangeArrowheads="1"/>
          </p:cNvSpPr>
          <p:nvPr/>
        </p:nvSpPr>
        <p:spPr bwMode="auto">
          <a:xfrm>
            <a:off x="1248589" y="1889336"/>
            <a:ext cx="1415162" cy="1848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7" tIns="34283" rIns="68567" bIns="34283"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1350" b="0"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讲演人：</a:t>
            </a:r>
            <a:r>
              <a:rPr lang="en-US" altLang="zh-CN" sz="1350" b="0"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XXX</a:t>
            </a:r>
            <a:endParaRPr lang="en-US" altLang="zh-CN" sz="1350" b="0"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圆角矩形 46"/>
          <p:cNvSpPr/>
          <p:nvPr/>
        </p:nvSpPr>
        <p:spPr>
          <a:xfrm>
            <a:off x="3874154" y="1778539"/>
            <a:ext cx="1685250" cy="399660"/>
          </a:xfrm>
          <a:prstGeom prst="roundRect">
            <a:avLst>
              <a:gd name="adj" fmla="val 50000"/>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68567" tIns="34283" rIns="68567" bIns="34283" rtlCol="0" anchor="ctr"/>
          <a:lstStyle/>
          <a:p>
            <a:pPr algn="ctr"/>
            <a:endParaRPr lang="zh-CN" altLang="en-US" sz="180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原创设计师QQ5858324           _16"/>
          <p:cNvSpPr txBox="1">
            <a:spLocks noChangeArrowheads="1"/>
          </p:cNvSpPr>
          <p:nvPr/>
        </p:nvSpPr>
        <p:spPr bwMode="auto">
          <a:xfrm>
            <a:off x="3717107" y="1848890"/>
            <a:ext cx="2034388" cy="2657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7" tIns="34283" rIns="68567" bIns="34283"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1350" b="0"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时间：</a:t>
            </a:r>
            <a:r>
              <a:rPr lang="en-US" altLang="zh-CN" sz="1350" b="0"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XX</a:t>
            </a:r>
            <a:r>
              <a:rPr lang="zh-CN" altLang="en-US" sz="1350" b="0"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年</a:t>
            </a:r>
            <a:r>
              <a:rPr lang="en-US" altLang="zh-CN" sz="1350" b="0"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XX</a:t>
            </a:r>
            <a:r>
              <a:rPr lang="zh-CN" altLang="en-US" sz="1350" b="0"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月</a:t>
            </a:r>
            <a:endParaRPr lang="zh-CN" altLang="zh-CN" sz="1350" b="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left)">
                                      <p:cBhvr>
                                        <p:cTn id="11" dur="500"/>
                                        <p:tgtEl>
                                          <p:spTgt spid="4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500"/>
                                        <p:tgtEl>
                                          <p:spTgt spid="2"/>
                                        </p:tgtEl>
                                      </p:cBhvr>
                                    </p:animEffect>
                                  </p:childTnLst>
                                </p:cTn>
                              </p:par>
                            </p:childTnLst>
                          </p:cTn>
                        </p:par>
                        <p:par>
                          <p:cTn id="16" fill="hold">
                            <p:stCondLst>
                              <p:cond delay="1500"/>
                            </p:stCondLst>
                            <p:childTnLst>
                              <p:par>
                                <p:cTn id="17" presetID="56" presetClass="entr" presetSubtype="0" fill="hold" grpId="0" nodeType="afterEffect">
                                  <p:stCondLst>
                                    <p:cond delay="0"/>
                                  </p:stCondLst>
                                  <p:iterate type="lt">
                                    <p:tmPct val="10000"/>
                                  </p:iterate>
                                  <p:childTnLst>
                                    <p:set>
                                      <p:cBhvr>
                                        <p:cTn id="18" dur="1" fill="hold">
                                          <p:stCondLst>
                                            <p:cond delay="0"/>
                                          </p:stCondLst>
                                        </p:cTn>
                                        <p:tgtEl>
                                          <p:spTgt spid="13"/>
                                        </p:tgtEl>
                                        <p:attrNameLst>
                                          <p:attrName>style.visibility</p:attrName>
                                        </p:attrNameLst>
                                      </p:cBhvr>
                                      <p:to>
                                        <p:strVal val="visible"/>
                                      </p:to>
                                    </p:set>
                                    <p:anim by="(-#ppt_w*2)" calcmode="lin" valueType="num">
                                      <p:cBhvr rctx="PPT">
                                        <p:cTn id="19" dur="250" autoRev="1" fill="hold">
                                          <p:stCondLst>
                                            <p:cond delay="0"/>
                                          </p:stCondLst>
                                        </p:cTn>
                                        <p:tgtEl>
                                          <p:spTgt spid="13"/>
                                        </p:tgtEl>
                                        <p:attrNameLst>
                                          <p:attrName>ppt_w</p:attrName>
                                        </p:attrNameLst>
                                      </p:cBhvr>
                                    </p:anim>
                                    <p:anim by="(#ppt_w*0.50)" calcmode="lin" valueType="num">
                                      <p:cBhvr>
                                        <p:cTn id="20" dur="250" decel="50000" autoRev="1" fill="hold">
                                          <p:stCondLst>
                                            <p:cond delay="0"/>
                                          </p:stCondLst>
                                        </p:cTn>
                                        <p:tgtEl>
                                          <p:spTgt spid="13"/>
                                        </p:tgtEl>
                                        <p:attrNameLst>
                                          <p:attrName>ppt_x</p:attrName>
                                        </p:attrNameLst>
                                      </p:cBhvr>
                                    </p:anim>
                                    <p:anim from="(-#ppt_h/2)" to="(#ppt_y)" calcmode="lin" valueType="num">
                                      <p:cBhvr>
                                        <p:cTn id="21" dur="500" fill="hold">
                                          <p:stCondLst>
                                            <p:cond delay="0"/>
                                          </p:stCondLst>
                                        </p:cTn>
                                        <p:tgtEl>
                                          <p:spTgt spid="13"/>
                                        </p:tgtEl>
                                        <p:attrNameLst>
                                          <p:attrName>ppt_y</p:attrName>
                                        </p:attrNameLst>
                                      </p:cBhvr>
                                    </p:anim>
                                    <p:animRot by="21600000">
                                      <p:cBhvr>
                                        <p:cTn id="22" dur="500" fill="hold">
                                          <p:stCondLst>
                                            <p:cond delay="0"/>
                                          </p:stCondLst>
                                        </p:cTn>
                                        <p:tgtEl>
                                          <p:spTgt spid="13"/>
                                        </p:tgtEl>
                                        <p:attrNameLst>
                                          <p:attrName>r</p:attrName>
                                        </p:attrNameLst>
                                      </p:cBhvr>
                                    </p:animRot>
                                  </p:childTnLst>
                                </p:cTn>
                              </p:par>
                            </p:childTnLst>
                          </p:cTn>
                        </p:par>
                        <p:par>
                          <p:cTn id="23" fill="hold">
                            <p:stCondLst>
                              <p:cond delay="2250"/>
                            </p:stCondLst>
                            <p:childTnLst>
                              <p:par>
                                <p:cTn id="24" presetID="22" presetClass="entr" presetSubtype="8" fill="hold" grpId="0" nodeType="afterEffect">
                                  <p:stCondLst>
                                    <p:cond delay="0"/>
                                  </p:stCondLst>
                                  <p:childTnLst>
                                    <p:set>
                                      <p:cBhvr>
                                        <p:cTn id="25" dur="1" fill="hold">
                                          <p:stCondLst>
                                            <p:cond delay="0"/>
                                          </p:stCondLst>
                                        </p:cTn>
                                        <p:tgtEl>
                                          <p:spTgt spid="42"/>
                                        </p:tgtEl>
                                        <p:attrNameLst>
                                          <p:attrName>style.visibility</p:attrName>
                                        </p:attrNameLst>
                                      </p:cBhvr>
                                      <p:to>
                                        <p:strVal val="visible"/>
                                      </p:to>
                                    </p:set>
                                    <p:animEffect transition="in" filter="wipe(left)">
                                      <p:cBhvr>
                                        <p:cTn id="26" dur="500"/>
                                        <p:tgtEl>
                                          <p:spTgt spid="42"/>
                                        </p:tgtEl>
                                      </p:cBhvr>
                                    </p:animEffect>
                                  </p:childTnLst>
                                </p:cTn>
                              </p:par>
                            </p:childTnLst>
                          </p:cTn>
                        </p:par>
                        <p:par>
                          <p:cTn id="27" fill="hold">
                            <p:stCondLst>
                              <p:cond delay="2750"/>
                            </p:stCondLst>
                            <p:childTnLst>
                              <p:par>
                                <p:cTn id="28" presetID="22" presetClass="entr" presetSubtype="8" fill="hold" grpId="0" nodeType="after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wipe(left)">
                                      <p:cBhvr>
                                        <p:cTn id="30" dur="500"/>
                                        <p:tgtEl>
                                          <p:spTgt spid="43"/>
                                        </p:tgtEl>
                                      </p:cBhvr>
                                    </p:animEffect>
                                  </p:childTnLst>
                                </p:cTn>
                              </p:par>
                            </p:childTnLst>
                          </p:cTn>
                        </p:par>
                        <p:par>
                          <p:cTn id="31" fill="hold">
                            <p:stCondLst>
                              <p:cond delay="3250"/>
                            </p:stCondLst>
                            <p:childTnLst>
                              <p:par>
                                <p:cTn id="32" presetID="22" presetClass="entr" presetSubtype="8" fill="hold" grpId="0" nodeType="afterEffect">
                                  <p:stCondLst>
                                    <p:cond delay="0"/>
                                  </p:stCondLst>
                                  <p:childTnLst>
                                    <p:set>
                                      <p:cBhvr>
                                        <p:cTn id="33" dur="1" fill="hold">
                                          <p:stCondLst>
                                            <p:cond delay="0"/>
                                          </p:stCondLst>
                                        </p:cTn>
                                        <p:tgtEl>
                                          <p:spTgt spid="47"/>
                                        </p:tgtEl>
                                        <p:attrNameLst>
                                          <p:attrName>style.visibility</p:attrName>
                                        </p:attrNameLst>
                                      </p:cBhvr>
                                      <p:to>
                                        <p:strVal val="visible"/>
                                      </p:to>
                                    </p:set>
                                    <p:animEffect transition="in" filter="wipe(left)">
                                      <p:cBhvr>
                                        <p:cTn id="34" dur="500"/>
                                        <p:tgtEl>
                                          <p:spTgt spid="47"/>
                                        </p:tgtEl>
                                      </p:cBhvr>
                                    </p:animEffect>
                                  </p:childTnLst>
                                </p:cTn>
                              </p:par>
                            </p:childTnLst>
                          </p:cTn>
                        </p:par>
                        <p:par>
                          <p:cTn id="35" fill="hold">
                            <p:stCondLst>
                              <p:cond delay="3750"/>
                            </p:stCondLst>
                            <p:childTnLst>
                              <p:par>
                                <p:cTn id="36" presetID="22" presetClass="entr" presetSubtype="8" fill="hold" grpId="0" nodeType="afterEffect">
                                  <p:stCondLst>
                                    <p:cond delay="0"/>
                                  </p:stCondLst>
                                  <p:childTnLst>
                                    <p:set>
                                      <p:cBhvr>
                                        <p:cTn id="37" dur="1" fill="hold">
                                          <p:stCondLst>
                                            <p:cond delay="0"/>
                                          </p:stCondLst>
                                        </p:cTn>
                                        <p:tgtEl>
                                          <p:spTgt spid="48"/>
                                        </p:tgtEl>
                                        <p:attrNameLst>
                                          <p:attrName>style.visibility</p:attrName>
                                        </p:attrNameLst>
                                      </p:cBhvr>
                                      <p:to>
                                        <p:strVal val="visible"/>
                                      </p:to>
                                    </p:set>
                                    <p:animEffect transition="in" filter="wipe(left)">
                                      <p:cBhvr>
                                        <p:cTn id="38"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3" grpId="0"/>
      <p:bldP spid="41" grpId="0"/>
      <p:bldP spid="42" grpId="0" animBg="1"/>
      <p:bldP spid="43" grpId="0"/>
      <p:bldP spid="47" grpId="0" animBg="1"/>
      <p:bldP spid="48" grpId="0"/>
    </p:bldLst>
  </p:timing>
</p:sld>
</file>

<file path=ppt/tags/tag1.xml><?xml version="1.0" encoding="utf-8"?>
<p:tagLst xmlns:p="http://schemas.openxmlformats.org/presentationml/2006/main">
  <p:tag name="MH" val="20160830110855"/>
  <p:tag name="MH_LIBRARY" val="CONTENTS"/>
  <p:tag name="MH_TYPE" val="ENTRY"/>
  <p:tag name="ID" val="545820"/>
  <p:tag name="MH_ORDER" val="1"/>
</p:tagLst>
</file>

<file path=ppt/tags/tag2.xml><?xml version="1.0" encoding="utf-8"?>
<p:tagLst xmlns:p="http://schemas.openxmlformats.org/presentationml/2006/main">
  <p:tag name="MH" val="20160830110855"/>
  <p:tag name="MH_LIBRARY" val="CONTENTS"/>
  <p:tag name="MH_TYPE" val="NUMBER"/>
  <p:tag name="ID" val="545820"/>
  <p:tag name="MH_ORDER" val="1"/>
</p:tagLst>
</file>

<file path=ppt/tags/tag3.xml><?xml version="1.0" encoding="utf-8"?>
<p:tagLst xmlns:p="http://schemas.openxmlformats.org/presentationml/2006/main">
  <p:tag name="MH" val="20160830110855"/>
  <p:tag name="MH_LIBRARY" val="CONTENTS"/>
  <p:tag name="MH_TYPE" val="ENTRY"/>
  <p:tag name="ID" val="545820"/>
  <p:tag name="MH_ORDER" val="2"/>
</p:tagLst>
</file>

<file path=ppt/tags/tag4.xml><?xml version="1.0" encoding="utf-8"?>
<p:tagLst xmlns:p="http://schemas.openxmlformats.org/presentationml/2006/main">
  <p:tag name="MH" val="20160830110855"/>
  <p:tag name="MH_LIBRARY" val="CONTENTS"/>
  <p:tag name="MH_TYPE" val="NUMBER"/>
  <p:tag name="ID" val="545820"/>
  <p:tag name="MH_ORDER" val="2"/>
</p:tagLst>
</file>

<file path=ppt/tags/tag5.xml><?xml version="1.0" encoding="utf-8"?>
<p:tagLst xmlns:p="http://schemas.openxmlformats.org/presentationml/2006/main">
  <p:tag name="MH" val="20160830110855"/>
  <p:tag name="MH_LIBRARY" val="CONTENTS"/>
  <p:tag name="MH_TYPE" val="ENTRY"/>
  <p:tag name="ID" val="545820"/>
  <p:tag name="MH_ORDER" val="3"/>
</p:tagLst>
</file>

<file path=ppt/tags/tag6.xml><?xml version="1.0" encoding="utf-8"?>
<p:tagLst xmlns:p="http://schemas.openxmlformats.org/presentationml/2006/main">
  <p:tag name="MH" val="20160830110855"/>
  <p:tag name="MH_LIBRARY" val="CONTENTS"/>
  <p:tag name="MH_TYPE" val="NUMBER"/>
  <p:tag name="ID" val="545820"/>
  <p:tag name="MH_ORDER" val="3"/>
</p:tagLst>
</file>

<file path=ppt/tags/tag7.xml><?xml version="1.0" encoding="utf-8"?>
<p:tagLst xmlns:p="http://schemas.openxmlformats.org/presentationml/2006/main">
  <p:tag name="MH" val="20160830110855"/>
  <p:tag name="MH_LIBRARY" val="CONTENTS"/>
  <p:tag name="MH_TYPE" val="ENTRY"/>
  <p:tag name="ID" val="545820"/>
  <p:tag name="MH_ORDER" val="4"/>
</p:tagLst>
</file>

<file path=ppt/tags/tag8.xml><?xml version="1.0" encoding="utf-8"?>
<p:tagLst xmlns:p="http://schemas.openxmlformats.org/presentationml/2006/main">
  <p:tag name="MH" val="20160830110855"/>
  <p:tag name="MH_LIBRARY" val="CONTENTS"/>
  <p:tag name="MH_TYPE" val="NUMBER"/>
  <p:tag name="ID" val="545820"/>
  <p:tag name="MH_ORDER" val="4"/>
</p:tagLst>
</file>

<file path=ppt/tags/tag9.xml><?xml version="1.0" encoding="utf-8"?>
<p:tagLst xmlns:p="http://schemas.openxmlformats.org/presentationml/2006/main">
  <p:tag name="MH" val="20160830110146"/>
  <p:tag name="MH_LIBRARY" val="CONTENTS"/>
  <p:tag name="MH_TYPE" val="OTHERS"/>
  <p:tag name="ID" val="553512"/>
</p:tagLst>
</file>

<file path=ppt/tags/tag10.xml><?xml version="1.0" encoding="utf-8"?>
<p:tagLst xmlns:p="http://schemas.openxmlformats.org/presentationml/2006/main">
  <p:tag name="MH" val="20160830110146"/>
  <p:tag name="MH_LIBRARY" val="CONTENTS"/>
  <p:tag name="MH_TYPE" val="OTHERS"/>
  <p:tag name="ID" val="553512"/>
</p:tagLst>
</file>

<file path=ppt/tags/tag11.xml><?xml version="1.0" encoding="utf-8"?>
<p:tagLst xmlns:p="http://schemas.openxmlformats.org/presentationml/2006/main">
  <p:tag name="MH" val="20160830110855"/>
  <p:tag name="MH_LIBRARY" val="CONTENTS"/>
  <p:tag name="MH_TYPE" val="ENTRY"/>
  <p:tag name="ID" val="545820"/>
  <p:tag name="MH_ORDER" val="4"/>
</p:tagLst>
</file>

<file path=ppt/tags/tag12.xml><?xml version="1.0" encoding="utf-8"?>
<p:tagLst xmlns:p="http://schemas.openxmlformats.org/presentationml/2006/main">
  <p:tag name="MH" val="20160830110855"/>
  <p:tag name="MH_LIBRARY" val="CONTENTS"/>
  <p:tag name="MH_TYPE" val="NUMBER"/>
  <p:tag name="ID" val="545820"/>
  <p:tag name="MH_ORDER" val="4"/>
</p:tagLst>
</file>

<file path=ppt/tags/tag13.xml><?xml version="1.0" encoding="utf-8"?>
<p:tagLst xmlns:p="http://schemas.openxmlformats.org/presentationml/2006/main">
  <p:tag name="MH" val="20160830110855"/>
  <p:tag name="MH_LIBRARY" val="CONTENTS"/>
  <p:tag name="MH_AUTOCOLOR" val="TRUE"/>
  <p:tag name="MH_TYPE" val="CONTENTS"/>
  <p:tag name="ID" val="545820"/>
</p:tagLst>
</file>

<file path=ppt/tags/tag14.xml><?xml version="1.0" encoding="utf-8"?>
<p:tagLst xmlns:p="http://schemas.openxmlformats.org/presentationml/2006/main">
  <p:tag name="MH" val="20161022204741"/>
  <p:tag name="MH_LIBRARY" val="GRAPHIC"/>
  <p:tag name="MH_ORDER" val="Rectangle 1"/>
</p:tagLst>
</file>

<file path=ppt/tags/tag15.xml><?xml version="1.0" encoding="utf-8"?>
<p:tagLst xmlns:p="http://schemas.openxmlformats.org/presentationml/2006/main">
  <p:tag name="MH" val="20161022204741"/>
  <p:tag name="MH_LIBRARY" val="GRAPHIC"/>
  <p:tag name="MH_ORDER" val="Freeform 6"/>
</p:tagLst>
</file>

<file path=ppt/tags/tag16.xml><?xml version="1.0" encoding="utf-8"?>
<p:tagLst xmlns:p="http://schemas.openxmlformats.org/presentationml/2006/main">
  <p:tag name="MH" val="20160830110146"/>
  <p:tag name="MH_LIBRARY" val="CONTENTS"/>
  <p:tag name="MH_TYPE" val="ENTRY"/>
  <p:tag name="ID" val="553512"/>
  <p:tag name="MH_ORDER" val="1"/>
</p:tagLst>
</file>

<file path=ppt/tags/tag17.xml><?xml version="1.0" encoding="utf-8"?>
<p:tagLst xmlns:p="http://schemas.openxmlformats.org/presentationml/2006/main">
  <p:tag name="MH" val="20161022204741"/>
  <p:tag name="MH_LIBRARY" val="GRAPHIC"/>
</p:tagLst>
</file>

<file path=ppt/tags/tag18.xml><?xml version="1.0" encoding="utf-8"?>
<p:tagLst xmlns:p="http://schemas.openxmlformats.org/presentationml/2006/main">
  <p:tag name="MH" val="20160830110547"/>
  <p:tag name="MH_LIBRARY" val="CONTENTS"/>
  <p:tag name="MH_TYPE" val="OTHERS"/>
  <p:tag name="ID" val="545840"/>
</p:tagLst>
</file>

<file path=ppt/tags/tag19.xml><?xml version="1.0" encoding="utf-8"?>
<p:tagLst xmlns:p="http://schemas.openxmlformats.org/presentationml/2006/main">
  <p:tag name="MH" val="20160830110547"/>
  <p:tag name="MH_LIBRARY" val="CONTENTS"/>
  <p:tag name="MH_TYPE" val="OTHERS"/>
  <p:tag name="ID" val="545840"/>
</p:tagLst>
</file>

<file path=ppt/tags/tag20.xml><?xml version="1.0" encoding="utf-8"?>
<p:tagLst xmlns:p="http://schemas.openxmlformats.org/presentationml/2006/main">
  <p:tag name="MH" val="20160830110547"/>
  <p:tag name="MH_LIBRARY" val="CONTENTS"/>
  <p:tag name="MH_TYPE" val="OTHERS"/>
  <p:tag name="ID" val="545840"/>
</p:tagLst>
</file>

<file path=ppt/tags/tag21.xml><?xml version="1.0" encoding="utf-8"?>
<p:tagLst xmlns:p="http://schemas.openxmlformats.org/presentationml/2006/main">
  <p:tag name="MH" val="20160830110547"/>
  <p:tag name="MH_LIBRARY" val="CONTENTS"/>
  <p:tag name="MH_TYPE" val="OTHERS"/>
  <p:tag name="ID" val="545840"/>
</p:tagLst>
</file>

<file path=ppt/tags/tag22.xml><?xml version="1.0" encoding="utf-8"?>
<p:tagLst xmlns:p="http://schemas.openxmlformats.org/presentationml/2006/main">
  <p:tag name="MH" val="20160830110547"/>
  <p:tag name="MH_LIBRARY" val="CONTENTS"/>
  <p:tag name="MH_TYPE" val="OTHERS"/>
  <p:tag name="ID" val="545840"/>
</p:tagLst>
</file>

<file path=ppt/tags/tag23.xml><?xml version="1.0" encoding="utf-8"?>
<p:tagLst xmlns:p="http://schemas.openxmlformats.org/presentationml/2006/main">
  <p:tag name="MH" val="20160830110547"/>
  <p:tag name="MH_LIBRARY" val="CONTENTS"/>
  <p:tag name="MH_TYPE" val="OTHERS"/>
  <p:tag name="ID" val="545840"/>
</p:tagLst>
</file>

<file path=ppt/tags/tag24.xml><?xml version="1.0" encoding="utf-8"?>
<p:tagLst xmlns:p="http://schemas.openxmlformats.org/presentationml/2006/main">
  <p:tag name="MH" val="20160830110547"/>
  <p:tag name="MH_LIBRARY" val="CONTENTS"/>
  <p:tag name="MH_TYPE" val="OTHERS"/>
  <p:tag name="ID" val="545840"/>
</p:tagLst>
</file>

<file path=ppt/tags/tag25.xml><?xml version="1.0" encoding="utf-8"?>
<p:tagLst xmlns:p="http://schemas.openxmlformats.org/presentationml/2006/main">
  <p:tag name="MH" val="20160830110547"/>
  <p:tag name="MH_LIBRARY" val="CONTENTS"/>
  <p:tag name="MH_TYPE" val="OTHERS"/>
  <p:tag name="ID" val="545840"/>
</p:tagLst>
</file>

<file path=ppt/tags/tag26.xml><?xml version="1.0" encoding="utf-8"?>
<p:tagLst xmlns:p="http://schemas.openxmlformats.org/presentationml/2006/main">
  <p:tag name="MH" val="20161022204741"/>
  <p:tag name="MH_LIBRARY" val="GRAPHIC"/>
  <p:tag name="MH_ORDER" val="Rectangle 1"/>
</p:tagLst>
</file>

<file path=ppt/tags/tag27.xml><?xml version="1.0" encoding="utf-8"?>
<p:tagLst xmlns:p="http://schemas.openxmlformats.org/presentationml/2006/main">
  <p:tag name="MH" val="20161022204741"/>
  <p:tag name="MH_LIBRARY" val="GRAPHIC"/>
  <p:tag name="MH_ORDER" val="Freeform 6"/>
</p:tagLst>
</file>

<file path=ppt/tags/tag28.xml><?xml version="1.0" encoding="utf-8"?>
<p:tagLst xmlns:p="http://schemas.openxmlformats.org/presentationml/2006/main">
  <p:tag name="MH" val="20160830110146"/>
  <p:tag name="MH_LIBRARY" val="CONTENTS"/>
  <p:tag name="MH_TYPE" val="ENTRY"/>
  <p:tag name="ID" val="553512"/>
  <p:tag name="MH_ORDER" val="1"/>
</p:tagLst>
</file>

<file path=ppt/tags/tag29.xml><?xml version="1.0" encoding="utf-8"?>
<p:tagLst xmlns:p="http://schemas.openxmlformats.org/presentationml/2006/main">
  <p:tag name="MH" val="20161022204741"/>
  <p:tag name="MH_LIBRARY" val="GRAPHIC"/>
</p:tagLst>
</file>

<file path=ppt/tags/tag30.xml><?xml version="1.0" encoding="utf-8"?>
<p:tagLst xmlns:p="http://schemas.openxmlformats.org/presentationml/2006/main">
  <p:tag name="MH" val="20160830110547"/>
  <p:tag name="MH_LIBRARY" val="CONTENTS"/>
  <p:tag name="MH_TYPE" val="OTHERS"/>
  <p:tag name="ID" val="545840"/>
</p:tagLst>
</file>

<file path=ppt/tags/tag31.xml><?xml version="1.0" encoding="utf-8"?>
<p:tagLst xmlns:p="http://schemas.openxmlformats.org/presentationml/2006/main">
  <p:tag name="MH" val="20160830110547"/>
  <p:tag name="MH_LIBRARY" val="CONTENTS"/>
  <p:tag name="MH_TYPE" val="OTHERS"/>
  <p:tag name="ID" val="545840"/>
</p:tagLst>
</file>

<file path=ppt/tags/tag32.xml><?xml version="1.0" encoding="utf-8"?>
<p:tagLst xmlns:p="http://schemas.openxmlformats.org/presentationml/2006/main">
  <p:tag name="MH" val="20160830110547"/>
  <p:tag name="MH_LIBRARY" val="CONTENTS"/>
  <p:tag name="MH_TYPE" val="OTHERS"/>
  <p:tag name="ID" val="545840"/>
</p:tagLst>
</file>

<file path=ppt/tags/tag33.xml><?xml version="1.0" encoding="utf-8"?>
<p:tagLst xmlns:p="http://schemas.openxmlformats.org/presentationml/2006/main">
  <p:tag name="MH" val="20160830110547"/>
  <p:tag name="MH_LIBRARY" val="CONTENTS"/>
  <p:tag name="MH_TYPE" val="OTHERS"/>
  <p:tag name="ID" val="545840"/>
</p:tagLst>
</file>

<file path=ppt/tags/tag34.xml><?xml version="1.0" encoding="utf-8"?>
<p:tagLst xmlns:p="http://schemas.openxmlformats.org/presentationml/2006/main">
  <p:tag name="MH" val="20160830110547"/>
  <p:tag name="MH_LIBRARY" val="CONTENTS"/>
  <p:tag name="MH_TYPE" val="OTHERS"/>
  <p:tag name="ID" val="545840"/>
</p:tagLst>
</file>

<file path=ppt/tags/tag35.xml><?xml version="1.0" encoding="utf-8"?>
<p:tagLst xmlns:p="http://schemas.openxmlformats.org/presentationml/2006/main">
  <p:tag name="MH" val="20160830110547"/>
  <p:tag name="MH_LIBRARY" val="CONTENTS"/>
  <p:tag name="MH_TYPE" val="OTHERS"/>
  <p:tag name="ID" val="545840"/>
</p:tagLst>
</file>

<file path=ppt/tags/tag36.xml><?xml version="1.0" encoding="utf-8"?>
<p:tagLst xmlns:p="http://schemas.openxmlformats.org/presentationml/2006/main">
  <p:tag name="MH" val="20160830110547"/>
  <p:tag name="MH_LIBRARY" val="CONTENTS"/>
  <p:tag name="MH_TYPE" val="OTHERS"/>
  <p:tag name="ID" val="545840"/>
</p:tagLst>
</file>

<file path=ppt/tags/tag37.xml><?xml version="1.0" encoding="utf-8"?>
<p:tagLst xmlns:p="http://schemas.openxmlformats.org/presentationml/2006/main">
  <p:tag name="MH" val="20160830110547"/>
  <p:tag name="MH_LIBRARY" val="CONTENTS"/>
  <p:tag name="MH_TYPE" val="OTHERS"/>
  <p:tag name="ID" val="545840"/>
</p:tagLst>
</file>

<file path=ppt/tags/tag38.xml><?xml version="1.0" encoding="utf-8"?>
<p:tagLst xmlns:p="http://schemas.openxmlformats.org/presentationml/2006/main">
  <p:tag name="MH" val="20161022204741"/>
  <p:tag name="MH_LIBRARY" val="GRAPHIC"/>
  <p:tag name="MH_ORDER" val="Rectangle 1"/>
</p:tagLst>
</file>

<file path=ppt/tags/tag39.xml><?xml version="1.0" encoding="utf-8"?>
<p:tagLst xmlns:p="http://schemas.openxmlformats.org/presentationml/2006/main">
  <p:tag name="MH" val="20161022204741"/>
  <p:tag name="MH_LIBRARY" val="GRAPHIC"/>
  <p:tag name="MH_ORDER" val="Freeform 6"/>
</p:tagLst>
</file>

<file path=ppt/tags/tag40.xml><?xml version="1.0" encoding="utf-8"?>
<p:tagLst xmlns:p="http://schemas.openxmlformats.org/presentationml/2006/main">
  <p:tag name="MH" val="20160830110146"/>
  <p:tag name="MH_LIBRARY" val="CONTENTS"/>
  <p:tag name="MH_TYPE" val="ENTRY"/>
  <p:tag name="ID" val="553512"/>
  <p:tag name="MH_ORDER" val="1"/>
</p:tagLst>
</file>

<file path=ppt/tags/tag41.xml><?xml version="1.0" encoding="utf-8"?>
<p:tagLst xmlns:p="http://schemas.openxmlformats.org/presentationml/2006/main">
  <p:tag name="MH" val="20161022204741"/>
  <p:tag name="MH_LIBRARY" val="GRAPHIC"/>
</p:tagLst>
</file>

<file path=ppt/tags/tag42.xml><?xml version="1.0" encoding="utf-8"?>
<p:tagLst xmlns:p="http://schemas.openxmlformats.org/presentationml/2006/main">
  <p:tag name="MH" val="20160830110547"/>
  <p:tag name="MH_LIBRARY" val="CONTENTS"/>
  <p:tag name="MH_TYPE" val="OTHERS"/>
  <p:tag name="ID" val="545840"/>
</p:tagLst>
</file>

<file path=ppt/tags/tag43.xml><?xml version="1.0" encoding="utf-8"?>
<p:tagLst xmlns:p="http://schemas.openxmlformats.org/presentationml/2006/main">
  <p:tag name="MH" val="20160830110547"/>
  <p:tag name="MH_LIBRARY" val="CONTENTS"/>
  <p:tag name="MH_TYPE" val="OTHERS"/>
  <p:tag name="ID" val="545840"/>
</p:tagLst>
</file>

<file path=ppt/tags/tag44.xml><?xml version="1.0" encoding="utf-8"?>
<p:tagLst xmlns:p="http://schemas.openxmlformats.org/presentationml/2006/main">
  <p:tag name="MH" val="20170403212456"/>
  <p:tag name="MH_LIBRARY" val="GRAPHIC"/>
  <p:tag name="MH_TYPE" val="SubTitle"/>
  <p:tag name="MH_ORDER" val="4"/>
</p:tagLst>
</file>

<file path=ppt/tags/tag45.xml><?xml version="1.0" encoding="utf-8"?>
<p:tagLst xmlns:p="http://schemas.openxmlformats.org/presentationml/2006/main">
  <p:tag name="MH" val="20170403212456"/>
  <p:tag name="MH_LIBRARY" val="GRAPHIC"/>
  <p:tag name="MH_TYPE" val="Other"/>
  <p:tag name="MH_ORDER" val="1"/>
</p:tagLst>
</file>

<file path=ppt/tags/tag46.xml><?xml version="1.0" encoding="utf-8"?>
<p:tagLst xmlns:p="http://schemas.openxmlformats.org/presentationml/2006/main">
  <p:tag name="MH" val="20170403212456"/>
  <p:tag name="MH_LIBRARY" val="GRAPHIC"/>
  <p:tag name="MH_TYPE" val="Other"/>
  <p:tag name="MH_ORDER" val="2"/>
</p:tagLst>
</file>

<file path=ppt/tags/tag47.xml><?xml version="1.0" encoding="utf-8"?>
<p:tagLst xmlns:p="http://schemas.openxmlformats.org/presentationml/2006/main">
  <p:tag name="MH" val="20170403212456"/>
  <p:tag name="MH_LIBRARY" val="GRAPHIC"/>
  <p:tag name="MH_TYPE" val="Other"/>
  <p:tag name="MH_ORDER" val="3"/>
</p:tagLst>
</file>

<file path=ppt/tags/tag48.xml><?xml version="1.0" encoding="utf-8"?>
<p:tagLst xmlns:p="http://schemas.openxmlformats.org/presentationml/2006/main">
  <p:tag name="MH" val="20170403212456"/>
  <p:tag name="MH_LIBRARY" val="GRAPHIC"/>
  <p:tag name="MH_TYPE" val="Other"/>
  <p:tag name="MH_ORDER" val="4"/>
</p:tagLst>
</file>

<file path=ppt/tags/tag49.xml><?xml version="1.0" encoding="utf-8"?>
<p:tagLst xmlns:p="http://schemas.openxmlformats.org/presentationml/2006/main">
  <p:tag name="MH" val="20170403212456"/>
  <p:tag name="MH_LIBRARY" val="GRAPHIC"/>
  <p:tag name="MH_TYPE" val="SubTitle"/>
  <p:tag name="MH_ORDER" val="1"/>
</p:tagLst>
</file>

<file path=ppt/tags/tag50.xml><?xml version="1.0" encoding="utf-8"?>
<p:tagLst xmlns:p="http://schemas.openxmlformats.org/presentationml/2006/main">
  <p:tag name="MH" val="20170403212456"/>
  <p:tag name="MH_LIBRARY" val="GRAPHIC"/>
  <p:tag name="MH_TYPE" val="SubTitle"/>
  <p:tag name="MH_ORDER" val="2"/>
</p:tagLst>
</file>

<file path=ppt/tags/tag51.xml><?xml version="1.0" encoding="utf-8"?>
<p:tagLst xmlns:p="http://schemas.openxmlformats.org/presentationml/2006/main">
  <p:tag name="MH" val="20170403212456"/>
  <p:tag name="MH_LIBRARY" val="GRAPHIC"/>
  <p:tag name="MH_TYPE" val="SubTitle"/>
  <p:tag name="MH_ORDER" val="3"/>
</p:tagLst>
</file>

<file path=ppt/tags/tag52.xml><?xml version="1.0" encoding="utf-8"?>
<p:tagLst xmlns:p="http://schemas.openxmlformats.org/presentationml/2006/main">
  <p:tag name="MH" val="20170403212456"/>
  <p:tag name="MH_LIBRARY" val="GRAPHIC"/>
  <p:tag name="MH_TYPE" val="Other"/>
  <p:tag name="MH_ORDER" val="5"/>
</p:tagLst>
</file>

<file path=ppt/tags/tag53.xml><?xml version="1.0" encoding="utf-8"?>
<p:tagLst xmlns:p="http://schemas.openxmlformats.org/presentationml/2006/main">
  <p:tag name="MH" val="20170403212456"/>
  <p:tag name="MH_LIBRARY" val="GRAPHIC"/>
  <p:tag name="MH_TYPE" val="Title"/>
  <p:tag name="MH_ORDER" val="1"/>
</p:tagLst>
</file>

<file path=ppt/tags/tag54.xml><?xml version="1.0" encoding="utf-8"?>
<p:tagLst xmlns:p="http://schemas.openxmlformats.org/presentationml/2006/main">
  <p:tag name="MH" val="20160830110547"/>
  <p:tag name="MH_LIBRARY" val="CONTENTS"/>
  <p:tag name="MH_TYPE" val="OTHERS"/>
  <p:tag name="ID" val="545840"/>
</p:tagLst>
</file>

<file path=ppt/tags/tag55.xml><?xml version="1.0" encoding="utf-8"?>
<p:tagLst xmlns:p="http://schemas.openxmlformats.org/presentationml/2006/main">
  <p:tag name="MH" val="20160830110547"/>
  <p:tag name="MH_LIBRARY" val="CONTENTS"/>
  <p:tag name="MH_TYPE" val="OTHERS"/>
  <p:tag name="ID" val="545840"/>
</p:tagLst>
</file>

<file path=ppt/tags/tag56.xml><?xml version="1.0" encoding="utf-8"?>
<p:tagLst xmlns:p="http://schemas.openxmlformats.org/presentationml/2006/main">
  <p:tag name="MH" val="20160830110547"/>
  <p:tag name="MH_LIBRARY" val="CONTENTS"/>
  <p:tag name="MH_TYPE" val="OTHERS"/>
  <p:tag name="ID" val="545840"/>
</p:tagLst>
</file>

<file path=ppt/tags/tag57.xml><?xml version="1.0" encoding="utf-8"?>
<p:tagLst xmlns:p="http://schemas.openxmlformats.org/presentationml/2006/main">
  <p:tag name="MH" val="20160830110547"/>
  <p:tag name="MH_LIBRARY" val="CONTENTS"/>
  <p:tag name="MH_TYPE" val="OTHERS"/>
  <p:tag name="ID" val="545840"/>
</p:tagLst>
</file>

<file path=ppt/tags/tag58.xml><?xml version="1.0" encoding="utf-8"?>
<p:tagLst xmlns:p="http://schemas.openxmlformats.org/presentationml/2006/main">
  <p:tag name="MH" val="20160830110547"/>
  <p:tag name="MH_LIBRARY" val="CONTENTS"/>
  <p:tag name="MH_TYPE" val="OTHERS"/>
  <p:tag name="ID" val="545840"/>
</p:tagLst>
</file>

<file path=ppt/tags/tag59.xml><?xml version="1.0" encoding="utf-8"?>
<p:tagLst xmlns:p="http://schemas.openxmlformats.org/presentationml/2006/main">
  <p:tag name="MH" val="20160830110547"/>
  <p:tag name="MH_LIBRARY" val="CONTENTS"/>
  <p:tag name="MH_TYPE" val="OTHERS"/>
  <p:tag name="ID" val="545840"/>
</p:tagLst>
</file>

<file path=ppt/tags/tag60.xml><?xml version="1.0" encoding="utf-8"?>
<p:tagLst xmlns:p="http://schemas.openxmlformats.org/presentationml/2006/main">
  <p:tag name="MH" val="20160830110547"/>
  <p:tag name="MH_LIBRARY" val="CONTENTS"/>
  <p:tag name="MH_TYPE" val="OTHERS"/>
  <p:tag name="ID" val="545840"/>
</p:tagLst>
</file>

<file path=ppt/tags/tag61.xml><?xml version="1.0" encoding="utf-8"?>
<p:tagLst xmlns:p="http://schemas.openxmlformats.org/presentationml/2006/main">
  <p:tag name="MH" val="20160830110547"/>
  <p:tag name="MH_LIBRARY" val="CONTENTS"/>
  <p:tag name="MH_TYPE" val="OTHERS"/>
  <p:tag name="ID" val="545840"/>
</p:tagLst>
</file>

<file path=ppt/tags/tag62.xml><?xml version="1.0" encoding="utf-8"?>
<p:tagLst xmlns:p="http://schemas.openxmlformats.org/presentationml/2006/main">
  <p:tag name="MH" val="20161022204741"/>
  <p:tag name="MH_LIBRARY" val="GRAPHIC"/>
  <p:tag name="MH_ORDER" val="Rectangle 1"/>
</p:tagLst>
</file>

<file path=ppt/tags/tag63.xml><?xml version="1.0" encoding="utf-8"?>
<p:tagLst xmlns:p="http://schemas.openxmlformats.org/presentationml/2006/main">
  <p:tag name="MH" val="20161022204741"/>
  <p:tag name="MH_LIBRARY" val="GRAPHIC"/>
  <p:tag name="MH_ORDER" val="Freeform 6"/>
</p:tagLst>
</file>

<file path=ppt/tags/tag64.xml><?xml version="1.0" encoding="utf-8"?>
<p:tagLst xmlns:p="http://schemas.openxmlformats.org/presentationml/2006/main">
  <p:tag name="MH" val="20160830110146"/>
  <p:tag name="MH_LIBRARY" val="CONTENTS"/>
  <p:tag name="MH_TYPE" val="ENTRY"/>
  <p:tag name="ID" val="553512"/>
  <p:tag name="MH_ORDER" val="1"/>
</p:tagLst>
</file>

<file path=ppt/tags/tag65.xml><?xml version="1.0" encoding="utf-8"?>
<p:tagLst xmlns:p="http://schemas.openxmlformats.org/presentationml/2006/main">
  <p:tag name="MH" val="20161022204741"/>
  <p:tag name="MH_LIBRARY" val="GRAPHIC"/>
</p:tagLst>
</file>

<file path=ppt/tags/tag66.xml><?xml version="1.0" encoding="utf-8"?>
<p:tagLst xmlns:p="http://schemas.openxmlformats.org/presentationml/2006/main">
  <p:tag name="MH" val="20160830110547"/>
  <p:tag name="MH_LIBRARY" val="CONTENTS"/>
  <p:tag name="MH_TYPE" val="OTHERS"/>
  <p:tag name="ID" val="545840"/>
</p:tagLst>
</file>

<file path=ppt/tags/tag67.xml><?xml version="1.0" encoding="utf-8"?>
<p:tagLst xmlns:p="http://schemas.openxmlformats.org/presentationml/2006/main">
  <p:tag name="MH" val="20160830110547"/>
  <p:tag name="MH_LIBRARY" val="CONTENTS"/>
  <p:tag name="MH_TYPE" val="OTHERS"/>
  <p:tag name="ID" val="545840"/>
</p:tagLst>
</file>

<file path=ppt/tags/tag68.xml><?xml version="1.0" encoding="utf-8"?>
<p:tagLst xmlns:p="http://schemas.openxmlformats.org/presentationml/2006/main">
  <p:tag name="MH" val="20160830110547"/>
  <p:tag name="MH_LIBRARY" val="CONTENTS"/>
  <p:tag name="MH_TYPE" val="OTHERS"/>
  <p:tag name="ID" val="545840"/>
</p:tagLst>
</file>

<file path=ppt/tags/tag69.xml><?xml version="1.0" encoding="utf-8"?>
<p:tagLst xmlns:p="http://schemas.openxmlformats.org/presentationml/2006/main">
  <p:tag name="MH" val="20160830110547"/>
  <p:tag name="MH_LIBRARY" val="CONTENTS"/>
  <p:tag name="MH_TYPE" val="OTHERS"/>
  <p:tag name="ID" val="545840"/>
</p:tagLst>
</file>

<file path=ppt/tags/tag70.xml><?xml version="1.0" encoding="utf-8"?>
<p:tagLst xmlns:p="http://schemas.openxmlformats.org/presentationml/2006/main">
  <p:tag name="MH" val="20160830110547"/>
  <p:tag name="MH_LIBRARY" val="CONTENTS"/>
  <p:tag name="MH_TYPE" val="OTHERS"/>
  <p:tag name="ID" val="545840"/>
</p:tagLst>
</file>

<file path=ppt/tags/tag71.xml><?xml version="1.0" encoding="utf-8"?>
<p:tagLst xmlns:p="http://schemas.openxmlformats.org/presentationml/2006/main">
  <p:tag name="MH" val="20160830110547"/>
  <p:tag name="MH_LIBRARY" val="CONTENTS"/>
  <p:tag name="MH_TYPE" val="OTHERS"/>
  <p:tag name="ID" val="545840"/>
</p:tagLst>
</file>

<file path=ppt/tags/tag72.xml><?xml version="1.0" encoding="utf-8"?>
<p:tagLst xmlns:p="http://schemas.openxmlformats.org/presentationml/2006/main">
  <p:tag name="MH" val="20160830110547"/>
  <p:tag name="MH_LIBRARY" val="CONTENTS"/>
  <p:tag name="MH_TYPE" val="OTHERS"/>
  <p:tag name="ID" val="545840"/>
</p:tagLst>
</file>

<file path=ppt/tags/tag73.xml><?xml version="1.0" encoding="utf-8"?>
<p:tagLst xmlns:p="http://schemas.openxmlformats.org/presentationml/2006/main">
  <p:tag name="MH" val="20160830110547"/>
  <p:tag name="MH_LIBRARY" val="CONTENTS"/>
  <p:tag name="MH_TYPE" val="OTHERS"/>
  <p:tag name="ID" val="545840"/>
</p:tagLst>
</file>

<file path=ppt/tags/tag74.xml><?xml version="1.0" encoding="utf-8"?>
<p:tagLst xmlns:p="http://schemas.openxmlformats.org/presentationml/2006/main">
  <p:tag name="MH" val="20160830110547"/>
  <p:tag name="MH_LIBRARY" val="CONTENTS"/>
  <p:tag name="MH_TYPE" val="OTHERS"/>
  <p:tag name="ID" val="545840"/>
</p:tagLst>
</file>

<file path=ppt/tags/tag75.xml><?xml version="1.0" encoding="utf-8"?>
<p:tagLst xmlns:p="http://schemas.openxmlformats.org/presentationml/2006/main">
  <p:tag name="MH" val="20160830110547"/>
  <p:tag name="MH_LIBRARY" val="CONTENTS"/>
  <p:tag name="MH_TYPE" val="OTHERS"/>
  <p:tag name="ID" val="545840"/>
</p:tagLst>
</file>

<file path=ppt/tags/tag76.xml><?xml version="1.0" encoding="utf-8"?>
<p:tagLst xmlns:p="http://schemas.openxmlformats.org/presentationml/2006/main">
  <p:tag name="MH" val="20161022204741"/>
  <p:tag name="MH_LIBRARY" val="GRAPHIC"/>
  <p:tag name="MH_ORDER" val="Rectangle 1"/>
</p:tagLst>
</file>

<file path=ppt/tags/tag77.xml><?xml version="1.0" encoding="utf-8"?>
<p:tagLst xmlns:p="http://schemas.openxmlformats.org/presentationml/2006/main">
  <p:tag name="MH" val="20161022204741"/>
  <p:tag name="MH_LIBRARY" val="GRAPHIC"/>
  <p:tag name="MH_ORDER" val="Freeform 6"/>
</p:tagLst>
</file>

<file path=ppt/tags/tag78.xml><?xml version="1.0" encoding="utf-8"?>
<p:tagLst xmlns:p="http://schemas.openxmlformats.org/presentationml/2006/main">
  <p:tag name="MH" val="20160830110146"/>
  <p:tag name="MH_LIBRARY" val="CONTENTS"/>
  <p:tag name="MH_TYPE" val="ENTRY"/>
  <p:tag name="ID" val="553512"/>
  <p:tag name="MH_ORDER" val="1"/>
</p:tagLst>
</file>

<file path=ppt/tags/tag79.xml><?xml version="1.0" encoding="utf-8"?>
<p:tagLst xmlns:p="http://schemas.openxmlformats.org/presentationml/2006/main">
  <p:tag name="MH" val="20161022204741"/>
  <p:tag name="MH_LIBRARY" val="GRAPHIC"/>
</p:tagLst>
</file>

<file path=ppt/tags/tag80.xml><?xml version="1.0" encoding="utf-8"?>
<p:tagLst xmlns:p="http://schemas.openxmlformats.org/presentationml/2006/main">
  <p:tag name="MH" val="20160830110547"/>
  <p:tag name="MH_LIBRARY" val="CONTENTS"/>
  <p:tag name="MH_TYPE" val="OTHERS"/>
  <p:tag name="ID" val="545840"/>
</p:tagLst>
</file>

<file path=ppt/tags/tag81.xml><?xml version="1.0" encoding="utf-8"?>
<p:tagLst xmlns:p="http://schemas.openxmlformats.org/presentationml/2006/main">
  <p:tag name="MH" val="20160830110547"/>
  <p:tag name="MH_LIBRARY" val="CONTENTS"/>
  <p:tag name="MH_TYPE" val="OTHERS"/>
  <p:tag name="ID" val="545840"/>
</p:tagLst>
</file>

<file path=ppt/tags/tag82.xml><?xml version="1.0" encoding="utf-8"?>
<p:tagLst xmlns:p="http://schemas.openxmlformats.org/presentationml/2006/main">
  <p:tag name="MH" val="20160830110547"/>
  <p:tag name="MH_LIBRARY" val="CONTENTS"/>
  <p:tag name="MH_TYPE" val="OTHERS"/>
  <p:tag name="ID" val="545840"/>
</p:tagLst>
</file>

<file path=ppt/tags/tag83.xml><?xml version="1.0" encoding="utf-8"?>
<p:tagLst xmlns:p="http://schemas.openxmlformats.org/presentationml/2006/main">
  <p:tag name="MH" val="20160830110547"/>
  <p:tag name="MH_LIBRARY" val="CONTENTS"/>
  <p:tag name="MH_TYPE" val="OTHERS"/>
  <p:tag name="ID" val="545840"/>
</p:tagLst>
</file>

<file path=ppt/tags/tag84.xml><?xml version="1.0" encoding="utf-8"?>
<p:tagLst xmlns:p="http://schemas.openxmlformats.org/presentationml/2006/main">
  <p:tag name="MH" val="20160830110547"/>
  <p:tag name="MH_LIBRARY" val="CONTENTS"/>
  <p:tag name="MH_TYPE" val="OTHERS"/>
  <p:tag name="ID" val="545840"/>
</p:tagLst>
</file>

<file path=ppt/tags/tag85.xml><?xml version="1.0" encoding="utf-8"?>
<p:tagLst xmlns:p="http://schemas.openxmlformats.org/presentationml/2006/main">
  <p:tag name="MH" val="20160830110547"/>
  <p:tag name="MH_LIBRARY" val="CONTENTS"/>
  <p:tag name="MH_TYPE" val="OTHERS"/>
  <p:tag name="ID" val="545840"/>
</p:tagLst>
</file>

<file path=ppt/tags/tag86.xml><?xml version="1.0" encoding="utf-8"?>
<p:tagLst xmlns:p="http://schemas.openxmlformats.org/presentationml/2006/main">
  <p:tag name="MH" val="20160830110547"/>
  <p:tag name="MH_LIBRARY" val="CONTENTS"/>
  <p:tag name="MH_TYPE" val="OTHERS"/>
  <p:tag name="ID" val="545840"/>
</p:tagLst>
</file>

<file path=ppt/tags/tag87.xml><?xml version="1.0" encoding="utf-8"?>
<p:tagLst xmlns:p="http://schemas.openxmlformats.org/presentationml/2006/main">
  <p:tag name="MH" val="20160830110547"/>
  <p:tag name="MH_LIBRARY" val="CONTENTS"/>
  <p:tag name="MH_TYPE" val="OTHERS"/>
  <p:tag name="ID" val="545840"/>
</p:tagLst>
</file>

<file path=ppt/theme/theme1.xml><?xml version="1.0" encoding="utf-8"?>
<a:theme xmlns:a="http://schemas.openxmlformats.org/drawingml/2006/main" name="Office 主题">
  <a:themeElements>
    <a:clrScheme name="自定义 47">
      <a:dk1>
        <a:srgbClr val="000000"/>
      </a:dk1>
      <a:lt1>
        <a:srgbClr val="FFFFFF"/>
      </a:lt1>
      <a:dk2>
        <a:srgbClr val="44546A"/>
      </a:dk2>
      <a:lt2>
        <a:srgbClr val="E7E6E6"/>
      </a:lt2>
      <a:accent1>
        <a:srgbClr val="44546A"/>
      </a:accent1>
      <a:accent2>
        <a:srgbClr val="33D6FD"/>
      </a:accent2>
      <a:accent3>
        <a:srgbClr val="44546A"/>
      </a:accent3>
      <a:accent4>
        <a:srgbClr val="33D6FD"/>
      </a:accent4>
      <a:accent5>
        <a:srgbClr val="44546A"/>
      </a:accent5>
      <a:accent6>
        <a:srgbClr val="33D6FD"/>
      </a:accent6>
      <a:hlink>
        <a:srgbClr val="44546A"/>
      </a:hlink>
      <a:folHlink>
        <a:srgbClr val="33D6FD"/>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0</TotalTime>
  <Words>4367</Words>
  <Application>WPS 演示</Application>
  <PresentationFormat>全屏显示(16:9)</PresentationFormat>
  <Paragraphs>642</Paragraphs>
  <Slides>30</Slides>
  <Notes>8</Notes>
  <HiddenSlides>0</HiddenSlides>
  <MMClips>1</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30</vt:i4>
      </vt:variant>
    </vt:vector>
  </HeadingPairs>
  <TitlesOfParts>
    <vt:vector size="48" baseType="lpstr">
      <vt:lpstr>Arial</vt:lpstr>
      <vt:lpstr>宋体</vt:lpstr>
      <vt:lpstr>Wingdings</vt:lpstr>
      <vt:lpstr>微软雅黑</vt:lpstr>
      <vt:lpstr>Calibri</vt:lpstr>
      <vt:lpstr>仿宋_GB2312</vt:lpstr>
      <vt:lpstr>仿宋</vt:lpstr>
      <vt:lpstr>Arial</vt:lpstr>
      <vt:lpstr>Clear Sans</vt:lpstr>
      <vt:lpstr>NumberOnly</vt:lpstr>
      <vt:lpstr>Open Sans</vt:lpstr>
      <vt:lpstr>Arial Unicode MS</vt:lpstr>
      <vt:lpstr>Calibri Light</vt:lpstr>
      <vt:lpstr>Microsoft JhengHei</vt:lpstr>
      <vt:lpstr>PMingLiU</vt:lpstr>
      <vt:lpstr>华文黑体</vt:lpstr>
      <vt:lpstr>黑体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喵喵共享</dc:title>
  <dc:creator>公众号：喵喵共享</dc:creator>
  <cp:lastModifiedBy>拉普耶鲁</cp:lastModifiedBy>
  <cp:revision>7</cp:revision>
  <dcterms:created xsi:type="dcterms:W3CDTF">2016-12-27T02:08:00Z</dcterms:created>
  <dcterms:modified xsi:type="dcterms:W3CDTF">2020-08-01T06:21:13Z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2052-11.1.0.9739</vt:lpwstr>
  </property>
</Properties>
</file>