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81" r:id="rId4"/>
    <p:sldId id="282" r:id="rId5"/>
    <p:sldId id="259" r:id="rId6"/>
    <p:sldId id="260" r:id="rId7"/>
    <p:sldId id="261" r:id="rId8"/>
    <p:sldId id="262" r:id="rId9"/>
    <p:sldId id="263" r:id="rId10"/>
    <p:sldId id="283" r:id="rId11"/>
    <p:sldId id="264" r:id="rId12"/>
    <p:sldId id="265" r:id="rId13"/>
    <p:sldId id="266" r:id="rId14"/>
    <p:sldId id="267" r:id="rId15"/>
    <p:sldId id="268" r:id="rId16"/>
    <p:sldId id="284" r:id="rId17"/>
    <p:sldId id="269" r:id="rId18"/>
    <p:sldId id="270" r:id="rId19"/>
    <p:sldId id="271" r:id="rId20"/>
    <p:sldId id="272" r:id="rId21"/>
    <p:sldId id="285" r:id="rId22"/>
    <p:sldId id="273" r:id="rId23"/>
    <p:sldId id="274" r:id="rId24"/>
    <p:sldId id="275" r:id="rId25"/>
    <p:sldId id="276" r:id="rId26"/>
    <p:sldId id="277" r:id="rId27"/>
    <p:sldId id="279" r:id="rId28"/>
    <p:sldId id="280" r:id="rId29"/>
    <p:sldId id="309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F4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16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33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774A-017D-4093-A073-10BE6832294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7ED3-C648-46D0-9221-9CDAF0DFB4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774A-017D-4093-A073-10BE6832294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7ED3-C648-46D0-9221-9CDAF0DFB4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774A-017D-4093-A073-10BE6832294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7ED3-C648-46D0-9221-9CDAF0DFB4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774A-017D-4093-A073-10BE6832294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7ED3-C648-46D0-9221-9CDAF0DFB4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774A-017D-4093-A073-10BE6832294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7ED3-C648-46D0-9221-9CDAF0DFB4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774A-017D-4093-A073-10BE6832294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7ED3-C648-46D0-9221-9CDAF0DFB4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774A-017D-4093-A073-10BE6832294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7ED3-C648-46D0-9221-9CDAF0DFB4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774A-017D-4093-A073-10BE6832294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7ED3-C648-46D0-9221-9CDAF0DFB4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774A-017D-4093-A073-10BE6832294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7ED3-C648-46D0-9221-9CDAF0DFB4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774A-017D-4093-A073-10BE6832294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7ED3-C648-46D0-9221-9CDAF0DFB4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774A-017D-4093-A073-10BE6832294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7ED3-C648-46D0-9221-9CDAF0DFB4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2774A-017D-4093-A073-10BE6832294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07ED3-C648-46D0-9221-9CDAF0DFB40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microsoft.com/office/2007/relationships/hdphoto" Target="../media/hdphoto2.wdp"/><Relationship Id="rId3" Type="http://schemas.openxmlformats.org/officeDocument/2006/relationships/image" Target="../media/image11.png"/><Relationship Id="rId2" Type="http://schemas.microsoft.com/office/2007/relationships/hdphoto" Target="../media/hdphoto1.wdp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microsoft.com/office/2007/relationships/hdphoto" Target="../media/hdphoto3.wdp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microsoft.com/office/2007/relationships/hdphoto" Target="../media/hdphoto5.wdp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microsoft.com/office/2007/relationships/hdphoto" Target="../media/hdphoto6.wdp"/><Relationship Id="rId2" Type="http://schemas.openxmlformats.org/officeDocument/2006/relationships/image" Target="../media/image15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jpeg"/><Relationship Id="rId2" Type="http://schemas.openxmlformats.org/officeDocument/2006/relationships/image" Target="../media/image16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microsoft.com/office/2007/relationships/hdphoto" Target="../media/hdphoto7.wdp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microsoft.com/office/2007/relationships/hdphoto" Target="../media/hdphoto8.wdp"/><Relationship Id="rId1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3.png"/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.png"/><Relationship Id="rId3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8.png"/><Relationship Id="rId3" Type="http://schemas.openxmlformats.org/officeDocument/2006/relationships/image" Target="../media/image8.png"/><Relationship Id="rId2" Type="http://schemas.openxmlformats.org/officeDocument/2006/relationships/image" Target="../media/image27.png"/><Relationship Id="rId1" Type="http://schemas.openxmlformats.org/officeDocument/2006/relationships/image" Target="../media/image26.emf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8.png"/><Relationship Id="rId1" Type="http://schemas.openxmlformats.org/officeDocument/2006/relationships/image" Target="../media/image31.emf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3" Type="http://schemas.microsoft.com/office/2007/relationships/hdphoto" Target="../media/hdphoto9.wdp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467100" y="1823085"/>
            <a:ext cx="4450080" cy="2286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9600" dirty="0" smtClean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浪</a:t>
            </a:r>
            <a:r>
              <a:rPr lang="zh-CN" altLang="en-US" sz="9600" dirty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淘沙</a:t>
            </a:r>
            <a:r>
              <a:rPr lang="zh-CN" altLang="en-US" sz="9600" dirty="0" smtClean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 </a:t>
            </a:r>
            <a:endParaRPr lang="zh-CN" altLang="en-US" sz="9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589655" y="3906520"/>
            <a:ext cx="4063365" cy="640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dirty="0" smtClean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大江东去浪淘尽</a:t>
            </a:r>
            <a:endParaRPr lang="zh-CN" altLang="en-US" dirty="0" smtClean="0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34" b="38039"/>
          <a:stretch>
            <a:fillRect/>
          </a:stretch>
        </p:blipFill>
        <p:spPr>
          <a:xfrm>
            <a:off x="1" y="0"/>
            <a:ext cx="3859306" cy="4249271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1574316" y="2641947"/>
            <a:ext cx="2400067" cy="2219732"/>
            <a:chOff x="2114660" y="2590491"/>
            <a:chExt cx="2400067" cy="2219732"/>
          </a:xfrm>
        </p:grpSpPr>
        <p:pic>
          <p:nvPicPr>
            <p:cNvPr id="4" name="Picture 3" descr="C:\Users\Thinkpad\Desktop\PNG\1_0002_图层-5-副本.pn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114660" y="2590491"/>
              <a:ext cx="2400067" cy="22197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6"/>
            <p:cNvSpPr txBox="1"/>
            <p:nvPr/>
          </p:nvSpPr>
          <p:spPr>
            <a:xfrm>
              <a:off x="2666098" y="3358202"/>
              <a:ext cx="1297189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dirty="0" smtClean="0">
                  <a:latin typeface="方正宋黑简体" pitchFamily="2" charset="-122"/>
                  <a:ea typeface="方正清刻本悦宋简体" panose="02000000000000000000" charset="-122"/>
                </a:rPr>
                <a:t>大江东去浪淘尽</a:t>
              </a:r>
              <a:endParaRPr lang="zh-CN" altLang="en-US" dirty="0">
                <a:latin typeface="方正宋黑简体" pitchFamily="2" charset="-122"/>
                <a:ea typeface="方正清刻本悦宋简体" panose="02000000000000000000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020682" y="2963551"/>
              <a:ext cx="5880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latin typeface="方正古隶简体" pitchFamily="65" charset="-122"/>
                  <a:ea typeface="方正古隶简体" pitchFamily="65" charset="-122"/>
                </a:rPr>
                <a:t>壹</a:t>
              </a:r>
              <a:endParaRPr lang="zh-CN" altLang="en-US" sz="2400" b="1" dirty="0">
                <a:latin typeface="方正古隶简体" pitchFamily="65" charset="-122"/>
                <a:ea typeface="方正古隶简体" pitchFamily="65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920443" y="2641947"/>
            <a:ext cx="2400067" cy="2219732"/>
            <a:chOff x="3873651" y="2622060"/>
            <a:chExt cx="2400067" cy="2219732"/>
          </a:xfrm>
        </p:grpSpPr>
        <p:pic>
          <p:nvPicPr>
            <p:cNvPr id="7" name="Picture 3" descr="C:\Users\Thinkpad\Desktop\PNG\1_0002_图层-5-副本.pn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3873651" y="2622060"/>
              <a:ext cx="2400067" cy="22197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13"/>
            <p:cNvSpPr txBox="1"/>
            <p:nvPr/>
          </p:nvSpPr>
          <p:spPr>
            <a:xfrm>
              <a:off x="4415588" y="3400686"/>
              <a:ext cx="1297189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dirty="0" smtClean="0">
                  <a:latin typeface="方正宋黑简体" pitchFamily="2" charset="-122"/>
                  <a:ea typeface="方正清刻本悦宋简体" panose="02000000000000000000" charset="-122"/>
                </a:rPr>
                <a:t>大江东去浪淘尽</a:t>
              </a:r>
              <a:endParaRPr lang="zh-CN" altLang="en-US" dirty="0">
                <a:latin typeface="方正宋黑简体" pitchFamily="2" charset="-122"/>
                <a:ea typeface="方正清刻本悦宋简体" panose="02000000000000000000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779673" y="2995119"/>
              <a:ext cx="5880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latin typeface="方正古隶简体" pitchFamily="65" charset="-122"/>
                  <a:ea typeface="方正古隶简体" pitchFamily="65" charset="-122"/>
                </a:rPr>
                <a:t>贰</a:t>
              </a:r>
              <a:endParaRPr lang="zh-CN" altLang="en-US" sz="2400" b="1" dirty="0">
                <a:latin typeface="方正古隶简体" pitchFamily="65" charset="-122"/>
                <a:ea typeface="方正古隶简体" pitchFamily="65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266570" y="2641947"/>
            <a:ext cx="2400067" cy="2219732"/>
            <a:chOff x="5632641" y="2610271"/>
            <a:chExt cx="2400067" cy="2219732"/>
          </a:xfrm>
        </p:grpSpPr>
        <p:pic>
          <p:nvPicPr>
            <p:cNvPr id="10" name="Picture 3" descr="C:\Users\Thinkpad\Desktop\PNG\1_0002_图层-5-副本.pn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5632641" y="2610271"/>
              <a:ext cx="2400067" cy="22197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8"/>
            <p:cNvSpPr txBox="1"/>
            <p:nvPr/>
          </p:nvSpPr>
          <p:spPr>
            <a:xfrm>
              <a:off x="6202809" y="3359398"/>
              <a:ext cx="1297189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dirty="0" smtClean="0">
                  <a:latin typeface="方正宋黑简体" pitchFamily="2" charset="-122"/>
                  <a:ea typeface="方正清刻本悦宋简体" panose="02000000000000000000" charset="-122"/>
                </a:rPr>
                <a:t>大江东去浪淘尽</a:t>
              </a:r>
              <a:endParaRPr lang="zh-CN" altLang="en-US" dirty="0">
                <a:latin typeface="方正宋黑简体" pitchFamily="2" charset="-122"/>
                <a:ea typeface="方正清刻本悦宋简体" panose="02000000000000000000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538663" y="2983331"/>
              <a:ext cx="5880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 smtClean="0">
                  <a:latin typeface="方正古隶简体" pitchFamily="65" charset="-122"/>
                  <a:ea typeface="方正古隶简体" pitchFamily="65" charset="-122"/>
                </a:rPr>
                <a:t>叁</a:t>
              </a:r>
              <a:endParaRPr lang="zh-CN" altLang="en-US" sz="2400" b="1" dirty="0">
                <a:latin typeface="方正古隶简体" pitchFamily="65" charset="-122"/>
                <a:ea typeface="方正古隶简体" pitchFamily="65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612696" y="2641947"/>
            <a:ext cx="2400067" cy="2219732"/>
            <a:chOff x="7391633" y="2622060"/>
            <a:chExt cx="2400067" cy="2219732"/>
          </a:xfrm>
        </p:grpSpPr>
        <p:pic>
          <p:nvPicPr>
            <p:cNvPr id="13" name="Picture 3" descr="C:\Users\Thinkpad\Desktop\PNG\1_0002_图层-5-副本.pn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7391633" y="2622060"/>
              <a:ext cx="2400067" cy="22197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23"/>
            <p:cNvSpPr txBox="1"/>
            <p:nvPr/>
          </p:nvSpPr>
          <p:spPr>
            <a:xfrm>
              <a:off x="7943071" y="3339511"/>
              <a:ext cx="1297189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dirty="0" smtClean="0">
                  <a:latin typeface="方正宋黑简体" pitchFamily="2" charset="-122"/>
                  <a:ea typeface="方正清刻本悦宋简体" panose="02000000000000000000" charset="-122"/>
                </a:rPr>
                <a:t>大江东去浪淘尽</a:t>
              </a:r>
              <a:endParaRPr lang="zh-CN" altLang="en-US" dirty="0">
                <a:latin typeface="方正宋黑简体" pitchFamily="2" charset="-122"/>
                <a:ea typeface="方正清刻本悦宋简体" panose="02000000000000000000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8297655" y="2995119"/>
              <a:ext cx="5880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 smtClean="0">
                  <a:latin typeface="方正古隶简体" pitchFamily="65" charset="-122"/>
                  <a:ea typeface="方正古隶简体" pitchFamily="65" charset="-122"/>
                </a:rPr>
                <a:t>肆</a:t>
              </a:r>
              <a:endParaRPr lang="zh-CN" altLang="en-US" sz="2400" b="1" dirty="0">
                <a:latin typeface="方正古隶简体" pitchFamily="65" charset="-122"/>
                <a:ea typeface="方正古隶简体" pitchFamily="65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420661" y="684842"/>
            <a:ext cx="3143657" cy="1180384"/>
            <a:chOff x="945803" y="915566"/>
            <a:chExt cx="3143657" cy="1180384"/>
          </a:xfrm>
        </p:grpSpPr>
        <p:pic>
          <p:nvPicPr>
            <p:cNvPr id="17" name="Picture 2" descr="C:\Users\Thinkpad\Desktop\PNG\1_0001_图层-6.pn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945803" y="915566"/>
              <a:ext cx="3143657" cy="1180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矩形 17"/>
            <p:cNvSpPr/>
            <p:nvPr/>
          </p:nvSpPr>
          <p:spPr>
            <a:xfrm>
              <a:off x="1405084" y="1138982"/>
              <a:ext cx="1111202" cy="7848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3600" b="1" dirty="0" smtClean="0">
                  <a:solidFill>
                    <a:schemeClr val="bg1"/>
                  </a:solidFill>
                  <a:latin typeface="方正古隶简体" pitchFamily="65" charset="-122"/>
                  <a:ea typeface="方正古隶简体" pitchFamily="65" charset="-122"/>
                </a:rPr>
                <a:t>目录</a:t>
              </a:r>
              <a:endParaRPr lang="zh-CN" altLang="en-US" sz="3600" b="1" dirty="0">
                <a:solidFill>
                  <a:schemeClr val="bg1"/>
                </a:solidFill>
                <a:latin typeface="方正古隶简体" pitchFamily="65" charset="-122"/>
                <a:ea typeface="方正古隶简体" pitchFamily="65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-1" y="6504750"/>
            <a:ext cx="12192001" cy="389536"/>
            <a:chOff x="-1" y="6504750"/>
            <a:chExt cx="12192001" cy="389536"/>
          </a:xfrm>
        </p:grpSpPr>
        <p:pic>
          <p:nvPicPr>
            <p:cNvPr id="25" name="Picture 3"/>
            <p:cNvPicPr>
              <a:picLocks noChangeAspect="1" noChangeArrowheads="1"/>
            </p:cNvPicPr>
            <p:nvPr/>
          </p:nvPicPr>
          <p:blipFill rotWithShape="1">
            <a:blip r:embed="rId4" cstate="email"/>
            <a:srcRect/>
            <a:stretch>
              <a:fillRect/>
            </a:stretch>
          </p:blipFill>
          <p:spPr bwMode="auto">
            <a:xfrm>
              <a:off x="3552000" y="6504750"/>
              <a:ext cx="8640000" cy="353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" name="Picture 3"/>
            <p:cNvPicPr>
              <a:picLocks noChangeAspect="1" noChangeArrowheads="1"/>
            </p:cNvPicPr>
            <p:nvPr/>
          </p:nvPicPr>
          <p:blipFill rotWithShape="1">
            <a:blip r:embed="rId4" cstate="email"/>
            <a:srcRect t="-1" r="58231" b="-10272"/>
            <a:stretch>
              <a:fillRect/>
            </a:stretch>
          </p:blipFill>
          <p:spPr bwMode="auto">
            <a:xfrm flipH="1">
              <a:off x="-1" y="6504750"/>
              <a:ext cx="3608822" cy="3895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88"/>
          <a:stretch>
            <a:fillRect/>
          </a:stretch>
        </p:blipFill>
        <p:spPr>
          <a:xfrm>
            <a:off x="7159850" y="1706574"/>
            <a:ext cx="2139497" cy="215422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4F0ED"/>
              </a:clrFrom>
              <a:clrTo>
                <a:srgbClr val="F4F0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32" b="56178"/>
          <a:stretch>
            <a:fillRect/>
          </a:stretch>
        </p:blipFill>
        <p:spPr>
          <a:xfrm>
            <a:off x="6132513" y="5151425"/>
            <a:ext cx="6069012" cy="2026882"/>
          </a:xfrm>
          <a:prstGeom prst="rect">
            <a:avLst/>
          </a:prstGeom>
        </p:spPr>
      </p:pic>
      <p:sp>
        <p:nvSpPr>
          <p:cNvPr id="9" name="TextBox 6"/>
          <p:cNvSpPr txBox="1"/>
          <p:nvPr/>
        </p:nvSpPr>
        <p:spPr>
          <a:xfrm>
            <a:off x="4418012" y="3140459"/>
            <a:ext cx="38115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5000"/>
              </a:lnSpc>
            </a:pPr>
            <a:r>
              <a:rPr lang="zh-CN" altLang="en-US" sz="2800" dirty="0" smtClean="0">
                <a:latin typeface="方正宋黑简体" pitchFamily="2" charset="-122"/>
                <a:ea typeface="方正清刻本悦宋简体" panose="02000000000000000000" charset="-122"/>
              </a:rPr>
              <a:t>大江东去浪淘尽</a:t>
            </a:r>
            <a:endParaRPr lang="zh-CN" altLang="en-US" sz="2800" dirty="0">
              <a:latin typeface="方正宋黑简体" pitchFamily="2" charset="-122"/>
              <a:ea typeface="方正清刻本悦宋简体" panose="02000000000000000000" charset="-122"/>
            </a:endParaRPr>
          </a:p>
        </p:txBody>
      </p:sp>
      <p:pic>
        <p:nvPicPr>
          <p:cNvPr id="10" name="Picture 9" descr="F:\ppt素材\图标\我收集的图标\字体\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7242297" y="704569"/>
            <a:ext cx="241656" cy="6267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组合 15"/>
          <p:cNvGrpSpPr/>
          <p:nvPr/>
        </p:nvGrpSpPr>
        <p:grpSpPr>
          <a:xfrm>
            <a:off x="5707263" y="2603481"/>
            <a:ext cx="1655862" cy="438582"/>
            <a:chOff x="5260075" y="2324009"/>
            <a:chExt cx="1655862" cy="438582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5260075" y="2345135"/>
              <a:ext cx="397402" cy="396331"/>
            </a:xfrm>
            <a:custGeom>
              <a:avLst/>
              <a:gdLst>
                <a:gd name="T0" fmla="*/ 149 w 371"/>
                <a:gd name="T1" fmla="*/ 0 h 370"/>
                <a:gd name="T2" fmla="*/ 149 w 371"/>
                <a:gd name="T3" fmla="*/ 74 h 370"/>
                <a:gd name="T4" fmla="*/ 94 w 371"/>
                <a:gd name="T5" fmla="*/ 74 h 370"/>
                <a:gd name="T6" fmla="*/ 94 w 371"/>
                <a:gd name="T7" fmla="*/ 54 h 370"/>
                <a:gd name="T8" fmla="*/ 129 w 371"/>
                <a:gd name="T9" fmla="*/ 54 h 370"/>
                <a:gd name="T10" fmla="*/ 129 w 371"/>
                <a:gd name="T11" fmla="*/ 2 h 370"/>
                <a:gd name="T12" fmla="*/ 75 w 371"/>
                <a:gd name="T13" fmla="*/ 2 h 370"/>
                <a:gd name="T14" fmla="*/ 75 w 371"/>
                <a:gd name="T15" fmla="*/ 37 h 370"/>
                <a:gd name="T16" fmla="*/ 57 w 371"/>
                <a:gd name="T17" fmla="*/ 37 h 370"/>
                <a:gd name="T18" fmla="*/ 57 w 371"/>
                <a:gd name="T19" fmla="*/ 2 h 370"/>
                <a:gd name="T20" fmla="*/ 0 w 371"/>
                <a:gd name="T21" fmla="*/ 2 h 370"/>
                <a:gd name="T22" fmla="*/ 0 w 371"/>
                <a:gd name="T23" fmla="*/ 56 h 370"/>
                <a:gd name="T24" fmla="*/ 36 w 371"/>
                <a:gd name="T25" fmla="*/ 56 h 370"/>
                <a:gd name="T26" fmla="*/ 36 w 371"/>
                <a:gd name="T27" fmla="*/ 74 h 370"/>
                <a:gd name="T28" fmla="*/ 1 w 371"/>
                <a:gd name="T29" fmla="*/ 74 h 370"/>
                <a:gd name="T30" fmla="*/ 1 w 371"/>
                <a:gd name="T31" fmla="*/ 130 h 370"/>
                <a:gd name="T32" fmla="*/ 55 w 371"/>
                <a:gd name="T33" fmla="*/ 130 h 370"/>
                <a:gd name="T34" fmla="*/ 55 w 371"/>
                <a:gd name="T35" fmla="*/ 91 h 370"/>
                <a:gd name="T36" fmla="*/ 73 w 371"/>
                <a:gd name="T37" fmla="*/ 91 h 370"/>
                <a:gd name="T38" fmla="*/ 73 w 371"/>
                <a:gd name="T39" fmla="*/ 148 h 370"/>
                <a:gd name="T40" fmla="*/ 1 w 371"/>
                <a:gd name="T41" fmla="*/ 148 h 370"/>
                <a:gd name="T42" fmla="*/ 1 w 371"/>
                <a:gd name="T43" fmla="*/ 370 h 370"/>
                <a:gd name="T44" fmla="*/ 18 w 371"/>
                <a:gd name="T45" fmla="*/ 370 h 370"/>
                <a:gd name="T46" fmla="*/ 18 w 371"/>
                <a:gd name="T47" fmla="*/ 168 h 370"/>
                <a:gd name="T48" fmla="*/ 94 w 371"/>
                <a:gd name="T49" fmla="*/ 168 h 370"/>
                <a:gd name="T50" fmla="*/ 94 w 371"/>
                <a:gd name="T51" fmla="*/ 91 h 370"/>
                <a:gd name="T52" fmla="*/ 168 w 371"/>
                <a:gd name="T53" fmla="*/ 91 h 370"/>
                <a:gd name="T54" fmla="*/ 168 w 371"/>
                <a:gd name="T55" fmla="*/ 20 h 370"/>
                <a:gd name="T56" fmla="*/ 371 w 371"/>
                <a:gd name="T57" fmla="*/ 20 h 370"/>
                <a:gd name="T58" fmla="*/ 371 w 371"/>
                <a:gd name="T59" fmla="*/ 0 h 370"/>
                <a:gd name="T60" fmla="*/ 149 w 371"/>
                <a:gd name="T61" fmla="*/ 0 h 370"/>
                <a:gd name="T62" fmla="*/ 94 w 371"/>
                <a:gd name="T63" fmla="*/ 20 h 370"/>
                <a:gd name="T64" fmla="*/ 110 w 371"/>
                <a:gd name="T65" fmla="*/ 20 h 370"/>
                <a:gd name="T66" fmla="*/ 110 w 371"/>
                <a:gd name="T67" fmla="*/ 37 h 370"/>
                <a:gd name="T68" fmla="*/ 94 w 371"/>
                <a:gd name="T69" fmla="*/ 37 h 370"/>
                <a:gd name="T70" fmla="*/ 94 w 371"/>
                <a:gd name="T71" fmla="*/ 20 h 370"/>
                <a:gd name="T72" fmla="*/ 36 w 371"/>
                <a:gd name="T73" fmla="*/ 111 h 370"/>
                <a:gd name="T74" fmla="*/ 18 w 371"/>
                <a:gd name="T75" fmla="*/ 111 h 370"/>
                <a:gd name="T76" fmla="*/ 18 w 371"/>
                <a:gd name="T77" fmla="*/ 94 h 370"/>
                <a:gd name="T78" fmla="*/ 36 w 371"/>
                <a:gd name="T79" fmla="*/ 94 h 370"/>
                <a:gd name="T80" fmla="*/ 36 w 371"/>
                <a:gd name="T81" fmla="*/ 111 h 370"/>
                <a:gd name="T82" fmla="*/ 38 w 371"/>
                <a:gd name="T83" fmla="*/ 37 h 370"/>
                <a:gd name="T84" fmla="*/ 20 w 371"/>
                <a:gd name="T85" fmla="*/ 37 h 370"/>
                <a:gd name="T86" fmla="*/ 20 w 371"/>
                <a:gd name="T87" fmla="*/ 20 h 370"/>
                <a:gd name="T88" fmla="*/ 38 w 371"/>
                <a:gd name="T89" fmla="*/ 20 h 370"/>
                <a:gd name="T90" fmla="*/ 38 w 371"/>
                <a:gd name="T91" fmla="*/ 37 h 370"/>
                <a:gd name="T92" fmla="*/ 73 w 371"/>
                <a:gd name="T93" fmla="*/ 74 h 370"/>
                <a:gd name="T94" fmla="*/ 57 w 371"/>
                <a:gd name="T95" fmla="*/ 74 h 370"/>
                <a:gd name="T96" fmla="*/ 57 w 371"/>
                <a:gd name="T97" fmla="*/ 57 h 370"/>
                <a:gd name="T98" fmla="*/ 73 w 371"/>
                <a:gd name="T99" fmla="*/ 57 h 370"/>
                <a:gd name="T100" fmla="*/ 73 w 371"/>
                <a:gd name="T101" fmla="*/ 7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1" h="370">
                  <a:moveTo>
                    <a:pt x="149" y="0"/>
                  </a:moveTo>
                  <a:lnTo>
                    <a:pt x="149" y="74"/>
                  </a:lnTo>
                  <a:lnTo>
                    <a:pt x="94" y="74"/>
                  </a:lnTo>
                  <a:lnTo>
                    <a:pt x="94" y="54"/>
                  </a:lnTo>
                  <a:lnTo>
                    <a:pt x="129" y="54"/>
                  </a:lnTo>
                  <a:lnTo>
                    <a:pt x="129" y="2"/>
                  </a:lnTo>
                  <a:lnTo>
                    <a:pt x="75" y="2"/>
                  </a:lnTo>
                  <a:lnTo>
                    <a:pt x="75" y="37"/>
                  </a:lnTo>
                  <a:lnTo>
                    <a:pt x="57" y="37"/>
                  </a:lnTo>
                  <a:lnTo>
                    <a:pt x="57" y="2"/>
                  </a:lnTo>
                  <a:lnTo>
                    <a:pt x="0" y="2"/>
                  </a:lnTo>
                  <a:lnTo>
                    <a:pt x="0" y="56"/>
                  </a:lnTo>
                  <a:lnTo>
                    <a:pt x="36" y="56"/>
                  </a:lnTo>
                  <a:lnTo>
                    <a:pt x="36" y="74"/>
                  </a:lnTo>
                  <a:lnTo>
                    <a:pt x="1" y="74"/>
                  </a:lnTo>
                  <a:lnTo>
                    <a:pt x="1" y="130"/>
                  </a:lnTo>
                  <a:lnTo>
                    <a:pt x="55" y="130"/>
                  </a:lnTo>
                  <a:lnTo>
                    <a:pt x="55" y="91"/>
                  </a:lnTo>
                  <a:lnTo>
                    <a:pt x="73" y="91"/>
                  </a:lnTo>
                  <a:lnTo>
                    <a:pt x="73" y="148"/>
                  </a:lnTo>
                  <a:lnTo>
                    <a:pt x="1" y="148"/>
                  </a:lnTo>
                  <a:lnTo>
                    <a:pt x="1" y="370"/>
                  </a:lnTo>
                  <a:lnTo>
                    <a:pt x="18" y="370"/>
                  </a:lnTo>
                  <a:lnTo>
                    <a:pt x="18" y="168"/>
                  </a:lnTo>
                  <a:lnTo>
                    <a:pt x="94" y="168"/>
                  </a:lnTo>
                  <a:lnTo>
                    <a:pt x="94" y="91"/>
                  </a:lnTo>
                  <a:lnTo>
                    <a:pt x="168" y="91"/>
                  </a:lnTo>
                  <a:lnTo>
                    <a:pt x="168" y="20"/>
                  </a:lnTo>
                  <a:lnTo>
                    <a:pt x="371" y="20"/>
                  </a:lnTo>
                  <a:lnTo>
                    <a:pt x="371" y="0"/>
                  </a:lnTo>
                  <a:lnTo>
                    <a:pt x="149" y="0"/>
                  </a:lnTo>
                  <a:close/>
                  <a:moveTo>
                    <a:pt x="94" y="20"/>
                  </a:moveTo>
                  <a:lnTo>
                    <a:pt x="110" y="20"/>
                  </a:lnTo>
                  <a:lnTo>
                    <a:pt x="110" y="37"/>
                  </a:lnTo>
                  <a:lnTo>
                    <a:pt x="94" y="37"/>
                  </a:lnTo>
                  <a:lnTo>
                    <a:pt x="94" y="20"/>
                  </a:lnTo>
                  <a:close/>
                  <a:moveTo>
                    <a:pt x="36" y="111"/>
                  </a:moveTo>
                  <a:lnTo>
                    <a:pt x="18" y="111"/>
                  </a:lnTo>
                  <a:lnTo>
                    <a:pt x="18" y="94"/>
                  </a:lnTo>
                  <a:lnTo>
                    <a:pt x="36" y="94"/>
                  </a:lnTo>
                  <a:lnTo>
                    <a:pt x="36" y="111"/>
                  </a:lnTo>
                  <a:close/>
                  <a:moveTo>
                    <a:pt x="38" y="37"/>
                  </a:moveTo>
                  <a:lnTo>
                    <a:pt x="20" y="37"/>
                  </a:lnTo>
                  <a:lnTo>
                    <a:pt x="20" y="20"/>
                  </a:lnTo>
                  <a:lnTo>
                    <a:pt x="38" y="20"/>
                  </a:lnTo>
                  <a:lnTo>
                    <a:pt x="38" y="37"/>
                  </a:lnTo>
                  <a:close/>
                  <a:moveTo>
                    <a:pt x="73" y="74"/>
                  </a:moveTo>
                  <a:lnTo>
                    <a:pt x="57" y="74"/>
                  </a:lnTo>
                  <a:lnTo>
                    <a:pt x="57" y="57"/>
                  </a:lnTo>
                  <a:lnTo>
                    <a:pt x="73" y="57"/>
                  </a:lnTo>
                  <a:lnTo>
                    <a:pt x="73" y="74"/>
                  </a:lnTo>
                  <a:close/>
                </a:path>
              </a:pathLst>
            </a:custGeom>
            <a:solidFill>
              <a:srgbClr val="E72A32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37"/>
            <p:cNvSpPr>
              <a:spLocks noEditPoints="1"/>
            </p:cNvSpPr>
            <p:nvPr/>
          </p:nvSpPr>
          <p:spPr bwMode="auto">
            <a:xfrm flipH="1" flipV="1">
              <a:off x="6518535" y="2345135"/>
              <a:ext cx="397402" cy="396331"/>
            </a:xfrm>
            <a:custGeom>
              <a:avLst/>
              <a:gdLst>
                <a:gd name="T0" fmla="*/ 149 w 371"/>
                <a:gd name="T1" fmla="*/ 0 h 370"/>
                <a:gd name="T2" fmla="*/ 149 w 371"/>
                <a:gd name="T3" fmla="*/ 74 h 370"/>
                <a:gd name="T4" fmla="*/ 94 w 371"/>
                <a:gd name="T5" fmla="*/ 74 h 370"/>
                <a:gd name="T6" fmla="*/ 94 w 371"/>
                <a:gd name="T7" fmla="*/ 54 h 370"/>
                <a:gd name="T8" fmla="*/ 129 w 371"/>
                <a:gd name="T9" fmla="*/ 54 h 370"/>
                <a:gd name="T10" fmla="*/ 129 w 371"/>
                <a:gd name="T11" fmla="*/ 2 h 370"/>
                <a:gd name="T12" fmla="*/ 75 w 371"/>
                <a:gd name="T13" fmla="*/ 2 h 370"/>
                <a:gd name="T14" fmla="*/ 75 w 371"/>
                <a:gd name="T15" fmla="*/ 37 h 370"/>
                <a:gd name="T16" fmla="*/ 57 w 371"/>
                <a:gd name="T17" fmla="*/ 37 h 370"/>
                <a:gd name="T18" fmla="*/ 57 w 371"/>
                <a:gd name="T19" fmla="*/ 2 h 370"/>
                <a:gd name="T20" fmla="*/ 0 w 371"/>
                <a:gd name="T21" fmla="*/ 2 h 370"/>
                <a:gd name="T22" fmla="*/ 0 w 371"/>
                <a:gd name="T23" fmla="*/ 56 h 370"/>
                <a:gd name="T24" fmla="*/ 36 w 371"/>
                <a:gd name="T25" fmla="*/ 56 h 370"/>
                <a:gd name="T26" fmla="*/ 36 w 371"/>
                <a:gd name="T27" fmla="*/ 74 h 370"/>
                <a:gd name="T28" fmla="*/ 1 w 371"/>
                <a:gd name="T29" fmla="*/ 74 h 370"/>
                <a:gd name="T30" fmla="*/ 1 w 371"/>
                <a:gd name="T31" fmla="*/ 130 h 370"/>
                <a:gd name="T32" fmla="*/ 55 w 371"/>
                <a:gd name="T33" fmla="*/ 130 h 370"/>
                <a:gd name="T34" fmla="*/ 55 w 371"/>
                <a:gd name="T35" fmla="*/ 91 h 370"/>
                <a:gd name="T36" fmla="*/ 73 w 371"/>
                <a:gd name="T37" fmla="*/ 91 h 370"/>
                <a:gd name="T38" fmla="*/ 73 w 371"/>
                <a:gd name="T39" fmla="*/ 148 h 370"/>
                <a:gd name="T40" fmla="*/ 1 w 371"/>
                <a:gd name="T41" fmla="*/ 148 h 370"/>
                <a:gd name="T42" fmla="*/ 1 w 371"/>
                <a:gd name="T43" fmla="*/ 370 h 370"/>
                <a:gd name="T44" fmla="*/ 18 w 371"/>
                <a:gd name="T45" fmla="*/ 370 h 370"/>
                <a:gd name="T46" fmla="*/ 18 w 371"/>
                <a:gd name="T47" fmla="*/ 168 h 370"/>
                <a:gd name="T48" fmla="*/ 94 w 371"/>
                <a:gd name="T49" fmla="*/ 168 h 370"/>
                <a:gd name="T50" fmla="*/ 94 w 371"/>
                <a:gd name="T51" fmla="*/ 91 h 370"/>
                <a:gd name="T52" fmla="*/ 168 w 371"/>
                <a:gd name="T53" fmla="*/ 91 h 370"/>
                <a:gd name="T54" fmla="*/ 168 w 371"/>
                <a:gd name="T55" fmla="*/ 20 h 370"/>
                <a:gd name="T56" fmla="*/ 371 w 371"/>
                <a:gd name="T57" fmla="*/ 20 h 370"/>
                <a:gd name="T58" fmla="*/ 371 w 371"/>
                <a:gd name="T59" fmla="*/ 0 h 370"/>
                <a:gd name="T60" fmla="*/ 149 w 371"/>
                <a:gd name="T61" fmla="*/ 0 h 370"/>
                <a:gd name="T62" fmla="*/ 94 w 371"/>
                <a:gd name="T63" fmla="*/ 20 h 370"/>
                <a:gd name="T64" fmla="*/ 110 w 371"/>
                <a:gd name="T65" fmla="*/ 20 h 370"/>
                <a:gd name="T66" fmla="*/ 110 w 371"/>
                <a:gd name="T67" fmla="*/ 37 h 370"/>
                <a:gd name="T68" fmla="*/ 94 w 371"/>
                <a:gd name="T69" fmla="*/ 37 h 370"/>
                <a:gd name="T70" fmla="*/ 94 w 371"/>
                <a:gd name="T71" fmla="*/ 20 h 370"/>
                <a:gd name="T72" fmla="*/ 36 w 371"/>
                <a:gd name="T73" fmla="*/ 111 h 370"/>
                <a:gd name="T74" fmla="*/ 18 w 371"/>
                <a:gd name="T75" fmla="*/ 111 h 370"/>
                <a:gd name="T76" fmla="*/ 18 w 371"/>
                <a:gd name="T77" fmla="*/ 94 h 370"/>
                <a:gd name="T78" fmla="*/ 36 w 371"/>
                <a:gd name="T79" fmla="*/ 94 h 370"/>
                <a:gd name="T80" fmla="*/ 36 w 371"/>
                <a:gd name="T81" fmla="*/ 111 h 370"/>
                <a:gd name="T82" fmla="*/ 38 w 371"/>
                <a:gd name="T83" fmla="*/ 37 h 370"/>
                <a:gd name="T84" fmla="*/ 20 w 371"/>
                <a:gd name="T85" fmla="*/ 37 h 370"/>
                <a:gd name="T86" fmla="*/ 20 w 371"/>
                <a:gd name="T87" fmla="*/ 20 h 370"/>
                <a:gd name="T88" fmla="*/ 38 w 371"/>
                <a:gd name="T89" fmla="*/ 20 h 370"/>
                <a:gd name="T90" fmla="*/ 38 w 371"/>
                <a:gd name="T91" fmla="*/ 37 h 370"/>
                <a:gd name="T92" fmla="*/ 73 w 371"/>
                <a:gd name="T93" fmla="*/ 74 h 370"/>
                <a:gd name="T94" fmla="*/ 57 w 371"/>
                <a:gd name="T95" fmla="*/ 74 h 370"/>
                <a:gd name="T96" fmla="*/ 57 w 371"/>
                <a:gd name="T97" fmla="*/ 57 h 370"/>
                <a:gd name="T98" fmla="*/ 73 w 371"/>
                <a:gd name="T99" fmla="*/ 57 h 370"/>
                <a:gd name="T100" fmla="*/ 73 w 371"/>
                <a:gd name="T101" fmla="*/ 7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1" h="370">
                  <a:moveTo>
                    <a:pt x="149" y="0"/>
                  </a:moveTo>
                  <a:lnTo>
                    <a:pt x="149" y="74"/>
                  </a:lnTo>
                  <a:lnTo>
                    <a:pt x="94" y="74"/>
                  </a:lnTo>
                  <a:lnTo>
                    <a:pt x="94" y="54"/>
                  </a:lnTo>
                  <a:lnTo>
                    <a:pt x="129" y="54"/>
                  </a:lnTo>
                  <a:lnTo>
                    <a:pt x="129" y="2"/>
                  </a:lnTo>
                  <a:lnTo>
                    <a:pt x="75" y="2"/>
                  </a:lnTo>
                  <a:lnTo>
                    <a:pt x="75" y="37"/>
                  </a:lnTo>
                  <a:lnTo>
                    <a:pt x="57" y="37"/>
                  </a:lnTo>
                  <a:lnTo>
                    <a:pt x="57" y="2"/>
                  </a:lnTo>
                  <a:lnTo>
                    <a:pt x="0" y="2"/>
                  </a:lnTo>
                  <a:lnTo>
                    <a:pt x="0" y="56"/>
                  </a:lnTo>
                  <a:lnTo>
                    <a:pt x="36" y="56"/>
                  </a:lnTo>
                  <a:lnTo>
                    <a:pt x="36" y="74"/>
                  </a:lnTo>
                  <a:lnTo>
                    <a:pt x="1" y="74"/>
                  </a:lnTo>
                  <a:lnTo>
                    <a:pt x="1" y="130"/>
                  </a:lnTo>
                  <a:lnTo>
                    <a:pt x="55" y="130"/>
                  </a:lnTo>
                  <a:lnTo>
                    <a:pt x="55" y="91"/>
                  </a:lnTo>
                  <a:lnTo>
                    <a:pt x="73" y="91"/>
                  </a:lnTo>
                  <a:lnTo>
                    <a:pt x="73" y="148"/>
                  </a:lnTo>
                  <a:lnTo>
                    <a:pt x="1" y="148"/>
                  </a:lnTo>
                  <a:lnTo>
                    <a:pt x="1" y="370"/>
                  </a:lnTo>
                  <a:lnTo>
                    <a:pt x="18" y="370"/>
                  </a:lnTo>
                  <a:lnTo>
                    <a:pt x="18" y="168"/>
                  </a:lnTo>
                  <a:lnTo>
                    <a:pt x="94" y="168"/>
                  </a:lnTo>
                  <a:lnTo>
                    <a:pt x="94" y="91"/>
                  </a:lnTo>
                  <a:lnTo>
                    <a:pt x="168" y="91"/>
                  </a:lnTo>
                  <a:lnTo>
                    <a:pt x="168" y="20"/>
                  </a:lnTo>
                  <a:lnTo>
                    <a:pt x="371" y="20"/>
                  </a:lnTo>
                  <a:lnTo>
                    <a:pt x="371" y="0"/>
                  </a:lnTo>
                  <a:lnTo>
                    <a:pt x="149" y="0"/>
                  </a:lnTo>
                  <a:close/>
                  <a:moveTo>
                    <a:pt x="94" y="20"/>
                  </a:moveTo>
                  <a:lnTo>
                    <a:pt x="110" y="20"/>
                  </a:lnTo>
                  <a:lnTo>
                    <a:pt x="110" y="37"/>
                  </a:lnTo>
                  <a:lnTo>
                    <a:pt x="94" y="37"/>
                  </a:lnTo>
                  <a:lnTo>
                    <a:pt x="94" y="20"/>
                  </a:lnTo>
                  <a:close/>
                  <a:moveTo>
                    <a:pt x="36" y="111"/>
                  </a:moveTo>
                  <a:lnTo>
                    <a:pt x="18" y="111"/>
                  </a:lnTo>
                  <a:lnTo>
                    <a:pt x="18" y="94"/>
                  </a:lnTo>
                  <a:lnTo>
                    <a:pt x="36" y="94"/>
                  </a:lnTo>
                  <a:lnTo>
                    <a:pt x="36" y="111"/>
                  </a:lnTo>
                  <a:close/>
                  <a:moveTo>
                    <a:pt x="38" y="37"/>
                  </a:moveTo>
                  <a:lnTo>
                    <a:pt x="20" y="37"/>
                  </a:lnTo>
                  <a:lnTo>
                    <a:pt x="20" y="20"/>
                  </a:lnTo>
                  <a:lnTo>
                    <a:pt x="38" y="20"/>
                  </a:lnTo>
                  <a:lnTo>
                    <a:pt x="38" y="37"/>
                  </a:lnTo>
                  <a:close/>
                  <a:moveTo>
                    <a:pt x="73" y="74"/>
                  </a:moveTo>
                  <a:lnTo>
                    <a:pt x="57" y="74"/>
                  </a:lnTo>
                  <a:lnTo>
                    <a:pt x="57" y="57"/>
                  </a:lnTo>
                  <a:lnTo>
                    <a:pt x="73" y="57"/>
                  </a:lnTo>
                  <a:lnTo>
                    <a:pt x="73" y="74"/>
                  </a:lnTo>
                  <a:close/>
                </a:path>
              </a:pathLst>
            </a:custGeom>
            <a:solidFill>
              <a:srgbClr val="E72A32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TextBox 6"/>
            <p:cNvSpPr txBox="1"/>
            <p:nvPr/>
          </p:nvSpPr>
          <p:spPr>
            <a:xfrm>
              <a:off x="5469513" y="2324009"/>
              <a:ext cx="1221561" cy="438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lnSpc>
                  <a:spcPct val="125000"/>
                </a:lnSpc>
              </a:pPr>
              <a:r>
                <a:rPr lang="zh-CN" altLang="en-US" dirty="0">
                  <a:latin typeface="方正宋黑简体" pitchFamily="2" charset="-122"/>
                  <a:ea typeface="方正清刻本悦宋简体" panose="02000000000000000000" charset="-122"/>
                </a:rPr>
                <a:t>第一章</a:t>
              </a:r>
              <a:endParaRPr lang="zh-CN" altLang="en-US" dirty="0">
                <a:latin typeface="方正宋黑简体" pitchFamily="2" charset="-122"/>
                <a:ea typeface="方正清刻本悦宋简体" panose="02000000000000000000" charset="-122"/>
              </a:endParaRPr>
            </a:p>
          </p:txBody>
        </p:sp>
      </p:grpSp>
      <p:pic>
        <p:nvPicPr>
          <p:cNvPr id="2" name="图片 1" descr="千库网-竹子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545" y="742950"/>
            <a:ext cx="3885565" cy="6190615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529447" y="1729018"/>
            <a:ext cx="574142" cy="3256280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dist">
              <a:lnSpc>
                <a:spcPct val="150000"/>
              </a:lnSpc>
            </a:pPr>
            <a:endParaRPr lang="en-US" altLang="zh-CN" sz="2000" dirty="0" smtClean="0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437635" y="4143818"/>
            <a:ext cx="757766" cy="7577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dirty="0" smtClean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尽</a:t>
            </a:r>
            <a:endParaRPr lang="zh-CN" altLang="en-US" sz="4800" dirty="0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88300" y="1729018"/>
            <a:ext cx="358272" cy="3256280"/>
          </a:xfrm>
          <a:prstGeom prst="rect">
            <a:avLst/>
          </a:prstGeom>
          <a:solidFill>
            <a:srgbClr val="C0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千古风流人物</a:t>
            </a:r>
            <a:endParaRPr lang="en-US" altLang="zh-CN" sz="1400" dirty="0" smtClean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549591" y="1812840"/>
            <a:ext cx="1107996" cy="23004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300000"/>
              </a:lnSpc>
            </a:pPr>
            <a:r>
              <a:rPr lang="zh-CN" altLang="en-US" sz="2400" dirty="0" smtClean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大江东去浪淘</a:t>
            </a:r>
            <a:endParaRPr lang="zh-CN" altLang="en-US" sz="24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632988" y="1729018"/>
            <a:ext cx="5355312" cy="39230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z="1600" dirty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故垒西边，人道是，三国周郎赤壁。 乱石穿空，惊涛拍岸，卷起千堆雪。 江山如画，一时多少豪杰。 遥想公瑾当年，小乔初嫁了，雄姿英发。 羽扇纶巾，谈笑间，樯橹灰飞烟灭。 故国神游，多情应笑我，早生华发。 人生如梦，一樽还酹江月。</a:t>
            </a:r>
            <a:endParaRPr lang="zh-CN" altLang="en-US" sz="1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78276" y="1747160"/>
            <a:ext cx="2500779" cy="175267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78276" y="3569141"/>
            <a:ext cx="2500779" cy="1685805"/>
          </a:xfrm>
          <a:prstGeom prst="rect">
            <a:avLst/>
          </a:prstGeom>
        </p:spPr>
      </p:pic>
      <p:grpSp>
        <p:nvGrpSpPr>
          <p:cNvPr id="20" name="组合 3"/>
          <p:cNvGrpSpPr/>
          <p:nvPr/>
        </p:nvGrpSpPr>
        <p:grpSpPr bwMode="auto">
          <a:xfrm>
            <a:off x="319814" y="432970"/>
            <a:ext cx="5198336" cy="746543"/>
            <a:chOff x="201757" y="263542"/>
            <a:chExt cx="6264696" cy="899790"/>
          </a:xfrm>
        </p:grpSpPr>
        <p:pic>
          <p:nvPicPr>
            <p:cNvPr id="21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84210" y="-2418911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Box 2"/>
            <p:cNvSpPr txBox="1">
              <a:spLocks noChangeArrowheads="1"/>
            </p:cNvSpPr>
            <p:nvPr/>
          </p:nvSpPr>
          <p:spPr bwMode="auto">
            <a:xfrm>
              <a:off x="1188350" y="516387"/>
              <a:ext cx="2674358" cy="556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大江东去浪淘尽</a:t>
              </a:r>
              <a:endParaRPr lang="en-US" altLang="zh-CN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25505" y="1860711"/>
            <a:ext cx="3893003" cy="388578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6880699" y="1860711"/>
            <a:ext cx="45144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故垒西边，人道是，三国周郎赤壁。 乱石穿空，惊涛拍岸，卷起千堆雪。 江山如画，一时多少豪杰</a:t>
            </a:r>
            <a:r>
              <a:rPr lang="zh-CN" altLang="en-US" sz="1600" dirty="0" smtClean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。</a:t>
            </a:r>
            <a:endParaRPr lang="zh-CN" altLang="en-US" sz="1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80699" y="3879827"/>
            <a:ext cx="45144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 smtClean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遥想</a:t>
            </a:r>
            <a:r>
              <a:rPr lang="zh-CN" altLang="en-US" sz="1600" dirty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公瑾当年，小乔初嫁了，雄姿英发。 羽扇纶巾，谈笑间，樯橹灰飞烟灭。 故国神游，多情应笑我，早生华发。 人生如梦，一樽还酹江月。</a:t>
            </a:r>
            <a:endParaRPr lang="zh-CN" altLang="en-US" sz="1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757620" y="1920048"/>
            <a:ext cx="657860" cy="657860"/>
            <a:chOff x="1679" y="4579"/>
            <a:chExt cx="1036" cy="1036"/>
          </a:xfrm>
        </p:grpSpPr>
        <p:sp>
          <p:nvSpPr>
            <p:cNvPr id="22" name="椭圆 21"/>
            <p:cNvSpPr/>
            <p:nvPr/>
          </p:nvSpPr>
          <p:spPr>
            <a:xfrm>
              <a:off x="1679" y="4579"/>
              <a:ext cx="1036" cy="103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853" y="4785"/>
              <a:ext cx="695" cy="6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</a:t>
              </a:r>
              <a:endParaRPr lang="zh-CN" altLang="zh-CN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757620" y="2877241"/>
            <a:ext cx="657860" cy="657860"/>
            <a:chOff x="3046" y="4579"/>
            <a:chExt cx="1036" cy="1036"/>
          </a:xfrm>
        </p:grpSpPr>
        <p:sp>
          <p:nvSpPr>
            <p:cNvPr id="25" name="椭圆 24"/>
            <p:cNvSpPr/>
            <p:nvPr/>
          </p:nvSpPr>
          <p:spPr>
            <a:xfrm>
              <a:off x="3046" y="4579"/>
              <a:ext cx="1036" cy="103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196" y="4785"/>
              <a:ext cx="688" cy="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zh-CN" sz="2000" dirty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江</a:t>
              </a:r>
              <a:endParaRPr lang="zh-CN" altLang="zh-CN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757620" y="3834434"/>
            <a:ext cx="657860" cy="657860"/>
            <a:chOff x="4755" y="4593"/>
            <a:chExt cx="1036" cy="1036"/>
          </a:xfrm>
        </p:grpSpPr>
        <p:sp>
          <p:nvSpPr>
            <p:cNvPr id="28" name="椭圆 27"/>
            <p:cNvSpPr/>
            <p:nvPr/>
          </p:nvSpPr>
          <p:spPr>
            <a:xfrm>
              <a:off x="4755" y="4593"/>
              <a:ext cx="1036" cy="103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905" y="4809"/>
              <a:ext cx="695" cy="6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东</a:t>
              </a:r>
              <a:endParaRPr lang="zh-CN" altLang="zh-CN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757620" y="4791627"/>
            <a:ext cx="657860" cy="657860"/>
            <a:chOff x="4755" y="4593"/>
            <a:chExt cx="1036" cy="1036"/>
          </a:xfrm>
        </p:grpSpPr>
        <p:sp>
          <p:nvSpPr>
            <p:cNvPr id="31" name="椭圆 30"/>
            <p:cNvSpPr/>
            <p:nvPr/>
          </p:nvSpPr>
          <p:spPr>
            <a:xfrm>
              <a:off x="4755" y="4593"/>
              <a:ext cx="1036" cy="103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905" y="4809"/>
              <a:ext cx="695" cy="6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去</a:t>
              </a:r>
              <a:endParaRPr lang="zh-CN" altLang="zh-CN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33" name="组合 3"/>
          <p:cNvGrpSpPr/>
          <p:nvPr/>
        </p:nvGrpSpPr>
        <p:grpSpPr bwMode="auto">
          <a:xfrm>
            <a:off x="319814" y="432970"/>
            <a:ext cx="5198336" cy="746543"/>
            <a:chOff x="201757" y="263542"/>
            <a:chExt cx="6264696" cy="899790"/>
          </a:xfrm>
        </p:grpSpPr>
        <p:pic>
          <p:nvPicPr>
            <p:cNvPr id="34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84210" y="-2418911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Box 2"/>
            <p:cNvSpPr txBox="1">
              <a:spLocks noChangeArrowheads="1"/>
            </p:cNvSpPr>
            <p:nvPr/>
          </p:nvSpPr>
          <p:spPr bwMode="auto">
            <a:xfrm>
              <a:off x="1188350" y="516387"/>
              <a:ext cx="2674358" cy="556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大江东去浪淘尽</a:t>
              </a:r>
              <a:endParaRPr lang="en-US" altLang="zh-CN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2078734" y="2040863"/>
            <a:ext cx="3689111" cy="379476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10666757" y="1979903"/>
            <a:ext cx="830997" cy="4126005"/>
            <a:chOff x="10438157" y="1972283"/>
            <a:chExt cx="830997" cy="4126005"/>
          </a:xfrm>
        </p:grpSpPr>
        <p:grpSp>
          <p:nvGrpSpPr>
            <p:cNvPr id="25" name="组合 24"/>
            <p:cNvGrpSpPr/>
            <p:nvPr/>
          </p:nvGrpSpPr>
          <p:grpSpPr>
            <a:xfrm>
              <a:off x="10555316" y="1972283"/>
              <a:ext cx="596681" cy="590550"/>
              <a:chOff x="8116916" y="1610333"/>
              <a:chExt cx="596681" cy="590550"/>
            </a:xfrm>
          </p:grpSpPr>
          <p:grpSp>
            <p:nvGrpSpPr>
              <p:cNvPr id="26" name="组合 25"/>
              <p:cNvGrpSpPr/>
              <p:nvPr/>
            </p:nvGrpSpPr>
            <p:grpSpPr>
              <a:xfrm>
                <a:off x="8116916" y="1610333"/>
                <a:ext cx="596681" cy="590550"/>
                <a:chOff x="3590925" y="1201734"/>
                <a:chExt cx="596681" cy="590550"/>
              </a:xfrm>
            </p:grpSpPr>
            <p:cxnSp>
              <p:nvCxnSpPr>
                <p:cNvPr id="28" name="直接连接符 27"/>
                <p:cNvCxnSpPr/>
                <p:nvPr/>
              </p:nvCxnSpPr>
              <p:spPr>
                <a:xfrm>
                  <a:off x="3590925" y="1201734"/>
                  <a:ext cx="596681" cy="590550"/>
                </a:xfrm>
                <a:prstGeom prst="line">
                  <a:avLst/>
                </a:prstGeom>
                <a:ln>
                  <a:solidFill>
                    <a:schemeClr val="bg2">
                      <a:lumMod val="50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接连接符 28"/>
                <p:cNvCxnSpPr/>
                <p:nvPr/>
              </p:nvCxnSpPr>
              <p:spPr>
                <a:xfrm flipV="1">
                  <a:off x="3597056" y="1201734"/>
                  <a:ext cx="590550" cy="590550"/>
                </a:xfrm>
                <a:prstGeom prst="line">
                  <a:avLst/>
                </a:prstGeom>
                <a:ln>
                  <a:solidFill>
                    <a:schemeClr val="bg2">
                      <a:lumMod val="50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连接符 29"/>
                <p:cNvCxnSpPr/>
                <p:nvPr/>
              </p:nvCxnSpPr>
              <p:spPr>
                <a:xfrm>
                  <a:off x="3597056" y="1497009"/>
                  <a:ext cx="590550" cy="0"/>
                </a:xfrm>
                <a:prstGeom prst="line">
                  <a:avLst/>
                </a:prstGeom>
                <a:ln>
                  <a:solidFill>
                    <a:schemeClr val="bg2">
                      <a:lumMod val="50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接连接符 30"/>
                <p:cNvCxnSpPr/>
                <p:nvPr/>
              </p:nvCxnSpPr>
              <p:spPr>
                <a:xfrm flipH="1">
                  <a:off x="3889265" y="1201734"/>
                  <a:ext cx="3066" cy="590550"/>
                </a:xfrm>
                <a:prstGeom prst="line">
                  <a:avLst/>
                </a:prstGeom>
                <a:ln>
                  <a:solidFill>
                    <a:schemeClr val="bg2">
                      <a:lumMod val="50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" name="矩形 26"/>
              <p:cNvSpPr/>
              <p:nvPr/>
            </p:nvSpPr>
            <p:spPr>
              <a:xfrm>
                <a:off x="8120746" y="1610333"/>
                <a:ext cx="590550" cy="590550"/>
              </a:xfrm>
              <a:prstGeom prst="rect">
                <a:avLst/>
              </a:prstGeom>
              <a:noFill/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zh-CN" altLang="en-US" sz="3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清刻本悦宋简体" panose="02000000000000000000" charset="-122"/>
                    <a:ea typeface="方正清刻本悦宋简体" panose="02000000000000000000" charset="-122"/>
                  </a:rPr>
                  <a:t>去</a:t>
                </a:r>
                <a:endPara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charset="-122"/>
                  <a:ea typeface="方正清刻本悦宋简体" panose="02000000000000000000" charset="-122"/>
                </a:endParaRPr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10438157" y="3007685"/>
              <a:ext cx="830997" cy="309060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大江东去，浪淘尽，千古风流人物。 故垒</a:t>
              </a:r>
              <a:r>
                <a:rPr lang="zh-CN" altLang="en-US" sz="1400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西边</a:t>
              </a:r>
              <a:endPara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9234280" y="1979903"/>
            <a:ext cx="830997" cy="4126005"/>
            <a:chOff x="8854153" y="1972283"/>
            <a:chExt cx="830997" cy="4126005"/>
          </a:xfrm>
        </p:grpSpPr>
        <p:grpSp>
          <p:nvGrpSpPr>
            <p:cNvPr id="18" name="组合 17"/>
            <p:cNvGrpSpPr/>
            <p:nvPr/>
          </p:nvGrpSpPr>
          <p:grpSpPr>
            <a:xfrm>
              <a:off x="8971312" y="1972283"/>
              <a:ext cx="596681" cy="592138"/>
              <a:chOff x="6532912" y="1610333"/>
              <a:chExt cx="596681" cy="592138"/>
            </a:xfrm>
          </p:grpSpPr>
          <p:grpSp>
            <p:nvGrpSpPr>
              <p:cNvPr id="19" name="组合 18"/>
              <p:cNvGrpSpPr/>
              <p:nvPr/>
            </p:nvGrpSpPr>
            <p:grpSpPr>
              <a:xfrm>
                <a:off x="6532912" y="1611921"/>
                <a:ext cx="596681" cy="590550"/>
                <a:chOff x="3590925" y="1201734"/>
                <a:chExt cx="596681" cy="590550"/>
              </a:xfrm>
            </p:grpSpPr>
            <p:cxnSp>
              <p:nvCxnSpPr>
                <p:cNvPr id="21" name="直接连接符 20"/>
                <p:cNvCxnSpPr/>
                <p:nvPr/>
              </p:nvCxnSpPr>
              <p:spPr>
                <a:xfrm>
                  <a:off x="3590925" y="1201734"/>
                  <a:ext cx="596681" cy="590550"/>
                </a:xfrm>
                <a:prstGeom prst="line">
                  <a:avLst/>
                </a:prstGeom>
                <a:ln>
                  <a:solidFill>
                    <a:schemeClr val="bg2">
                      <a:lumMod val="50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直接连接符 21"/>
                <p:cNvCxnSpPr/>
                <p:nvPr/>
              </p:nvCxnSpPr>
              <p:spPr>
                <a:xfrm flipV="1">
                  <a:off x="3597056" y="1201734"/>
                  <a:ext cx="590550" cy="590550"/>
                </a:xfrm>
                <a:prstGeom prst="line">
                  <a:avLst/>
                </a:prstGeom>
                <a:ln>
                  <a:solidFill>
                    <a:schemeClr val="bg2">
                      <a:lumMod val="50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接连接符 22"/>
                <p:cNvCxnSpPr/>
                <p:nvPr/>
              </p:nvCxnSpPr>
              <p:spPr>
                <a:xfrm>
                  <a:off x="3597056" y="1497009"/>
                  <a:ext cx="590550" cy="0"/>
                </a:xfrm>
                <a:prstGeom prst="line">
                  <a:avLst/>
                </a:prstGeom>
                <a:ln>
                  <a:solidFill>
                    <a:schemeClr val="bg2">
                      <a:lumMod val="50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/>
                <p:nvPr/>
              </p:nvCxnSpPr>
              <p:spPr>
                <a:xfrm flipH="1">
                  <a:off x="3889265" y="1201734"/>
                  <a:ext cx="3066" cy="590550"/>
                </a:xfrm>
                <a:prstGeom prst="line">
                  <a:avLst/>
                </a:prstGeom>
                <a:ln>
                  <a:solidFill>
                    <a:schemeClr val="bg2">
                      <a:lumMod val="50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" name="矩形 19"/>
              <p:cNvSpPr/>
              <p:nvPr/>
            </p:nvSpPr>
            <p:spPr>
              <a:xfrm>
                <a:off x="6536702" y="1610333"/>
                <a:ext cx="590550" cy="590550"/>
              </a:xfrm>
              <a:prstGeom prst="rect">
                <a:avLst/>
              </a:prstGeom>
              <a:noFill/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zh-CN" altLang="en-US" sz="3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清刻本悦宋简体" panose="02000000000000000000" charset="-122"/>
                    <a:ea typeface="方正清刻本悦宋简体" panose="02000000000000000000" charset="-122"/>
                  </a:rPr>
                  <a:t>东</a:t>
                </a:r>
                <a:endPara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charset="-122"/>
                  <a:ea typeface="方正清刻本悦宋简体" panose="02000000000000000000" charset="-122"/>
                </a:endParaRPr>
              </a:p>
            </p:txBody>
          </p:sp>
        </p:grpSp>
        <p:sp>
          <p:nvSpPr>
            <p:cNvPr id="33" name="文本框 32"/>
            <p:cNvSpPr txBox="1"/>
            <p:nvPr/>
          </p:nvSpPr>
          <p:spPr>
            <a:xfrm>
              <a:off x="8854153" y="3007685"/>
              <a:ext cx="830997" cy="309060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大江东去，浪淘尽，千古风流人物。 故垒</a:t>
              </a:r>
              <a:r>
                <a:rPr lang="zh-CN" altLang="en-US" sz="1400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西边</a:t>
              </a:r>
              <a:endPara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801803" y="1979903"/>
            <a:ext cx="830997" cy="4126005"/>
            <a:chOff x="7330158" y="1972283"/>
            <a:chExt cx="830997" cy="4126005"/>
          </a:xfrm>
        </p:grpSpPr>
        <p:grpSp>
          <p:nvGrpSpPr>
            <p:cNvPr id="11" name="组合 10"/>
            <p:cNvGrpSpPr/>
            <p:nvPr/>
          </p:nvGrpSpPr>
          <p:grpSpPr>
            <a:xfrm>
              <a:off x="7387308" y="1972283"/>
              <a:ext cx="596681" cy="593724"/>
              <a:chOff x="4948908" y="1610333"/>
              <a:chExt cx="596681" cy="593724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4948908" y="1613507"/>
                <a:ext cx="596681" cy="590550"/>
                <a:chOff x="3590925" y="1201734"/>
                <a:chExt cx="596681" cy="590550"/>
              </a:xfrm>
            </p:grpSpPr>
            <p:cxnSp>
              <p:nvCxnSpPr>
                <p:cNvPr id="14" name="直接连接符 13"/>
                <p:cNvCxnSpPr/>
                <p:nvPr/>
              </p:nvCxnSpPr>
              <p:spPr>
                <a:xfrm>
                  <a:off x="3590925" y="1201734"/>
                  <a:ext cx="596681" cy="590550"/>
                </a:xfrm>
                <a:prstGeom prst="line">
                  <a:avLst/>
                </a:prstGeom>
                <a:ln>
                  <a:solidFill>
                    <a:schemeClr val="bg2">
                      <a:lumMod val="50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接连接符 14"/>
                <p:cNvCxnSpPr/>
                <p:nvPr/>
              </p:nvCxnSpPr>
              <p:spPr>
                <a:xfrm flipV="1">
                  <a:off x="3597056" y="1201734"/>
                  <a:ext cx="590550" cy="590550"/>
                </a:xfrm>
                <a:prstGeom prst="line">
                  <a:avLst/>
                </a:prstGeom>
                <a:ln>
                  <a:solidFill>
                    <a:schemeClr val="bg2">
                      <a:lumMod val="50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直接连接符 15"/>
                <p:cNvCxnSpPr/>
                <p:nvPr/>
              </p:nvCxnSpPr>
              <p:spPr>
                <a:xfrm>
                  <a:off x="3597056" y="1497009"/>
                  <a:ext cx="590550" cy="0"/>
                </a:xfrm>
                <a:prstGeom prst="line">
                  <a:avLst/>
                </a:prstGeom>
                <a:ln>
                  <a:solidFill>
                    <a:schemeClr val="bg2">
                      <a:lumMod val="50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直接连接符 16"/>
                <p:cNvCxnSpPr/>
                <p:nvPr/>
              </p:nvCxnSpPr>
              <p:spPr>
                <a:xfrm flipH="1">
                  <a:off x="3889265" y="1201734"/>
                  <a:ext cx="3066" cy="590550"/>
                </a:xfrm>
                <a:prstGeom prst="line">
                  <a:avLst/>
                </a:prstGeom>
                <a:ln>
                  <a:solidFill>
                    <a:schemeClr val="bg2">
                      <a:lumMod val="50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" name="矩形 12"/>
              <p:cNvSpPr/>
              <p:nvPr/>
            </p:nvSpPr>
            <p:spPr>
              <a:xfrm>
                <a:off x="4952658" y="1610333"/>
                <a:ext cx="590550" cy="590550"/>
              </a:xfrm>
              <a:prstGeom prst="rect">
                <a:avLst/>
              </a:prstGeom>
              <a:noFill/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zh-CN" altLang="en-US" sz="3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清刻本悦宋简体" panose="02000000000000000000" charset="-122"/>
                    <a:ea typeface="方正清刻本悦宋简体" panose="02000000000000000000" charset="-122"/>
                  </a:rPr>
                  <a:t>江</a:t>
                </a:r>
                <a:endPara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charset="-122"/>
                  <a:ea typeface="方正清刻本悦宋简体" panose="02000000000000000000" charset="-122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7330158" y="3007685"/>
              <a:ext cx="830997" cy="309060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大江东去，浪淘尽，千古风流人物。 故垒</a:t>
              </a:r>
              <a:r>
                <a:rPr lang="zh-CN" altLang="en-US" sz="1400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西边</a:t>
              </a:r>
              <a:endPara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369326" y="1979903"/>
            <a:ext cx="830997" cy="4126005"/>
            <a:chOff x="5746154" y="1972283"/>
            <a:chExt cx="830997" cy="4126005"/>
          </a:xfrm>
        </p:grpSpPr>
        <p:grpSp>
          <p:nvGrpSpPr>
            <p:cNvPr id="4" name="组合 3"/>
            <p:cNvGrpSpPr/>
            <p:nvPr/>
          </p:nvGrpSpPr>
          <p:grpSpPr>
            <a:xfrm>
              <a:off x="5803304" y="1972283"/>
              <a:ext cx="596681" cy="590550"/>
              <a:chOff x="3364904" y="1610333"/>
              <a:chExt cx="596681" cy="590550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3364904" y="1610333"/>
                <a:ext cx="596681" cy="590550"/>
                <a:chOff x="3590925" y="1201734"/>
                <a:chExt cx="596681" cy="590550"/>
              </a:xfrm>
            </p:grpSpPr>
            <p:cxnSp>
              <p:nvCxnSpPr>
                <p:cNvPr id="7" name="直接连接符 6"/>
                <p:cNvCxnSpPr/>
                <p:nvPr/>
              </p:nvCxnSpPr>
              <p:spPr>
                <a:xfrm>
                  <a:off x="3590925" y="1201734"/>
                  <a:ext cx="596681" cy="590550"/>
                </a:xfrm>
                <a:prstGeom prst="line">
                  <a:avLst/>
                </a:prstGeom>
                <a:ln>
                  <a:solidFill>
                    <a:schemeClr val="bg2">
                      <a:lumMod val="50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直接连接符 7"/>
                <p:cNvCxnSpPr/>
                <p:nvPr/>
              </p:nvCxnSpPr>
              <p:spPr>
                <a:xfrm flipV="1">
                  <a:off x="3597056" y="1201734"/>
                  <a:ext cx="590550" cy="590550"/>
                </a:xfrm>
                <a:prstGeom prst="line">
                  <a:avLst/>
                </a:prstGeom>
                <a:ln>
                  <a:solidFill>
                    <a:schemeClr val="bg2">
                      <a:lumMod val="50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直接连接符 8"/>
                <p:cNvCxnSpPr>
                  <a:stCxn id="6" idx="1"/>
                  <a:endCxn id="6" idx="3"/>
                </p:cNvCxnSpPr>
                <p:nvPr/>
              </p:nvCxnSpPr>
              <p:spPr>
                <a:xfrm>
                  <a:off x="3597056" y="1497009"/>
                  <a:ext cx="590550" cy="0"/>
                </a:xfrm>
                <a:prstGeom prst="line">
                  <a:avLst/>
                </a:prstGeom>
                <a:ln>
                  <a:solidFill>
                    <a:schemeClr val="bg2">
                      <a:lumMod val="50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直接连接符 9"/>
                <p:cNvCxnSpPr>
                  <a:stCxn id="6" idx="0"/>
                </p:cNvCxnSpPr>
                <p:nvPr/>
              </p:nvCxnSpPr>
              <p:spPr>
                <a:xfrm flipH="1">
                  <a:off x="3889265" y="1201734"/>
                  <a:ext cx="3066" cy="590550"/>
                </a:xfrm>
                <a:prstGeom prst="line">
                  <a:avLst/>
                </a:prstGeom>
                <a:ln>
                  <a:solidFill>
                    <a:schemeClr val="bg2">
                      <a:lumMod val="50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" name="矩形 5"/>
              <p:cNvSpPr/>
              <p:nvPr/>
            </p:nvSpPr>
            <p:spPr>
              <a:xfrm>
                <a:off x="3371035" y="1610333"/>
                <a:ext cx="590550" cy="590550"/>
              </a:xfrm>
              <a:prstGeom prst="rect">
                <a:avLst/>
              </a:prstGeom>
              <a:noFill/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zh-CN" altLang="en-US" sz="3200" dirty="0" smtClean="0">
                    <a:solidFill>
                      <a:srgbClr val="C00000"/>
                    </a:solidFill>
                    <a:latin typeface="方正清刻本悦宋简体" panose="02000000000000000000" charset="-122"/>
                    <a:ea typeface="方正清刻本悦宋简体" panose="02000000000000000000" charset="-122"/>
                  </a:rPr>
                  <a:t>大</a:t>
                </a:r>
                <a:endParaRPr lang="zh-CN" altLang="en-US" sz="3200" dirty="0">
                  <a:solidFill>
                    <a:srgbClr val="C00000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endParaRPr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5746154" y="3007685"/>
              <a:ext cx="830997" cy="309060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大江东去，浪淘尽，千古风流人物。 故垒</a:t>
              </a:r>
              <a:r>
                <a:rPr lang="zh-CN" altLang="en-US" sz="1400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西边</a:t>
              </a:r>
              <a:endPara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50" name="组合 3"/>
          <p:cNvGrpSpPr/>
          <p:nvPr/>
        </p:nvGrpSpPr>
        <p:grpSpPr bwMode="auto">
          <a:xfrm>
            <a:off x="319814" y="432970"/>
            <a:ext cx="5198336" cy="746543"/>
            <a:chOff x="201757" y="263542"/>
            <a:chExt cx="6264696" cy="899790"/>
          </a:xfrm>
        </p:grpSpPr>
        <p:pic>
          <p:nvPicPr>
            <p:cNvPr id="51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84210" y="-2418911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TextBox 2"/>
            <p:cNvSpPr txBox="1">
              <a:spLocks noChangeArrowheads="1"/>
            </p:cNvSpPr>
            <p:nvPr/>
          </p:nvSpPr>
          <p:spPr bwMode="auto">
            <a:xfrm>
              <a:off x="1188350" y="516387"/>
              <a:ext cx="2674358" cy="556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大江东去浪淘尽</a:t>
              </a:r>
              <a:endParaRPr lang="en-US" altLang="zh-CN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4363" y="1810670"/>
            <a:ext cx="3076190" cy="4295238"/>
          </a:xfrm>
          <a:prstGeom prst="rect">
            <a:avLst/>
          </a:prstGeom>
        </p:spPr>
      </p:pic>
      <p:sp>
        <p:nvSpPr>
          <p:cNvPr id="54" name="文本框 53"/>
          <p:cNvSpPr txBox="1"/>
          <p:nvPr/>
        </p:nvSpPr>
        <p:spPr>
          <a:xfrm>
            <a:off x="5033984" y="2275178"/>
            <a:ext cx="738664" cy="273163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大江东去浪</a:t>
            </a:r>
            <a:r>
              <a:rPr lang="zh-CN" altLang="en-US" sz="2400" b="1" dirty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淘</a:t>
            </a:r>
            <a:r>
              <a:rPr lang="zh-CN" altLang="en-US" sz="2400" b="1" dirty="0" smtClean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尽</a:t>
            </a:r>
            <a:endParaRPr lang="en-US" altLang="zh-CN" sz="2400" b="1" dirty="0" smtClean="0">
              <a:solidFill>
                <a:srgbClr val="333333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289170" y="2296263"/>
            <a:ext cx="830997" cy="328395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</a:t>
            </a:r>
            <a:r>
              <a:rPr lang="zh-CN" altLang="en-US" sz="1400" dirty="0" smtClean="0">
                <a:latin typeface="方正清刻本悦宋简体" panose="02000000000000000000" charset="-122"/>
                <a:ea typeface="方正清刻本悦宋简体" panose="02000000000000000000" charset="-122"/>
              </a:rPr>
              <a:t>西边</a:t>
            </a:r>
            <a:r>
              <a:rPr lang="zh-CN" altLang="en-US" sz="1400" dirty="0" smtClean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。人道是，三国周郎赤壁。 </a:t>
            </a:r>
            <a:endParaRPr lang="zh-CN" altLang="en-US" sz="14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6719949" y="1817007"/>
            <a:ext cx="4616648" cy="43131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z="1600" dirty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故垒西边，人道是，三国周郎赤壁。 乱石穿空，惊涛拍岸，卷起千堆雪。 江山如画，一时多少豪杰。 遥想公瑾当年，小乔初嫁了，雄姿英发。 羽扇纶巾，谈笑间，樯橹灰飞烟灭。 故国神游，多情应笑我，早生华发。 人生如梦，一樽还酹江月。</a:t>
            </a:r>
            <a:endParaRPr lang="zh-CN" altLang="en-US" sz="1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8181" r="2986"/>
          <a:stretch>
            <a:fillRect/>
          </a:stretch>
        </p:blipFill>
        <p:spPr>
          <a:xfrm>
            <a:off x="1784164" y="1817007"/>
            <a:ext cx="4363445" cy="4252685"/>
          </a:xfrm>
          <a:prstGeom prst="ellipse">
            <a:avLst/>
          </a:prstGeom>
        </p:spPr>
      </p:pic>
      <p:grpSp>
        <p:nvGrpSpPr>
          <p:cNvPr id="8" name="组合 3"/>
          <p:cNvGrpSpPr/>
          <p:nvPr/>
        </p:nvGrpSpPr>
        <p:grpSpPr bwMode="auto">
          <a:xfrm>
            <a:off x="319814" y="432970"/>
            <a:ext cx="5198336" cy="746543"/>
            <a:chOff x="201757" y="263542"/>
            <a:chExt cx="6264696" cy="899790"/>
          </a:xfrm>
        </p:grpSpPr>
        <p:pic>
          <p:nvPicPr>
            <p:cNvPr id="9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84210" y="-2418911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2"/>
            <p:cNvSpPr txBox="1">
              <a:spLocks noChangeArrowheads="1"/>
            </p:cNvSpPr>
            <p:nvPr/>
          </p:nvSpPr>
          <p:spPr bwMode="auto">
            <a:xfrm>
              <a:off x="1188350" y="516387"/>
              <a:ext cx="2674358" cy="556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大江东去浪淘尽</a:t>
              </a:r>
              <a:endParaRPr lang="en-US" altLang="zh-CN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6144375" y="2831965"/>
            <a:ext cx="4616648" cy="22880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z="1600" dirty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故垒西边，人道是，三国周郎赤壁。 乱石穿空，惊涛拍岸，卷起千堆雪。 江山如画，一时多少豪杰</a:t>
            </a:r>
            <a:r>
              <a:rPr lang="zh-CN" altLang="en-US" sz="1600" dirty="0" smtClean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。</a:t>
            </a:r>
            <a:endParaRPr lang="zh-CN" altLang="en-US" sz="1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712392" y="2487925"/>
            <a:ext cx="9665726" cy="310515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73434" y="2172018"/>
            <a:ext cx="436781" cy="2438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10506164" y="2441643"/>
            <a:ext cx="646331" cy="19721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大江东去</a:t>
            </a:r>
            <a:endParaRPr lang="en-US" altLang="zh-CN" sz="2000" b="1" dirty="0" smtClean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grpSp>
        <p:nvGrpSpPr>
          <p:cNvPr id="10" name="组合 3"/>
          <p:cNvGrpSpPr/>
          <p:nvPr/>
        </p:nvGrpSpPr>
        <p:grpSpPr bwMode="auto">
          <a:xfrm>
            <a:off x="319814" y="432970"/>
            <a:ext cx="5198336" cy="746543"/>
            <a:chOff x="201757" y="263542"/>
            <a:chExt cx="6264696" cy="899790"/>
          </a:xfrm>
        </p:grpSpPr>
        <p:pic>
          <p:nvPicPr>
            <p:cNvPr id="11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84210" y="-2418911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2"/>
            <p:cNvSpPr txBox="1">
              <a:spLocks noChangeArrowheads="1"/>
            </p:cNvSpPr>
            <p:nvPr/>
          </p:nvSpPr>
          <p:spPr bwMode="auto">
            <a:xfrm>
              <a:off x="1188350" y="516387"/>
              <a:ext cx="2674358" cy="556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大江东去浪淘尽</a:t>
              </a:r>
              <a:endParaRPr lang="en-US" altLang="zh-CN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1586" y="1935829"/>
            <a:ext cx="3704257" cy="4096130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88"/>
          <a:stretch>
            <a:fillRect/>
          </a:stretch>
        </p:blipFill>
        <p:spPr>
          <a:xfrm>
            <a:off x="7159850" y="1706574"/>
            <a:ext cx="2139497" cy="215422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4F0ED"/>
              </a:clrFrom>
              <a:clrTo>
                <a:srgbClr val="F4F0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32" b="56178"/>
          <a:stretch>
            <a:fillRect/>
          </a:stretch>
        </p:blipFill>
        <p:spPr>
          <a:xfrm>
            <a:off x="6132513" y="5151425"/>
            <a:ext cx="6069012" cy="2026882"/>
          </a:xfrm>
          <a:prstGeom prst="rect">
            <a:avLst/>
          </a:prstGeom>
        </p:spPr>
      </p:pic>
      <p:sp>
        <p:nvSpPr>
          <p:cNvPr id="9" name="TextBox 6"/>
          <p:cNvSpPr txBox="1"/>
          <p:nvPr/>
        </p:nvSpPr>
        <p:spPr>
          <a:xfrm>
            <a:off x="4418012" y="3140459"/>
            <a:ext cx="38115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5000"/>
              </a:lnSpc>
            </a:pPr>
            <a:r>
              <a:rPr lang="zh-CN" altLang="en-US" sz="2800" dirty="0" smtClean="0">
                <a:latin typeface="方正宋黑简体" pitchFamily="2" charset="-122"/>
                <a:ea typeface="方正清刻本悦宋简体" panose="02000000000000000000" charset="-122"/>
              </a:rPr>
              <a:t>大江东去浪淘尽</a:t>
            </a:r>
            <a:endParaRPr lang="zh-CN" altLang="en-US" sz="2800" dirty="0">
              <a:latin typeface="方正宋黑简体" pitchFamily="2" charset="-122"/>
              <a:ea typeface="方正清刻本悦宋简体" panose="02000000000000000000" charset="-122"/>
            </a:endParaRPr>
          </a:p>
        </p:txBody>
      </p:sp>
      <p:pic>
        <p:nvPicPr>
          <p:cNvPr id="10" name="Picture 9" descr="F:\ppt素材\图标\我收集的图标\字体\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7242297" y="704569"/>
            <a:ext cx="241656" cy="6267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组合 15"/>
          <p:cNvGrpSpPr/>
          <p:nvPr/>
        </p:nvGrpSpPr>
        <p:grpSpPr>
          <a:xfrm>
            <a:off x="5707263" y="2603481"/>
            <a:ext cx="1655862" cy="417457"/>
            <a:chOff x="5260075" y="2324009"/>
            <a:chExt cx="1655862" cy="417457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5260075" y="2345135"/>
              <a:ext cx="397402" cy="396331"/>
            </a:xfrm>
            <a:custGeom>
              <a:avLst/>
              <a:gdLst>
                <a:gd name="T0" fmla="*/ 149 w 371"/>
                <a:gd name="T1" fmla="*/ 0 h 370"/>
                <a:gd name="T2" fmla="*/ 149 w 371"/>
                <a:gd name="T3" fmla="*/ 74 h 370"/>
                <a:gd name="T4" fmla="*/ 94 w 371"/>
                <a:gd name="T5" fmla="*/ 74 h 370"/>
                <a:gd name="T6" fmla="*/ 94 w 371"/>
                <a:gd name="T7" fmla="*/ 54 h 370"/>
                <a:gd name="T8" fmla="*/ 129 w 371"/>
                <a:gd name="T9" fmla="*/ 54 h 370"/>
                <a:gd name="T10" fmla="*/ 129 w 371"/>
                <a:gd name="T11" fmla="*/ 2 h 370"/>
                <a:gd name="T12" fmla="*/ 75 w 371"/>
                <a:gd name="T13" fmla="*/ 2 h 370"/>
                <a:gd name="T14" fmla="*/ 75 w 371"/>
                <a:gd name="T15" fmla="*/ 37 h 370"/>
                <a:gd name="T16" fmla="*/ 57 w 371"/>
                <a:gd name="T17" fmla="*/ 37 h 370"/>
                <a:gd name="T18" fmla="*/ 57 w 371"/>
                <a:gd name="T19" fmla="*/ 2 h 370"/>
                <a:gd name="T20" fmla="*/ 0 w 371"/>
                <a:gd name="T21" fmla="*/ 2 h 370"/>
                <a:gd name="T22" fmla="*/ 0 w 371"/>
                <a:gd name="T23" fmla="*/ 56 h 370"/>
                <a:gd name="T24" fmla="*/ 36 w 371"/>
                <a:gd name="T25" fmla="*/ 56 h 370"/>
                <a:gd name="T26" fmla="*/ 36 w 371"/>
                <a:gd name="T27" fmla="*/ 74 h 370"/>
                <a:gd name="T28" fmla="*/ 1 w 371"/>
                <a:gd name="T29" fmla="*/ 74 h 370"/>
                <a:gd name="T30" fmla="*/ 1 w 371"/>
                <a:gd name="T31" fmla="*/ 130 h 370"/>
                <a:gd name="T32" fmla="*/ 55 w 371"/>
                <a:gd name="T33" fmla="*/ 130 h 370"/>
                <a:gd name="T34" fmla="*/ 55 w 371"/>
                <a:gd name="T35" fmla="*/ 91 h 370"/>
                <a:gd name="T36" fmla="*/ 73 w 371"/>
                <a:gd name="T37" fmla="*/ 91 h 370"/>
                <a:gd name="T38" fmla="*/ 73 w 371"/>
                <a:gd name="T39" fmla="*/ 148 h 370"/>
                <a:gd name="T40" fmla="*/ 1 w 371"/>
                <a:gd name="T41" fmla="*/ 148 h 370"/>
                <a:gd name="T42" fmla="*/ 1 w 371"/>
                <a:gd name="T43" fmla="*/ 370 h 370"/>
                <a:gd name="T44" fmla="*/ 18 w 371"/>
                <a:gd name="T45" fmla="*/ 370 h 370"/>
                <a:gd name="T46" fmla="*/ 18 w 371"/>
                <a:gd name="T47" fmla="*/ 168 h 370"/>
                <a:gd name="T48" fmla="*/ 94 w 371"/>
                <a:gd name="T49" fmla="*/ 168 h 370"/>
                <a:gd name="T50" fmla="*/ 94 w 371"/>
                <a:gd name="T51" fmla="*/ 91 h 370"/>
                <a:gd name="T52" fmla="*/ 168 w 371"/>
                <a:gd name="T53" fmla="*/ 91 h 370"/>
                <a:gd name="T54" fmla="*/ 168 w 371"/>
                <a:gd name="T55" fmla="*/ 20 h 370"/>
                <a:gd name="T56" fmla="*/ 371 w 371"/>
                <a:gd name="T57" fmla="*/ 20 h 370"/>
                <a:gd name="T58" fmla="*/ 371 w 371"/>
                <a:gd name="T59" fmla="*/ 0 h 370"/>
                <a:gd name="T60" fmla="*/ 149 w 371"/>
                <a:gd name="T61" fmla="*/ 0 h 370"/>
                <a:gd name="T62" fmla="*/ 94 w 371"/>
                <a:gd name="T63" fmla="*/ 20 h 370"/>
                <a:gd name="T64" fmla="*/ 110 w 371"/>
                <a:gd name="T65" fmla="*/ 20 h 370"/>
                <a:gd name="T66" fmla="*/ 110 w 371"/>
                <a:gd name="T67" fmla="*/ 37 h 370"/>
                <a:gd name="T68" fmla="*/ 94 w 371"/>
                <a:gd name="T69" fmla="*/ 37 h 370"/>
                <a:gd name="T70" fmla="*/ 94 w 371"/>
                <a:gd name="T71" fmla="*/ 20 h 370"/>
                <a:gd name="T72" fmla="*/ 36 w 371"/>
                <a:gd name="T73" fmla="*/ 111 h 370"/>
                <a:gd name="T74" fmla="*/ 18 w 371"/>
                <a:gd name="T75" fmla="*/ 111 h 370"/>
                <a:gd name="T76" fmla="*/ 18 w 371"/>
                <a:gd name="T77" fmla="*/ 94 h 370"/>
                <a:gd name="T78" fmla="*/ 36 w 371"/>
                <a:gd name="T79" fmla="*/ 94 h 370"/>
                <a:gd name="T80" fmla="*/ 36 w 371"/>
                <a:gd name="T81" fmla="*/ 111 h 370"/>
                <a:gd name="T82" fmla="*/ 38 w 371"/>
                <a:gd name="T83" fmla="*/ 37 h 370"/>
                <a:gd name="T84" fmla="*/ 20 w 371"/>
                <a:gd name="T85" fmla="*/ 37 h 370"/>
                <a:gd name="T86" fmla="*/ 20 w 371"/>
                <a:gd name="T87" fmla="*/ 20 h 370"/>
                <a:gd name="T88" fmla="*/ 38 w 371"/>
                <a:gd name="T89" fmla="*/ 20 h 370"/>
                <a:gd name="T90" fmla="*/ 38 w 371"/>
                <a:gd name="T91" fmla="*/ 37 h 370"/>
                <a:gd name="T92" fmla="*/ 73 w 371"/>
                <a:gd name="T93" fmla="*/ 74 h 370"/>
                <a:gd name="T94" fmla="*/ 57 w 371"/>
                <a:gd name="T95" fmla="*/ 74 h 370"/>
                <a:gd name="T96" fmla="*/ 57 w 371"/>
                <a:gd name="T97" fmla="*/ 57 h 370"/>
                <a:gd name="T98" fmla="*/ 73 w 371"/>
                <a:gd name="T99" fmla="*/ 57 h 370"/>
                <a:gd name="T100" fmla="*/ 73 w 371"/>
                <a:gd name="T101" fmla="*/ 7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1" h="370">
                  <a:moveTo>
                    <a:pt x="149" y="0"/>
                  </a:moveTo>
                  <a:lnTo>
                    <a:pt x="149" y="74"/>
                  </a:lnTo>
                  <a:lnTo>
                    <a:pt x="94" y="74"/>
                  </a:lnTo>
                  <a:lnTo>
                    <a:pt x="94" y="54"/>
                  </a:lnTo>
                  <a:lnTo>
                    <a:pt x="129" y="54"/>
                  </a:lnTo>
                  <a:lnTo>
                    <a:pt x="129" y="2"/>
                  </a:lnTo>
                  <a:lnTo>
                    <a:pt x="75" y="2"/>
                  </a:lnTo>
                  <a:lnTo>
                    <a:pt x="75" y="37"/>
                  </a:lnTo>
                  <a:lnTo>
                    <a:pt x="57" y="37"/>
                  </a:lnTo>
                  <a:lnTo>
                    <a:pt x="57" y="2"/>
                  </a:lnTo>
                  <a:lnTo>
                    <a:pt x="0" y="2"/>
                  </a:lnTo>
                  <a:lnTo>
                    <a:pt x="0" y="56"/>
                  </a:lnTo>
                  <a:lnTo>
                    <a:pt x="36" y="56"/>
                  </a:lnTo>
                  <a:lnTo>
                    <a:pt x="36" y="74"/>
                  </a:lnTo>
                  <a:lnTo>
                    <a:pt x="1" y="74"/>
                  </a:lnTo>
                  <a:lnTo>
                    <a:pt x="1" y="130"/>
                  </a:lnTo>
                  <a:lnTo>
                    <a:pt x="55" y="130"/>
                  </a:lnTo>
                  <a:lnTo>
                    <a:pt x="55" y="91"/>
                  </a:lnTo>
                  <a:lnTo>
                    <a:pt x="73" y="91"/>
                  </a:lnTo>
                  <a:lnTo>
                    <a:pt x="73" y="148"/>
                  </a:lnTo>
                  <a:lnTo>
                    <a:pt x="1" y="148"/>
                  </a:lnTo>
                  <a:lnTo>
                    <a:pt x="1" y="370"/>
                  </a:lnTo>
                  <a:lnTo>
                    <a:pt x="18" y="370"/>
                  </a:lnTo>
                  <a:lnTo>
                    <a:pt x="18" y="168"/>
                  </a:lnTo>
                  <a:lnTo>
                    <a:pt x="94" y="168"/>
                  </a:lnTo>
                  <a:lnTo>
                    <a:pt x="94" y="91"/>
                  </a:lnTo>
                  <a:lnTo>
                    <a:pt x="168" y="91"/>
                  </a:lnTo>
                  <a:lnTo>
                    <a:pt x="168" y="20"/>
                  </a:lnTo>
                  <a:lnTo>
                    <a:pt x="371" y="20"/>
                  </a:lnTo>
                  <a:lnTo>
                    <a:pt x="371" y="0"/>
                  </a:lnTo>
                  <a:lnTo>
                    <a:pt x="149" y="0"/>
                  </a:lnTo>
                  <a:close/>
                  <a:moveTo>
                    <a:pt x="94" y="20"/>
                  </a:moveTo>
                  <a:lnTo>
                    <a:pt x="110" y="20"/>
                  </a:lnTo>
                  <a:lnTo>
                    <a:pt x="110" y="37"/>
                  </a:lnTo>
                  <a:lnTo>
                    <a:pt x="94" y="37"/>
                  </a:lnTo>
                  <a:lnTo>
                    <a:pt x="94" y="20"/>
                  </a:lnTo>
                  <a:close/>
                  <a:moveTo>
                    <a:pt x="36" y="111"/>
                  </a:moveTo>
                  <a:lnTo>
                    <a:pt x="18" y="111"/>
                  </a:lnTo>
                  <a:lnTo>
                    <a:pt x="18" y="94"/>
                  </a:lnTo>
                  <a:lnTo>
                    <a:pt x="36" y="94"/>
                  </a:lnTo>
                  <a:lnTo>
                    <a:pt x="36" y="111"/>
                  </a:lnTo>
                  <a:close/>
                  <a:moveTo>
                    <a:pt x="38" y="37"/>
                  </a:moveTo>
                  <a:lnTo>
                    <a:pt x="20" y="37"/>
                  </a:lnTo>
                  <a:lnTo>
                    <a:pt x="20" y="20"/>
                  </a:lnTo>
                  <a:lnTo>
                    <a:pt x="38" y="20"/>
                  </a:lnTo>
                  <a:lnTo>
                    <a:pt x="38" y="37"/>
                  </a:lnTo>
                  <a:close/>
                  <a:moveTo>
                    <a:pt x="73" y="74"/>
                  </a:moveTo>
                  <a:lnTo>
                    <a:pt x="57" y="74"/>
                  </a:lnTo>
                  <a:lnTo>
                    <a:pt x="57" y="57"/>
                  </a:lnTo>
                  <a:lnTo>
                    <a:pt x="73" y="57"/>
                  </a:lnTo>
                  <a:lnTo>
                    <a:pt x="73" y="74"/>
                  </a:lnTo>
                  <a:close/>
                </a:path>
              </a:pathLst>
            </a:custGeom>
            <a:solidFill>
              <a:srgbClr val="E72A32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37"/>
            <p:cNvSpPr>
              <a:spLocks noEditPoints="1"/>
            </p:cNvSpPr>
            <p:nvPr/>
          </p:nvSpPr>
          <p:spPr bwMode="auto">
            <a:xfrm flipH="1" flipV="1">
              <a:off x="6518535" y="2345135"/>
              <a:ext cx="397402" cy="396331"/>
            </a:xfrm>
            <a:custGeom>
              <a:avLst/>
              <a:gdLst>
                <a:gd name="T0" fmla="*/ 149 w 371"/>
                <a:gd name="T1" fmla="*/ 0 h 370"/>
                <a:gd name="T2" fmla="*/ 149 w 371"/>
                <a:gd name="T3" fmla="*/ 74 h 370"/>
                <a:gd name="T4" fmla="*/ 94 w 371"/>
                <a:gd name="T5" fmla="*/ 74 h 370"/>
                <a:gd name="T6" fmla="*/ 94 w 371"/>
                <a:gd name="T7" fmla="*/ 54 h 370"/>
                <a:gd name="T8" fmla="*/ 129 w 371"/>
                <a:gd name="T9" fmla="*/ 54 h 370"/>
                <a:gd name="T10" fmla="*/ 129 w 371"/>
                <a:gd name="T11" fmla="*/ 2 h 370"/>
                <a:gd name="T12" fmla="*/ 75 w 371"/>
                <a:gd name="T13" fmla="*/ 2 h 370"/>
                <a:gd name="T14" fmla="*/ 75 w 371"/>
                <a:gd name="T15" fmla="*/ 37 h 370"/>
                <a:gd name="T16" fmla="*/ 57 w 371"/>
                <a:gd name="T17" fmla="*/ 37 h 370"/>
                <a:gd name="T18" fmla="*/ 57 w 371"/>
                <a:gd name="T19" fmla="*/ 2 h 370"/>
                <a:gd name="T20" fmla="*/ 0 w 371"/>
                <a:gd name="T21" fmla="*/ 2 h 370"/>
                <a:gd name="T22" fmla="*/ 0 w 371"/>
                <a:gd name="T23" fmla="*/ 56 h 370"/>
                <a:gd name="T24" fmla="*/ 36 w 371"/>
                <a:gd name="T25" fmla="*/ 56 h 370"/>
                <a:gd name="T26" fmla="*/ 36 w 371"/>
                <a:gd name="T27" fmla="*/ 74 h 370"/>
                <a:gd name="T28" fmla="*/ 1 w 371"/>
                <a:gd name="T29" fmla="*/ 74 h 370"/>
                <a:gd name="T30" fmla="*/ 1 w 371"/>
                <a:gd name="T31" fmla="*/ 130 h 370"/>
                <a:gd name="T32" fmla="*/ 55 w 371"/>
                <a:gd name="T33" fmla="*/ 130 h 370"/>
                <a:gd name="T34" fmla="*/ 55 w 371"/>
                <a:gd name="T35" fmla="*/ 91 h 370"/>
                <a:gd name="T36" fmla="*/ 73 w 371"/>
                <a:gd name="T37" fmla="*/ 91 h 370"/>
                <a:gd name="T38" fmla="*/ 73 w 371"/>
                <a:gd name="T39" fmla="*/ 148 h 370"/>
                <a:gd name="T40" fmla="*/ 1 w 371"/>
                <a:gd name="T41" fmla="*/ 148 h 370"/>
                <a:gd name="T42" fmla="*/ 1 w 371"/>
                <a:gd name="T43" fmla="*/ 370 h 370"/>
                <a:gd name="T44" fmla="*/ 18 w 371"/>
                <a:gd name="T45" fmla="*/ 370 h 370"/>
                <a:gd name="T46" fmla="*/ 18 w 371"/>
                <a:gd name="T47" fmla="*/ 168 h 370"/>
                <a:gd name="T48" fmla="*/ 94 w 371"/>
                <a:gd name="T49" fmla="*/ 168 h 370"/>
                <a:gd name="T50" fmla="*/ 94 w 371"/>
                <a:gd name="T51" fmla="*/ 91 h 370"/>
                <a:gd name="T52" fmla="*/ 168 w 371"/>
                <a:gd name="T53" fmla="*/ 91 h 370"/>
                <a:gd name="T54" fmla="*/ 168 w 371"/>
                <a:gd name="T55" fmla="*/ 20 h 370"/>
                <a:gd name="T56" fmla="*/ 371 w 371"/>
                <a:gd name="T57" fmla="*/ 20 h 370"/>
                <a:gd name="T58" fmla="*/ 371 w 371"/>
                <a:gd name="T59" fmla="*/ 0 h 370"/>
                <a:gd name="T60" fmla="*/ 149 w 371"/>
                <a:gd name="T61" fmla="*/ 0 h 370"/>
                <a:gd name="T62" fmla="*/ 94 w 371"/>
                <a:gd name="T63" fmla="*/ 20 h 370"/>
                <a:gd name="T64" fmla="*/ 110 w 371"/>
                <a:gd name="T65" fmla="*/ 20 h 370"/>
                <a:gd name="T66" fmla="*/ 110 w 371"/>
                <a:gd name="T67" fmla="*/ 37 h 370"/>
                <a:gd name="T68" fmla="*/ 94 w 371"/>
                <a:gd name="T69" fmla="*/ 37 h 370"/>
                <a:gd name="T70" fmla="*/ 94 w 371"/>
                <a:gd name="T71" fmla="*/ 20 h 370"/>
                <a:gd name="T72" fmla="*/ 36 w 371"/>
                <a:gd name="T73" fmla="*/ 111 h 370"/>
                <a:gd name="T74" fmla="*/ 18 w 371"/>
                <a:gd name="T75" fmla="*/ 111 h 370"/>
                <a:gd name="T76" fmla="*/ 18 w 371"/>
                <a:gd name="T77" fmla="*/ 94 h 370"/>
                <a:gd name="T78" fmla="*/ 36 w 371"/>
                <a:gd name="T79" fmla="*/ 94 h 370"/>
                <a:gd name="T80" fmla="*/ 36 w 371"/>
                <a:gd name="T81" fmla="*/ 111 h 370"/>
                <a:gd name="T82" fmla="*/ 38 w 371"/>
                <a:gd name="T83" fmla="*/ 37 h 370"/>
                <a:gd name="T84" fmla="*/ 20 w 371"/>
                <a:gd name="T85" fmla="*/ 37 h 370"/>
                <a:gd name="T86" fmla="*/ 20 w 371"/>
                <a:gd name="T87" fmla="*/ 20 h 370"/>
                <a:gd name="T88" fmla="*/ 38 w 371"/>
                <a:gd name="T89" fmla="*/ 20 h 370"/>
                <a:gd name="T90" fmla="*/ 38 w 371"/>
                <a:gd name="T91" fmla="*/ 37 h 370"/>
                <a:gd name="T92" fmla="*/ 73 w 371"/>
                <a:gd name="T93" fmla="*/ 74 h 370"/>
                <a:gd name="T94" fmla="*/ 57 w 371"/>
                <a:gd name="T95" fmla="*/ 74 h 370"/>
                <a:gd name="T96" fmla="*/ 57 w 371"/>
                <a:gd name="T97" fmla="*/ 57 h 370"/>
                <a:gd name="T98" fmla="*/ 73 w 371"/>
                <a:gd name="T99" fmla="*/ 57 h 370"/>
                <a:gd name="T100" fmla="*/ 73 w 371"/>
                <a:gd name="T101" fmla="*/ 7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1" h="370">
                  <a:moveTo>
                    <a:pt x="149" y="0"/>
                  </a:moveTo>
                  <a:lnTo>
                    <a:pt x="149" y="74"/>
                  </a:lnTo>
                  <a:lnTo>
                    <a:pt x="94" y="74"/>
                  </a:lnTo>
                  <a:lnTo>
                    <a:pt x="94" y="54"/>
                  </a:lnTo>
                  <a:lnTo>
                    <a:pt x="129" y="54"/>
                  </a:lnTo>
                  <a:lnTo>
                    <a:pt x="129" y="2"/>
                  </a:lnTo>
                  <a:lnTo>
                    <a:pt x="75" y="2"/>
                  </a:lnTo>
                  <a:lnTo>
                    <a:pt x="75" y="37"/>
                  </a:lnTo>
                  <a:lnTo>
                    <a:pt x="57" y="37"/>
                  </a:lnTo>
                  <a:lnTo>
                    <a:pt x="57" y="2"/>
                  </a:lnTo>
                  <a:lnTo>
                    <a:pt x="0" y="2"/>
                  </a:lnTo>
                  <a:lnTo>
                    <a:pt x="0" y="56"/>
                  </a:lnTo>
                  <a:lnTo>
                    <a:pt x="36" y="56"/>
                  </a:lnTo>
                  <a:lnTo>
                    <a:pt x="36" y="74"/>
                  </a:lnTo>
                  <a:lnTo>
                    <a:pt x="1" y="74"/>
                  </a:lnTo>
                  <a:lnTo>
                    <a:pt x="1" y="130"/>
                  </a:lnTo>
                  <a:lnTo>
                    <a:pt x="55" y="130"/>
                  </a:lnTo>
                  <a:lnTo>
                    <a:pt x="55" y="91"/>
                  </a:lnTo>
                  <a:lnTo>
                    <a:pt x="73" y="91"/>
                  </a:lnTo>
                  <a:lnTo>
                    <a:pt x="73" y="148"/>
                  </a:lnTo>
                  <a:lnTo>
                    <a:pt x="1" y="148"/>
                  </a:lnTo>
                  <a:lnTo>
                    <a:pt x="1" y="370"/>
                  </a:lnTo>
                  <a:lnTo>
                    <a:pt x="18" y="370"/>
                  </a:lnTo>
                  <a:lnTo>
                    <a:pt x="18" y="168"/>
                  </a:lnTo>
                  <a:lnTo>
                    <a:pt x="94" y="168"/>
                  </a:lnTo>
                  <a:lnTo>
                    <a:pt x="94" y="91"/>
                  </a:lnTo>
                  <a:lnTo>
                    <a:pt x="168" y="91"/>
                  </a:lnTo>
                  <a:lnTo>
                    <a:pt x="168" y="20"/>
                  </a:lnTo>
                  <a:lnTo>
                    <a:pt x="371" y="20"/>
                  </a:lnTo>
                  <a:lnTo>
                    <a:pt x="371" y="0"/>
                  </a:lnTo>
                  <a:lnTo>
                    <a:pt x="149" y="0"/>
                  </a:lnTo>
                  <a:close/>
                  <a:moveTo>
                    <a:pt x="94" y="20"/>
                  </a:moveTo>
                  <a:lnTo>
                    <a:pt x="110" y="20"/>
                  </a:lnTo>
                  <a:lnTo>
                    <a:pt x="110" y="37"/>
                  </a:lnTo>
                  <a:lnTo>
                    <a:pt x="94" y="37"/>
                  </a:lnTo>
                  <a:lnTo>
                    <a:pt x="94" y="20"/>
                  </a:lnTo>
                  <a:close/>
                  <a:moveTo>
                    <a:pt x="36" y="111"/>
                  </a:moveTo>
                  <a:lnTo>
                    <a:pt x="18" y="111"/>
                  </a:lnTo>
                  <a:lnTo>
                    <a:pt x="18" y="94"/>
                  </a:lnTo>
                  <a:lnTo>
                    <a:pt x="36" y="94"/>
                  </a:lnTo>
                  <a:lnTo>
                    <a:pt x="36" y="111"/>
                  </a:lnTo>
                  <a:close/>
                  <a:moveTo>
                    <a:pt x="38" y="37"/>
                  </a:moveTo>
                  <a:lnTo>
                    <a:pt x="20" y="37"/>
                  </a:lnTo>
                  <a:lnTo>
                    <a:pt x="20" y="20"/>
                  </a:lnTo>
                  <a:lnTo>
                    <a:pt x="38" y="20"/>
                  </a:lnTo>
                  <a:lnTo>
                    <a:pt x="38" y="37"/>
                  </a:lnTo>
                  <a:close/>
                  <a:moveTo>
                    <a:pt x="73" y="74"/>
                  </a:moveTo>
                  <a:lnTo>
                    <a:pt x="57" y="74"/>
                  </a:lnTo>
                  <a:lnTo>
                    <a:pt x="57" y="57"/>
                  </a:lnTo>
                  <a:lnTo>
                    <a:pt x="73" y="57"/>
                  </a:lnTo>
                  <a:lnTo>
                    <a:pt x="73" y="74"/>
                  </a:lnTo>
                  <a:close/>
                </a:path>
              </a:pathLst>
            </a:custGeom>
            <a:solidFill>
              <a:srgbClr val="E72A32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TextBox 6"/>
            <p:cNvSpPr txBox="1"/>
            <p:nvPr/>
          </p:nvSpPr>
          <p:spPr>
            <a:xfrm>
              <a:off x="5469513" y="2324009"/>
              <a:ext cx="1221561" cy="405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lnSpc>
                  <a:spcPct val="125000"/>
                </a:lnSpc>
              </a:pPr>
              <a:r>
                <a:rPr lang="zh-CN" altLang="en-US" dirty="0" smtClean="0">
                  <a:latin typeface="方正宋黑简体" pitchFamily="2" charset="-122"/>
                  <a:ea typeface="方正清刻本悦宋简体" panose="02000000000000000000" charset="-122"/>
                </a:rPr>
                <a:t>第二章</a:t>
              </a:r>
              <a:endParaRPr lang="zh-CN" altLang="en-US" dirty="0">
                <a:latin typeface="方正宋黑简体" pitchFamily="2" charset="-122"/>
                <a:ea typeface="方正清刻本悦宋简体" panose="02000000000000000000" charset="-122"/>
              </a:endParaRPr>
            </a:p>
          </p:txBody>
        </p:sp>
      </p:grpSp>
      <p:pic>
        <p:nvPicPr>
          <p:cNvPr id="2" name="图片 1" descr="千库网-竹子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545" y="742950"/>
            <a:ext cx="3885565" cy="6190615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66447" y="2415836"/>
            <a:ext cx="8925520" cy="222080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z="1600" dirty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故垒西边，人道是，三国周郎赤壁。 乱石穿空，惊涛拍岸，卷起千堆雪。 江山如画，一时多少豪杰。 遥想公瑾当年，小乔初嫁了，雄姿英发。 羽扇纶巾，谈笑间，樯橹灰飞烟灭。 故国神游，多情应笑我，早生华发。 人生如梦，一樽还酹江月。</a:t>
            </a:r>
            <a:endParaRPr lang="zh-CN" altLang="en-US" sz="1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247900" y="2152650"/>
            <a:ext cx="99441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652482" y="4899830"/>
            <a:ext cx="855345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3"/>
          <p:cNvGrpSpPr/>
          <p:nvPr/>
        </p:nvGrpSpPr>
        <p:grpSpPr bwMode="auto">
          <a:xfrm>
            <a:off x="319814" y="432970"/>
            <a:ext cx="5198336" cy="746543"/>
            <a:chOff x="201757" y="263542"/>
            <a:chExt cx="6264696" cy="899790"/>
          </a:xfrm>
        </p:grpSpPr>
        <p:pic>
          <p:nvPicPr>
            <p:cNvPr id="11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84210" y="-2418911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2"/>
            <p:cNvSpPr txBox="1">
              <a:spLocks noChangeArrowheads="1"/>
            </p:cNvSpPr>
            <p:nvPr/>
          </p:nvSpPr>
          <p:spPr bwMode="auto">
            <a:xfrm>
              <a:off x="1188350" y="516387"/>
              <a:ext cx="2674358" cy="556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大江东去浪淘尽</a:t>
              </a:r>
              <a:endParaRPr lang="en-US" altLang="zh-CN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76" b="67132"/>
          <a:stretch>
            <a:fillRect/>
          </a:stretch>
        </p:blipFill>
        <p:spPr>
          <a:xfrm flipH="1">
            <a:off x="8608484" y="-90846"/>
            <a:ext cx="3597448" cy="225407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4F0ED"/>
              </a:clrFrom>
              <a:clrTo>
                <a:srgbClr val="F4F0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6" t="-11532" r="6527" b="56611"/>
          <a:stretch>
            <a:fillRect/>
          </a:stretch>
        </p:blipFill>
        <p:spPr>
          <a:xfrm>
            <a:off x="-57150" y="4636645"/>
            <a:ext cx="4872272" cy="2540247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6912073" y="1849486"/>
            <a:ext cx="3877985" cy="41365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z="1600" dirty="0" smtClean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故垒西边，人道是，三国周郎赤壁。 乱石穿空，惊涛拍岸，卷起千堆雪。 江山如画，一时多少豪杰。 遥想公瑾当年，小乔初嫁了，雄姿英发。</a:t>
            </a:r>
            <a:endParaRPr lang="zh-CN" altLang="en-US" sz="1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40306" y="1666875"/>
            <a:ext cx="4319182" cy="4752653"/>
            <a:chOff x="1740306" y="1179513"/>
            <a:chExt cx="4762094" cy="5240015"/>
          </a:xfrm>
        </p:grpSpPr>
        <p:sp>
          <p:nvSpPr>
            <p:cNvPr id="6" name="椭圆 5"/>
            <p:cNvSpPr/>
            <p:nvPr/>
          </p:nvSpPr>
          <p:spPr>
            <a:xfrm>
              <a:off x="1740306" y="1179513"/>
              <a:ext cx="4762094" cy="47620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6" t="7752" b="5154"/>
            <a:stretch>
              <a:fillRect/>
            </a:stretch>
          </p:blipFill>
          <p:spPr>
            <a:xfrm rot="18900000">
              <a:off x="1965958" y="1657434"/>
              <a:ext cx="3537053" cy="4762094"/>
            </a:xfrm>
            <a:custGeom>
              <a:avLst/>
              <a:gdLst>
                <a:gd name="connsiteX0" fmla="*/ 3933537 w 3933538"/>
                <a:gd name="connsiteY0" fmla="*/ 334969 h 5295900"/>
                <a:gd name="connsiteX1" fmla="*/ 3933538 w 3933538"/>
                <a:gd name="connsiteY1" fmla="*/ 4960933 h 5295900"/>
                <a:gd name="connsiteX2" fmla="*/ 3879365 w 3933538"/>
                <a:gd name="connsiteY2" fmla="*/ 4992945 h 5295900"/>
                <a:gd name="connsiteX3" fmla="*/ 775567 w 3933538"/>
                <a:gd name="connsiteY3" fmla="*/ 4520334 h 5295900"/>
                <a:gd name="connsiteX4" fmla="*/ 775567 w 3933538"/>
                <a:gd name="connsiteY4" fmla="*/ 775567 h 5295900"/>
                <a:gd name="connsiteX5" fmla="*/ 3879365 w 3933538"/>
                <a:gd name="connsiteY5" fmla="*/ 302957 h 5295900"/>
                <a:gd name="connsiteX6" fmla="*/ 3933537 w 3933538"/>
                <a:gd name="connsiteY6" fmla="*/ 334969 h 529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33538" h="5295900">
                  <a:moveTo>
                    <a:pt x="3933537" y="334969"/>
                  </a:moveTo>
                  <a:lnTo>
                    <a:pt x="3933538" y="4960933"/>
                  </a:lnTo>
                  <a:lnTo>
                    <a:pt x="3879365" y="4992945"/>
                  </a:lnTo>
                  <a:cubicBezTo>
                    <a:pt x="2880112" y="5518068"/>
                    <a:pt x="1615764" y="5360531"/>
                    <a:pt x="775567" y="4520334"/>
                  </a:cubicBezTo>
                  <a:cubicBezTo>
                    <a:pt x="-258522" y="3486246"/>
                    <a:pt x="-258522" y="1809656"/>
                    <a:pt x="775567" y="775567"/>
                  </a:cubicBezTo>
                  <a:cubicBezTo>
                    <a:pt x="1615764" y="-64630"/>
                    <a:pt x="2880112" y="-222167"/>
                    <a:pt x="3879365" y="302957"/>
                  </a:cubicBezTo>
                  <a:lnTo>
                    <a:pt x="3933537" y="334969"/>
                  </a:lnTo>
                  <a:close/>
                </a:path>
              </a:pathLst>
            </a:custGeom>
          </p:spPr>
        </p:pic>
      </p:grpSp>
      <p:grpSp>
        <p:nvGrpSpPr>
          <p:cNvPr id="9" name="组合 3"/>
          <p:cNvGrpSpPr/>
          <p:nvPr/>
        </p:nvGrpSpPr>
        <p:grpSpPr bwMode="auto">
          <a:xfrm>
            <a:off x="319814" y="432970"/>
            <a:ext cx="5198336" cy="746543"/>
            <a:chOff x="201757" y="263542"/>
            <a:chExt cx="6264696" cy="899790"/>
          </a:xfrm>
        </p:grpSpPr>
        <p:pic>
          <p:nvPicPr>
            <p:cNvPr id="10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84210" y="-2418911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2"/>
            <p:cNvSpPr txBox="1">
              <a:spLocks noChangeArrowheads="1"/>
            </p:cNvSpPr>
            <p:nvPr/>
          </p:nvSpPr>
          <p:spPr bwMode="auto">
            <a:xfrm>
              <a:off x="1188350" y="516387"/>
              <a:ext cx="2674358" cy="556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大江东去浪淘尽</a:t>
              </a:r>
              <a:endParaRPr lang="en-US" altLang="zh-CN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823963" y="1608885"/>
            <a:ext cx="854256" cy="880107"/>
            <a:chOff x="11207645" y="552138"/>
            <a:chExt cx="474754" cy="489121"/>
          </a:xfrm>
        </p:grpSpPr>
        <p:sp>
          <p:nvSpPr>
            <p:cNvPr id="8" name="Freeform 5"/>
            <p:cNvSpPr/>
            <p:nvPr/>
          </p:nvSpPr>
          <p:spPr bwMode="auto">
            <a:xfrm>
              <a:off x="11207645" y="552139"/>
              <a:ext cx="474754" cy="48912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1274334" y="552138"/>
              <a:ext cx="376304" cy="4572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</a:t>
              </a:r>
              <a:endParaRPr lang="zh-CN" altLang="en-US" sz="32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823963" y="2686002"/>
            <a:ext cx="854256" cy="880107"/>
            <a:chOff x="11207645" y="552138"/>
            <a:chExt cx="474754" cy="489121"/>
          </a:xfrm>
        </p:grpSpPr>
        <p:sp>
          <p:nvSpPr>
            <p:cNvPr id="11" name="Freeform 5"/>
            <p:cNvSpPr/>
            <p:nvPr/>
          </p:nvSpPr>
          <p:spPr bwMode="auto">
            <a:xfrm>
              <a:off x="11207645" y="552139"/>
              <a:ext cx="474754" cy="48912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1274334" y="552138"/>
              <a:ext cx="376304" cy="4572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3200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江</a:t>
              </a:r>
              <a:endParaRPr lang="zh-CN" altLang="en-US" sz="32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823963" y="3763119"/>
            <a:ext cx="854256" cy="880107"/>
            <a:chOff x="11207645" y="552138"/>
            <a:chExt cx="474754" cy="489121"/>
          </a:xfrm>
        </p:grpSpPr>
        <p:sp>
          <p:nvSpPr>
            <p:cNvPr id="14" name="Freeform 5"/>
            <p:cNvSpPr/>
            <p:nvPr/>
          </p:nvSpPr>
          <p:spPr bwMode="auto">
            <a:xfrm>
              <a:off x="11207645" y="552139"/>
              <a:ext cx="474754" cy="48912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1274334" y="552138"/>
              <a:ext cx="376304" cy="4572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3200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东</a:t>
              </a:r>
              <a:endParaRPr lang="zh-CN" altLang="en-US" sz="32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823963" y="4840237"/>
            <a:ext cx="854256" cy="880107"/>
            <a:chOff x="11207645" y="552138"/>
            <a:chExt cx="474754" cy="489121"/>
          </a:xfrm>
        </p:grpSpPr>
        <p:sp>
          <p:nvSpPr>
            <p:cNvPr id="17" name="Freeform 5"/>
            <p:cNvSpPr/>
            <p:nvPr/>
          </p:nvSpPr>
          <p:spPr bwMode="auto">
            <a:xfrm>
              <a:off x="11207645" y="552139"/>
              <a:ext cx="474754" cy="48912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1274334" y="552138"/>
              <a:ext cx="376304" cy="4572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3200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去</a:t>
              </a:r>
              <a:endParaRPr lang="zh-CN" altLang="en-US" sz="32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3741067" y="1600349"/>
            <a:ext cx="69396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故垒西边，人道是，三国周郎赤壁。 乱石穿空，惊涛拍岸，卷起千堆雪。 江山如画，一时多少豪杰</a:t>
            </a:r>
            <a:r>
              <a:rPr lang="zh-CN" altLang="en-US" sz="1600" dirty="0" smtClean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。</a:t>
            </a:r>
            <a:endParaRPr lang="zh-CN" altLang="en-US" sz="1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741067" y="2660212"/>
            <a:ext cx="69396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故垒西边，人道是，三国周郎赤壁。 乱石穿空，惊涛拍岸，卷起千堆雪。 江山如画，一时多少豪杰</a:t>
            </a:r>
            <a:r>
              <a:rPr lang="zh-CN" altLang="en-US" sz="1600" dirty="0" smtClean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。</a:t>
            </a:r>
            <a:endParaRPr lang="zh-CN" altLang="en-US" sz="1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741067" y="3829484"/>
            <a:ext cx="69396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故垒西边，人道是，三国周郎赤壁。 乱石穿空，惊涛拍岸，卷起千堆雪。 江山如画，一时多少豪杰</a:t>
            </a:r>
            <a:r>
              <a:rPr lang="zh-CN" altLang="en-US" sz="1600" dirty="0" smtClean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。</a:t>
            </a:r>
            <a:endParaRPr lang="zh-CN" altLang="en-US" sz="1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741067" y="4889347"/>
            <a:ext cx="69396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故垒西边，人道是，三国周郎赤壁。 乱石穿空，惊涛拍岸，卷起千堆雪。 江山如画，一时多少豪杰</a:t>
            </a:r>
            <a:r>
              <a:rPr lang="zh-CN" altLang="en-US" sz="1600" dirty="0" smtClean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。</a:t>
            </a:r>
            <a:endParaRPr lang="zh-CN" altLang="en-US" sz="1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grpSp>
        <p:nvGrpSpPr>
          <p:cNvPr id="23" name="组合 3"/>
          <p:cNvGrpSpPr/>
          <p:nvPr/>
        </p:nvGrpSpPr>
        <p:grpSpPr bwMode="auto">
          <a:xfrm>
            <a:off x="319814" y="432970"/>
            <a:ext cx="5198336" cy="746543"/>
            <a:chOff x="201757" y="263542"/>
            <a:chExt cx="6264696" cy="899790"/>
          </a:xfrm>
        </p:grpSpPr>
        <p:pic>
          <p:nvPicPr>
            <p:cNvPr id="24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84210" y="-2418911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TextBox 2"/>
            <p:cNvSpPr txBox="1">
              <a:spLocks noChangeArrowheads="1"/>
            </p:cNvSpPr>
            <p:nvPr/>
          </p:nvSpPr>
          <p:spPr bwMode="auto">
            <a:xfrm>
              <a:off x="1188350" y="516387"/>
              <a:ext cx="2674358" cy="556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大江东去浪淘尽</a:t>
              </a:r>
              <a:endParaRPr lang="en-US" altLang="zh-CN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535857" y="1461136"/>
            <a:ext cx="3119120" cy="4504236"/>
            <a:chOff x="723900" y="1444626"/>
            <a:chExt cx="3119120" cy="4504236"/>
          </a:xfrm>
        </p:grpSpPr>
        <p:sp>
          <p:nvSpPr>
            <p:cNvPr id="35" name="矩形 34"/>
            <p:cNvSpPr/>
            <p:nvPr/>
          </p:nvSpPr>
          <p:spPr>
            <a:xfrm>
              <a:off x="723900" y="1444626"/>
              <a:ext cx="3119120" cy="4504236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308880" y="3827394"/>
              <a:ext cx="1949161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 b="1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</a:t>
              </a:r>
              <a:endParaRPr lang="zh-CN" altLang="en-US" sz="2400" b="1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 flipH="1">
              <a:off x="1050460" y="4392238"/>
              <a:ext cx="2466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矩形 38"/>
            <p:cNvSpPr/>
            <p:nvPr/>
          </p:nvSpPr>
          <p:spPr>
            <a:xfrm>
              <a:off x="1349164" y="4406496"/>
              <a:ext cx="1868593" cy="1384995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大江东去，浪淘尽，千古风流人物。 故垒西边，人道是，三国周郎赤壁。</a:t>
              </a:r>
              <a:endPara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rcRect t="66863"/>
            <a:stretch>
              <a:fillRect/>
            </a:stretch>
          </p:blipFill>
          <p:spPr>
            <a:xfrm>
              <a:off x="1285875" y="1626870"/>
              <a:ext cx="1995170" cy="2002155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5201220" y="1461136"/>
            <a:ext cx="3110785" cy="4504236"/>
            <a:chOff x="4546679" y="1461136"/>
            <a:chExt cx="3110785" cy="4504236"/>
          </a:xfrm>
        </p:grpSpPr>
        <p:sp>
          <p:nvSpPr>
            <p:cNvPr id="2" name="矩形 1"/>
            <p:cNvSpPr/>
            <p:nvPr/>
          </p:nvSpPr>
          <p:spPr>
            <a:xfrm>
              <a:off x="4546679" y="1461136"/>
              <a:ext cx="3110785" cy="4504236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rcRect b="66675"/>
            <a:stretch>
              <a:fillRect/>
            </a:stretch>
          </p:blipFill>
          <p:spPr>
            <a:xfrm>
              <a:off x="5104486" y="1626870"/>
              <a:ext cx="1995170" cy="2013585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5127491" y="3880336"/>
              <a:ext cx="1949161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 b="1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</a:t>
              </a:r>
              <a:endParaRPr lang="zh-CN" altLang="en-US" sz="2400" b="1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 flipH="1">
              <a:off x="4869071" y="4445180"/>
              <a:ext cx="2466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矩形 25"/>
            <p:cNvSpPr/>
            <p:nvPr/>
          </p:nvSpPr>
          <p:spPr>
            <a:xfrm>
              <a:off x="5167775" y="4459438"/>
              <a:ext cx="1868593" cy="1348959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大江东去，浪淘尽，千古风流人物。 故垒西边，人道是，三国周郎赤壁。</a:t>
              </a:r>
              <a:endPara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858249" y="1461136"/>
            <a:ext cx="2973705" cy="4504236"/>
            <a:chOff x="8610599" y="1461136"/>
            <a:chExt cx="2973705" cy="4504236"/>
          </a:xfrm>
        </p:grpSpPr>
        <p:sp>
          <p:nvSpPr>
            <p:cNvPr id="40" name="矩形 39"/>
            <p:cNvSpPr/>
            <p:nvPr/>
          </p:nvSpPr>
          <p:spPr>
            <a:xfrm>
              <a:off x="8610599" y="1461136"/>
              <a:ext cx="2973705" cy="4504236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rcRect t="33627" b="34019"/>
            <a:stretch>
              <a:fillRect/>
            </a:stretch>
          </p:blipFill>
          <p:spPr>
            <a:xfrm>
              <a:off x="9099866" y="1626870"/>
              <a:ext cx="1995170" cy="1955165"/>
            </a:xfrm>
            <a:prstGeom prst="rect">
              <a:avLst/>
            </a:prstGeom>
          </p:spPr>
        </p:pic>
        <p:sp>
          <p:nvSpPr>
            <p:cNvPr id="28" name="文本框 27"/>
            <p:cNvSpPr txBox="1"/>
            <p:nvPr/>
          </p:nvSpPr>
          <p:spPr>
            <a:xfrm>
              <a:off x="9122871" y="3880336"/>
              <a:ext cx="1949161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 b="1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</a:t>
              </a:r>
              <a:endParaRPr lang="zh-CN" altLang="en-US" sz="2400" b="1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8864451" y="4445180"/>
              <a:ext cx="2466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矩形 29"/>
            <p:cNvSpPr/>
            <p:nvPr/>
          </p:nvSpPr>
          <p:spPr>
            <a:xfrm>
              <a:off x="9163155" y="4459438"/>
              <a:ext cx="1868593" cy="1348959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大江东去，浪淘尽，千古风流人物。 故垒西边，人道是，三国周郎赤壁。</a:t>
              </a:r>
              <a:endPara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23" name="组合 3"/>
          <p:cNvGrpSpPr/>
          <p:nvPr/>
        </p:nvGrpSpPr>
        <p:grpSpPr bwMode="auto">
          <a:xfrm>
            <a:off x="319814" y="432970"/>
            <a:ext cx="5198336" cy="746543"/>
            <a:chOff x="201757" y="263542"/>
            <a:chExt cx="6264696" cy="899790"/>
          </a:xfrm>
        </p:grpSpPr>
        <p:pic>
          <p:nvPicPr>
            <p:cNvPr id="27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84210" y="-2418911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TextBox 2"/>
            <p:cNvSpPr txBox="1">
              <a:spLocks noChangeArrowheads="1"/>
            </p:cNvSpPr>
            <p:nvPr/>
          </p:nvSpPr>
          <p:spPr bwMode="auto">
            <a:xfrm>
              <a:off x="1188350" y="516387"/>
              <a:ext cx="2674358" cy="556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大江东去浪淘尽</a:t>
              </a:r>
              <a:endParaRPr lang="en-US" altLang="zh-CN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</p:spTree>
  </p:cSld>
  <p:clrMapOvr>
    <a:masterClrMapping/>
  </p:clrMapOvr>
  <p:transition spd="med" advTm="1000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914477" y="1937281"/>
            <a:ext cx="3817348" cy="1891768"/>
            <a:chOff x="6095119" y="2007195"/>
            <a:chExt cx="3817348" cy="1891768"/>
          </a:xfrm>
        </p:grpSpPr>
        <p:sp>
          <p:nvSpPr>
            <p:cNvPr id="6" name="MH_SubTitle_1"/>
            <p:cNvSpPr>
              <a:spLocks noChangeArrowheads="1"/>
            </p:cNvSpPr>
            <p:nvPr/>
          </p:nvSpPr>
          <p:spPr bwMode="auto">
            <a:xfrm>
              <a:off x="7207381" y="2007195"/>
              <a:ext cx="1501775" cy="369332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</p:spPr>
          <p:txBody>
            <a:bodyPr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en-US" altLang="zh-CN" dirty="0" smtClean="0">
                <a:solidFill>
                  <a:srgbClr val="FFFFFF"/>
                </a:solidFill>
                <a:ea typeface="微软雅黑" panose="020B050302020402020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7404270" y="2007195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095119" y="2698634"/>
              <a:ext cx="381734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333333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大江东去，浪淘尽，千古风流人物。 故垒西边，人道是，三国周郎赤壁。 乱石穿空，惊涛拍岸，卷起千堆雪。</a:t>
              </a:r>
              <a:endParaRPr lang="zh-CN" altLang="en-US" sz="16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914477" y="4509140"/>
            <a:ext cx="3817348" cy="1891768"/>
            <a:chOff x="6095119" y="2007195"/>
            <a:chExt cx="3817348" cy="1891768"/>
          </a:xfrm>
        </p:grpSpPr>
        <p:sp>
          <p:nvSpPr>
            <p:cNvPr id="10" name="MH_SubTitle_1"/>
            <p:cNvSpPr>
              <a:spLocks noChangeArrowheads="1"/>
            </p:cNvSpPr>
            <p:nvPr/>
          </p:nvSpPr>
          <p:spPr bwMode="auto">
            <a:xfrm>
              <a:off x="7207381" y="2007195"/>
              <a:ext cx="1501775" cy="369332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</p:spPr>
          <p:txBody>
            <a:bodyPr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en-US" altLang="zh-CN" dirty="0" smtClean="0">
                <a:solidFill>
                  <a:srgbClr val="FFFFFF"/>
                </a:solidFill>
                <a:ea typeface="微软雅黑" panose="020B050302020402020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404270" y="2007195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095119" y="2698634"/>
              <a:ext cx="381734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333333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大江东去，浪淘尽，千古风流人物。 故垒西边，人道是，三国周郎赤壁。 乱石穿空，惊涛拍岸，卷起千堆雪。</a:t>
              </a:r>
              <a:endParaRPr lang="zh-CN" altLang="en-US" sz="16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sp>
        <p:nvSpPr>
          <p:cNvPr id="14" name="椭圆 13"/>
          <p:cNvSpPr/>
          <p:nvPr/>
        </p:nvSpPr>
        <p:spPr>
          <a:xfrm>
            <a:off x="6397910" y="434949"/>
            <a:ext cx="6423051" cy="6423051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7868735" y="863789"/>
            <a:ext cx="3132049" cy="5755913"/>
            <a:chOff x="1082172" y="646315"/>
            <a:chExt cx="3132049" cy="5755913"/>
          </a:xfrm>
        </p:grpSpPr>
        <p:sp>
          <p:nvSpPr>
            <p:cNvPr id="16" name="椭圆 15"/>
            <p:cNvSpPr/>
            <p:nvPr/>
          </p:nvSpPr>
          <p:spPr>
            <a:xfrm>
              <a:off x="4106221" y="6294228"/>
              <a:ext cx="108000" cy="108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082172" y="646315"/>
              <a:ext cx="108000" cy="108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6836688" y="3371831"/>
            <a:ext cx="5355312" cy="25906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z="1600" dirty="0" smtClean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故垒西边，人道是，三国周郎赤壁。 乱石穿空，惊涛拍岸，卷起千堆雪。 江山如画，一时多少豪杰。 遥想公瑾当年，小乔初嫁了，雄姿英发。</a:t>
            </a:r>
            <a:endParaRPr lang="zh-CN" altLang="en-US" sz="1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grpSp>
        <p:nvGrpSpPr>
          <p:cNvPr id="20" name="组合 3"/>
          <p:cNvGrpSpPr/>
          <p:nvPr/>
        </p:nvGrpSpPr>
        <p:grpSpPr bwMode="auto">
          <a:xfrm>
            <a:off x="319814" y="432970"/>
            <a:ext cx="5198336" cy="746543"/>
            <a:chOff x="201757" y="263542"/>
            <a:chExt cx="6264696" cy="899790"/>
          </a:xfrm>
        </p:grpSpPr>
        <p:pic>
          <p:nvPicPr>
            <p:cNvPr id="21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84210" y="-2418911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TextBox 2"/>
            <p:cNvSpPr txBox="1">
              <a:spLocks noChangeArrowheads="1"/>
            </p:cNvSpPr>
            <p:nvPr/>
          </p:nvSpPr>
          <p:spPr bwMode="auto">
            <a:xfrm>
              <a:off x="1188350" y="516387"/>
              <a:ext cx="2674358" cy="556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大江东去浪淘尽</a:t>
              </a:r>
              <a:endParaRPr lang="en-US" altLang="zh-CN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76" b="67132"/>
          <a:stretch>
            <a:fillRect/>
          </a:stretch>
        </p:blipFill>
        <p:spPr>
          <a:xfrm rot="450986" flipH="1">
            <a:off x="8777060" y="1242574"/>
            <a:ext cx="3597448" cy="2254074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88"/>
          <a:stretch>
            <a:fillRect/>
          </a:stretch>
        </p:blipFill>
        <p:spPr>
          <a:xfrm>
            <a:off x="7159850" y="1706574"/>
            <a:ext cx="2139497" cy="215422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4F0ED"/>
              </a:clrFrom>
              <a:clrTo>
                <a:srgbClr val="F4F0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32" b="56178"/>
          <a:stretch>
            <a:fillRect/>
          </a:stretch>
        </p:blipFill>
        <p:spPr>
          <a:xfrm>
            <a:off x="6132513" y="5151425"/>
            <a:ext cx="6069012" cy="2026882"/>
          </a:xfrm>
          <a:prstGeom prst="rect">
            <a:avLst/>
          </a:prstGeom>
        </p:spPr>
      </p:pic>
      <p:sp>
        <p:nvSpPr>
          <p:cNvPr id="9" name="TextBox 6"/>
          <p:cNvSpPr txBox="1"/>
          <p:nvPr/>
        </p:nvSpPr>
        <p:spPr>
          <a:xfrm>
            <a:off x="4418012" y="3140459"/>
            <a:ext cx="38115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5000"/>
              </a:lnSpc>
            </a:pPr>
            <a:r>
              <a:rPr lang="zh-CN" altLang="en-US" sz="2800" dirty="0" smtClean="0">
                <a:latin typeface="方正宋黑简体" pitchFamily="2" charset="-122"/>
                <a:ea typeface="方正清刻本悦宋简体" panose="02000000000000000000" charset="-122"/>
              </a:rPr>
              <a:t>大江东去浪淘尽</a:t>
            </a:r>
            <a:endParaRPr lang="zh-CN" altLang="en-US" sz="2800" dirty="0">
              <a:latin typeface="方正宋黑简体" pitchFamily="2" charset="-122"/>
              <a:ea typeface="方正清刻本悦宋简体" panose="02000000000000000000" charset="-122"/>
            </a:endParaRPr>
          </a:p>
        </p:txBody>
      </p:sp>
      <p:pic>
        <p:nvPicPr>
          <p:cNvPr id="10" name="Picture 9" descr="F:\ppt素材\图标\我收集的图标\字体\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7242297" y="704569"/>
            <a:ext cx="241656" cy="6267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组合 15"/>
          <p:cNvGrpSpPr/>
          <p:nvPr/>
        </p:nvGrpSpPr>
        <p:grpSpPr>
          <a:xfrm>
            <a:off x="5707263" y="2603481"/>
            <a:ext cx="1655862" cy="417457"/>
            <a:chOff x="5260075" y="2324009"/>
            <a:chExt cx="1655862" cy="417457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5260075" y="2345135"/>
              <a:ext cx="397402" cy="396331"/>
            </a:xfrm>
            <a:custGeom>
              <a:avLst/>
              <a:gdLst>
                <a:gd name="T0" fmla="*/ 149 w 371"/>
                <a:gd name="T1" fmla="*/ 0 h 370"/>
                <a:gd name="T2" fmla="*/ 149 w 371"/>
                <a:gd name="T3" fmla="*/ 74 h 370"/>
                <a:gd name="T4" fmla="*/ 94 w 371"/>
                <a:gd name="T5" fmla="*/ 74 h 370"/>
                <a:gd name="T6" fmla="*/ 94 w 371"/>
                <a:gd name="T7" fmla="*/ 54 h 370"/>
                <a:gd name="T8" fmla="*/ 129 w 371"/>
                <a:gd name="T9" fmla="*/ 54 h 370"/>
                <a:gd name="T10" fmla="*/ 129 w 371"/>
                <a:gd name="T11" fmla="*/ 2 h 370"/>
                <a:gd name="T12" fmla="*/ 75 w 371"/>
                <a:gd name="T13" fmla="*/ 2 h 370"/>
                <a:gd name="T14" fmla="*/ 75 w 371"/>
                <a:gd name="T15" fmla="*/ 37 h 370"/>
                <a:gd name="T16" fmla="*/ 57 w 371"/>
                <a:gd name="T17" fmla="*/ 37 h 370"/>
                <a:gd name="T18" fmla="*/ 57 w 371"/>
                <a:gd name="T19" fmla="*/ 2 h 370"/>
                <a:gd name="T20" fmla="*/ 0 w 371"/>
                <a:gd name="T21" fmla="*/ 2 h 370"/>
                <a:gd name="T22" fmla="*/ 0 w 371"/>
                <a:gd name="T23" fmla="*/ 56 h 370"/>
                <a:gd name="T24" fmla="*/ 36 w 371"/>
                <a:gd name="T25" fmla="*/ 56 h 370"/>
                <a:gd name="T26" fmla="*/ 36 w 371"/>
                <a:gd name="T27" fmla="*/ 74 h 370"/>
                <a:gd name="T28" fmla="*/ 1 w 371"/>
                <a:gd name="T29" fmla="*/ 74 h 370"/>
                <a:gd name="T30" fmla="*/ 1 w 371"/>
                <a:gd name="T31" fmla="*/ 130 h 370"/>
                <a:gd name="T32" fmla="*/ 55 w 371"/>
                <a:gd name="T33" fmla="*/ 130 h 370"/>
                <a:gd name="T34" fmla="*/ 55 w 371"/>
                <a:gd name="T35" fmla="*/ 91 h 370"/>
                <a:gd name="T36" fmla="*/ 73 w 371"/>
                <a:gd name="T37" fmla="*/ 91 h 370"/>
                <a:gd name="T38" fmla="*/ 73 w 371"/>
                <a:gd name="T39" fmla="*/ 148 h 370"/>
                <a:gd name="T40" fmla="*/ 1 w 371"/>
                <a:gd name="T41" fmla="*/ 148 h 370"/>
                <a:gd name="T42" fmla="*/ 1 w 371"/>
                <a:gd name="T43" fmla="*/ 370 h 370"/>
                <a:gd name="T44" fmla="*/ 18 w 371"/>
                <a:gd name="T45" fmla="*/ 370 h 370"/>
                <a:gd name="T46" fmla="*/ 18 w 371"/>
                <a:gd name="T47" fmla="*/ 168 h 370"/>
                <a:gd name="T48" fmla="*/ 94 w 371"/>
                <a:gd name="T49" fmla="*/ 168 h 370"/>
                <a:gd name="T50" fmla="*/ 94 w 371"/>
                <a:gd name="T51" fmla="*/ 91 h 370"/>
                <a:gd name="T52" fmla="*/ 168 w 371"/>
                <a:gd name="T53" fmla="*/ 91 h 370"/>
                <a:gd name="T54" fmla="*/ 168 w 371"/>
                <a:gd name="T55" fmla="*/ 20 h 370"/>
                <a:gd name="T56" fmla="*/ 371 w 371"/>
                <a:gd name="T57" fmla="*/ 20 h 370"/>
                <a:gd name="T58" fmla="*/ 371 w 371"/>
                <a:gd name="T59" fmla="*/ 0 h 370"/>
                <a:gd name="T60" fmla="*/ 149 w 371"/>
                <a:gd name="T61" fmla="*/ 0 h 370"/>
                <a:gd name="T62" fmla="*/ 94 w 371"/>
                <a:gd name="T63" fmla="*/ 20 h 370"/>
                <a:gd name="T64" fmla="*/ 110 w 371"/>
                <a:gd name="T65" fmla="*/ 20 h 370"/>
                <a:gd name="T66" fmla="*/ 110 w 371"/>
                <a:gd name="T67" fmla="*/ 37 h 370"/>
                <a:gd name="T68" fmla="*/ 94 w 371"/>
                <a:gd name="T69" fmla="*/ 37 h 370"/>
                <a:gd name="T70" fmla="*/ 94 w 371"/>
                <a:gd name="T71" fmla="*/ 20 h 370"/>
                <a:gd name="T72" fmla="*/ 36 w 371"/>
                <a:gd name="T73" fmla="*/ 111 h 370"/>
                <a:gd name="T74" fmla="*/ 18 w 371"/>
                <a:gd name="T75" fmla="*/ 111 h 370"/>
                <a:gd name="T76" fmla="*/ 18 w 371"/>
                <a:gd name="T77" fmla="*/ 94 h 370"/>
                <a:gd name="T78" fmla="*/ 36 w 371"/>
                <a:gd name="T79" fmla="*/ 94 h 370"/>
                <a:gd name="T80" fmla="*/ 36 w 371"/>
                <a:gd name="T81" fmla="*/ 111 h 370"/>
                <a:gd name="T82" fmla="*/ 38 w 371"/>
                <a:gd name="T83" fmla="*/ 37 h 370"/>
                <a:gd name="T84" fmla="*/ 20 w 371"/>
                <a:gd name="T85" fmla="*/ 37 h 370"/>
                <a:gd name="T86" fmla="*/ 20 w 371"/>
                <a:gd name="T87" fmla="*/ 20 h 370"/>
                <a:gd name="T88" fmla="*/ 38 w 371"/>
                <a:gd name="T89" fmla="*/ 20 h 370"/>
                <a:gd name="T90" fmla="*/ 38 w 371"/>
                <a:gd name="T91" fmla="*/ 37 h 370"/>
                <a:gd name="T92" fmla="*/ 73 w 371"/>
                <a:gd name="T93" fmla="*/ 74 h 370"/>
                <a:gd name="T94" fmla="*/ 57 w 371"/>
                <a:gd name="T95" fmla="*/ 74 h 370"/>
                <a:gd name="T96" fmla="*/ 57 w 371"/>
                <a:gd name="T97" fmla="*/ 57 h 370"/>
                <a:gd name="T98" fmla="*/ 73 w 371"/>
                <a:gd name="T99" fmla="*/ 57 h 370"/>
                <a:gd name="T100" fmla="*/ 73 w 371"/>
                <a:gd name="T101" fmla="*/ 7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1" h="370">
                  <a:moveTo>
                    <a:pt x="149" y="0"/>
                  </a:moveTo>
                  <a:lnTo>
                    <a:pt x="149" y="74"/>
                  </a:lnTo>
                  <a:lnTo>
                    <a:pt x="94" y="74"/>
                  </a:lnTo>
                  <a:lnTo>
                    <a:pt x="94" y="54"/>
                  </a:lnTo>
                  <a:lnTo>
                    <a:pt x="129" y="54"/>
                  </a:lnTo>
                  <a:lnTo>
                    <a:pt x="129" y="2"/>
                  </a:lnTo>
                  <a:lnTo>
                    <a:pt x="75" y="2"/>
                  </a:lnTo>
                  <a:lnTo>
                    <a:pt x="75" y="37"/>
                  </a:lnTo>
                  <a:lnTo>
                    <a:pt x="57" y="37"/>
                  </a:lnTo>
                  <a:lnTo>
                    <a:pt x="57" y="2"/>
                  </a:lnTo>
                  <a:lnTo>
                    <a:pt x="0" y="2"/>
                  </a:lnTo>
                  <a:lnTo>
                    <a:pt x="0" y="56"/>
                  </a:lnTo>
                  <a:lnTo>
                    <a:pt x="36" y="56"/>
                  </a:lnTo>
                  <a:lnTo>
                    <a:pt x="36" y="74"/>
                  </a:lnTo>
                  <a:lnTo>
                    <a:pt x="1" y="74"/>
                  </a:lnTo>
                  <a:lnTo>
                    <a:pt x="1" y="130"/>
                  </a:lnTo>
                  <a:lnTo>
                    <a:pt x="55" y="130"/>
                  </a:lnTo>
                  <a:lnTo>
                    <a:pt x="55" y="91"/>
                  </a:lnTo>
                  <a:lnTo>
                    <a:pt x="73" y="91"/>
                  </a:lnTo>
                  <a:lnTo>
                    <a:pt x="73" y="148"/>
                  </a:lnTo>
                  <a:lnTo>
                    <a:pt x="1" y="148"/>
                  </a:lnTo>
                  <a:lnTo>
                    <a:pt x="1" y="370"/>
                  </a:lnTo>
                  <a:lnTo>
                    <a:pt x="18" y="370"/>
                  </a:lnTo>
                  <a:lnTo>
                    <a:pt x="18" y="168"/>
                  </a:lnTo>
                  <a:lnTo>
                    <a:pt x="94" y="168"/>
                  </a:lnTo>
                  <a:lnTo>
                    <a:pt x="94" y="91"/>
                  </a:lnTo>
                  <a:lnTo>
                    <a:pt x="168" y="91"/>
                  </a:lnTo>
                  <a:lnTo>
                    <a:pt x="168" y="20"/>
                  </a:lnTo>
                  <a:lnTo>
                    <a:pt x="371" y="20"/>
                  </a:lnTo>
                  <a:lnTo>
                    <a:pt x="371" y="0"/>
                  </a:lnTo>
                  <a:lnTo>
                    <a:pt x="149" y="0"/>
                  </a:lnTo>
                  <a:close/>
                  <a:moveTo>
                    <a:pt x="94" y="20"/>
                  </a:moveTo>
                  <a:lnTo>
                    <a:pt x="110" y="20"/>
                  </a:lnTo>
                  <a:lnTo>
                    <a:pt x="110" y="37"/>
                  </a:lnTo>
                  <a:lnTo>
                    <a:pt x="94" y="37"/>
                  </a:lnTo>
                  <a:lnTo>
                    <a:pt x="94" y="20"/>
                  </a:lnTo>
                  <a:close/>
                  <a:moveTo>
                    <a:pt x="36" y="111"/>
                  </a:moveTo>
                  <a:lnTo>
                    <a:pt x="18" y="111"/>
                  </a:lnTo>
                  <a:lnTo>
                    <a:pt x="18" y="94"/>
                  </a:lnTo>
                  <a:lnTo>
                    <a:pt x="36" y="94"/>
                  </a:lnTo>
                  <a:lnTo>
                    <a:pt x="36" y="111"/>
                  </a:lnTo>
                  <a:close/>
                  <a:moveTo>
                    <a:pt x="38" y="37"/>
                  </a:moveTo>
                  <a:lnTo>
                    <a:pt x="20" y="37"/>
                  </a:lnTo>
                  <a:lnTo>
                    <a:pt x="20" y="20"/>
                  </a:lnTo>
                  <a:lnTo>
                    <a:pt x="38" y="20"/>
                  </a:lnTo>
                  <a:lnTo>
                    <a:pt x="38" y="37"/>
                  </a:lnTo>
                  <a:close/>
                  <a:moveTo>
                    <a:pt x="73" y="74"/>
                  </a:moveTo>
                  <a:lnTo>
                    <a:pt x="57" y="74"/>
                  </a:lnTo>
                  <a:lnTo>
                    <a:pt x="57" y="57"/>
                  </a:lnTo>
                  <a:lnTo>
                    <a:pt x="73" y="57"/>
                  </a:lnTo>
                  <a:lnTo>
                    <a:pt x="73" y="74"/>
                  </a:lnTo>
                  <a:close/>
                </a:path>
              </a:pathLst>
            </a:custGeom>
            <a:solidFill>
              <a:srgbClr val="E72A32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37"/>
            <p:cNvSpPr>
              <a:spLocks noEditPoints="1"/>
            </p:cNvSpPr>
            <p:nvPr/>
          </p:nvSpPr>
          <p:spPr bwMode="auto">
            <a:xfrm flipH="1" flipV="1">
              <a:off x="6518535" y="2345135"/>
              <a:ext cx="397402" cy="396331"/>
            </a:xfrm>
            <a:custGeom>
              <a:avLst/>
              <a:gdLst>
                <a:gd name="T0" fmla="*/ 149 w 371"/>
                <a:gd name="T1" fmla="*/ 0 h 370"/>
                <a:gd name="T2" fmla="*/ 149 w 371"/>
                <a:gd name="T3" fmla="*/ 74 h 370"/>
                <a:gd name="T4" fmla="*/ 94 w 371"/>
                <a:gd name="T5" fmla="*/ 74 h 370"/>
                <a:gd name="T6" fmla="*/ 94 w 371"/>
                <a:gd name="T7" fmla="*/ 54 h 370"/>
                <a:gd name="T8" fmla="*/ 129 w 371"/>
                <a:gd name="T9" fmla="*/ 54 h 370"/>
                <a:gd name="T10" fmla="*/ 129 w 371"/>
                <a:gd name="T11" fmla="*/ 2 h 370"/>
                <a:gd name="T12" fmla="*/ 75 w 371"/>
                <a:gd name="T13" fmla="*/ 2 h 370"/>
                <a:gd name="T14" fmla="*/ 75 w 371"/>
                <a:gd name="T15" fmla="*/ 37 h 370"/>
                <a:gd name="T16" fmla="*/ 57 w 371"/>
                <a:gd name="T17" fmla="*/ 37 h 370"/>
                <a:gd name="T18" fmla="*/ 57 w 371"/>
                <a:gd name="T19" fmla="*/ 2 h 370"/>
                <a:gd name="T20" fmla="*/ 0 w 371"/>
                <a:gd name="T21" fmla="*/ 2 h 370"/>
                <a:gd name="T22" fmla="*/ 0 w 371"/>
                <a:gd name="T23" fmla="*/ 56 h 370"/>
                <a:gd name="T24" fmla="*/ 36 w 371"/>
                <a:gd name="T25" fmla="*/ 56 h 370"/>
                <a:gd name="T26" fmla="*/ 36 w 371"/>
                <a:gd name="T27" fmla="*/ 74 h 370"/>
                <a:gd name="T28" fmla="*/ 1 w 371"/>
                <a:gd name="T29" fmla="*/ 74 h 370"/>
                <a:gd name="T30" fmla="*/ 1 w 371"/>
                <a:gd name="T31" fmla="*/ 130 h 370"/>
                <a:gd name="T32" fmla="*/ 55 w 371"/>
                <a:gd name="T33" fmla="*/ 130 h 370"/>
                <a:gd name="T34" fmla="*/ 55 w 371"/>
                <a:gd name="T35" fmla="*/ 91 h 370"/>
                <a:gd name="T36" fmla="*/ 73 w 371"/>
                <a:gd name="T37" fmla="*/ 91 h 370"/>
                <a:gd name="T38" fmla="*/ 73 w 371"/>
                <a:gd name="T39" fmla="*/ 148 h 370"/>
                <a:gd name="T40" fmla="*/ 1 w 371"/>
                <a:gd name="T41" fmla="*/ 148 h 370"/>
                <a:gd name="T42" fmla="*/ 1 w 371"/>
                <a:gd name="T43" fmla="*/ 370 h 370"/>
                <a:gd name="T44" fmla="*/ 18 w 371"/>
                <a:gd name="T45" fmla="*/ 370 h 370"/>
                <a:gd name="T46" fmla="*/ 18 w 371"/>
                <a:gd name="T47" fmla="*/ 168 h 370"/>
                <a:gd name="T48" fmla="*/ 94 w 371"/>
                <a:gd name="T49" fmla="*/ 168 h 370"/>
                <a:gd name="T50" fmla="*/ 94 w 371"/>
                <a:gd name="T51" fmla="*/ 91 h 370"/>
                <a:gd name="T52" fmla="*/ 168 w 371"/>
                <a:gd name="T53" fmla="*/ 91 h 370"/>
                <a:gd name="T54" fmla="*/ 168 w 371"/>
                <a:gd name="T55" fmla="*/ 20 h 370"/>
                <a:gd name="T56" fmla="*/ 371 w 371"/>
                <a:gd name="T57" fmla="*/ 20 h 370"/>
                <a:gd name="T58" fmla="*/ 371 w 371"/>
                <a:gd name="T59" fmla="*/ 0 h 370"/>
                <a:gd name="T60" fmla="*/ 149 w 371"/>
                <a:gd name="T61" fmla="*/ 0 h 370"/>
                <a:gd name="T62" fmla="*/ 94 w 371"/>
                <a:gd name="T63" fmla="*/ 20 h 370"/>
                <a:gd name="T64" fmla="*/ 110 w 371"/>
                <a:gd name="T65" fmla="*/ 20 h 370"/>
                <a:gd name="T66" fmla="*/ 110 w 371"/>
                <a:gd name="T67" fmla="*/ 37 h 370"/>
                <a:gd name="T68" fmla="*/ 94 w 371"/>
                <a:gd name="T69" fmla="*/ 37 h 370"/>
                <a:gd name="T70" fmla="*/ 94 w 371"/>
                <a:gd name="T71" fmla="*/ 20 h 370"/>
                <a:gd name="T72" fmla="*/ 36 w 371"/>
                <a:gd name="T73" fmla="*/ 111 h 370"/>
                <a:gd name="T74" fmla="*/ 18 w 371"/>
                <a:gd name="T75" fmla="*/ 111 h 370"/>
                <a:gd name="T76" fmla="*/ 18 w 371"/>
                <a:gd name="T77" fmla="*/ 94 h 370"/>
                <a:gd name="T78" fmla="*/ 36 w 371"/>
                <a:gd name="T79" fmla="*/ 94 h 370"/>
                <a:gd name="T80" fmla="*/ 36 w 371"/>
                <a:gd name="T81" fmla="*/ 111 h 370"/>
                <a:gd name="T82" fmla="*/ 38 w 371"/>
                <a:gd name="T83" fmla="*/ 37 h 370"/>
                <a:gd name="T84" fmla="*/ 20 w 371"/>
                <a:gd name="T85" fmla="*/ 37 h 370"/>
                <a:gd name="T86" fmla="*/ 20 w 371"/>
                <a:gd name="T87" fmla="*/ 20 h 370"/>
                <a:gd name="T88" fmla="*/ 38 w 371"/>
                <a:gd name="T89" fmla="*/ 20 h 370"/>
                <a:gd name="T90" fmla="*/ 38 w 371"/>
                <a:gd name="T91" fmla="*/ 37 h 370"/>
                <a:gd name="T92" fmla="*/ 73 w 371"/>
                <a:gd name="T93" fmla="*/ 74 h 370"/>
                <a:gd name="T94" fmla="*/ 57 w 371"/>
                <a:gd name="T95" fmla="*/ 74 h 370"/>
                <a:gd name="T96" fmla="*/ 57 w 371"/>
                <a:gd name="T97" fmla="*/ 57 h 370"/>
                <a:gd name="T98" fmla="*/ 73 w 371"/>
                <a:gd name="T99" fmla="*/ 57 h 370"/>
                <a:gd name="T100" fmla="*/ 73 w 371"/>
                <a:gd name="T101" fmla="*/ 7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1" h="370">
                  <a:moveTo>
                    <a:pt x="149" y="0"/>
                  </a:moveTo>
                  <a:lnTo>
                    <a:pt x="149" y="74"/>
                  </a:lnTo>
                  <a:lnTo>
                    <a:pt x="94" y="74"/>
                  </a:lnTo>
                  <a:lnTo>
                    <a:pt x="94" y="54"/>
                  </a:lnTo>
                  <a:lnTo>
                    <a:pt x="129" y="54"/>
                  </a:lnTo>
                  <a:lnTo>
                    <a:pt x="129" y="2"/>
                  </a:lnTo>
                  <a:lnTo>
                    <a:pt x="75" y="2"/>
                  </a:lnTo>
                  <a:lnTo>
                    <a:pt x="75" y="37"/>
                  </a:lnTo>
                  <a:lnTo>
                    <a:pt x="57" y="37"/>
                  </a:lnTo>
                  <a:lnTo>
                    <a:pt x="57" y="2"/>
                  </a:lnTo>
                  <a:lnTo>
                    <a:pt x="0" y="2"/>
                  </a:lnTo>
                  <a:lnTo>
                    <a:pt x="0" y="56"/>
                  </a:lnTo>
                  <a:lnTo>
                    <a:pt x="36" y="56"/>
                  </a:lnTo>
                  <a:lnTo>
                    <a:pt x="36" y="74"/>
                  </a:lnTo>
                  <a:lnTo>
                    <a:pt x="1" y="74"/>
                  </a:lnTo>
                  <a:lnTo>
                    <a:pt x="1" y="130"/>
                  </a:lnTo>
                  <a:lnTo>
                    <a:pt x="55" y="130"/>
                  </a:lnTo>
                  <a:lnTo>
                    <a:pt x="55" y="91"/>
                  </a:lnTo>
                  <a:lnTo>
                    <a:pt x="73" y="91"/>
                  </a:lnTo>
                  <a:lnTo>
                    <a:pt x="73" y="148"/>
                  </a:lnTo>
                  <a:lnTo>
                    <a:pt x="1" y="148"/>
                  </a:lnTo>
                  <a:lnTo>
                    <a:pt x="1" y="370"/>
                  </a:lnTo>
                  <a:lnTo>
                    <a:pt x="18" y="370"/>
                  </a:lnTo>
                  <a:lnTo>
                    <a:pt x="18" y="168"/>
                  </a:lnTo>
                  <a:lnTo>
                    <a:pt x="94" y="168"/>
                  </a:lnTo>
                  <a:lnTo>
                    <a:pt x="94" y="91"/>
                  </a:lnTo>
                  <a:lnTo>
                    <a:pt x="168" y="91"/>
                  </a:lnTo>
                  <a:lnTo>
                    <a:pt x="168" y="20"/>
                  </a:lnTo>
                  <a:lnTo>
                    <a:pt x="371" y="20"/>
                  </a:lnTo>
                  <a:lnTo>
                    <a:pt x="371" y="0"/>
                  </a:lnTo>
                  <a:lnTo>
                    <a:pt x="149" y="0"/>
                  </a:lnTo>
                  <a:close/>
                  <a:moveTo>
                    <a:pt x="94" y="20"/>
                  </a:moveTo>
                  <a:lnTo>
                    <a:pt x="110" y="20"/>
                  </a:lnTo>
                  <a:lnTo>
                    <a:pt x="110" y="37"/>
                  </a:lnTo>
                  <a:lnTo>
                    <a:pt x="94" y="37"/>
                  </a:lnTo>
                  <a:lnTo>
                    <a:pt x="94" y="20"/>
                  </a:lnTo>
                  <a:close/>
                  <a:moveTo>
                    <a:pt x="36" y="111"/>
                  </a:moveTo>
                  <a:lnTo>
                    <a:pt x="18" y="111"/>
                  </a:lnTo>
                  <a:lnTo>
                    <a:pt x="18" y="94"/>
                  </a:lnTo>
                  <a:lnTo>
                    <a:pt x="36" y="94"/>
                  </a:lnTo>
                  <a:lnTo>
                    <a:pt x="36" y="111"/>
                  </a:lnTo>
                  <a:close/>
                  <a:moveTo>
                    <a:pt x="38" y="37"/>
                  </a:moveTo>
                  <a:lnTo>
                    <a:pt x="20" y="37"/>
                  </a:lnTo>
                  <a:lnTo>
                    <a:pt x="20" y="20"/>
                  </a:lnTo>
                  <a:lnTo>
                    <a:pt x="38" y="20"/>
                  </a:lnTo>
                  <a:lnTo>
                    <a:pt x="38" y="37"/>
                  </a:lnTo>
                  <a:close/>
                  <a:moveTo>
                    <a:pt x="73" y="74"/>
                  </a:moveTo>
                  <a:lnTo>
                    <a:pt x="57" y="74"/>
                  </a:lnTo>
                  <a:lnTo>
                    <a:pt x="57" y="57"/>
                  </a:lnTo>
                  <a:lnTo>
                    <a:pt x="73" y="57"/>
                  </a:lnTo>
                  <a:lnTo>
                    <a:pt x="73" y="74"/>
                  </a:lnTo>
                  <a:close/>
                </a:path>
              </a:pathLst>
            </a:custGeom>
            <a:solidFill>
              <a:srgbClr val="E72A32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TextBox 6"/>
            <p:cNvSpPr txBox="1"/>
            <p:nvPr/>
          </p:nvSpPr>
          <p:spPr>
            <a:xfrm>
              <a:off x="5469513" y="2324009"/>
              <a:ext cx="1221561" cy="405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lnSpc>
                  <a:spcPct val="125000"/>
                </a:lnSpc>
              </a:pPr>
              <a:r>
                <a:rPr lang="zh-CN" altLang="en-US" dirty="0" smtClean="0">
                  <a:latin typeface="方正宋黑简体" pitchFamily="2" charset="-122"/>
                  <a:ea typeface="方正清刻本悦宋简体" panose="02000000000000000000" charset="-122"/>
                </a:rPr>
                <a:t>第三章</a:t>
              </a:r>
              <a:endParaRPr lang="zh-CN" altLang="en-US" dirty="0">
                <a:latin typeface="方正宋黑简体" pitchFamily="2" charset="-122"/>
                <a:ea typeface="方正清刻本悦宋简体" panose="02000000000000000000" charset="-122"/>
              </a:endParaRPr>
            </a:p>
          </p:txBody>
        </p:sp>
      </p:grpSp>
      <p:pic>
        <p:nvPicPr>
          <p:cNvPr id="2" name="图片 1" descr="千库网-竹子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545" y="742950"/>
            <a:ext cx="3885565" cy="6190615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3067050" y="1905000"/>
            <a:ext cx="9124950" cy="218576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825395" y="1625378"/>
            <a:ext cx="3363956" cy="3689572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357760" y="2333630"/>
            <a:ext cx="6093976" cy="356840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z="1600" dirty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故垒西边，人道是，三国周郎赤壁。 乱石穿空，惊涛拍岸，卷起千堆雪。 江山如画，一时多少豪杰。 遥想公瑾当年，小乔初嫁了，雄姿英发。 羽扇纶巾，谈笑间，樯橹灰飞烟灭。 故国神游，多情应笑我，早生华发。 人生如梦，一樽还酹江月。</a:t>
            </a:r>
            <a:endParaRPr lang="zh-CN" altLang="en-US" sz="1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grpSp>
        <p:nvGrpSpPr>
          <p:cNvPr id="9" name="组合 3"/>
          <p:cNvGrpSpPr/>
          <p:nvPr/>
        </p:nvGrpSpPr>
        <p:grpSpPr bwMode="auto">
          <a:xfrm>
            <a:off x="319814" y="432970"/>
            <a:ext cx="5198336" cy="746543"/>
            <a:chOff x="201757" y="263542"/>
            <a:chExt cx="6264696" cy="899790"/>
          </a:xfrm>
        </p:grpSpPr>
        <p:pic>
          <p:nvPicPr>
            <p:cNvPr id="10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84210" y="-2418911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2"/>
            <p:cNvSpPr txBox="1">
              <a:spLocks noChangeArrowheads="1"/>
            </p:cNvSpPr>
            <p:nvPr/>
          </p:nvSpPr>
          <p:spPr bwMode="auto">
            <a:xfrm>
              <a:off x="1188350" y="516387"/>
              <a:ext cx="2674358" cy="556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大江东去浪淘尽</a:t>
              </a:r>
              <a:endParaRPr lang="en-US" altLang="zh-CN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8108" y="1739207"/>
            <a:ext cx="4017883" cy="4010429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45546" y="1414922"/>
            <a:ext cx="3678127" cy="4978400"/>
            <a:chOff x="6915150" y="976313"/>
            <a:chExt cx="3678127" cy="4978400"/>
          </a:xfrm>
        </p:grpSpPr>
        <p:grpSp>
          <p:nvGrpSpPr>
            <p:cNvPr id="10" name="组合 9"/>
            <p:cNvGrpSpPr/>
            <p:nvPr/>
          </p:nvGrpSpPr>
          <p:grpSpPr>
            <a:xfrm>
              <a:off x="6915150" y="976313"/>
              <a:ext cx="3678127" cy="4978400"/>
              <a:chOff x="7569200" y="1104900"/>
              <a:chExt cx="3062177" cy="4978400"/>
            </a:xfrm>
            <a:solidFill>
              <a:schemeClr val="bg1">
                <a:lumMod val="50000"/>
              </a:schemeClr>
            </a:solidFill>
          </p:grpSpPr>
          <p:sp>
            <p:nvSpPr>
              <p:cNvPr id="11" name="矩形 10"/>
              <p:cNvSpPr/>
              <p:nvPr/>
            </p:nvSpPr>
            <p:spPr>
              <a:xfrm>
                <a:off x="7569200" y="1104900"/>
                <a:ext cx="3062177" cy="49784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7774505" y="1301750"/>
                <a:ext cx="2651567" cy="45847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7369218" y="1448600"/>
              <a:ext cx="2769989" cy="403382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30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大江东去，浪淘尽，千古风流人物。 故垒西边，人道是，三国周郎赤壁。 乱石穿空，惊涛拍岸，卷起千堆雪。 江山如画，一时多少豪杰。 遥想公瑾当年，小乔初嫁了，雄姿英发。</a:t>
              </a:r>
              <a:endParaRPr lang="zh-CN" altLang="en-US" sz="14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rcRect b="66675"/>
          <a:stretch>
            <a:fillRect/>
          </a:stretch>
        </p:blipFill>
        <p:spPr>
          <a:xfrm>
            <a:off x="5518151" y="3138178"/>
            <a:ext cx="1591597" cy="160628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rcRect t="33627" b="34019"/>
          <a:stretch>
            <a:fillRect/>
          </a:stretch>
        </p:blipFill>
        <p:spPr>
          <a:xfrm>
            <a:off x="5518151" y="4971402"/>
            <a:ext cx="1591597" cy="1559684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rcRect t="66863"/>
          <a:stretch>
            <a:fillRect/>
          </a:stretch>
        </p:blipFill>
        <p:spPr>
          <a:xfrm>
            <a:off x="5518151" y="1314072"/>
            <a:ext cx="1591597" cy="1597169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7466124" y="1379959"/>
            <a:ext cx="36058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故垒西边，人道是，三国周郎赤壁。 乱石穿空，惊涛拍岸，卷起千堆雪。</a:t>
            </a:r>
            <a:endParaRPr lang="zh-CN" altLang="en-US" sz="1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466124" y="3303958"/>
            <a:ext cx="36058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故垒西边，人道是，三国周郎赤壁。 乱石穿空，惊涛拍岸，卷起千堆雪。</a:t>
            </a:r>
            <a:endParaRPr lang="zh-CN" altLang="en-US" sz="1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466124" y="5227957"/>
            <a:ext cx="36058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故垒西边，人道是，三国周郎赤壁。 乱石穿空，惊涛拍岸，卷起千堆雪。</a:t>
            </a:r>
            <a:endParaRPr lang="zh-CN" altLang="en-US" sz="1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grpSp>
        <p:nvGrpSpPr>
          <p:cNvPr id="16" name="组合 3"/>
          <p:cNvGrpSpPr/>
          <p:nvPr/>
        </p:nvGrpSpPr>
        <p:grpSpPr bwMode="auto">
          <a:xfrm>
            <a:off x="319814" y="432970"/>
            <a:ext cx="5198336" cy="746543"/>
            <a:chOff x="201757" y="263542"/>
            <a:chExt cx="6264696" cy="899790"/>
          </a:xfrm>
        </p:grpSpPr>
        <p:pic>
          <p:nvPicPr>
            <p:cNvPr id="17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84210" y="-2418911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Box 2"/>
            <p:cNvSpPr txBox="1">
              <a:spLocks noChangeArrowheads="1"/>
            </p:cNvSpPr>
            <p:nvPr/>
          </p:nvSpPr>
          <p:spPr bwMode="auto">
            <a:xfrm>
              <a:off x="1188350" y="516387"/>
              <a:ext cx="2674358" cy="556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大江东去浪淘尽</a:t>
              </a:r>
              <a:endParaRPr lang="en-US" altLang="zh-CN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</p:spTree>
  </p:cSld>
  <p:clrMapOvr>
    <a:masterClrMapping/>
  </p:clrMapOvr>
  <p:transition spd="med" advClick="0" advTm="3000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5878620" y="1958521"/>
            <a:ext cx="0" cy="3585029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1642862" y="2407769"/>
            <a:ext cx="757766" cy="151348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dirty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浪淘沙</a:t>
            </a:r>
            <a:endParaRPr lang="zh-CN" altLang="en-US" sz="4800" dirty="0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5" t="10742" b="752"/>
          <a:stretch>
            <a:fillRect/>
          </a:stretch>
        </p:blipFill>
        <p:spPr>
          <a:xfrm flipH="1">
            <a:off x="6789652" y="2010750"/>
            <a:ext cx="3040147" cy="1760541"/>
          </a:xfrm>
          <a:custGeom>
            <a:avLst/>
            <a:gdLst>
              <a:gd name="connsiteX0" fmla="*/ 2076450 w 6885576"/>
              <a:gd name="connsiteY0" fmla="*/ 0 h 4152900"/>
              <a:gd name="connsiteX1" fmla="*/ 4809126 w 6885576"/>
              <a:gd name="connsiteY1" fmla="*/ 0 h 4152900"/>
              <a:gd name="connsiteX2" fmla="*/ 6885576 w 6885576"/>
              <a:gd name="connsiteY2" fmla="*/ 2076450 h 4152900"/>
              <a:gd name="connsiteX3" fmla="*/ 4809126 w 6885576"/>
              <a:gd name="connsiteY3" fmla="*/ 4152900 h 4152900"/>
              <a:gd name="connsiteX4" fmla="*/ 2076450 w 6885576"/>
              <a:gd name="connsiteY4" fmla="*/ 4152900 h 4152900"/>
              <a:gd name="connsiteX5" fmla="*/ 0 w 6885576"/>
              <a:gd name="connsiteY5" fmla="*/ 2076450 h 4152900"/>
              <a:gd name="connsiteX6" fmla="*/ 2076450 w 6885576"/>
              <a:gd name="connsiteY6" fmla="*/ 0 h 415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85576" h="4152900">
                <a:moveTo>
                  <a:pt x="2076450" y="0"/>
                </a:moveTo>
                <a:lnTo>
                  <a:pt x="4809126" y="0"/>
                </a:lnTo>
                <a:cubicBezTo>
                  <a:pt x="5955918" y="0"/>
                  <a:pt x="6885576" y="929658"/>
                  <a:pt x="6885576" y="2076450"/>
                </a:cubicBezTo>
                <a:cubicBezTo>
                  <a:pt x="6885576" y="3223242"/>
                  <a:pt x="5955918" y="4152900"/>
                  <a:pt x="4809126" y="4152900"/>
                </a:cubicBezTo>
                <a:lnTo>
                  <a:pt x="2076450" y="4152900"/>
                </a:lnTo>
                <a:cubicBezTo>
                  <a:pt x="929658" y="4152900"/>
                  <a:pt x="0" y="3223242"/>
                  <a:pt x="0" y="2076450"/>
                </a:cubicBezTo>
                <a:cubicBezTo>
                  <a:pt x="0" y="929658"/>
                  <a:pt x="929658" y="0"/>
                  <a:pt x="2076450" y="0"/>
                </a:cubicBezTo>
                <a:close/>
              </a:path>
            </a:pathLst>
          </a:custGeom>
        </p:spPr>
      </p:pic>
      <p:sp>
        <p:nvSpPr>
          <p:cNvPr id="15" name="文本框 14"/>
          <p:cNvSpPr txBox="1"/>
          <p:nvPr/>
        </p:nvSpPr>
        <p:spPr>
          <a:xfrm>
            <a:off x="2682148" y="1958521"/>
            <a:ext cx="3139321" cy="43091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z="1600" dirty="0" smtClean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故垒西边，人道是，三国周郎赤壁。 乱石穿空，惊涛拍岸，卷起千堆雪。 江山如画，一时多少豪杰。 遥想公瑾当年，小乔初嫁了，雄姿英发。</a:t>
            </a:r>
            <a:endParaRPr lang="zh-CN" altLang="en-US" sz="1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520815" y="4337685"/>
            <a:ext cx="4379595" cy="1200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故垒西边，人道是，三国周郎赤壁。 乱石穿空，惊涛拍岸，卷起千堆雪。</a:t>
            </a:r>
            <a:endParaRPr lang="zh-CN" altLang="en-US" sz="1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grpSp>
        <p:nvGrpSpPr>
          <p:cNvPr id="22" name="组合 3"/>
          <p:cNvGrpSpPr/>
          <p:nvPr/>
        </p:nvGrpSpPr>
        <p:grpSpPr bwMode="auto">
          <a:xfrm>
            <a:off x="319814" y="432970"/>
            <a:ext cx="5198336" cy="746543"/>
            <a:chOff x="201757" y="263542"/>
            <a:chExt cx="6264696" cy="899790"/>
          </a:xfrm>
        </p:grpSpPr>
        <p:pic>
          <p:nvPicPr>
            <p:cNvPr id="24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84210" y="-2418911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TextBox 2"/>
            <p:cNvSpPr txBox="1">
              <a:spLocks noChangeArrowheads="1"/>
            </p:cNvSpPr>
            <p:nvPr/>
          </p:nvSpPr>
          <p:spPr bwMode="auto">
            <a:xfrm>
              <a:off x="1188350" y="516387"/>
              <a:ext cx="2674358" cy="556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大江东去浪淘尽</a:t>
              </a:r>
              <a:endParaRPr lang="en-US" altLang="zh-CN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</p:spTree>
  </p:cSld>
  <p:clrMapOvr>
    <a:masterClrMapping/>
  </p:clrMapOvr>
  <p:transition spd="med" advClick="0" advTm="3000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407835" y="1679967"/>
            <a:ext cx="1438275" cy="4181476"/>
            <a:chOff x="2907879" y="1452158"/>
            <a:chExt cx="1438275" cy="4181476"/>
          </a:xfrm>
        </p:grpSpPr>
        <p:sp>
          <p:nvSpPr>
            <p:cNvPr id="20" name="矩形 19"/>
            <p:cNvSpPr/>
            <p:nvPr/>
          </p:nvSpPr>
          <p:spPr>
            <a:xfrm>
              <a:off x="2907879" y="1747433"/>
              <a:ext cx="1438275" cy="3886200"/>
            </a:xfrm>
            <a:prstGeom prst="rect">
              <a:avLst/>
            </a:prstGeom>
            <a:solidFill>
              <a:schemeClr val="bg1">
                <a:lumMod val="75000"/>
                <a:alpha val="2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3331742" y="1452158"/>
              <a:ext cx="590550" cy="59055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方正清刻本悦宋简体" panose="02000000000000000000" charset="-122"/>
                  <a:ea typeface="方正清刻本悦宋简体" panose="02000000000000000000" charset="-122"/>
                </a:rPr>
                <a:t>浪</a:t>
              </a:r>
              <a:endParaRPr lang="zh-CN" altLang="en-US" sz="32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211517" y="2337984"/>
              <a:ext cx="830997" cy="329565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大江东去，浪淘尽，千古风流人物。 故垒</a:t>
              </a:r>
              <a:r>
                <a:rPr lang="zh-CN" altLang="en-US" sz="1400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西边</a:t>
              </a:r>
              <a:endPara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833181" y="1679967"/>
            <a:ext cx="1438275" cy="4181476"/>
            <a:chOff x="7124258" y="1475566"/>
            <a:chExt cx="1438275" cy="4181476"/>
          </a:xfrm>
        </p:grpSpPr>
        <p:sp>
          <p:nvSpPr>
            <p:cNvPr id="25" name="矩形 24"/>
            <p:cNvSpPr/>
            <p:nvPr/>
          </p:nvSpPr>
          <p:spPr>
            <a:xfrm>
              <a:off x="7124258" y="1770841"/>
              <a:ext cx="1438275" cy="3886200"/>
            </a:xfrm>
            <a:prstGeom prst="rect">
              <a:avLst/>
            </a:prstGeom>
            <a:solidFill>
              <a:schemeClr val="bg1">
                <a:lumMod val="75000"/>
                <a:alpha val="20000"/>
              </a:schemeClr>
            </a:solidFill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7548121" y="1475566"/>
              <a:ext cx="590550" cy="59055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方正清刻本悦宋简体" panose="02000000000000000000" charset="-122"/>
                  <a:ea typeface="方正清刻本悦宋简体" panose="02000000000000000000" charset="-122"/>
                </a:rPr>
                <a:t>沙</a:t>
              </a:r>
              <a:endParaRPr lang="zh-CN" altLang="en-US" sz="32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427896" y="2361392"/>
              <a:ext cx="830997" cy="329565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大江东去，浪淘尽，千古风流人物。 故垒</a:t>
              </a:r>
              <a:r>
                <a:rPr lang="zh-CN" altLang="en-US" sz="1400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西边</a:t>
              </a:r>
              <a:endPara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722864" y="1679967"/>
            <a:ext cx="1438275" cy="4181476"/>
            <a:chOff x="7124258" y="1475566"/>
            <a:chExt cx="1438275" cy="4181476"/>
          </a:xfrm>
        </p:grpSpPr>
        <p:sp>
          <p:nvSpPr>
            <p:cNvPr id="30" name="矩形 29"/>
            <p:cNvSpPr/>
            <p:nvPr/>
          </p:nvSpPr>
          <p:spPr>
            <a:xfrm>
              <a:off x="7124258" y="1770841"/>
              <a:ext cx="1438275" cy="3886200"/>
            </a:xfrm>
            <a:prstGeom prst="rect">
              <a:avLst/>
            </a:prstGeom>
            <a:solidFill>
              <a:schemeClr val="bg1">
                <a:lumMod val="75000"/>
                <a:alpha val="20000"/>
              </a:schemeClr>
            </a:solidFill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7548121" y="1475566"/>
              <a:ext cx="590550" cy="59055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淘</a:t>
              </a:r>
              <a:endParaRPr lang="zh-CN" altLang="en-US" sz="32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427896" y="2361392"/>
              <a:ext cx="830997" cy="329565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大江东去，浪淘尽，千古风流人物。 故垒</a:t>
              </a:r>
              <a:r>
                <a:rPr lang="zh-CN" altLang="en-US" sz="1400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西边</a:t>
              </a:r>
              <a:endPara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28" name="组合 3"/>
          <p:cNvGrpSpPr/>
          <p:nvPr/>
        </p:nvGrpSpPr>
        <p:grpSpPr bwMode="auto">
          <a:xfrm>
            <a:off x="319814" y="432970"/>
            <a:ext cx="5198336" cy="746543"/>
            <a:chOff x="201757" y="263542"/>
            <a:chExt cx="6264696" cy="899790"/>
          </a:xfrm>
        </p:grpSpPr>
        <p:pic>
          <p:nvPicPr>
            <p:cNvPr id="32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84210" y="-2418911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TextBox 2"/>
            <p:cNvSpPr txBox="1">
              <a:spLocks noChangeArrowheads="1"/>
            </p:cNvSpPr>
            <p:nvPr/>
          </p:nvSpPr>
          <p:spPr bwMode="auto">
            <a:xfrm>
              <a:off x="1188350" y="516387"/>
              <a:ext cx="2674358" cy="556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大江东去浪淘尽</a:t>
              </a:r>
              <a:endParaRPr lang="en-US" altLang="zh-CN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518151" y="1956193"/>
            <a:ext cx="1532672" cy="3905250"/>
            <a:chOff x="4927863" y="1579955"/>
            <a:chExt cx="1532672" cy="3905250"/>
          </a:xfrm>
        </p:grpSpPr>
        <p:pic>
          <p:nvPicPr>
            <p:cNvPr id="35" name="图片 4"/>
            <p:cNvPicPr>
              <a:picLocks noChangeAspect="1" noChangeArrowheads="1"/>
            </p:cNvPicPr>
            <p:nvPr/>
          </p:nvPicPr>
          <p:blipFill>
            <a:blip r:embed="rId2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7863" y="1579955"/>
              <a:ext cx="1506514" cy="1982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图片 3"/>
            <p:cNvPicPr>
              <a:picLocks noChangeAspect="1" noChangeArrowheads="1"/>
            </p:cNvPicPr>
            <p:nvPr/>
          </p:nvPicPr>
          <p:blipFill>
            <a:blip r:embed="rId3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9804" y="3619500"/>
              <a:ext cx="1520731" cy="1865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7" name="组合 36"/>
          <p:cNvGrpSpPr/>
          <p:nvPr/>
        </p:nvGrpSpPr>
        <p:grpSpPr>
          <a:xfrm>
            <a:off x="1297519" y="1679967"/>
            <a:ext cx="1438275" cy="4181476"/>
            <a:chOff x="7124258" y="1475566"/>
            <a:chExt cx="1438275" cy="4181476"/>
          </a:xfrm>
        </p:grpSpPr>
        <p:sp>
          <p:nvSpPr>
            <p:cNvPr id="38" name="矩形 37"/>
            <p:cNvSpPr/>
            <p:nvPr/>
          </p:nvSpPr>
          <p:spPr>
            <a:xfrm>
              <a:off x="7124258" y="1770841"/>
              <a:ext cx="1438275" cy="3886200"/>
            </a:xfrm>
            <a:prstGeom prst="rect">
              <a:avLst/>
            </a:prstGeom>
            <a:solidFill>
              <a:schemeClr val="bg1">
                <a:lumMod val="75000"/>
                <a:alpha val="20000"/>
              </a:schemeClr>
            </a:solidFill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7548121" y="1475566"/>
              <a:ext cx="590550" cy="59055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方正清刻本悦宋简体" panose="02000000000000000000" charset="-122"/>
                  <a:ea typeface="方正清刻本悦宋简体" panose="02000000000000000000" charset="-122"/>
                </a:rPr>
                <a:t>大</a:t>
              </a:r>
              <a:endParaRPr lang="zh-CN" altLang="en-US" sz="32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7427896" y="2361392"/>
              <a:ext cx="830997" cy="329565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大江东去，浪淘尽，千古风流人物。 故垒</a:t>
              </a:r>
              <a:r>
                <a:rPr lang="zh-CN" altLang="en-US" sz="1400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西边</a:t>
              </a:r>
              <a:endPara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88"/>
          <a:stretch>
            <a:fillRect/>
          </a:stretch>
        </p:blipFill>
        <p:spPr>
          <a:xfrm>
            <a:off x="7159850" y="1706574"/>
            <a:ext cx="2139497" cy="215422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4F0ED"/>
              </a:clrFrom>
              <a:clrTo>
                <a:srgbClr val="F4F0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32" b="56178"/>
          <a:stretch>
            <a:fillRect/>
          </a:stretch>
        </p:blipFill>
        <p:spPr>
          <a:xfrm>
            <a:off x="6132513" y="5151425"/>
            <a:ext cx="6069012" cy="2026882"/>
          </a:xfrm>
          <a:prstGeom prst="rect">
            <a:avLst/>
          </a:prstGeom>
        </p:spPr>
      </p:pic>
      <p:sp>
        <p:nvSpPr>
          <p:cNvPr id="9" name="TextBox 6"/>
          <p:cNvSpPr txBox="1"/>
          <p:nvPr/>
        </p:nvSpPr>
        <p:spPr>
          <a:xfrm>
            <a:off x="4418012" y="3140459"/>
            <a:ext cx="38115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5000"/>
              </a:lnSpc>
            </a:pPr>
            <a:r>
              <a:rPr lang="zh-CN" altLang="en-US" sz="2800" dirty="0" smtClean="0">
                <a:latin typeface="方正宋黑简体" pitchFamily="2" charset="-122"/>
                <a:ea typeface="方正清刻本悦宋简体" panose="02000000000000000000" charset="-122"/>
              </a:rPr>
              <a:t>大江东去浪淘尽</a:t>
            </a:r>
            <a:endParaRPr lang="zh-CN" altLang="en-US" sz="2800" dirty="0">
              <a:latin typeface="方正宋黑简体" pitchFamily="2" charset="-122"/>
              <a:ea typeface="方正清刻本悦宋简体" panose="02000000000000000000" charset="-122"/>
            </a:endParaRPr>
          </a:p>
        </p:txBody>
      </p:sp>
      <p:pic>
        <p:nvPicPr>
          <p:cNvPr id="10" name="Picture 9" descr="F:\ppt素材\图标\我收集的图标\字体\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7242297" y="704569"/>
            <a:ext cx="241656" cy="6267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组合 15"/>
          <p:cNvGrpSpPr/>
          <p:nvPr/>
        </p:nvGrpSpPr>
        <p:grpSpPr>
          <a:xfrm>
            <a:off x="5707263" y="2603481"/>
            <a:ext cx="1655862" cy="417457"/>
            <a:chOff x="5260075" y="2324009"/>
            <a:chExt cx="1655862" cy="417457"/>
          </a:xfrm>
        </p:grpSpPr>
        <p:sp>
          <p:nvSpPr>
            <p:cNvPr id="13" name="Freeform 37"/>
            <p:cNvSpPr>
              <a:spLocks noEditPoints="1"/>
            </p:cNvSpPr>
            <p:nvPr/>
          </p:nvSpPr>
          <p:spPr bwMode="auto">
            <a:xfrm>
              <a:off x="5260075" y="2345135"/>
              <a:ext cx="397402" cy="396331"/>
            </a:xfrm>
            <a:custGeom>
              <a:avLst/>
              <a:gdLst>
                <a:gd name="T0" fmla="*/ 149 w 371"/>
                <a:gd name="T1" fmla="*/ 0 h 370"/>
                <a:gd name="T2" fmla="*/ 149 w 371"/>
                <a:gd name="T3" fmla="*/ 74 h 370"/>
                <a:gd name="T4" fmla="*/ 94 w 371"/>
                <a:gd name="T5" fmla="*/ 74 h 370"/>
                <a:gd name="T6" fmla="*/ 94 w 371"/>
                <a:gd name="T7" fmla="*/ 54 h 370"/>
                <a:gd name="T8" fmla="*/ 129 w 371"/>
                <a:gd name="T9" fmla="*/ 54 h 370"/>
                <a:gd name="T10" fmla="*/ 129 w 371"/>
                <a:gd name="T11" fmla="*/ 2 h 370"/>
                <a:gd name="T12" fmla="*/ 75 w 371"/>
                <a:gd name="T13" fmla="*/ 2 h 370"/>
                <a:gd name="T14" fmla="*/ 75 w 371"/>
                <a:gd name="T15" fmla="*/ 37 h 370"/>
                <a:gd name="T16" fmla="*/ 57 w 371"/>
                <a:gd name="T17" fmla="*/ 37 h 370"/>
                <a:gd name="T18" fmla="*/ 57 w 371"/>
                <a:gd name="T19" fmla="*/ 2 h 370"/>
                <a:gd name="T20" fmla="*/ 0 w 371"/>
                <a:gd name="T21" fmla="*/ 2 h 370"/>
                <a:gd name="T22" fmla="*/ 0 w 371"/>
                <a:gd name="T23" fmla="*/ 56 h 370"/>
                <a:gd name="T24" fmla="*/ 36 w 371"/>
                <a:gd name="T25" fmla="*/ 56 h 370"/>
                <a:gd name="T26" fmla="*/ 36 w 371"/>
                <a:gd name="T27" fmla="*/ 74 h 370"/>
                <a:gd name="T28" fmla="*/ 1 w 371"/>
                <a:gd name="T29" fmla="*/ 74 h 370"/>
                <a:gd name="T30" fmla="*/ 1 w 371"/>
                <a:gd name="T31" fmla="*/ 130 h 370"/>
                <a:gd name="T32" fmla="*/ 55 w 371"/>
                <a:gd name="T33" fmla="*/ 130 h 370"/>
                <a:gd name="T34" fmla="*/ 55 w 371"/>
                <a:gd name="T35" fmla="*/ 91 h 370"/>
                <a:gd name="T36" fmla="*/ 73 w 371"/>
                <a:gd name="T37" fmla="*/ 91 h 370"/>
                <a:gd name="T38" fmla="*/ 73 w 371"/>
                <a:gd name="T39" fmla="*/ 148 h 370"/>
                <a:gd name="T40" fmla="*/ 1 w 371"/>
                <a:gd name="T41" fmla="*/ 148 h 370"/>
                <a:gd name="T42" fmla="*/ 1 w 371"/>
                <a:gd name="T43" fmla="*/ 370 h 370"/>
                <a:gd name="T44" fmla="*/ 18 w 371"/>
                <a:gd name="T45" fmla="*/ 370 h 370"/>
                <a:gd name="T46" fmla="*/ 18 w 371"/>
                <a:gd name="T47" fmla="*/ 168 h 370"/>
                <a:gd name="T48" fmla="*/ 94 w 371"/>
                <a:gd name="T49" fmla="*/ 168 h 370"/>
                <a:gd name="T50" fmla="*/ 94 w 371"/>
                <a:gd name="T51" fmla="*/ 91 h 370"/>
                <a:gd name="T52" fmla="*/ 168 w 371"/>
                <a:gd name="T53" fmla="*/ 91 h 370"/>
                <a:gd name="T54" fmla="*/ 168 w 371"/>
                <a:gd name="T55" fmla="*/ 20 h 370"/>
                <a:gd name="T56" fmla="*/ 371 w 371"/>
                <a:gd name="T57" fmla="*/ 20 h 370"/>
                <a:gd name="T58" fmla="*/ 371 w 371"/>
                <a:gd name="T59" fmla="*/ 0 h 370"/>
                <a:gd name="T60" fmla="*/ 149 w 371"/>
                <a:gd name="T61" fmla="*/ 0 h 370"/>
                <a:gd name="T62" fmla="*/ 94 w 371"/>
                <a:gd name="T63" fmla="*/ 20 h 370"/>
                <a:gd name="T64" fmla="*/ 110 w 371"/>
                <a:gd name="T65" fmla="*/ 20 h 370"/>
                <a:gd name="T66" fmla="*/ 110 w 371"/>
                <a:gd name="T67" fmla="*/ 37 h 370"/>
                <a:gd name="T68" fmla="*/ 94 w 371"/>
                <a:gd name="T69" fmla="*/ 37 h 370"/>
                <a:gd name="T70" fmla="*/ 94 w 371"/>
                <a:gd name="T71" fmla="*/ 20 h 370"/>
                <a:gd name="T72" fmla="*/ 36 w 371"/>
                <a:gd name="T73" fmla="*/ 111 h 370"/>
                <a:gd name="T74" fmla="*/ 18 w 371"/>
                <a:gd name="T75" fmla="*/ 111 h 370"/>
                <a:gd name="T76" fmla="*/ 18 w 371"/>
                <a:gd name="T77" fmla="*/ 94 h 370"/>
                <a:gd name="T78" fmla="*/ 36 w 371"/>
                <a:gd name="T79" fmla="*/ 94 h 370"/>
                <a:gd name="T80" fmla="*/ 36 w 371"/>
                <a:gd name="T81" fmla="*/ 111 h 370"/>
                <a:gd name="T82" fmla="*/ 38 w 371"/>
                <a:gd name="T83" fmla="*/ 37 h 370"/>
                <a:gd name="T84" fmla="*/ 20 w 371"/>
                <a:gd name="T85" fmla="*/ 37 h 370"/>
                <a:gd name="T86" fmla="*/ 20 w 371"/>
                <a:gd name="T87" fmla="*/ 20 h 370"/>
                <a:gd name="T88" fmla="*/ 38 w 371"/>
                <a:gd name="T89" fmla="*/ 20 h 370"/>
                <a:gd name="T90" fmla="*/ 38 w 371"/>
                <a:gd name="T91" fmla="*/ 37 h 370"/>
                <a:gd name="T92" fmla="*/ 73 w 371"/>
                <a:gd name="T93" fmla="*/ 74 h 370"/>
                <a:gd name="T94" fmla="*/ 57 w 371"/>
                <a:gd name="T95" fmla="*/ 74 h 370"/>
                <a:gd name="T96" fmla="*/ 57 w 371"/>
                <a:gd name="T97" fmla="*/ 57 h 370"/>
                <a:gd name="T98" fmla="*/ 73 w 371"/>
                <a:gd name="T99" fmla="*/ 57 h 370"/>
                <a:gd name="T100" fmla="*/ 73 w 371"/>
                <a:gd name="T101" fmla="*/ 7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1" h="370">
                  <a:moveTo>
                    <a:pt x="149" y="0"/>
                  </a:moveTo>
                  <a:lnTo>
                    <a:pt x="149" y="74"/>
                  </a:lnTo>
                  <a:lnTo>
                    <a:pt x="94" y="74"/>
                  </a:lnTo>
                  <a:lnTo>
                    <a:pt x="94" y="54"/>
                  </a:lnTo>
                  <a:lnTo>
                    <a:pt x="129" y="54"/>
                  </a:lnTo>
                  <a:lnTo>
                    <a:pt x="129" y="2"/>
                  </a:lnTo>
                  <a:lnTo>
                    <a:pt x="75" y="2"/>
                  </a:lnTo>
                  <a:lnTo>
                    <a:pt x="75" y="37"/>
                  </a:lnTo>
                  <a:lnTo>
                    <a:pt x="57" y="37"/>
                  </a:lnTo>
                  <a:lnTo>
                    <a:pt x="57" y="2"/>
                  </a:lnTo>
                  <a:lnTo>
                    <a:pt x="0" y="2"/>
                  </a:lnTo>
                  <a:lnTo>
                    <a:pt x="0" y="56"/>
                  </a:lnTo>
                  <a:lnTo>
                    <a:pt x="36" y="56"/>
                  </a:lnTo>
                  <a:lnTo>
                    <a:pt x="36" y="74"/>
                  </a:lnTo>
                  <a:lnTo>
                    <a:pt x="1" y="74"/>
                  </a:lnTo>
                  <a:lnTo>
                    <a:pt x="1" y="130"/>
                  </a:lnTo>
                  <a:lnTo>
                    <a:pt x="55" y="130"/>
                  </a:lnTo>
                  <a:lnTo>
                    <a:pt x="55" y="91"/>
                  </a:lnTo>
                  <a:lnTo>
                    <a:pt x="73" y="91"/>
                  </a:lnTo>
                  <a:lnTo>
                    <a:pt x="73" y="148"/>
                  </a:lnTo>
                  <a:lnTo>
                    <a:pt x="1" y="148"/>
                  </a:lnTo>
                  <a:lnTo>
                    <a:pt x="1" y="370"/>
                  </a:lnTo>
                  <a:lnTo>
                    <a:pt x="18" y="370"/>
                  </a:lnTo>
                  <a:lnTo>
                    <a:pt x="18" y="168"/>
                  </a:lnTo>
                  <a:lnTo>
                    <a:pt x="94" y="168"/>
                  </a:lnTo>
                  <a:lnTo>
                    <a:pt x="94" y="91"/>
                  </a:lnTo>
                  <a:lnTo>
                    <a:pt x="168" y="91"/>
                  </a:lnTo>
                  <a:lnTo>
                    <a:pt x="168" y="20"/>
                  </a:lnTo>
                  <a:lnTo>
                    <a:pt x="371" y="20"/>
                  </a:lnTo>
                  <a:lnTo>
                    <a:pt x="371" y="0"/>
                  </a:lnTo>
                  <a:lnTo>
                    <a:pt x="149" y="0"/>
                  </a:lnTo>
                  <a:close/>
                  <a:moveTo>
                    <a:pt x="94" y="20"/>
                  </a:moveTo>
                  <a:lnTo>
                    <a:pt x="110" y="20"/>
                  </a:lnTo>
                  <a:lnTo>
                    <a:pt x="110" y="37"/>
                  </a:lnTo>
                  <a:lnTo>
                    <a:pt x="94" y="37"/>
                  </a:lnTo>
                  <a:lnTo>
                    <a:pt x="94" y="20"/>
                  </a:lnTo>
                  <a:close/>
                  <a:moveTo>
                    <a:pt x="36" y="111"/>
                  </a:moveTo>
                  <a:lnTo>
                    <a:pt x="18" y="111"/>
                  </a:lnTo>
                  <a:lnTo>
                    <a:pt x="18" y="94"/>
                  </a:lnTo>
                  <a:lnTo>
                    <a:pt x="36" y="94"/>
                  </a:lnTo>
                  <a:lnTo>
                    <a:pt x="36" y="111"/>
                  </a:lnTo>
                  <a:close/>
                  <a:moveTo>
                    <a:pt x="38" y="37"/>
                  </a:moveTo>
                  <a:lnTo>
                    <a:pt x="20" y="37"/>
                  </a:lnTo>
                  <a:lnTo>
                    <a:pt x="20" y="20"/>
                  </a:lnTo>
                  <a:lnTo>
                    <a:pt x="38" y="20"/>
                  </a:lnTo>
                  <a:lnTo>
                    <a:pt x="38" y="37"/>
                  </a:lnTo>
                  <a:close/>
                  <a:moveTo>
                    <a:pt x="73" y="74"/>
                  </a:moveTo>
                  <a:lnTo>
                    <a:pt x="57" y="74"/>
                  </a:lnTo>
                  <a:lnTo>
                    <a:pt x="57" y="57"/>
                  </a:lnTo>
                  <a:lnTo>
                    <a:pt x="73" y="57"/>
                  </a:lnTo>
                  <a:lnTo>
                    <a:pt x="73" y="74"/>
                  </a:lnTo>
                  <a:close/>
                </a:path>
              </a:pathLst>
            </a:custGeom>
            <a:solidFill>
              <a:srgbClr val="E72A32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37"/>
            <p:cNvSpPr>
              <a:spLocks noEditPoints="1"/>
            </p:cNvSpPr>
            <p:nvPr/>
          </p:nvSpPr>
          <p:spPr bwMode="auto">
            <a:xfrm flipH="1" flipV="1">
              <a:off x="6518535" y="2345135"/>
              <a:ext cx="397402" cy="396331"/>
            </a:xfrm>
            <a:custGeom>
              <a:avLst/>
              <a:gdLst>
                <a:gd name="T0" fmla="*/ 149 w 371"/>
                <a:gd name="T1" fmla="*/ 0 h 370"/>
                <a:gd name="T2" fmla="*/ 149 w 371"/>
                <a:gd name="T3" fmla="*/ 74 h 370"/>
                <a:gd name="T4" fmla="*/ 94 w 371"/>
                <a:gd name="T5" fmla="*/ 74 h 370"/>
                <a:gd name="T6" fmla="*/ 94 w 371"/>
                <a:gd name="T7" fmla="*/ 54 h 370"/>
                <a:gd name="T8" fmla="*/ 129 w 371"/>
                <a:gd name="T9" fmla="*/ 54 h 370"/>
                <a:gd name="T10" fmla="*/ 129 w 371"/>
                <a:gd name="T11" fmla="*/ 2 h 370"/>
                <a:gd name="T12" fmla="*/ 75 w 371"/>
                <a:gd name="T13" fmla="*/ 2 h 370"/>
                <a:gd name="T14" fmla="*/ 75 w 371"/>
                <a:gd name="T15" fmla="*/ 37 h 370"/>
                <a:gd name="T16" fmla="*/ 57 w 371"/>
                <a:gd name="T17" fmla="*/ 37 h 370"/>
                <a:gd name="T18" fmla="*/ 57 w 371"/>
                <a:gd name="T19" fmla="*/ 2 h 370"/>
                <a:gd name="T20" fmla="*/ 0 w 371"/>
                <a:gd name="T21" fmla="*/ 2 h 370"/>
                <a:gd name="T22" fmla="*/ 0 w 371"/>
                <a:gd name="T23" fmla="*/ 56 h 370"/>
                <a:gd name="T24" fmla="*/ 36 w 371"/>
                <a:gd name="T25" fmla="*/ 56 h 370"/>
                <a:gd name="T26" fmla="*/ 36 w 371"/>
                <a:gd name="T27" fmla="*/ 74 h 370"/>
                <a:gd name="T28" fmla="*/ 1 w 371"/>
                <a:gd name="T29" fmla="*/ 74 h 370"/>
                <a:gd name="T30" fmla="*/ 1 w 371"/>
                <a:gd name="T31" fmla="*/ 130 h 370"/>
                <a:gd name="T32" fmla="*/ 55 w 371"/>
                <a:gd name="T33" fmla="*/ 130 h 370"/>
                <a:gd name="T34" fmla="*/ 55 w 371"/>
                <a:gd name="T35" fmla="*/ 91 h 370"/>
                <a:gd name="T36" fmla="*/ 73 w 371"/>
                <a:gd name="T37" fmla="*/ 91 h 370"/>
                <a:gd name="T38" fmla="*/ 73 w 371"/>
                <a:gd name="T39" fmla="*/ 148 h 370"/>
                <a:gd name="T40" fmla="*/ 1 w 371"/>
                <a:gd name="T41" fmla="*/ 148 h 370"/>
                <a:gd name="T42" fmla="*/ 1 w 371"/>
                <a:gd name="T43" fmla="*/ 370 h 370"/>
                <a:gd name="T44" fmla="*/ 18 w 371"/>
                <a:gd name="T45" fmla="*/ 370 h 370"/>
                <a:gd name="T46" fmla="*/ 18 w 371"/>
                <a:gd name="T47" fmla="*/ 168 h 370"/>
                <a:gd name="T48" fmla="*/ 94 w 371"/>
                <a:gd name="T49" fmla="*/ 168 h 370"/>
                <a:gd name="T50" fmla="*/ 94 w 371"/>
                <a:gd name="T51" fmla="*/ 91 h 370"/>
                <a:gd name="T52" fmla="*/ 168 w 371"/>
                <a:gd name="T53" fmla="*/ 91 h 370"/>
                <a:gd name="T54" fmla="*/ 168 w 371"/>
                <a:gd name="T55" fmla="*/ 20 h 370"/>
                <a:gd name="T56" fmla="*/ 371 w 371"/>
                <a:gd name="T57" fmla="*/ 20 h 370"/>
                <a:gd name="T58" fmla="*/ 371 w 371"/>
                <a:gd name="T59" fmla="*/ 0 h 370"/>
                <a:gd name="T60" fmla="*/ 149 w 371"/>
                <a:gd name="T61" fmla="*/ 0 h 370"/>
                <a:gd name="T62" fmla="*/ 94 w 371"/>
                <a:gd name="T63" fmla="*/ 20 h 370"/>
                <a:gd name="T64" fmla="*/ 110 w 371"/>
                <a:gd name="T65" fmla="*/ 20 h 370"/>
                <a:gd name="T66" fmla="*/ 110 w 371"/>
                <a:gd name="T67" fmla="*/ 37 h 370"/>
                <a:gd name="T68" fmla="*/ 94 w 371"/>
                <a:gd name="T69" fmla="*/ 37 h 370"/>
                <a:gd name="T70" fmla="*/ 94 w 371"/>
                <a:gd name="T71" fmla="*/ 20 h 370"/>
                <a:gd name="T72" fmla="*/ 36 w 371"/>
                <a:gd name="T73" fmla="*/ 111 h 370"/>
                <a:gd name="T74" fmla="*/ 18 w 371"/>
                <a:gd name="T75" fmla="*/ 111 h 370"/>
                <a:gd name="T76" fmla="*/ 18 w 371"/>
                <a:gd name="T77" fmla="*/ 94 h 370"/>
                <a:gd name="T78" fmla="*/ 36 w 371"/>
                <a:gd name="T79" fmla="*/ 94 h 370"/>
                <a:gd name="T80" fmla="*/ 36 w 371"/>
                <a:gd name="T81" fmla="*/ 111 h 370"/>
                <a:gd name="T82" fmla="*/ 38 w 371"/>
                <a:gd name="T83" fmla="*/ 37 h 370"/>
                <a:gd name="T84" fmla="*/ 20 w 371"/>
                <a:gd name="T85" fmla="*/ 37 h 370"/>
                <a:gd name="T86" fmla="*/ 20 w 371"/>
                <a:gd name="T87" fmla="*/ 20 h 370"/>
                <a:gd name="T88" fmla="*/ 38 w 371"/>
                <a:gd name="T89" fmla="*/ 20 h 370"/>
                <a:gd name="T90" fmla="*/ 38 w 371"/>
                <a:gd name="T91" fmla="*/ 37 h 370"/>
                <a:gd name="T92" fmla="*/ 73 w 371"/>
                <a:gd name="T93" fmla="*/ 74 h 370"/>
                <a:gd name="T94" fmla="*/ 57 w 371"/>
                <a:gd name="T95" fmla="*/ 74 h 370"/>
                <a:gd name="T96" fmla="*/ 57 w 371"/>
                <a:gd name="T97" fmla="*/ 57 h 370"/>
                <a:gd name="T98" fmla="*/ 73 w 371"/>
                <a:gd name="T99" fmla="*/ 57 h 370"/>
                <a:gd name="T100" fmla="*/ 73 w 371"/>
                <a:gd name="T101" fmla="*/ 7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1" h="370">
                  <a:moveTo>
                    <a:pt x="149" y="0"/>
                  </a:moveTo>
                  <a:lnTo>
                    <a:pt x="149" y="74"/>
                  </a:lnTo>
                  <a:lnTo>
                    <a:pt x="94" y="74"/>
                  </a:lnTo>
                  <a:lnTo>
                    <a:pt x="94" y="54"/>
                  </a:lnTo>
                  <a:lnTo>
                    <a:pt x="129" y="54"/>
                  </a:lnTo>
                  <a:lnTo>
                    <a:pt x="129" y="2"/>
                  </a:lnTo>
                  <a:lnTo>
                    <a:pt x="75" y="2"/>
                  </a:lnTo>
                  <a:lnTo>
                    <a:pt x="75" y="37"/>
                  </a:lnTo>
                  <a:lnTo>
                    <a:pt x="57" y="37"/>
                  </a:lnTo>
                  <a:lnTo>
                    <a:pt x="57" y="2"/>
                  </a:lnTo>
                  <a:lnTo>
                    <a:pt x="0" y="2"/>
                  </a:lnTo>
                  <a:lnTo>
                    <a:pt x="0" y="56"/>
                  </a:lnTo>
                  <a:lnTo>
                    <a:pt x="36" y="56"/>
                  </a:lnTo>
                  <a:lnTo>
                    <a:pt x="36" y="74"/>
                  </a:lnTo>
                  <a:lnTo>
                    <a:pt x="1" y="74"/>
                  </a:lnTo>
                  <a:lnTo>
                    <a:pt x="1" y="130"/>
                  </a:lnTo>
                  <a:lnTo>
                    <a:pt x="55" y="130"/>
                  </a:lnTo>
                  <a:lnTo>
                    <a:pt x="55" y="91"/>
                  </a:lnTo>
                  <a:lnTo>
                    <a:pt x="73" y="91"/>
                  </a:lnTo>
                  <a:lnTo>
                    <a:pt x="73" y="148"/>
                  </a:lnTo>
                  <a:lnTo>
                    <a:pt x="1" y="148"/>
                  </a:lnTo>
                  <a:lnTo>
                    <a:pt x="1" y="370"/>
                  </a:lnTo>
                  <a:lnTo>
                    <a:pt x="18" y="370"/>
                  </a:lnTo>
                  <a:lnTo>
                    <a:pt x="18" y="168"/>
                  </a:lnTo>
                  <a:lnTo>
                    <a:pt x="94" y="168"/>
                  </a:lnTo>
                  <a:lnTo>
                    <a:pt x="94" y="91"/>
                  </a:lnTo>
                  <a:lnTo>
                    <a:pt x="168" y="91"/>
                  </a:lnTo>
                  <a:lnTo>
                    <a:pt x="168" y="20"/>
                  </a:lnTo>
                  <a:lnTo>
                    <a:pt x="371" y="20"/>
                  </a:lnTo>
                  <a:lnTo>
                    <a:pt x="371" y="0"/>
                  </a:lnTo>
                  <a:lnTo>
                    <a:pt x="149" y="0"/>
                  </a:lnTo>
                  <a:close/>
                  <a:moveTo>
                    <a:pt x="94" y="20"/>
                  </a:moveTo>
                  <a:lnTo>
                    <a:pt x="110" y="20"/>
                  </a:lnTo>
                  <a:lnTo>
                    <a:pt x="110" y="37"/>
                  </a:lnTo>
                  <a:lnTo>
                    <a:pt x="94" y="37"/>
                  </a:lnTo>
                  <a:lnTo>
                    <a:pt x="94" y="20"/>
                  </a:lnTo>
                  <a:close/>
                  <a:moveTo>
                    <a:pt x="36" y="111"/>
                  </a:moveTo>
                  <a:lnTo>
                    <a:pt x="18" y="111"/>
                  </a:lnTo>
                  <a:lnTo>
                    <a:pt x="18" y="94"/>
                  </a:lnTo>
                  <a:lnTo>
                    <a:pt x="36" y="94"/>
                  </a:lnTo>
                  <a:lnTo>
                    <a:pt x="36" y="111"/>
                  </a:lnTo>
                  <a:close/>
                  <a:moveTo>
                    <a:pt x="38" y="37"/>
                  </a:moveTo>
                  <a:lnTo>
                    <a:pt x="20" y="37"/>
                  </a:lnTo>
                  <a:lnTo>
                    <a:pt x="20" y="20"/>
                  </a:lnTo>
                  <a:lnTo>
                    <a:pt x="38" y="20"/>
                  </a:lnTo>
                  <a:lnTo>
                    <a:pt x="38" y="37"/>
                  </a:lnTo>
                  <a:close/>
                  <a:moveTo>
                    <a:pt x="73" y="74"/>
                  </a:moveTo>
                  <a:lnTo>
                    <a:pt x="57" y="74"/>
                  </a:lnTo>
                  <a:lnTo>
                    <a:pt x="57" y="57"/>
                  </a:lnTo>
                  <a:lnTo>
                    <a:pt x="73" y="57"/>
                  </a:lnTo>
                  <a:lnTo>
                    <a:pt x="73" y="74"/>
                  </a:lnTo>
                  <a:close/>
                </a:path>
              </a:pathLst>
            </a:custGeom>
            <a:solidFill>
              <a:srgbClr val="E72A32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TextBox 6"/>
            <p:cNvSpPr txBox="1"/>
            <p:nvPr/>
          </p:nvSpPr>
          <p:spPr>
            <a:xfrm>
              <a:off x="5469513" y="2324009"/>
              <a:ext cx="1221561" cy="405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lnSpc>
                  <a:spcPct val="125000"/>
                </a:lnSpc>
              </a:pPr>
              <a:r>
                <a:rPr lang="zh-CN" altLang="en-US" dirty="0" smtClean="0">
                  <a:latin typeface="方正宋黑简体" pitchFamily="2" charset="-122"/>
                  <a:ea typeface="方正清刻本悦宋简体" panose="02000000000000000000" charset="-122"/>
                </a:rPr>
                <a:t>第四章</a:t>
              </a:r>
              <a:endParaRPr lang="zh-CN" altLang="en-US" dirty="0">
                <a:latin typeface="方正宋黑简体" pitchFamily="2" charset="-122"/>
                <a:ea typeface="方正清刻本悦宋简体" panose="02000000000000000000" charset="-122"/>
              </a:endParaRPr>
            </a:p>
          </p:txBody>
        </p:sp>
      </p:grpSp>
      <p:pic>
        <p:nvPicPr>
          <p:cNvPr id="2" name="图片 1" descr="千库网-竹子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545" y="742950"/>
            <a:ext cx="3885565" cy="6190615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图片 2"/>
          <p:cNvPicPr>
            <a:picLocks noChangeAspect="1" noChangeArrowheads="1"/>
          </p:cNvPicPr>
          <p:nvPr/>
        </p:nvPicPr>
        <p:blipFill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2192338"/>
            <a:ext cx="1649413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图片 3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2192338"/>
            <a:ext cx="1620838" cy="219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图片 4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025" y="2192338"/>
            <a:ext cx="164782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>
            <a:off x="1566754" y="4391025"/>
            <a:ext cx="5659654" cy="1497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故垒西边，人道是，三国周郎赤壁。 乱石穿空，惊涛拍岸，卷起千堆雪。 江山如画，一时多少豪杰</a:t>
            </a:r>
            <a:r>
              <a:rPr lang="zh-CN" altLang="en-US" sz="1600" dirty="0" smtClean="0">
                <a:latin typeface="方正清刻本悦宋简体" panose="02000000000000000000" charset="-122"/>
                <a:ea typeface="方正清刻本悦宋简体" panose="02000000000000000000" charset="-122"/>
              </a:rPr>
              <a:t>。</a:t>
            </a:r>
            <a:endParaRPr lang="zh-CN" altLang="en-US" sz="1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93"/>
          <a:stretch>
            <a:fillRect/>
          </a:stretch>
        </p:blipFill>
        <p:spPr>
          <a:xfrm>
            <a:off x="7895771" y="0"/>
            <a:ext cx="4323355" cy="4767943"/>
          </a:xfrm>
          <a:prstGeom prst="rect">
            <a:avLst/>
          </a:prstGeom>
        </p:spPr>
      </p:pic>
      <p:grpSp>
        <p:nvGrpSpPr>
          <p:cNvPr id="11" name="组合 3"/>
          <p:cNvGrpSpPr/>
          <p:nvPr/>
        </p:nvGrpSpPr>
        <p:grpSpPr bwMode="auto">
          <a:xfrm>
            <a:off x="319814" y="432970"/>
            <a:ext cx="5198336" cy="746543"/>
            <a:chOff x="201757" y="263542"/>
            <a:chExt cx="6264696" cy="899790"/>
          </a:xfrm>
        </p:grpSpPr>
        <p:pic>
          <p:nvPicPr>
            <p:cNvPr id="14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84210" y="-2418911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2"/>
            <p:cNvSpPr txBox="1">
              <a:spLocks noChangeArrowheads="1"/>
            </p:cNvSpPr>
            <p:nvPr/>
          </p:nvSpPr>
          <p:spPr bwMode="auto">
            <a:xfrm>
              <a:off x="1188350" y="516387"/>
              <a:ext cx="2674358" cy="556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大江东去浪淘尽</a:t>
              </a:r>
              <a:endParaRPr lang="en-US" altLang="zh-CN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/>
          <a:srcRect l="6526" t="1767" r="2376" b="1767"/>
          <a:stretch>
            <a:fillRect/>
          </a:stretch>
        </p:blipFill>
        <p:spPr>
          <a:xfrm>
            <a:off x="8025721" y="1771397"/>
            <a:ext cx="3542164" cy="3551660"/>
          </a:xfrm>
          <a:prstGeom prst="ellipse">
            <a:avLst/>
          </a:prstGeom>
          <a:solidFill>
            <a:schemeClr val="bg1"/>
          </a:solidFill>
        </p:spPr>
      </p:pic>
      <p:sp>
        <p:nvSpPr>
          <p:cNvPr id="10" name="文本框 9"/>
          <p:cNvSpPr txBox="1"/>
          <p:nvPr/>
        </p:nvSpPr>
        <p:spPr>
          <a:xfrm>
            <a:off x="1831800" y="1944914"/>
            <a:ext cx="5970865" cy="327654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z="1600" dirty="0"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故垒西边，人道是，三国周郎赤壁。 乱石穿空，惊涛拍岸，卷起千堆雪。 江山如画，一时多少豪杰。 遥想公瑾当年，小乔初嫁了，雄姿英发。 羽扇纶巾，谈笑间，樯橹灰飞烟灭。 故国神游，多情应笑我，早生华发。 人生如梦，一樽还酹江月。</a:t>
            </a:r>
            <a:endParaRPr lang="zh-CN" altLang="en-US" sz="1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grpSp>
        <p:nvGrpSpPr>
          <p:cNvPr id="8" name="组合 3"/>
          <p:cNvGrpSpPr/>
          <p:nvPr/>
        </p:nvGrpSpPr>
        <p:grpSpPr bwMode="auto">
          <a:xfrm>
            <a:off x="319814" y="432970"/>
            <a:ext cx="5198336" cy="746543"/>
            <a:chOff x="201757" y="263542"/>
            <a:chExt cx="6264696" cy="899790"/>
          </a:xfrm>
        </p:grpSpPr>
        <p:pic>
          <p:nvPicPr>
            <p:cNvPr id="11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84210" y="-2418911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2"/>
            <p:cNvSpPr txBox="1">
              <a:spLocks noChangeArrowheads="1"/>
            </p:cNvSpPr>
            <p:nvPr/>
          </p:nvSpPr>
          <p:spPr bwMode="auto">
            <a:xfrm>
              <a:off x="1188350" y="516387"/>
              <a:ext cx="2674358" cy="556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大江东去浪淘尽</a:t>
              </a:r>
              <a:endParaRPr lang="en-US" altLang="zh-CN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346125" y="2063869"/>
            <a:ext cx="574142" cy="3256280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dist">
              <a:lnSpc>
                <a:spcPct val="150000"/>
              </a:lnSpc>
            </a:pPr>
            <a:endParaRPr lang="en-US" altLang="zh-CN" sz="2000" dirty="0" smtClean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254313" y="4478669"/>
            <a:ext cx="757766" cy="7577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dirty="0" smtClean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尽</a:t>
            </a:r>
            <a:endParaRPr lang="zh-CN" altLang="en-US" sz="4800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366269" y="2147691"/>
            <a:ext cx="1107996" cy="23004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300000"/>
              </a:lnSpc>
            </a:pPr>
            <a:r>
              <a:rPr lang="zh-CN" altLang="en-US" sz="2400" dirty="0" smtClean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大江东去浪淘</a:t>
            </a:r>
            <a:endParaRPr lang="zh-CN" altLang="en-US" sz="24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93136" y="2063869"/>
            <a:ext cx="5970865" cy="353844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z="1600" dirty="0"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故垒西边，人道是，三国周郎赤壁。 乱石穿空，惊涛拍岸，卷起千堆雪。 江山如画，一时多少豪杰。 遥想公瑾当年，小乔初嫁了，雄姿英发。 羽扇纶巾，谈笑间，樯橹灰飞烟灭。 故国神游，多情应笑我，早生华发。 人生如梦，一樽还酹江月。</a:t>
            </a:r>
            <a:endParaRPr lang="zh-CN" altLang="en-US" sz="1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19" name="图片 3"/>
          <p:cNvPicPr>
            <a:picLocks noChangeAspect="1" noChangeArrowheads="1"/>
          </p:cNvPicPr>
          <p:nvPr/>
        </p:nvPicPr>
        <p:blipFill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954" y="3718290"/>
            <a:ext cx="1180866" cy="160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4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954" y="2088993"/>
            <a:ext cx="1200527" cy="160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839"/>
          <a:stretch>
            <a:fillRect/>
          </a:stretch>
        </p:blipFill>
        <p:spPr>
          <a:xfrm>
            <a:off x="9446997" y="2063869"/>
            <a:ext cx="1613198" cy="3320675"/>
          </a:xfrm>
          <a:prstGeom prst="rect">
            <a:avLst/>
          </a:prstGeom>
        </p:spPr>
      </p:pic>
      <p:grpSp>
        <p:nvGrpSpPr>
          <p:cNvPr id="14" name="组合 3"/>
          <p:cNvGrpSpPr/>
          <p:nvPr/>
        </p:nvGrpSpPr>
        <p:grpSpPr bwMode="auto">
          <a:xfrm>
            <a:off x="319814" y="432970"/>
            <a:ext cx="5198336" cy="746543"/>
            <a:chOff x="201757" y="263542"/>
            <a:chExt cx="6264696" cy="899790"/>
          </a:xfrm>
        </p:grpSpPr>
        <p:pic>
          <p:nvPicPr>
            <p:cNvPr id="15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84210" y="-2418911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2"/>
            <p:cNvSpPr txBox="1">
              <a:spLocks noChangeArrowheads="1"/>
            </p:cNvSpPr>
            <p:nvPr/>
          </p:nvSpPr>
          <p:spPr bwMode="auto">
            <a:xfrm>
              <a:off x="1188350" y="516387"/>
              <a:ext cx="2674358" cy="556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大江东去浪淘尽</a:t>
              </a:r>
              <a:endParaRPr lang="en-US" altLang="zh-CN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2794439" y="1668840"/>
            <a:ext cx="7205902" cy="3408512"/>
            <a:chOff x="3000375" y="1876425"/>
            <a:chExt cx="6383338" cy="3019425"/>
          </a:xfrm>
        </p:grpSpPr>
        <p:grpSp>
          <p:nvGrpSpPr>
            <p:cNvPr id="46" name="组合 45"/>
            <p:cNvGrpSpPr/>
            <p:nvPr/>
          </p:nvGrpSpPr>
          <p:grpSpPr>
            <a:xfrm>
              <a:off x="3875088" y="2290763"/>
              <a:ext cx="5508625" cy="2246312"/>
              <a:chOff x="3875088" y="2290763"/>
              <a:chExt cx="5508625" cy="2246312"/>
            </a:xfrm>
            <a:solidFill>
              <a:schemeClr val="bg1">
                <a:lumMod val="65000"/>
              </a:schemeClr>
            </a:solidFill>
          </p:grpSpPr>
          <p:sp>
            <p:nvSpPr>
              <p:cNvPr id="10" name="空心弧 51"/>
              <p:cNvSpPr>
                <a:spLocks noChangeArrowheads="1"/>
              </p:cNvSpPr>
              <p:nvPr/>
            </p:nvSpPr>
            <p:spPr bwMode="auto">
              <a:xfrm rot="5400000">
                <a:off x="7137401" y="2290762"/>
                <a:ext cx="2246312" cy="2246313"/>
              </a:xfrm>
              <a:custGeom>
                <a:avLst/>
                <a:gdLst>
                  <a:gd name="T0" fmla="*/ 342 w 2246312"/>
                  <a:gd name="T1" fmla="*/ 1095455 h 2246313"/>
                  <a:gd name="T2" fmla="*/ 1127648 w 2246312"/>
                  <a:gd name="T3" fmla="*/ 9 h 2246313"/>
                  <a:gd name="T4" fmla="*/ 2246157 w 2246312"/>
                  <a:gd name="T5" fmla="*/ 1104436 h 2246313"/>
                  <a:gd name="T6" fmla="*/ 2176350 w 2246312"/>
                  <a:gd name="T7" fmla="*/ 1105599 h 2246313"/>
                  <a:gd name="T8" fmla="*/ 1127367 w 2246312"/>
                  <a:gd name="T9" fmla="*/ 69824 h 2246313"/>
                  <a:gd name="T10" fmla="*/ 70134 w 2246312"/>
                  <a:gd name="T11" fmla="*/ 1097177 h 2246313"/>
                  <a:gd name="T12" fmla="*/ 342 w 2246312"/>
                  <a:gd name="T13" fmla="*/ 1095455 h 2246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6312" h="2246313">
                    <a:moveTo>
                      <a:pt x="342" y="1095455"/>
                    </a:moveTo>
                    <a:cubicBezTo>
                      <a:pt x="15418" y="484385"/>
                      <a:pt x="516397" y="-2436"/>
                      <a:pt x="1127648" y="9"/>
                    </a:cubicBezTo>
                    <a:cubicBezTo>
                      <a:pt x="1738899" y="2453"/>
                      <a:pt x="2235968" y="493264"/>
                      <a:pt x="2246157" y="1104436"/>
                    </a:cubicBezTo>
                    <a:lnTo>
                      <a:pt x="2176350" y="1105599"/>
                    </a:lnTo>
                    <a:cubicBezTo>
                      <a:pt x="2166795" y="532418"/>
                      <a:pt x="1700623" y="72116"/>
                      <a:pt x="1127367" y="69824"/>
                    </a:cubicBezTo>
                    <a:cubicBezTo>
                      <a:pt x="554111" y="67532"/>
                      <a:pt x="84273" y="524091"/>
                      <a:pt x="70134" y="1097177"/>
                    </a:cubicBezTo>
                    <a:lnTo>
                      <a:pt x="342" y="10954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" name="右箭头 52"/>
              <p:cNvSpPr>
                <a:spLocks noChangeArrowheads="1"/>
              </p:cNvSpPr>
              <p:nvPr/>
            </p:nvSpPr>
            <p:spPr bwMode="auto">
              <a:xfrm flipH="1">
                <a:off x="6191250" y="4413250"/>
                <a:ext cx="1412875" cy="111125"/>
              </a:xfrm>
              <a:prstGeom prst="rightArrow">
                <a:avLst>
                  <a:gd name="adj1" fmla="val 50000"/>
                  <a:gd name="adj2" fmla="val 72165"/>
                </a:avLst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endParaRPr lang="zh-CN" altLang="en-US" sz="13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右箭头 53"/>
              <p:cNvSpPr>
                <a:spLocks noChangeArrowheads="1"/>
              </p:cNvSpPr>
              <p:nvPr/>
            </p:nvSpPr>
            <p:spPr bwMode="auto">
              <a:xfrm>
                <a:off x="6127750" y="2327275"/>
                <a:ext cx="1412875" cy="111125"/>
              </a:xfrm>
              <a:prstGeom prst="rightArrow">
                <a:avLst>
                  <a:gd name="adj1" fmla="val 50000"/>
                  <a:gd name="adj2" fmla="val 72165"/>
                </a:avLst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endParaRPr lang="zh-CN" altLang="en-US" sz="13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右箭头 54"/>
              <p:cNvSpPr>
                <a:spLocks noChangeArrowheads="1"/>
              </p:cNvSpPr>
              <p:nvPr/>
            </p:nvSpPr>
            <p:spPr bwMode="auto">
              <a:xfrm flipH="1">
                <a:off x="3970338" y="4421188"/>
                <a:ext cx="1412875" cy="109537"/>
              </a:xfrm>
              <a:prstGeom prst="rightArrow">
                <a:avLst>
                  <a:gd name="adj1" fmla="val 50000"/>
                  <a:gd name="adj2" fmla="val 72137"/>
                </a:avLst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endParaRPr lang="zh-CN" altLang="en-US" sz="13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右箭头 55"/>
              <p:cNvSpPr>
                <a:spLocks noChangeArrowheads="1"/>
              </p:cNvSpPr>
              <p:nvPr/>
            </p:nvSpPr>
            <p:spPr bwMode="auto">
              <a:xfrm>
                <a:off x="3875088" y="2319338"/>
                <a:ext cx="1412875" cy="111125"/>
              </a:xfrm>
              <a:prstGeom prst="rightArrow">
                <a:avLst>
                  <a:gd name="adj1" fmla="val 50000"/>
                  <a:gd name="adj2" fmla="val 72165"/>
                </a:avLst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endParaRPr lang="zh-CN" altLang="en-US" sz="1300">
                  <a:solidFill>
                    <a:srgbClr val="FFFFFF"/>
                  </a:solidFill>
                </a:endParaRPr>
              </a:p>
            </p:txBody>
          </p:sp>
        </p:grpSp>
        <p:pic>
          <p:nvPicPr>
            <p:cNvPr id="4" name="Picture 4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4663" y="3932238"/>
              <a:ext cx="1020762" cy="963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7163" y="3932238"/>
              <a:ext cx="1020762" cy="963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5538" y="3917950"/>
              <a:ext cx="1020762" cy="963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8075" y="1879600"/>
              <a:ext cx="1019175" cy="962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6050" y="1879600"/>
              <a:ext cx="1020763" cy="962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5" y="1876425"/>
              <a:ext cx="1019175" cy="963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Freeform 13"/>
            <p:cNvSpPr>
              <a:spLocks noEditPoints="1" noChangeArrowheads="1"/>
            </p:cNvSpPr>
            <p:nvPr/>
          </p:nvSpPr>
          <p:spPr bwMode="auto">
            <a:xfrm>
              <a:off x="3249613" y="2111375"/>
              <a:ext cx="476250" cy="546100"/>
            </a:xfrm>
            <a:custGeom>
              <a:avLst/>
              <a:gdLst>
                <a:gd name="T0" fmla="*/ 27 w 94"/>
                <a:gd name="T1" fmla="*/ 39 h 108"/>
                <a:gd name="T2" fmla="*/ 52 w 94"/>
                <a:gd name="T3" fmla="*/ 37 h 108"/>
                <a:gd name="T4" fmla="*/ 93 w 94"/>
                <a:gd name="T5" fmla="*/ 58 h 108"/>
                <a:gd name="T6" fmla="*/ 90 w 94"/>
                <a:gd name="T7" fmla="*/ 50 h 108"/>
                <a:gd name="T8" fmla="*/ 88 w 94"/>
                <a:gd name="T9" fmla="*/ 43 h 108"/>
                <a:gd name="T10" fmla="*/ 89 w 94"/>
                <a:gd name="T11" fmla="*/ 39 h 108"/>
                <a:gd name="T12" fmla="*/ 87 w 94"/>
                <a:gd name="T13" fmla="*/ 32 h 108"/>
                <a:gd name="T14" fmla="*/ 84 w 94"/>
                <a:gd name="T15" fmla="*/ 25 h 108"/>
                <a:gd name="T16" fmla="*/ 84 w 94"/>
                <a:gd name="T17" fmla="*/ 19 h 108"/>
                <a:gd name="T18" fmla="*/ 80 w 94"/>
                <a:gd name="T19" fmla="*/ 14 h 108"/>
                <a:gd name="T20" fmla="*/ 76 w 94"/>
                <a:gd name="T21" fmla="*/ 10 h 108"/>
                <a:gd name="T22" fmla="*/ 75 w 94"/>
                <a:gd name="T23" fmla="*/ 7 h 108"/>
                <a:gd name="T24" fmla="*/ 70 w 94"/>
                <a:gd name="T25" fmla="*/ 4 h 108"/>
                <a:gd name="T26" fmla="*/ 65 w 94"/>
                <a:gd name="T27" fmla="*/ 2 h 108"/>
                <a:gd name="T28" fmla="*/ 58 w 94"/>
                <a:gd name="T29" fmla="*/ 1 h 108"/>
                <a:gd name="T30" fmla="*/ 51 w 94"/>
                <a:gd name="T31" fmla="*/ 0 h 108"/>
                <a:gd name="T32" fmla="*/ 45 w 94"/>
                <a:gd name="T33" fmla="*/ 0 h 108"/>
                <a:gd name="T34" fmla="*/ 38 w 94"/>
                <a:gd name="T35" fmla="*/ 1 h 108"/>
                <a:gd name="T36" fmla="*/ 31 w 94"/>
                <a:gd name="T37" fmla="*/ 2 h 108"/>
                <a:gd name="T38" fmla="*/ 24 w 94"/>
                <a:gd name="T39" fmla="*/ 4 h 108"/>
                <a:gd name="T40" fmla="*/ 18 w 94"/>
                <a:gd name="T41" fmla="*/ 8 h 108"/>
                <a:gd name="T42" fmla="*/ 13 w 94"/>
                <a:gd name="T43" fmla="*/ 12 h 108"/>
                <a:gd name="T44" fmla="*/ 8 w 94"/>
                <a:gd name="T45" fmla="*/ 17 h 108"/>
                <a:gd name="T46" fmla="*/ 5 w 94"/>
                <a:gd name="T47" fmla="*/ 22 h 108"/>
                <a:gd name="T48" fmla="*/ 2 w 94"/>
                <a:gd name="T49" fmla="*/ 28 h 108"/>
                <a:gd name="T50" fmla="*/ 0 w 94"/>
                <a:gd name="T51" fmla="*/ 36 h 108"/>
                <a:gd name="T52" fmla="*/ 1 w 94"/>
                <a:gd name="T53" fmla="*/ 49 h 108"/>
                <a:gd name="T54" fmla="*/ 24 w 94"/>
                <a:gd name="T55" fmla="*/ 97 h 108"/>
                <a:gd name="T56" fmla="*/ 71 w 94"/>
                <a:gd name="T57" fmla="*/ 107 h 108"/>
                <a:gd name="T58" fmla="*/ 72 w 94"/>
                <a:gd name="T59" fmla="*/ 93 h 108"/>
                <a:gd name="T60" fmla="*/ 73 w 94"/>
                <a:gd name="T61" fmla="*/ 90 h 108"/>
                <a:gd name="T62" fmla="*/ 76 w 94"/>
                <a:gd name="T63" fmla="*/ 89 h 108"/>
                <a:gd name="T64" fmla="*/ 79 w 94"/>
                <a:gd name="T65" fmla="*/ 89 h 108"/>
                <a:gd name="T66" fmla="*/ 82 w 94"/>
                <a:gd name="T67" fmla="*/ 90 h 108"/>
                <a:gd name="T68" fmla="*/ 83 w 94"/>
                <a:gd name="T69" fmla="*/ 90 h 108"/>
                <a:gd name="T70" fmla="*/ 86 w 94"/>
                <a:gd name="T71" fmla="*/ 90 h 108"/>
                <a:gd name="T72" fmla="*/ 89 w 94"/>
                <a:gd name="T73" fmla="*/ 88 h 108"/>
                <a:gd name="T74" fmla="*/ 89 w 94"/>
                <a:gd name="T75" fmla="*/ 84 h 108"/>
                <a:gd name="T76" fmla="*/ 90 w 94"/>
                <a:gd name="T77" fmla="*/ 81 h 108"/>
                <a:gd name="T78" fmla="*/ 91 w 94"/>
                <a:gd name="T79" fmla="*/ 79 h 108"/>
                <a:gd name="T80" fmla="*/ 90 w 94"/>
                <a:gd name="T81" fmla="*/ 77 h 108"/>
                <a:gd name="T82" fmla="*/ 89 w 94"/>
                <a:gd name="T83" fmla="*/ 75 h 108"/>
                <a:gd name="T84" fmla="*/ 90 w 94"/>
                <a:gd name="T85" fmla="*/ 73 h 108"/>
                <a:gd name="T86" fmla="*/ 91 w 94"/>
                <a:gd name="T87" fmla="*/ 71 h 108"/>
                <a:gd name="T88" fmla="*/ 90 w 94"/>
                <a:gd name="T89" fmla="*/ 66 h 108"/>
                <a:gd name="T90" fmla="*/ 92 w 94"/>
                <a:gd name="T91" fmla="*/ 63 h 108"/>
                <a:gd name="T92" fmla="*/ 94 w 94"/>
                <a:gd name="T93" fmla="*/ 61 h 108"/>
                <a:gd name="T94" fmla="*/ 28 w 94"/>
                <a:gd name="T95" fmla="*/ 46 h 108"/>
                <a:gd name="T96" fmla="*/ 22 w 94"/>
                <a:gd name="T97" fmla="*/ 47 h 108"/>
                <a:gd name="T98" fmla="*/ 18 w 94"/>
                <a:gd name="T99" fmla="*/ 44 h 108"/>
                <a:gd name="T100" fmla="*/ 17 w 94"/>
                <a:gd name="T101" fmla="*/ 38 h 108"/>
                <a:gd name="T102" fmla="*/ 20 w 94"/>
                <a:gd name="T103" fmla="*/ 33 h 108"/>
                <a:gd name="T104" fmla="*/ 26 w 94"/>
                <a:gd name="T105" fmla="*/ 33 h 108"/>
                <a:gd name="T106" fmla="*/ 30 w 94"/>
                <a:gd name="T107" fmla="*/ 36 h 108"/>
                <a:gd name="T108" fmla="*/ 31 w 94"/>
                <a:gd name="T109" fmla="*/ 42 h 108"/>
                <a:gd name="T110" fmla="*/ 67 w 94"/>
                <a:gd name="T111" fmla="*/ 35 h 108"/>
                <a:gd name="T112" fmla="*/ 59 w 94"/>
                <a:gd name="T113" fmla="*/ 44 h 108"/>
                <a:gd name="T114" fmla="*/ 47 w 94"/>
                <a:gd name="T115" fmla="*/ 45 h 108"/>
                <a:gd name="T116" fmla="*/ 38 w 94"/>
                <a:gd name="T117" fmla="*/ 37 h 108"/>
                <a:gd name="T118" fmla="*/ 37 w 94"/>
                <a:gd name="T119" fmla="*/ 25 h 108"/>
                <a:gd name="T120" fmla="*/ 45 w 94"/>
                <a:gd name="T121" fmla="*/ 16 h 108"/>
                <a:gd name="T122" fmla="*/ 57 w 94"/>
                <a:gd name="T123" fmla="*/ 15 h 108"/>
                <a:gd name="T124" fmla="*/ 66 w 94"/>
                <a:gd name="T125" fmla="*/ 2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" h="108">
                  <a:moveTo>
                    <a:pt x="25" y="43"/>
                  </a:moveTo>
                  <a:cubicBezTo>
                    <a:pt x="23" y="43"/>
                    <a:pt x="22" y="42"/>
                    <a:pt x="21" y="41"/>
                  </a:cubicBezTo>
                  <a:cubicBezTo>
                    <a:pt x="21" y="39"/>
                    <a:pt x="22" y="37"/>
                    <a:pt x="23" y="37"/>
                  </a:cubicBezTo>
                  <a:cubicBezTo>
                    <a:pt x="25" y="36"/>
                    <a:pt x="27" y="37"/>
                    <a:pt x="27" y="39"/>
                  </a:cubicBezTo>
                  <a:cubicBezTo>
                    <a:pt x="28" y="41"/>
                    <a:pt x="27" y="43"/>
                    <a:pt x="25" y="43"/>
                  </a:cubicBezTo>
                  <a:close/>
                  <a:moveTo>
                    <a:pt x="52" y="24"/>
                  </a:moveTo>
                  <a:cubicBezTo>
                    <a:pt x="48" y="24"/>
                    <a:pt x="45" y="26"/>
                    <a:pt x="45" y="30"/>
                  </a:cubicBezTo>
                  <a:cubicBezTo>
                    <a:pt x="45" y="34"/>
                    <a:pt x="48" y="37"/>
                    <a:pt x="52" y="37"/>
                  </a:cubicBezTo>
                  <a:cubicBezTo>
                    <a:pt x="56" y="37"/>
                    <a:pt x="59" y="34"/>
                    <a:pt x="59" y="30"/>
                  </a:cubicBezTo>
                  <a:cubicBezTo>
                    <a:pt x="59" y="26"/>
                    <a:pt x="56" y="24"/>
                    <a:pt x="52" y="24"/>
                  </a:cubicBezTo>
                  <a:close/>
                  <a:moveTo>
                    <a:pt x="94" y="61"/>
                  </a:moveTo>
                  <a:cubicBezTo>
                    <a:pt x="93" y="58"/>
                    <a:pt x="93" y="58"/>
                    <a:pt x="93" y="58"/>
                  </a:cubicBezTo>
                  <a:cubicBezTo>
                    <a:pt x="92" y="56"/>
                    <a:pt x="92" y="56"/>
                    <a:pt x="92" y="56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89" y="42"/>
                    <a:pt x="89" y="42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39"/>
                    <a:pt x="89" y="39"/>
                    <a:pt x="89" y="39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87" y="32"/>
                    <a:pt x="87" y="32"/>
                    <a:pt x="87" y="32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25" y="83"/>
                    <a:pt x="24" y="97"/>
                    <a:pt x="24" y="97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4" y="90"/>
                    <a:pt x="84" y="90"/>
                    <a:pt x="84" y="90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89" y="86"/>
                    <a:pt x="89" y="86"/>
                    <a:pt x="89" y="86"/>
                  </a:cubicBezTo>
                  <a:cubicBezTo>
                    <a:pt x="89" y="85"/>
                    <a:pt x="89" y="85"/>
                    <a:pt x="89" y="85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90" y="81"/>
                    <a:pt x="90" y="81"/>
                    <a:pt x="90" y="81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90" y="66"/>
                    <a:pt x="90" y="66"/>
                    <a:pt x="90" y="66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3" y="63"/>
                    <a:pt x="93" y="63"/>
                    <a:pt x="93" y="63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1"/>
                    <a:pt x="94" y="61"/>
                    <a:pt x="94" y="61"/>
                  </a:cubicBezTo>
                  <a:close/>
                  <a:moveTo>
                    <a:pt x="33" y="44"/>
                  </a:moveTo>
                  <a:cubicBezTo>
                    <a:pt x="32" y="46"/>
                    <a:pt x="32" y="46"/>
                    <a:pt x="32" y="46"/>
                  </a:cubicBezTo>
                  <a:cubicBezTo>
                    <a:pt x="32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9"/>
                    <a:pt x="28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4" y="47"/>
                    <a:pt x="24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0" y="49"/>
                    <a:pt x="20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9" y="45"/>
                    <a:pt x="19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5" y="43"/>
                    <a:pt x="15" y="43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7" y="39"/>
                    <a:pt x="17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5" y="36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9" y="34"/>
                    <a:pt x="19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1" y="31"/>
                    <a:pt x="21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5" y="32"/>
                    <a:pt x="25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8" y="31"/>
                    <a:pt x="28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5"/>
                    <a:pt x="30" y="35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3" y="36"/>
                    <a:pt x="33" y="37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2" y="40"/>
                    <a:pt x="32" y="40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2"/>
                    <a:pt x="33" y="44"/>
                    <a:pt x="33" y="44"/>
                  </a:cubicBezTo>
                  <a:close/>
                  <a:moveTo>
                    <a:pt x="73" y="32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67" y="35"/>
                    <a:pt x="67" y="35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9" y="43"/>
                    <a:pt x="68" y="43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9" y="44"/>
                    <a:pt x="59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5"/>
                    <a:pt x="55" y="50"/>
                    <a:pt x="54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9" y="50"/>
                    <a:pt x="47" y="45"/>
                    <a:pt x="47" y="45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39" y="46"/>
                    <a:pt x="39" y="46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8" y="37"/>
                    <a:pt x="38" y="37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1" y="32"/>
                    <a:pt x="31" y="32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7" y="25"/>
                    <a:pt x="37" y="25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6" y="17"/>
                    <a:pt x="36" y="17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5" y="16"/>
                    <a:pt x="45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50" y="10"/>
                    <a:pt x="50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7" y="15"/>
                    <a:pt x="57" y="15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65" y="14"/>
                    <a:pt x="65" y="14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8"/>
                    <a:pt x="66" y="23"/>
                    <a:pt x="66" y="23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7" y="25"/>
                    <a:pt x="73" y="28"/>
                    <a:pt x="73" y="28"/>
                  </a:cubicBezTo>
                  <a:cubicBezTo>
                    <a:pt x="73" y="32"/>
                    <a:pt x="73" y="32"/>
                    <a:pt x="73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5"/>
            <p:cNvSpPr>
              <a:spLocks noEditPoints="1" noChangeArrowheads="1"/>
            </p:cNvSpPr>
            <p:nvPr/>
          </p:nvSpPr>
          <p:spPr bwMode="auto">
            <a:xfrm>
              <a:off x="3255963" y="4197350"/>
              <a:ext cx="493712" cy="446088"/>
            </a:xfrm>
            <a:custGeom>
              <a:avLst/>
              <a:gdLst>
                <a:gd name="T0" fmla="*/ 70 w 288"/>
                <a:gd name="T1" fmla="*/ 96 h 260"/>
                <a:gd name="T2" fmla="*/ 70 w 288"/>
                <a:gd name="T3" fmla="*/ 76 h 260"/>
                <a:gd name="T4" fmla="*/ 70 w 288"/>
                <a:gd name="T5" fmla="*/ 72 h 260"/>
                <a:gd name="T6" fmla="*/ 139 w 288"/>
                <a:gd name="T7" fmla="*/ 53 h 260"/>
                <a:gd name="T8" fmla="*/ 40 w 288"/>
                <a:gd name="T9" fmla="*/ 52 h 260"/>
                <a:gd name="T10" fmla="*/ 47 w 288"/>
                <a:gd name="T11" fmla="*/ 58 h 260"/>
                <a:gd name="T12" fmla="*/ 59 w 288"/>
                <a:gd name="T13" fmla="*/ 54 h 260"/>
                <a:gd name="T14" fmla="*/ 70 w 288"/>
                <a:gd name="T15" fmla="*/ 101 h 260"/>
                <a:gd name="T16" fmla="*/ 70 w 288"/>
                <a:gd name="T17" fmla="*/ 122 h 260"/>
                <a:gd name="T18" fmla="*/ 70 w 288"/>
                <a:gd name="T19" fmla="*/ 101 h 260"/>
                <a:gd name="T20" fmla="*/ 0 w 288"/>
                <a:gd name="T21" fmla="*/ 128 h 260"/>
                <a:gd name="T22" fmla="*/ 139 w 288"/>
                <a:gd name="T23" fmla="*/ 108 h 260"/>
                <a:gd name="T24" fmla="*/ 0 w 288"/>
                <a:gd name="T25" fmla="*/ 133 h 260"/>
                <a:gd name="T26" fmla="*/ 139 w 288"/>
                <a:gd name="T27" fmla="*/ 154 h 260"/>
                <a:gd name="T28" fmla="*/ 70 w 288"/>
                <a:gd name="T29" fmla="*/ 177 h 260"/>
                <a:gd name="T30" fmla="*/ 70 w 288"/>
                <a:gd name="T31" fmla="*/ 197 h 260"/>
                <a:gd name="T32" fmla="*/ 70 w 288"/>
                <a:gd name="T33" fmla="*/ 177 h 260"/>
                <a:gd name="T34" fmla="*/ 0 w 288"/>
                <a:gd name="T35" fmla="*/ 203 h 260"/>
                <a:gd name="T36" fmla="*/ 139 w 288"/>
                <a:gd name="T37" fmla="*/ 183 h 260"/>
                <a:gd name="T38" fmla="*/ 150 w 288"/>
                <a:gd name="T39" fmla="*/ 58 h 260"/>
                <a:gd name="T40" fmla="*/ 258 w 288"/>
                <a:gd name="T41" fmla="*/ 43 h 260"/>
                <a:gd name="T42" fmla="*/ 118 w 288"/>
                <a:gd name="T43" fmla="*/ 23 h 260"/>
                <a:gd name="T44" fmla="*/ 149 w 288"/>
                <a:gd name="T45" fmla="*/ 58 h 260"/>
                <a:gd name="T46" fmla="*/ 258 w 288"/>
                <a:gd name="T47" fmla="*/ 19 h 260"/>
                <a:gd name="T48" fmla="*/ 155 w 288"/>
                <a:gd name="T49" fmla="*/ 20 h 260"/>
                <a:gd name="T50" fmla="*/ 216 w 288"/>
                <a:gd name="T51" fmla="*/ 20 h 260"/>
                <a:gd name="T52" fmla="*/ 200 w 288"/>
                <a:gd name="T53" fmla="*/ 13 h 260"/>
                <a:gd name="T54" fmla="*/ 157 w 288"/>
                <a:gd name="T55" fmla="*/ 15 h 260"/>
                <a:gd name="T56" fmla="*/ 258 w 288"/>
                <a:gd name="T57" fmla="*/ 68 h 260"/>
                <a:gd name="T58" fmla="*/ 150 w 288"/>
                <a:gd name="T59" fmla="*/ 64 h 260"/>
                <a:gd name="T60" fmla="*/ 150 w 288"/>
                <a:gd name="T61" fmla="*/ 84 h 260"/>
                <a:gd name="T62" fmla="*/ 150 w 288"/>
                <a:gd name="T63" fmla="*/ 109 h 260"/>
                <a:gd name="T64" fmla="*/ 258 w 288"/>
                <a:gd name="T65" fmla="*/ 94 h 260"/>
                <a:gd name="T66" fmla="*/ 150 w 288"/>
                <a:gd name="T67" fmla="*/ 90 h 260"/>
                <a:gd name="T68" fmla="*/ 150 w 288"/>
                <a:gd name="T69" fmla="*/ 109 h 260"/>
                <a:gd name="T70" fmla="*/ 229 w 288"/>
                <a:gd name="T71" fmla="*/ 114 h 260"/>
                <a:gd name="T72" fmla="*/ 177 w 288"/>
                <a:gd name="T73" fmla="*/ 118 h 260"/>
                <a:gd name="T74" fmla="*/ 218 w 288"/>
                <a:gd name="T75" fmla="*/ 164 h 260"/>
                <a:gd name="T76" fmla="*/ 218 w 288"/>
                <a:gd name="T77" fmla="*/ 184 h 260"/>
                <a:gd name="T78" fmla="*/ 218 w 288"/>
                <a:gd name="T79" fmla="*/ 164 h 260"/>
                <a:gd name="T80" fmla="*/ 218 w 288"/>
                <a:gd name="T81" fmla="*/ 160 h 260"/>
                <a:gd name="T82" fmla="*/ 229 w 288"/>
                <a:gd name="T83" fmla="*/ 140 h 260"/>
                <a:gd name="T84" fmla="*/ 246 w 288"/>
                <a:gd name="T85" fmla="*/ 146 h 260"/>
                <a:gd name="T86" fmla="*/ 241 w 288"/>
                <a:gd name="T87" fmla="*/ 137 h 260"/>
                <a:gd name="T88" fmla="*/ 229 w 288"/>
                <a:gd name="T89" fmla="*/ 137 h 260"/>
                <a:gd name="T90" fmla="*/ 149 w 288"/>
                <a:gd name="T91" fmla="*/ 170 h 260"/>
                <a:gd name="T92" fmla="*/ 288 w 288"/>
                <a:gd name="T93" fmla="*/ 190 h 260"/>
                <a:gd name="T94" fmla="*/ 218 w 288"/>
                <a:gd name="T95" fmla="*/ 215 h 260"/>
                <a:gd name="T96" fmla="*/ 218 w 288"/>
                <a:gd name="T97" fmla="*/ 235 h 260"/>
                <a:gd name="T98" fmla="*/ 218 w 288"/>
                <a:gd name="T99" fmla="*/ 215 h 260"/>
                <a:gd name="T100" fmla="*/ 149 w 288"/>
                <a:gd name="T101" fmla="*/ 241 h 260"/>
                <a:gd name="T102" fmla="*/ 288 w 288"/>
                <a:gd name="T103" fmla="*/ 221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8" h="260">
                  <a:moveTo>
                    <a:pt x="139" y="57"/>
                  </a:moveTo>
                  <a:cubicBezTo>
                    <a:pt x="139" y="77"/>
                    <a:pt x="139" y="77"/>
                    <a:pt x="139" y="77"/>
                  </a:cubicBezTo>
                  <a:cubicBezTo>
                    <a:pt x="139" y="88"/>
                    <a:pt x="108" y="96"/>
                    <a:pt x="70" y="96"/>
                  </a:cubicBezTo>
                  <a:cubicBezTo>
                    <a:pt x="31" y="96"/>
                    <a:pt x="0" y="88"/>
                    <a:pt x="0" y="7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7"/>
                    <a:pt x="31" y="76"/>
                    <a:pt x="70" y="76"/>
                  </a:cubicBezTo>
                  <a:cubicBezTo>
                    <a:pt x="108" y="76"/>
                    <a:pt x="139" y="67"/>
                    <a:pt x="139" y="57"/>
                  </a:cubicBezTo>
                  <a:close/>
                  <a:moveTo>
                    <a:pt x="139" y="53"/>
                  </a:moveTo>
                  <a:cubicBezTo>
                    <a:pt x="139" y="64"/>
                    <a:pt x="108" y="72"/>
                    <a:pt x="70" y="72"/>
                  </a:cubicBezTo>
                  <a:cubicBezTo>
                    <a:pt x="31" y="72"/>
                    <a:pt x="0" y="64"/>
                    <a:pt x="0" y="53"/>
                  </a:cubicBezTo>
                  <a:cubicBezTo>
                    <a:pt x="0" y="43"/>
                    <a:pt x="31" y="34"/>
                    <a:pt x="70" y="34"/>
                  </a:cubicBezTo>
                  <a:cubicBezTo>
                    <a:pt x="108" y="34"/>
                    <a:pt x="139" y="43"/>
                    <a:pt x="139" y="53"/>
                  </a:cubicBezTo>
                  <a:close/>
                  <a:moveTo>
                    <a:pt x="103" y="52"/>
                  </a:moveTo>
                  <a:cubicBezTo>
                    <a:pt x="42" y="48"/>
                    <a:pt x="42" y="48"/>
                    <a:pt x="42" y="48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5" y="52"/>
                    <a:pt x="49" y="53"/>
                    <a:pt x="47" y="57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56"/>
                    <a:pt x="60" y="55"/>
                    <a:pt x="59" y="54"/>
                  </a:cubicBezTo>
                  <a:cubicBezTo>
                    <a:pt x="101" y="56"/>
                    <a:pt x="101" y="56"/>
                    <a:pt x="101" y="56"/>
                  </a:cubicBezTo>
                  <a:lnTo>
                    <a:pt x="103" y="52"/>
                  </a:lnTo>
                  <a:close/>
                  <a:moveTo>
                    <a:pt x="70" y="101"/>
                  </a:moveTo>
                  <a:cubicBezTo>
                    <a:pt x="31" y="101"/>
                    <a:pt x="0" y="93"/>
                    <a:pt x="0" y="82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13"/>
                    <a:pt x="31" y="122"/>
                    <a:pt x="70" y="122"/>
                  </a:cubicBezTo>
                  <a:cubicBezTo>
                    <a:pt x="108" y="122"/>
                    <a:pt x="139" y="113"/>
                    <a:pt x="139" y="103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93"/>
                    <a:pt x="108" y="101"/>
                    <a:pt x="70" y="101"/>
                  </a:cubicBezTo>
                  <a:close/>
                  <a:moveTo>
                    <a:pt x="70" y="127"/>
                  </a:moveTo>
                  <a:cubicBezTo>
                    <a:pt x="31" y="127"/>
                    <a:pt x="0" y="119"/>
                    <a:pt x="0" y="10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9"/>
                    <a:pt x="31" y="147"/>
                    <a:pt x="70" y="147"/>
                  </a:cubicBezTo>
                  <a:cubicBezTo>
                    <a:pt x="108" y="147"/>
                    <a:pt x="139" y="139"/>
                    <a:pt x="139" y="128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9" y="119"/>
                    <a:pt x="108" y="127"/>
                    <a:pt x="70" y="127"/>
                  </a:cubicBezTo>
                  <a:close/>
                  <a:moveTo>
                    <a:pt x="70" y="152"/>
                  </a:moveTo>
                  <a:cubicBezTo>
                    <a:pt x="31" y="152"/>
                    <a:pt x="0" y="144"/>
                    <a:pt x="0" y="133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4"/>
                    <a:pt x="31" y="173"/>
                    <a:pt x="70" y="173"/>
                  </a:cubicBezTo>
                  <a:cubicBezTo>
                    <a:pt x="108" y="173"/>
                    <a:pt x="139" y="164"/>
                    <a:pt x="139" y="154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44"/>
                    <a:pt x="108" y="152"/>
                    <a:pt x="70" y="152"/>
                  </a:cubicBezTo>
                  <a:close/>
                  <a:moveTo>
                    <a:pt x="70" y="177"/>
                  </a:moveTo>
                  <a:cubicBezTo>
                    <a:pt x="31" y="177"/>
                    <a:pt x="0" y="169"/>
                    <a:pt x="0" y="15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0" y="189"/>
                    <a:pt x="31" y="197"/>
                    <a:pt x="70" y="197"/>
                  </a:cubicBezTo>
                  <a:cubicBezTo>
                    <a:pt x="108" y="197"/>
                    <a:pt x="139" y="189"/>
                    <a:pt x="139" y="178"/>
                  </a:cubicBezTo>
                  <a:cubicBezTo>
                    <a:pt x="139" y="158"/>
                    <a:pt x="139" y="158"/>
                    <a:pt x="139" y="158"/>
                  </a:cubicBezTo>
                  <a:cubicBezTo>
                    <a:pt x="139" y="169"/>
                    <a:pt x="108" y="177"/>
                    <a:pt x="70" y="177"/>
                  </a:cubicBezTo>
                  <a:close/>
                  <a:moveTo>
                    <a:pt x="70" y="202"/>
                  </a:moveTo>
                  <a:cubicBezTo>
                    <a:pt x="31" y="202"/>
                    <a:pt x="0" y="193"/>
                    <a:pt x="0" y="18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14"/>
                    <a:pt x="31" y="222"/>
                    <a:pt x="70" y="222"/>
                  </a:cubicBezTo>
                  <a:cubicBezTo>
                    <a:pt x="108" y="222"/>
                    <a:pt x="139" y="214"/>
                    <a:pt x="139" y="203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39" y="193"/>
                    <a:pt x="108" y="202"/>
                    <a:pt x="70" y="202"/>
                  </a:cubicBezTo>
                  <a:close/>
                  <a:moveTo>
                    <a:pt x="149" y="58"/>
                  </a:moveTo>
                  <a:cubicBezTo>
                    <a:pt x="150" y="58"/>
                    <a:pt x="150" y="58"/>
                    <a:pt x="150" y="58"/>
                  </a:cubicBezTo>
                  <a:cubicBezTo>
                    <a:pt x="150" y="59"/>
                    <a:pt x="150" y="59"/>
                    <a:pt x="150" y="59"/>
                  </a:cubicBezTo>
                  <a:cubicBezTo>
                    <a:pt x="161" y="61"/>
                    <a:pt x="174" y="62"/>
                    <a:pt x="188" y="62"/>
                  </a:cubicBezTo>
                  <a:cubicBezTo>
                    <a:pt x="227" y="62"/>
                    <a:pt x="258" y="53"/>
                    <a:pt x="258" y="43"/>
                  </a:cubicBezTo>
                  <a:cubicBezTo>
                    <a:pt x="258" y="23"/>
                    <a:pt x="258" y="23"/>
                    <a:pt x="258" y="23"/>
                  </a:cubicBezTo>
                  <a:cubicBezTo>
                    <a:pt x="258" y="33"/>
                    <a:pt x="227" y="42"/>
                    <a:pt x="188" y="42"/>
                  </a:cubicBezTo>
                  <a:cubicBezTo>
                    <a:pt x="150" y="42"/>
                    <a:pt x="118" y="33"/>
                    <a:pt x="118" y="23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35" y="34"/>
                    <a:pt x="150" y="41"/>
                    <a:pt x="150" y="54"/>
                  </a:cubicBezTo>
                  <a:cubicBezTo>
                    <a:pt x="150" y="56"/>
                    <a:pt x="149" y="57"/>
                    <a:pt x="149" y="58"/>
                  </a:cubicBezTo>
                  <a:close/>
                  <a:moveTo>
                    <a:pt x="118" y="19"/>
                  </a:moveTo>
                  <a:cubicBezTo>
                    <a:pt x="118" y="8"/>
                    <a:pt x="150" y="0"/>
                    <a:pt x="188" y="0"/>
                  </a:cubicBezTo>
                  <a:cubicBezTo>
                    <a:pt x="227" y="0"/>
                    <a:pt x="258" y="8"/>
                    <a:pt x="258" y="19"/>
                  </a:cubicBezTo>
                  <a:cubicBezTo>
                    <a:pt x="258" y="29"/>
                    <a:pt x="227" y="38"/>
                    <a:pt x="188" y="38"/>
                  </a:cubicBezTo>
                  <a:cubicBezTo>
                    <a:pt x="150" y="38"/>
                    <a:pt x="118" y="29"/>
                    <a:pt x="118" y="19"/>
                  </a:cubicBezTo>
                  <a:close/>
                  <a:moveTo>
                    <a:pt x="155" y="20"/>
                  </a:moveTo>
                  <a:cubicBezTo>
                    <a:pt x="216" y="24"/>
                    <a:pt x="216" y="24"/>
                    <a:pt x="216" y="24"/>
                  </a:cubicBezTo>
                  <a:cubicBezTo>
                    <a:pt x="218" y="20"/>
                    <a:pt x="218" y="20"/>
                    <a:pt x="218" y="20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13" y="20"/>
                    <a:pt x="209" y="19"/>
                    <a:pt x="210" y="15"/>
                  </a:cubicBezTo>
                  <a:cubicBezTo>
                    <a:pt x="211" y="14"/>
                    <a:pt x="211" y="14"/>
                    <a:pt x="211" y="14"/>
                  </a:cubicBezTo>
                  <a:cubicBezTo>
                    <a:pt x="200" y="13"/>
                    <a:pt x="200" y="13"/>
                    <a:pt x="200" y="13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198" y="16"/>
                    <a:pt x="198" y="17"/>
                    <a:pt x="198" y="18"/>
                  </a:cubicBezTo>
                  <a:cubicBezTo>
                    <a:pt x="157" y="15"/>
                    <a:pt x="157" y="15"/>
                    <a:pt x="157" y="15"/>
                  </a:cubicBezTo>
                  <a:lnTo>
                    <a:pt x="155" y="20"/>
                  </a:lnTo>
                  <a:close/>
                  <a:moveTo>
                    <a:pt x="188" y="87"/>
                  </a:moveTo>
                  <a:cubicBezTo>
                    <a:pt x="227" y="87"/>
                    <a:pt x="258" y="79"/>
                    <a:pt x="258" y="68"/>
                  </a:cubicBezTo>
                  <a:cubicBezTo>
                    <a:pt x="258" y="48"/>
                    <a:pt x="258" y="48"/>
                    <a:pt x="258" y="48"/>
                  </a:cubicBezTo>
                  <a:cubicBezTo>
                    <a:pt x="258" y="59"/>
                    <a:pt x="227" y="67"/>
                    <a:pt x="188" y="67"/>
                  </a:cubicBezTo>
                  <a:cubicBezTo>
                    <a:pt x="174" y="67"/>
                    <a:pt x="161" y="66"/>
                    <a:pt x="150" y="64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0" y="80"/>
                    <a:pt x="149" y="82"/>
                    <a:pt x="149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61" y="86"/>
                    <a:pt x="174" y="87"/>
                    <a:pt x="188" y="87"/>
                  </a:cubicBezTo>
                  <a:close/>
                  <a:moveTo>
                    <a:pt x="150" y="109"/>
                  </a:moveTo>
                  <a:cubicBezTo>
                    <a:pt x="150" y="110"/>
                    <a:pt x="150" y="110"/>
                    <a:pt x="150" y="110"/>
                  </a:cubicBezTo>
                  <a:cubicBezTo>
                    <a:pt x="161" y="112"/>
                    <a:pt x="174" y="113"/>
                    <a:pt x="188" y="113"/>
                  </a:cubicBezTo>
                  <a:cubicBezTo>
                    <a:pt x="227" y="113"/>
                    <a:pt x="258" y="105"/>
                    <a:pt x="258" y="94"/>
                  </a:cubicBezTo>
                  <a:cubicBezTo>
                    <a:pt x="258" y="74"/>
                    <a:pt x="258" y="74"/>
                    <a:pt x="258" y="74"/>
                  </a:cubicBezTo>
                  <a:cubicBezTo>
                    <a:pt x="258" y="84"/>
                    <a:pt x="227" y="93"/>
                    <a:pt x="188" y="93"/>
                  </a:cubicBezTo>
                  <a:cubicBezTo>
                    <a:pt x="174" y="93"/>
                    <a:pt x="161" y="92"/>
                    <a:pt x="150" y="90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50" y="106"/>
                    <a:pt x="149" y="108"/>
                    <a:pt x="149" y="109"/>
                  </a:cubicBezTo>
                  <a:lnTo>
                    <a:pt x="150" y="109"/>
                  </a:lnTo>
                  <a:close/>
                  <a:moveTo>
                    <a:pt x="258" y="117"/>
                  </a:moveTo>
                  <a:cubicBezTo>
                    <a:pt x="258" y="99"/>
                    <a:pt x="258" y="99"/>
                    <a:pt x="258" y="99"/>
                  </a:cubicBezTo>
                  <a:cubicBezTo>
                    <a:pt x="258" y="105"/>
                    <a:pt x="247" y="111"/>
                    <a:pt x="229" y="114"/>
                  </a:cubicBezTo>
                  <a:cubicBezTo>
                    <a:pt x="237" y="115"/>
                    <a:pt x="247" y="115"/>
                    <a:pt x="258" y="117"/>
                  </a:cubicBezTo>
                  <a:close/>
                  <a:moveTo>
                    <a:pt x="150" y="127"/>
                  </a:moveTo>
                  <a:cubicBezTo>
                    <a:pt x="156" y="123"/>
                    <a:pt x="166" y="120"/>
                    <a:pt x="177" y="118"/>
                  </a:cubicBezTo>
                  <a:cubicBezTo>
                    <a:pt x="167" y="117"/>
                    <a:pt x="158" y="116"/>
                    <a:pt x="150" y="115"/>
                  </a:cubicBezTo>
                  <a:lnTo>
                    <a:pt x="150" y="127"/>
                  </a:lnTo>
                  <a:close/>
                  <a:moveTo>
                    <a:pt x="218" y="164"/>
                  </a:moveTo>
                  <a:cubicBezTo>
                    <a:pt x="180" y="164"/>
                    <a:pt x="149" y="155"/>
                    <a:pt x="149" y="145"/>
                  </a:cubicBezTo>
                  <a:cubicBezTo>
                    <a:pt x="149" y="165"/>
                    <a:pt x="149" y="165"/>
                    <a:pt x="149" y="165"/>
                  </a:cubicBezTo>
                  <a:cubicBezTo>
                    <a:pt x="149" y="175"/>
                    <a:pt x="180" y="184"/>
                    <a:pt x="218" y="184"/>
                  </a:cubicBezTo>
                  <a:cubicBezTo>
                    <a:pt x="257" y="184"/>
                    <a:pt x="288" y="175"/>
                    <a:pt x="288" y="165"/>
                  </a:cubicBezTo>
                  <a:cubicBezTo>
                    <a:pt x="288" y="145"/>
                    <a:pt x="288" y="145"/>
                    <a:pt x="288" y="145"/>
                  </a:cubicBezTo>
                  <a:cubicBezTo>
                    <a:pt x="288" y="155"/>
                    <a:pt x="257" y="164"/>
                    <a:pt x="218" y="164"/>
                  </a:cubicBezTo>
                  <a:close/>
                  <a:moveTo>
                    <a:pt x="218" y="122"/>
                  </a:moveTo>
                  <a:cubicBezTo>
                    <a:pt x="257" y="122"/>
                    <a:pt x="288" y="130"/>
                    <a:pt x="288" y="141"/>
                  </a:cubicBezTo>
                  <a:cubicBezTo>
                    <a:pt x="288" y="151"/>
                    <a:pt x="257" y="160"/>
                    <a:pt x="218" y="160"/>
                  </a:cubicBezTo>
                  <a:cubicBezTo>
                    <a:pt x="180" y="160"/>
                    <a:pt x="149" y="151"/>
                    <a:pt x="149" y="141"/>
                  </a:cubicBezTo>
                  <a:cubicBezTo>
                    <a:pt x="149" y="130"/>
                    <a:pt x="180" y="122"/>
                    <a:pt x="218" y="122"/>
                  </a:cubicBezTo>
                  <a:close/>
                  <a:moveTo>
                    <a:pt x="229" y="140"/>
                  </a:moveTo>
                  <a:cubicBezTo>
                    <a:pt x="187" y="137"/>
                    <a:pt x="187" y="137"/>
                    <a:pt x="187" y="137"/>
                  </a:cubicBezTo>
                  <a:cubicBezTo>
                    <a:pt x="185" y="142"/>
                    <a:pt x="185" y="142"/>
                    <a:pt x="185" y="142"/>
                  </a:cubicBezTo>
                  <a:cubicBezTo>
                    <a:pt x="246" y="146"/>
                    <a:pt x="246" y="146"/>
                    <a:pt x="246" y="146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3" y="142"/>
                    <a:pt x="239" y="141"/>
                    <a:pt x="241" y="137"/>
                  </a:cubicBezTo>
                  <a:cubicBezTo>
                    <a:pt x="241" y="136"/>
                    <a:pt x="241" y="136"/>
                    <a:pt x="241" y="136"/>
                  </a:cubicBezTo>
                  <a:cubicBezTo>
                    <a:pt x="230" y="135"/>
                    <a:pt x="230" y="135"/>
                    <a:pt x="230" y="135"/>
                  </a:cubicBezTo>
                  <a:cubicBezTo>
                    <a:pt x="229" y="137"/>
                    <a:pt x="229" y="137"/>
                    <a:pt x="229" y="137"/>
                  </a:cubicBezTo>
                  <a:cubicBezTo>
                    <a:pt x="229" y="138"/>
                    <a:pt x="228" y="139"/>
                    <a:pt x="229" y="140"/>
                  </a:cubicBezTo>
                  <a:close/>
                  <a:moveTo>
                    <a:pt x="218" y="189"/>
                  </a:moveTo>
                  <a:cubicBezTo>
                    <a:pt x="180" y="189"/>
                    <a:pt x="149" y="181"/>
                    <a:pt x="149" y="170"/>
                  </a:cubicBezTo>
                  <a:cubicBezTo>
                    <a:pt x="149" y="190"/>
                    <a:pt x="149" y="190"/>
                    <a:pt x="149" y="190"/>
                  </a:cubicBezTo>
                  <a:cubicBezTo>
                    <a:pt x="149" y="201"/>
                    <a:pt x="180" y="209"/>
                    <a:pt x="218" y="209"/>
                  </a:cubicBezTo>
                  <a:cubicBezTo>
                    <a:pt x="257" y="209"/>
                    <a:pt x="288" y="201"/>
                    <a:pt x="288" y="190"/>
                  </a:cubicBezTo>
                  <a:cubicBezTo>
                    <a:pt x="288" y="170"/>
                    <a:pt x="288" y="170"/>
                    <a:pt x="288" y="170"/>
                  </a:cubicBezTo>
                  <a:cubicBezTo>
                    <a:pt x="288" y="181"/>
                    <a:pt x="257" y="189"/>
                    <a:pt x="218" y="189"/>
                  </a:cubicBezTo>
                  <a:close/>
                  <a:moveTo>
                    <a:pt x="218" y="215"/>
                  </a:moveTo>
                  <a:cubicBezTo>
                    <a:pt x="180" y="215"/>
                    <a:pt x="149" y="206"/>
                    <a:pt x="149" y="196"/>
                  </a:cubicBezTo>
                  <a:cubicBezTo>
                    <a:pt x="149" y="216"/>
                    <a:pt x="149" y="216"/>
                    <a:pt x="149" y="216"/>
                  </a:cubicBezTo>
                  <a:cubicBezTo>
                    <a:pt x="149" y="227"/>
                    <a:pt x="180" y="235"/>
                    <a:pt x="218" y="235"/>
                  </a:cubicBezTo>
                  <a:cubicBezTo>
                    <a:pt x="257" y="235"/>
                    <a:pt x="288" y="227"/>
                    <a:pt x="288" y="216"/>
                  </a:cubicBezTo>
                  <a:cubicBezTo>
                    <a:pt x="288" y="196"/>
                    <a:pt x="288" y="196"/>
                    <a:pt x="288" y="196"/>
                  </a:cubicBezTo>
                  <a:cubicBezTo>
                    <a:pt x="288" y="206"/>
                    <a:pt x="257" y="215"/>
                    <a:pt x="218" y="215"/>
                  </a:cubicBezTo>
                  <a:close/>
                  <a:moveTo>
                    <a:pt x="218" y="240"/>
                  </a:moveTo>
                  <a:cubicBezTo>
                    <a:pt x="180" y="240"/>
                    <a:pt x="149" y="231"/>
                    <a:pt x="149" y="221"/>
                  </a:cubicBezTo>
                  <a:cubicBezTo>
                    <a:pt x="149" y="241"/>
                    <a:pt x="149" y="241"/>
                    <a:pt x="149" y="241"/>
                  </a:cubicBezTo>
                  <a:cubicBezTo>
                    <a:pt x="149" y="252"/>
                    <a:pt x="180" y="260"/>
                    <a:pt x="218" y="260"/>
                  </a:cubicBezTo>
                  <a:cubicBezTo>
                    <a:pt x="257" y="260"/>
                    <a:pt x="288" y="252"/>
                    <a:pt x="288" y="241"/>
                  </a:cubicBezTo>
                  <a:cubicBezTo>
                    <a:pt x="288" y="221"/>
                    <a:pt x="288" y="221"/>
                    <a:pt x="288" y="221"/>
                  </a:cubicBezTo>
                  <a:cubicBezTo>
                    <a:pt x="288" y="231"/>
                    <a:pt x="257" y="240"/>
                    <a:pt x="218" y="2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pic>
          <p:nvPicPr>
            <p:cNvPr id="17" name="组合 58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0688" y="2203450"/>
              <a:ext cx="519112" cy="360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Freeform 5"/>
            <p:cNvSpPr>
              <a:spLocks noEditPoints="1" noChangeArrowheads="1"/>
            </p:cNvSpPr>
            <p:nvPr/>
          </p:nvSpPr>
          <p:spPr bwMode="auto">
            <a:xfrm>
              <a:off x="5456238" y="4200525"/>
              <a:ext cx="601662" cy="377825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19" name="组合 63"/>
            <p:cNvGrpSpPr/>
            <p:nvPr/>
          </p:nvGrpSpPr>
          <p:grpSpPr bwMode="auto">
            <a:xfrm>
              <a:off x="7826375" y="2217738"/>
              <a:ext cx="361950" cy="360362"/>
              <a:chOff x="0" y="0"/>
              <a:chExt cx="482923" cy="481855"/>
            </a:xfrm>
          </p:grpSpPr>
          <p:sp>
            <p:nvSpPr>
              <p:cNvPr id="20" name="Freeform 9"/>
              <p:cNvSpPr>
                <a:spLocks noChangeArrowheads="1"/>
              </p:cNvSpPr>
              <p:nvPr/>
            </p:nvSpPr>
            <p:spPr bwMode="auto">
              <a:xfrm>
                <a:off x="290178" y="292934"/>
                <a:ext cx="192745" cy="188921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" name="Freeform 10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55838" cy="358738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Freeform 11"/>
              <p:cNvSpPr>
                <a:spLocks noChangeArrowheads="1"/>
              </p:cNvSpPr>
              <p:nvPr/>
            </p:nvSpPr>
            <p:spPr bwMode="auto">
              <a:xfrm>
                <a:off x="74134" y="74294"/>
                <a:ext cx="105904" cy="106136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23" name="Freeform 7"/>
            <p:cNvSpPr>
              <a:spLocks noEditPoints="1" noChangeArrowheads="1"/>
            </p:cNvSpPr>
            <p:nvPr/>
          </p:nvSpPr>
          <p:spPr bwMode="auto">
            <a:xfrm>
              <a:off x="7797800" y="4176713"/>
              <a:ext cx="409575" cy="446087"/>
            </a:xfrm>
            <a:custGeom>
              <a:avLst/>
              <a:gdLst>
                <a:gd name="T0" fmla="*/ 50 w 100"/>
                <a:gd name="T1" fmla="*/ 70 h 132"/>
                <a:gd name="T2" fmla="*/ 30 w 100"/>
                <a:gd name="T3" fmla="*/ 90 h 132"/>
                <a:gd name="T4" fmla="*/ 50 w 100"/>
                <a:gd name="T5" fmla="*/ 111 h 132"/>
                <a:gd name="T6" fmla="*/ 70 w 100"/>
                <a:gd name="T7" fmla="*/ 90 h 132"/>
                <a:gd name="T8" fmla="*/ 50 w 100"/>
                <a:gd name="T9" fmla="*/ 70 h 132"/>
                <a:gd name="T10" fmla="*/ 53 w 100"/>
                <a:gd name="T11" fmla="*/ 93 h 132"/>
                <a:gd name="T12" fmla="*/ 53 w 100"/>
                <a:gd name="T13" fmla="*/ 102 h 132"/>
                <a:gd name="T14" fmla="*/ 50 w 100"/>
                <a:gd name="T15" fmla="*/ 105 h 132"/>
                <a:gd name="T16" fmla="*/ 47 w 100"/>
                <a:gd name="T17" fmla="*/ 102 h 132"/>
                <a:gd name="T18" fmla="*/ 47 w 100"/>
                <a:gd name="T19" fmla="*/ 93 h 132"/>
                <a:gd name="T20" fmla="*/ 41 w 100"/>
                <a:gd name="T21" fmla="*/ 84 h 132"/>
                <a:gd name="T22" fmla="*/ 50 w 100"/>
                <a:gd name="T23" fmla="*/ 76 h 132"/>
                <a:gd name="T24" fmla="*/ 59 w 100"/>
                <a:gd name="T25" fmla="*/ 84 h 132"/>
                <a:gd name="T26" fmla="*/ 53 w 100"/>
                <a:gd name="T27" fmla="*/ 93 h 132"/>
                <a:gd name="T28" fmla="*/ 86 w 100"/>
                <a:gd name="T29" fmla="*/ 50 h 132"/>
                <a:gd name="T30" fmla="*/ 86 w 100"/>
                <a:gd name="T31" fmla="*/ 36 h 132"/>
                <a:gd name="T32" fmla="*/ 50 w 100"/>
                <a:gd name="T33" fmla="*/ 0 h 132"/>
                <a:gd name="T34" fmla="*/ 14 w 100"/>
                <a:gd name="T35" fmla="*/ 36 h 132"/>
                <a:gd name="T36" fmla="*/ 14 w 100"/>
                <a:gd name="T37" fmla="*/ 50 h 132"/>
                <a:gd name="T38" fmla="*/ 0 w 100"/>
                <a:gd name="T39" fmla="*/ 69 h 132"/>
                <a:gd name="T40" fmla="*/ 0 w 100"/>
                <a:gd name="T41" fmla="*/ 112 h 132"/>
                <a:gd name="T42" fmla="*/ 20 w 100"/>
                <a:gd name="T43" fmla="*/ 132 h 132"/>
                <a:gd name="T44" fmla="*/ 80 w 100"/>
                <a:gd name="T45" fmla="*/ 132 h 132"/>
                <a:gd name="T46" fmla="*/ 100 w 100"/>
                <a:gd name="T47" fmla="*/ 112 h 132"/>
                <a:gd name="T48" fmla="*/ 100 w 100"/>
                <a:gd name="T49" fmla="*/ 69 h 132"/>
                <a:gd name="T50" fmla="*/ 86 w 100"/>
                <a:gd name="T51" fmla="*/ 50 h 132"/>
                <a:gd name="T52" fmla="*/ 50 w 100"/>
                <a:gd name="T53" fmla="*/ 115 h 132"/>
                <a:gd name="T54" fmla="*/ 25 w 100"/>
                <a:gd name="T55" fmla="*/ 90 h 132"/>
                <a:gd name="T56" fmla="*/ 50 w 100"/>
                <a:gd name="T57" fmla="*/ 66 h 132"/>
                <a:gd name="T58" fmla="*/ 75 w 100"/>
                <a:gd name="T59" fmla="*/ 90 h 132"/>
                <a:gd name="T60" fmla="*/ 50 w 100"/>
                <a:gd name="T61" fmla="*/ 115 h 132"/>
                <a:gd name="T62" fmla="*/ 76 w 100"/>
                <a:gd name="T63" fmla="*/ 49 h 132"/>
                <a:gd name="T64" fmla="*/ 24 w 100"/>
                <a:gd name="T65" fmla="*/ 49 h 132"/>
                <a:gd name="T66" fmla="*/ 24 w 100"/>
                <a:gd name="T67" fmla="*/ 36 h 132"/>
                <a:gd name="T68" fmla="*/ 50 w 100"/>
                <a:gd name="T69" fmla="*/ 11 h 132"/>
                <a:gd name="T70" fmla="*/ 76 w 100"/>
                <a:gd name="T71" fmla="*/ 36 h 132"/>
                <a:gd name="T72" fmla="*/ 76 w 100"/>
                <a:gd name="T7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132">
                  <a:moveTo>
                    <a:pt x="50" y="70"/>
                  </a:moveTo>
                  <a:cubicBezTo>
                    <a:pt x="39" y="70"/>
                    <a:pt x="30" y="79"/>
                    <a:pt x="30" y="90"/>
                  </a:cubicBezTo>
                  <a:cubicBezTo>
                    <a:pt x="30" y="102"/>
                    <a:pt x="39" y="111"/>
                    <a:pt x="50" y="111"/>
                  </a:cubicBezTo>
                  <a:cubicBezTo>
                    <a:pt x="61" y="111"/>
                    <a:pt x="70" y="102"/>
                    <a:pt x="70" y="90"/>
                  </a:cubicBezTo>
                  <a:cubicBezTo>
                    <a:pt x="70" y="79"/>
                    <a:pt x="61" y="70"/>
                    <a:pt x="50" y="70"/>
                  </a:cubicBezTo>
                  <a:close/>
                  <a:moveTo>
                    <a:pt x="53" y="93"/>
                  </a:moveTo>
                  <a:cubicBezTo>
                    <a:pt x="53" y="102"/>
                    <a:pt x="53" y="102"/>
                    <a:pt x="53" y="102"/>
                  </a:cubicBezTo>
                  <a:cubicBezTo>
                    <a:pt x="53" y="104"/>
                    <a:pt x="52" y="105"/>
                    <a:pt x="50" y="105"/>
                  </a:cubicBezTo>
                  <a:cubicBezTo>
                    <a:pt x="48" y="105"/>
                    <a:pt x="47" y="104"/>
                    <a:pt x="47" y="102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4" y="91"/>
                    <a:pt x="41" y="88"/>
                    <a:pt x="41" y="84"/>
                  </a:cubicBezTo>
                  <a:cubicBezTo>
                    <a:pt x="41" y="80"/>
                    <a:pt x="45" y="76"/>
                    <a:pt x="50" y="76"/>
                  </a:cubicBezTo>
                  <a:cubicBezTo>
                    <a:pt x="55" y="76"/>
                    <a:pt x="59" y="80"/>
                    <a:pt x="59" y="84"/>
                  </a:cubicBezTo>
                  <a:cubicBezTo>
                    <a:pt x="59" y="88"/>
                    <a:pt x="56" y="91"/>
                    <a:pt x="53" y="93"/>
                  </a:cubicBezTo>
                  <a:close/>
                  <a:moveTo>
                    <a:pt x="86" y="50"/>
                  </a:moveTo>
                  <a:cubicBezTo>
                    <a:pt x="86" y="36"/>
                    <a:pt x="86" y="36"/>
                    <a:pt x="86" y="36"/>
                  </a:cubicBezTo>
                  <a:cubicBezTo>
                    <a:pt x="86" y="16"/>
                    <a:pt x="70" y="0"/>
                    <a:pt x="50" y="0"/>
                  </a:cubicBezTo>
                  <a:cubicBezTo>
                    <a:pt x="30" y="0"/>
                    <a:pt x="14" y="16"/>
                    <a:pt x="14" y="36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3"/>
                    <a:pt x="0" y="60"/>
                    <a:pt x="0" y="6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3"/>
                    <a:pt x="9" y="132"/>
                    <a:pt x="20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91" y="132"/>
                    <a:pt x="100" y="123"/>
                    <a:pt x="100" y="112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0" y="60"/>
                    <a:pt x="94" y="53"/>
                    <a:pt x="86" y="50"/>
                  </a:cubicBezTo>
                  <a:close/>
                  <a:moveTo>
                    <a:pt x="50" y="115"/>
                  </a:moveTo>
                  <a:cubicBezTo>
                    <a:pt x="36" y="115"/>
                    <a:pt x="25" y="104"/>
                    <a:pt x="25" y="90"/>
                  </a:cubicBezTo>
                  <a:cubicBezTo>
                    <a:pt x="25" y="77"/>
                    <a:pt x="36" y="66"/>
                    <a:pt x="50" y="66"/>
                  </a:cubicBezTo>
                  <a:cubicBezTo>
                    <a:pt x="64" y="66"/>
                    <a:pt x="75" y="77"/>
                    <a:pt x="75" y="90"/>
                  </a:cubicBezTo>
                  <a:cubicBezTo>
                    <a:pt x="75" y="104"/>
                    <a:pt x="64" y="115"/>
                    <a:pt x="50" y="115"/>
                  </a:cubicBezTo>
                  <a:close/>
                  <a:moveTo>
                    <a:pt x="76" y="49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2"/>
                    <a:pt x="36" y="11"/>
                    <a:pt x="50" y="11"/>
                  </a:cubicBezTo>
                  <a:cubicBezTo>
                    <a:pt x="64" y="11"/>
                    <a:pt x="76" y="22"/>
                    <a:pt x="76" y="36"/>
                  </a:cubicBezTo>
                  <a:lnTo>
                    <a:pt x="7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2" name="组合 3"/>
          <p:cNvGrpSpPr/>
          <p:nvPr/>
        </p:nvGrpSpPr>
        <p:grpSpPr bwMode="auto">
          <a:xfrm>
            <a:off x="319814" y="432970"/>
            <a:ext cx="5198336" cy="746543"/>
            <a:chOff x="201757" y="263542"/>
            <a:chExt cx="6264696" cy="899790"/>
          </a:xfrm>
        </p:grpSpPr>
        <p:pic>
          <p:nvPicPr>
            <p:cNvPr id="43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84210" y="-2418911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" name="TextBox 2"/>
            <p:cNvSpPr txBox="1">
              <a:spLocks noChangeArrowheads="1"/>
            </p:cNvSpPr>
            <p:nvPr/>
          </p:nvSpPr>
          <p:spPr bwMode="auto">
            <a:xfrm>
              <a:off x="1188350" y="516387"/>
              <a:ext cx="2674358" cy="556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大江东去浪淘尽</a:t>
              </a:r>
              <a:endParaRPr lang="en-US" altLang="zh-CN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pic>
        <p:nvPicPr>
          <p:cNvPr id="47" name="图片 12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0945" y="714830"/>
            <a:ext cx="1603375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9" name="组合 48"/>
          <p:cNvGrpSpPr/>
          <p:nvPr/>
        </p:nvGrpSpPr>
        <p:grpSpPr>
          <a:xfrm>
            <a:off x="2201495" y="2790575"/>
            <a:ext cx="2212613" cy="1102887"/>
            <a:chOff x="639061" y="1746883"/>
            <a:chExt cx="2212613" cy="1102887"/>
          </a:xfrm>
        </p:grpSpPr>
        <p:sp>
          <p:nvSpPr>
            <p:cNvPr id="50" name="文本框 29"/>
            <p:cNvSpPr txBox="1">
              <a:spLocks noChangeArrowheads="1"/>
            </p:cNvSpPr>
            <p:nvPr/>
          </p:nvSpPr>
          <p:spPr bwMode="auto">
            <a:xfrm>
              <a:off x="1440842" y="1746883"/>
              <a:ext cx="46816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400" b="1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壹</a:t>
              </a:r>
              <a:endParaRPr lang="zh-CN" altLang="en-US" sz="2400" b="1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639061" y="2111106"/>
              <a:ext cx="221261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333333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大江东去，浪淘尽，千古风流人物。 故垒</a:t>
              </a:r>
              <a:r>
                <a:rPr lang="zh-CN" altLang="en-US" sz="1400" dirty="0" smtClean="0">
                  <a:solidFill>
                    <a:srgbClr val="333333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西边。</a:t>
              </a:r>
              <a:endPara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852484" y="2755093"/>
            <a:ext cx="2212613" cy="1102887"/>
            <a:chOff x="639061" y="1746883"/>
            <a:chExt cx="2212613" cy="1102887"/>
          </a:xfrm>
        </p:grpSpPr>
        <p:sp>
          <p:nvSpPr>
            <p:cNvPr id="53" name="文本框 29"/>
            <p:cNvSpPr txBox="1">
              <a:spLocks noChangeArrowheads="1"/>
            </p:cNvSpPr>
            <p:nvPr/>
          </p:nvSpPr>
          <p:spPr bwMode="auto">
            <a:xfrm>
              <a:off x="1440842" y="1746883"/>
              <a:ext cx="46816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400" b="1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贰</a:t>
              </a:r>
              <a:endParaRPr lang="zh-CN" altLang="en-US" sz="2400" b="1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639061" y="2111106"/>
              <a:ext cx="221261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333333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大江东去，浪淘尽，千古风流人物。 故垒</a:t>
              </a:r>
              <a:r>
                <a:rPr lang="zh-CN" altLang="en-US" sz="1400" dirty="0" smtClean="0">
                  <a:solidFill>
                    <a:srgbClr val="333333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西边。</a:t>
              </a:r>
              <a:endPara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364513" y="2732141"/>
            <a:ext cx="2212613" cy="1102887"/>
            <a:chOff x="639061" y="1746883"/>
            <a:chExt cx="2212613" cy="1102887"/>
          </a:xfrm>
        </p:grpSpPr>
        <p:sp>
          <p:nvSpPr>
            <p:cNvPr id="56" name="文本框 29"/>
            <p:cNvSpPr txBox="1">
              <a:spLocks noChangeArrowheads="1"/>
            </p:cNvSpPr>
            <p:nvPr/>
          </p:nvSpPr>
          <p:spPr bwMode="auto">
            <a:xfrm>
              <a:off x="1440842" y="1746883"/>
              <a:ext cx="46816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400" b="1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叁</a:t>
              </a:r>
              <a:endParaRPr lang="zh-CN" altLang="en-US" sz="2400" b="1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639061" y="2111106"/>
              <a:ext cx="221261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333333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大江东去，浪淘尽，千古风流人物。 故垒</a:t>
              </a:r>
              <a:r>
                <a:rPr lang="zh-CN" altLang="en-US" sz="1400" dirty="0" smtClean="0">
                  <a:solidFill>
                    <a:srgbClr val="333333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西边。</a:t>
              </a:r>
              <a:endPara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2223252" y="5168648"/>
            <a:ext cx="2212613" cy="1102887"/>
            <a:chOff x="639061" y="1746883"/>
            <a:chExt cx="2212613" cy="1102887"/>
          </a:xfrm>
        </p:grpSpPr>
        <p:sp>
          <p:nvSpPr>
            <p:cNvPr id="59" name="文本框 29"/>
            <p:cNvSpPr txBox="1">
              <a:spLocks noChangeArrowheads="1"/>
            </p:cNvSpPr>
            <p:nvPr/>
          </p:nvSpPr>
          <p:spPr bwMode="auto">
            <a:xfrm>
              <a:off x="1440842" y="1746883"/>
              <a:ext cx="46816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400" b="1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陆</a:t>
              </a:r>
              <a:endParaRPr lang="zh-CN" altLang="en-US" sz="2400" b="1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639061" y="2111106"/>
              <a:ext cx="221261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333333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大江东去，浪淘尽，千古风流人物。 故垒</a:t>
              </a:r>
              <a:r>
                <a:rPr lang="zh-CN" altLang="en-US" sz="1400" dirty="0" smtClean="0">
                  <a:solidFill>
                    <a:srgbClr val="333333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西边。</a:t>
              </a:r>
              <a:endPara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874241" y="5133166"/>
            <a:ext cx="2212613" cy="1102887"/>
            <a:chOff x="639061" y="1746883"/>
            <a:chExt cx="2212613" cy="1102887"/>
          </a:xfrm>
        </p:grpSpPr>
        <p:sp>
          <p:nvSpPr>
            <p:cNvPr id="62" name="文本框 29"/>
            <p:cNvSpPr txBox="1">
              <a:spLocks noChangeArrowheads="1"/>
            </p:cNvSpPr>
            <p:nvPr/>
          </p:nvSpPr>
          <p:spPr bwMode="auto">
            <a:xfrm>
              <a:off x="1440842" y="1746883"/>
              <a:ext cx="46816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400" b="1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伍</a:t>
              </a:r>
              <a:endParaRPr lang="zh-CN" altLang="en-US" sz="2400" b="1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639061" y="2111106"/>
              <a:ext cx="221261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333333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大江东去，浪淘尽，千古风流人物。 故垒</a:t>
              </a:r>
              <a:r>
                <a:rPr lang="zh-CN" altLang="en-US" sz="1400" dirty="0" smtClean="0">
                  <a:solidFill>
                    <a:srgbClr val="333333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西边。</a:t>
              </a:r>
              <a:endPara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7386270" y="5110214"/>
            <a:ext cx="2212613" cy="1102887"/>
            <a:chOff x="639061" y="1746883"/>
            <a:chExt cx="2212613" cy="1102887"/>
          </a:xfrm>
        </p:grpSpPr>
        <p:sp>
          <p:nvSpPr>
            <p:cNvPr id="65" name="文本框 29"/>
            <p:cNvSpPr txBox="1">
              <a:spLocks noChangeArrowheads="1"/>
            </p:cNvSpPr>
            <p:nvPr/>
          </p:nvSpPr>
          <p:spPr bwMode="auto">
            <a:xfrm>
              <a:off x="1440842" y="1746883"/>
              <a:ext cx="46816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400" b="1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肆</a:t>
              </a:r>
              <a:endParaRPr lang="zh-CN" altLang="en-US" sz="2400" b="1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639061" y="2111106"/>
              <a:ext cx="221261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333333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大江东去，浪淘尽，千古风流人物。 故垒</a:t>
              </a:r>
              <a:r>
                <a:rPr lang="zh-CN" altLang="en-US" sz="1400" dirty="0" smtClean="0">
                  <a:solidFill>
                    <a:srgbClr val="333333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西边。</a:t>
              </a:r>
              <a:endPara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44"/>
          <a:stretch>
            <a:fillRect/>
          </a:stretch>
        </p:blipFill>
        <p:spPr>
          <a:xfrm>
            <a:off x="6560896" y="1633476"/>
            <a:ext cx="4992246" cy="314788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9" b="9929"/>
          <a:stretch>
            <a:fillRect/>
          </a:stretch>
        </p:blipFill>
        <p:spPr>
          <a:xfrm>
            <a:off x="699128" y="1635124"/>
            <a:ext cx="3015621" cy="314642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790907" y="1633476"/>
            <a:ext cx="2769989" cy="31478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790907" y="1769945"/>
            <a:ext cx="2769989" cy="28182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故垒西边，人道是，三国周郎赤壁。 乱石穿空，惊涛拍岸，卷起千堆雪。 江山如画，一时多少豪杰</a:t>
            </a:r>
            <a:r>
              <a:rPr lang="zh-CN" altLang="en-US" sz="1400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。</a:t>
            </a:r>
            <a:endParaRPr lang="zh-CN" altLang="en-US" sz="14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grpSp>
        <p:nvGrpSpPr>
          <p:cNvPr id="8" name="组合 3"/>
          <p:cNvGrpSpPr/>
          <p:nvPr/>
        </p:nvGrpSpPr>
        <p:grpSpPr bwMode="auto">
          <a:xfrm>
            <a:off x="319814" y="432970"/>
            <a:ext cx="5198336" cy="746543"/>
            <a:chOff x="201757" y="263542"/>
            <a:chExt cx="6264696" cy="899790"/>
          </a:xfrm>
        </p:grpSpPr>
        <p:pic>
          <p:nvPicPr>
            <p:cNvPr id="9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84210" y="-2418911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2"/>
            <p:cNvSpPr txBox="1">
              <a:spLocks noChangeArrowheads="1"/>
            </p:cNvSpPr>
            <p:nvPr/>
          </p:nvSpPr>
          <p:spPr bwMode="auto">
            <a:xfrm>
              <a:off x="1188350" y="516387"/>
              <a:ext cx="2674358" cy="556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大江东去浪淘尽</a:t>
              </a:r>
              <a:endParaRPr lang="en-US" altLang="zh-CN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19814" y="4917833"/>
            <a:ext cx="12102849" cy="1143918"/>
            <a:chOff x="-681082" y="2260600"/>
            <a:chExt cx="12102849" cy="1143918"/>
          </a:xfrm>
        </p:grpSpPr>
        <p:pic>
          <p:nvPicPr>
            <p:cNvPr id="14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548501" y="-1164299"/>
              <a:ext cx="339234" cy="879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矩形 16"/>
            <p:cNvSpPr/>
            <p:nvPr/>
          </p:nvSpPr>
          <p:spPr>
            <a:xfrm>
              <a:off x="-301767" y="2260600"/>
              <a:ext cx="11723534" cy="6974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300000"/>
                </a:lnSpc>
              </a:pPr>
              <a:r>
                <a:rPr lang="zh-CN" altLang="en-US" sz="1600" dirty="0"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大江东去，浪淘尽，千古风流人物。 故垒西边，人道是，三国周郎赤壁。 乱石穿空，惊涛拍岸，卷起千堆</a:t>
              </a:r>
              <a:r>
                <a:rPr lang="zh-CN" altLang="en-US" sz="1600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雪</a:t>
              </a:r>
              <a:r>
                <a:rPr lang="en-US" altLang="zh-CN" sz="1600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.</a:t>
              </a:r>
              <a:endParaRPr lang="zh-CN" altLang="en-US" sz="16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654081" y="1333033"/>
            <a:ext cx="5080899" cy="5080899"/>
            <a:chOff x="3654081" y="1333033"/>
            <a:chExt cx="5080899" cy="508089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3652709" y="3730895"/>
              <a:ext cx="5080899" cy="285175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654081" y="3411010"/>
              <a:ext cx="5080899" cy="285175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5192490" y="2495849"/>
              <a:ext cx="4054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</a:t>
              </a:r>
              <a:endPara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314540" y="2400599"/>
              <a:ext cx="4054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w</a:t>
              </a:r>
              <a:endPara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367967" y="3633737"/>
              <a:ext cx="4054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T</a:t>
              </a:r>
              <a:endPara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199707" y="3578283"/>
              <a:ext cx="4054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o</a:t>
              </a:r>
              <a:endPara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629571" y="1587192"/>
            <a:ext cx="4298950" cy="1497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故垒西边，人道是，三国周郎赤壁。 乱石穿空，惊涛拍岸，卷起千堆雪。 江山如画，一时多少豪杰</a:t>
            </a:r>
            <a:r>
              <a:rPr lang="zh-CN" altLang="en-US" sz="1600" dirty="0" smtClean="0">
                <a:latin typeface="方正清刻本悦宋简体" panose="02000000000000000000" charset="-122"/>
                <a:ea typeface="方正清刻本悦宋简体" panose="02000000000000000000" charset="-122"/>
              </a:rPr>
              <a:t>。</a:t>
            </a:r>
            <a:endParaRPr lang="zh-CN" altLang="en-US" sz="1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97101" y="3911004"/>
            <a:ext cx="4664291" cy="1497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故垒西边，人道是，三国周郎赤壁。 乱石穿空，惊涛拍岸，卷起千堆雪。 江山如画，一时多少豪杰</a:t>
            </a:r>
            <a:r>
              <a:rPr lang="zh-CN" altLang="en-US" sz="1600" dirty="0" smtClean="0">
                <a:latin typeface="方正清刻本悦宋简体" panose="02000000000000000000" charset="-122"/>
                <a:ea typeface="方正清刻本悦宋简体" panose="02000000000000000000" charset="-122"/>
              </a:rPr>
              <a:t>。</a:t>
            </a:r>
            <a:endParaRPr lang="zh-CN" altLang="en-US" sz="1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83995" y="1587192"/>
            <a:ext cx="4298950" cy="1497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故垒西边，人道是，三国周郎赤壁。 乱石穿空，惊涛拍岸，卷起千堆雪。 江山如画，一时多少豪杰</a:t>
            </a:r>
            <a:r>
              <a:rPr lang="zh-CN" altLang="en-US" sz="1600" dirty="0" smtClean="0">
                <a:latin typeface="方正清刻本悦宋简体" panose="02000000000000000000" charset="-122"/>
                <a:ea typeface="方正清刻本悦宋简体" panose="02000000000000000000" charset="-122"/>
              </a:rPr>
              <a:t>。</a:t>
            </a:r>
            <a:endParaRPr lang="zh-CN" altLang="en-US" sz="1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929868" y="3911004"/>
            <a:ext cx="4664291" cy="1497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latin typeface="方正清刻本悦宋简体" panose="02000000000000000000" charset="-122"/>
                <a:ea typeface="方正清刻本悦宋简体" panose="02000000000000000000" charset="-122"/>
              </a:rPr>
              <a:t>大江东去，浪淘尽，千古风流人物。 故垒西边，人道是，三国周郎赤壁。 乱石穿空，惊涛拍岸，卷起千堆雪。 江山如画，一时多少豪杰</a:t>
            </a:r>
            <a:r>
              <a:rPr lang="zh-CN" altLang="en-US" sz="1600" dirty="0" smtClean="0">
                <a:latin typeface="方正清刻本悦宋简体" panose="02000000000000000000" charset="-122"/>
                <a:ea typeface="方正清刻本悦宋简体" panose="02000000000000000000" charset="-122"/>
              </a:rPr>
              <a:t>。</a:t>
            </a:r>
            <a:endParaRPr lang="zh-CN" altLang="en-US" sz="1600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grpSp>
        <p:nvGrpSpPr>
          <p:cNvPr id="13" name="组合 3"/>
          <p:cNvGrpSpPr/>
          <p:nvPr/>
        </p:nvGrpSpPr>
        <p:grpSpPr bwMode="auto">
          <a:xfrm>
            <a:off x="319814" y="432970"/>
            <a:ext cx="5198336" cy="746543"/>
            <a:chOff x="201757" y="263542"/>
            <a:chExt cx="6264696" cy="899790"/>
          </a:xfrm>
        </p:grpSpPr>
        <p:pic>
          <p:nvPicPr>
            <p:cNvPr id="14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84210" y="-2418911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TextBox 2"/>
            <p:cNvSpPr txBox="1">
              <a:spLocks noChangeArrowheads="1"/>
            </p:cNvSpPr>
            <p:nvPr/>
          </p:nvSpPr>
          <p:spPr bwMode="auto">
            <a:xfrm>
              <a:off x="1188350" y="516387"/>
              <a:ext cx="2674358" cy="556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大江东去浪淘尽</a:t>
              </a:r>
              <a:endParaRPr lang="en-US" altLang="zh-CN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716588" y="1537983"/>
            <a:ext cx="4663516" cy="864096"/>
            <a:chOff x="1278310" y="1360562"/>
            <a:chExt cx="4663516" cy="864096"/>
          </a:xfrm>
        </p:grpSpPr>
        <p:pic>
          <p:nvPicPr>
            <p:cNvPr id="4" name="图片 3" descr="2008318162826197.png"/>
            <p:cNvPicPr>
              <a:picLocks noChangeAspect="1"/>
            </p:cNvPicPr>
            <p:nvPr/>
          </p:nvPicPr>
          <p:blipFill>
            <a:blip r:embed="rId1" cstate="email">
              <a:grayscl/>
            </a:blip>
            <a:srcRect/>
            <a:stretch>
              <a:fillRect/>
            </a:stretch>
          </p:blipFill>
          <p:spPr>
            <a:xfrm>
              <a:off x="1278310" y="1360562"/>
              <a:ext cx="929558" cy="864096"/>
            </a:xfrm>
            <a:prstGeom prst="rect">
              <a:avLst/>
            </a:prstGeom>
          </p:spPr>
        </p:pic>
        <p:sp>
          <p:nvSpPr>
            <p:cNvPr id="6" name="文本框 29"/>
            <p:cNvSpPr txBox="1">
              <a:spLocks noChangeArrowheads="1"/>
            </p:cNvSpPr>
            <p:nvPr/>
          </p:nvSpPr>
          <p:spPr bwMode="auto">
            <a:xfrm>
              <a:off x="1494938" y="1561777"/>
              <a:ext cx="46816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400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壹</a:t>
              </a:r>
              <a:endParaRPr lang="zh-CN" altLang="en-US" sz="24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424496" y="1360562"/>
              <a:ext cx="3517330" cy="789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大江东去，浪淘尽，千古风流人物。 故垒西边，人道是，三国周郎赤壁</a:t>
              </a:r>
              <a:r>
                <a:rPr lang="zh-CN" altLang="en-US" sz="1600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。</a:t>
              </a:r>
              <a:endParaRPr lang="zh-CN" altLang="en-US" sz="16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716588" y="2705813"/>
            <a:ext cx="4663516" cy="864096"/>
            <a:chOff x="1278310" y="1360562"/>
            <a:chExt cx="4663516" cy="864096"/>
          </a:xfrm>
        </p:grpSpPr>
        <p:pic>
          <p:nvPicPr>
            <p:cNvPr id="10" name="图片 9" descr="2008318162826197.png"/>
            <p:cNvPicPr>
              <a:picLocks noChangeAspect="1"/>
            </p:cNvPicPr>
            <p:nvPr/>
          </p:nvPicPr>
          <p:blipFill>
            <a:blip r:embed="rId1" cstate="email">
              <a:grayscl/>
            </a:blip>
            <a:srcRect/>
            <a:stretch>
              <a:fillRect/>
            </a:stretch>
          </p:blipFill>
          <p:spPr>
            <a:xfrm>
              <a:off x="1278310" y="1360562"/>
              <a:ext cx="929558" cy="864096"/>
            </a:xfrm>
            <a:prstGeom prst="rect">
              <a:avLst/>
            </a:prstGeom>
          </p:spPr>
        </p:pic>
        <p:sp>
          <p:nvSpPr>
            <p:cNvPr id="11" name="文本框 29"/>
            <p:cNvSpPr txBox="1">
              <a:spLocks noChangeArrowheads="1"/>
            </p:cNvSpPr>
            <p:nvPr/>
          </p:nvSpPr>
          <p:spPr bwMode="auto">
            <a:xfrm>
              <a:off x="1494938" y="1561777"/>
              <a:ext cx="46816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400" dirty="0">
                  <a:latin typeface="方正清刻本悦宋简体" panose="02000000000000000000" charset="-122"/>
                  <a:ea typeface="方正清刻本悦宋简体" panose="02000000000000000000" charset="-122"/>
                </a:rPr>
                <a:t>贰</a:t>
              </a:r>
              <a:endParaRPr lang="zh-CN" altLang="en-US" sz="24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424496" y="1360562"/>
              <a:ext cx="3517330" cy="789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大江东去，浪淘尽，千古风流人物。 故垒西边，人道是，三国周郎赤壁</a:t>
              </a:r>
              <a:r>
                <a:rPr lang="zh-CN" altLang="en-US" sz="1600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。</a:t>
              </a:r>
              <a:endParaRPr lang="zh-CN" altLang="en-US" sz="16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716588" y="3771124"/>
            <a:ext cx="4663516" cy="864096"/>
            <a:chOff x="1278310" y="1360562"/>
            <a:chExt cx="4663516" cy="864096"/>
          </a:xfrm>
        </p:grpSpPr>
        <p:pic>
          <p:nvPicPr>
            <p:cNvPr id="14" name="图片 13" descr="2008318162826197.png"/>
            <p:cNvPicPr>
              <a:picLocks noChangeAspect="1"/>
            </p:cNvPicPr>
            <p:nvPr/>
          </p:nvPicPr>
          <p:blipFill>
            <a:blip r:embed="rId1" cstate="email">
              <a:grayscl/>
            </a:blip>
            <a:srcRect/>
            <a:stretch>
              <a:fillRect/>
            </a:stretch>
          </p:blipFill>
          <p:spPr>
            <a:xfrm>
              <a:off x="1278310" y="1360562"/>
              <a:ext cx="929558" cy="864096"/>
            </a:xfrm>
            <a:prstGeom prst="rect">
              <a:avLst/>
            </a:prstGeom>
          </p:spPr>
        </p:pic>
        <p:sp>
          <p:nvSpPr>
            <p:cNvPr id="15" name="文本框 29"/>
            <p:cNvSpPr txBox="1">
              <a:spLocks noChangeArrowheads="1"/>
            </p:cNvSpPr>
            <p:nvPr/>
          </p:nvSpPr>
          <p:spPr bwMode="auto">
            <a:xfrm>
              <a:off x="1494938" y="1561777"/>
              <a:ext cx="46816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400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叁</a:t>
              </a:r>
              <a:endParaRPr lang="zh-CN" altLang="en-US" sz="24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424496" y="1360562"/>
              <a:ext cx="3517330" cy="789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大江东去，浪淘尽，千古风流人物。 故垒西边，人道是，三国周郎赤壁</a:t>
              </a:r>
              <a:r>
                <a:rPr lang="zh-CN" altLang="en-US" sz="1600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。</a:t>
              </a:r>
              <a:endParaRPr lang="zh-CN" altLang="en-US" sz="16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716588" y="4938954"/>
            <a:ext cx="4663516" cy="864096"/>
            <a:chOff x="1278310" y="1360562"/>
            <a:chExt cx="4663516" cy="864096"/>
          </a:xfrm>
        </p:grpSpPr>
        <p:pic>
          <p:nvPicPr>
            <p:cNvPr id="18" name="图片 17" descr="2008318162826197.png"/>
            <p:cNvPicPr>
              <a:picLocks noChangeAspect="1"/>
            </p:cNvPicPr>
            <p:nvPr/>
          </p:nvPicPr>
          <p:blipFill>
            <a:blip r:embed="rId1" cstate="email">
              <a:grayscl/>
            </a:blip>
            <a:srcRect/>
            <a:stretch>
              <a:fillRect/>
            </a:stretch>
          </p:blipFill>
          <p:spPr>
            <a:xfrm>
              <a:off x="1278310" y="1360562"/>
              <a:ext cx="929558" cy="864096"/>
            </a:xfrm>
            <a:prstGeom prst="rect">
              <a:avLst/>
            </a:prstGeom>
          </p:spPr>
        </p:pic>
        <p:sp>
          <p:nvSpPr>
            <p:cNvPr id="19" name="文本框 29"/>
            <p:cNvSpPr txBox="1">
              <a:spLocks noChangeArrowheads="1"/>
            </p:cNvSpPr>
            <p:nvPr/>
          </p:nvSpPr>
          <p:spPr bwMode="auto">
            <a:xfrm>
              <a:off x="1494938" y="1561777"/>
              <a:ext cx="46816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400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肆</a:t>
              </a:r>
              <a:endParaRPr lang="zh-CN" altLang="en-US" sz="24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424496" y="1360562"/>
              <a:ext cx="3517330" cy="789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大江东去，浪淘尽，千古风流人物。 故垒西边，人道是，三国周郎赤壁</a:t>
              </a:r>
              <a:r>
                <a:rPr lang="zh-CN" altLang="en-US" sz="1600" dirty="0" smtClean="0">
                  <a:latin typeface="方正清刻本悦宋简体" panose="02000000000000000000" charset="-122"/>
                  <a:ea typeface="方正清刻本悦宋简体" panose="02000000000000000000" charset="-122"/>
                </a:rPr>
                <a:t>。</a:t>
              </a:r>
              <a:endParaRPr lang="zh-CN" altLang="en-US" sz="1600" dirty="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672" b="99088" l="10000" r="90667">
                        <a14:foregroundMark x1="24500" y1="74088" x2="24500" y2="74088"/>
                        <a14:foregroundMark x1="24167" y1="88139" x2="24167" y2="88139"/>
                        <a14:foregroundMark x1="24167" y1="93066" x2="24167" y2="93066"/>
                        <a14:foregroundMark x1="24167" y1="96350" x2="24167" y2="96350"/>
                      </a14:backgroundRemoval>
                    </a14:imgEffect>
                  </a14:imgLayer>
                </a14:imgProps>
              </a:ext>
            </a:extLst>
          </a:blip>
          <a:srcRect r="10253"/>
          <a:stretch>
            <a:fillRect/>
          </a:stretch>
        </p:blipFill>
        <p:spPr>
          <a:xfrm flipH="1">
            <a:off x="0" y="1251585"/>
            <a:ext cx="4286250" cy="4281805"/>
          </a:xfrm>
          <a:prstGeom prst="rect">
            <a:avLst/>
          </a:prstGeom>
        </p:spPr>
      </p:pic>
      <p:grpSp>
        <p:nvGrpSpPr>
          <p:cNvPr id="22" name="组合 3"/>
          <p:cNvGrpSpPr/>
          <p:nvPr/>
        </p:nvGrpSpPr>
        <p:grpSpPr bwMode="auto">
          <a:xfrm>
            <a:off x="319814" y="432970"/>
            <a:ext cx="5198336" cy="746543"/>
            <a:chOff x="201757" y="263542"/>
            <a:chExt cx="6264696" cy="899790"/>
          </a:xfrm>
        </p:grpSpPr>
        <p:pic>
          <p:nvPicPr>
            <p:cNvPr id="23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84210" y="-2418911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TextBox 2"/>
            <p:cNvSpPr txBox="1">
              <a:spLocks noChangeArrowheads="1"/>
            </p:cNvSpPr>
            <p:nvPr/>
          </p:nvSpPr>
          <p:spPr bwMode="auto">
            <a:xfrm>
              <a:off x="1188350" y="516387"/>
              <a:ext cx="2674358" cy="556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大江东去浪淘尽</a:t>
              </a:r>
              <a:endParaRPr lang="en-US" altLang="zh-CN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467100" y="1823085"/>
            <a:ext cx="4575810" cy="1920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8000" dirty="0" smtClean="0">
                <a:solidFill>
                  <a:srgbClr val="333333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感谢聆听</a:t>
            </a:r>
            <a:endParaRPr lang="zh-CN" altLang="en-US" sz="8000" dirty="0" smtClean="0">
              <a:solidFill>
                <a:srgbClr val="333333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589655" y="3906520"/>
            <a:ext cx="4063365" cy="640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dirty="0" smtClean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大江东去浪淘尽</a:t>
            </a:r>
            <a:endParaRPr lang="zh-CN" altLang="en-US" dirty="0" smtClean="0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3165</Words>
  <Application>WPS 演示</Application>
  <PresentationFormat>宽屏</PresentationFormat>
  <Paragraphs>274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0" baseType="lpstr">
      <vt:lpstr>Arial</vt:lpstr>
      <vt:lpstr>宋体</vt:lpstr>
      <vt:lpstr>Wingdings</vt:lpstr>
      <vt:lpstr>方正清刻本悦宋简体</vt:lpstr>
      <vt:lpstr>方正宋黑简体</vt:lpstr>
      <vt:lpstr>方正古隶简体</vt:lpstr>
      <vt:lpstr>Calibri</vt:lpstr>
      <vt:lpstr>微软雅黑</vt:lpstr>
      <vt:lpstr>Calibri Light</vt:lpstr>
      <vt:lpstr>Open Sans</vt:lpstr>
      <vt:lpstr>新宋体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CJ</dc:creator>
  <cp:lastModifiedBy>Administrator</cp:lastModifiedBy>
  <cp:revision>25</cp:revision>
  <dcterms:created xsi:type="dcterms:W3CDTF">2016-11-20T11:30:00Z</dcterms:created>
  <dcterms:modified xsi:type="dcterms:W3CDTF">2017-03-08T09:08:12Z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