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68" r:id="rId3"/>
    <p:sldId id="294" r:id="rId5"/>
    <p:sldId id="269" r:id="rId6"/>
    <p:sldId id="270" r:id="rId7"/>
    <p:sldId id="271" r:id="rId8"/>
    <p:sldId id="273" r:id="rId9"/>
    <p:sldId id="272" r:id="rId10"/>
    <p:sldId id="275" r:id="rId11"/>
    <p:sldId id="274" r:id="rId12"/>
    <p:sldId id="295" r:id="rId13"/>
    <p:sldId id="296" r:id="rId14"/>
    <p:sldId id="297" r:id="rId15"/>
    <p:sldId id="298" r:id="rId16"/>
    <p:sldId id="299" r:id="rId17"/>
    <p:sldId id="300" r:id="rId18"/>
    <p:sldId id="301" r:id="rId19"/>
    <p:sldId id="302" r:id="rId20"/>
    <p:sldId id="303" r:id="rId21"/>
    <p:sldId id="304" r:id="rId22"/>
    <p:sldId id="305" r:id="rId23"/>
    <p:sldId id="307" r:id="rId24"/>
    <p:sldId id="306" r:id="rId25"/>
    <p:sldId id="308" r:id="rId26"/>
    <p:sldId id="309" r:id="rId27"/>
    <p:sldId id="310" r:id="rId28"/>
    <p:sldId id="311" r:id="rId29"/>
    <p:sldId id="316" r:id="rId30"/>
    <p:sldId id="313" r:id="rId31"/>
    <p:sldId id="312" r:id="rId32"/>
    <p:sldId id="314" r:id="rId33"/>
    <p:sldId id="315" r:id="rId34"/>
    <p:sldId id="318" r:id="rId35"/>
  </p:sldIdLst>
  <p:sldSz cx="12190095" cy="6859270"/>
  <p:notesSz cx="6858000" cy="9144000"/>
  <p:defaultTex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0" d="100"/>
          <a:sy n="80" d="100"/>
        </p:scale>
        <p:origin x="-1716" y="-606"/>
      </p:cViewPr>
      <p:guideLst>
        <p:guide orient="horz" pos="2161"/>
        <p:guide pos="3840"/>
      </p:guideLst>
    </p:cSldViewPr>
  </p:slideViewPr>
  <p:notesTextViewPr>
    <p:cViewPr>
      <p:scale>
        <a:sx n="100" d="100"/>
        <a:sy n="100" d="100"/>
      </p:scale>
      <p:origin x="0" y="0"/>
    </p:cViewPr>
  </p:notesTextViewPr>
  <p:sorterViewPr>
    <p:cViewPr>
      <p:scale>
        <a:sx n="100" d="100"/>
        <a:sy n="100" d="100"/>
      </p:scale>
      <p:origin x="0" y="417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8" Type="http://schemas.openxmlformats.org/officeDocument/2006/relationships/tableStyles" Target="tableStyles.xml"/><Relationship Id="rId37" Type="http://schemas.openxmlformats.org/officeDocument/2006/relationships/viewProps" Target="viewProps.xml"/><Relationship Id="rId36" Type="http://schemas.openxmlformats.org/officeDocument/2006/relationships/presProps" Target="presProps.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5616206-E1F8-4CC1-8396-33EBC5E3F03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E287CDE-791A-42DF-968D-2128F89BDC7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287CDE-791A-42DF-968D-2128F89BDC7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287CDE-791A-42DF-968D-2128F89BDC7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287CDE-791A-42DF-968D-2128F89BDC7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287CDE-791A-42DF-968D-2128F89BDC7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287CDE-791A-42DF-968D-2128F89BDC7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287CDE-791A-42DF-968D-2128F89BDC7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287CDE-791A-42DF-968D-2128F89BDC7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287CDE-791A-42DF-968D-2128F89BDC7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287CDE-791A-42DF-968D-2128F89BDC7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287CDE-791A-42DF-968D-2128F89BDC7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287CDE-791A-42DF-968D-2128F89BDC7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287CDE-791A-42DF-968D-2128F89BDC7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287CDE-791A-42DF-968D-2128F89BDC7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287CDE-791A-42DF-968D-2128F89BDC71}"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287CDE-791A-42DF-968D-2128F89BDC71}"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287CDE-791A-42DF-968D-2128F89BDC71}"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287CDE-791A-42DF-968D-2128F89BDC71}"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287CDE-791A-42DF-968D-2128F89BDC71}"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287CDE-791A-42DF-968D-2128F89BDC71}"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287CDE-791A-42DF-968D-2128F89BDC71}"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287CDE-791A-42DF-968D-2128F89BDC71}"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287CDE-791A-42DF-968D-2128F89BDC71}"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287CDE-791A-42DF-968D-2128F89BDC71}"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287CDE-791A-42DF-968D-2128F89BDC71}"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287CDE-791A-42DF-968D-2128F89BDC71}"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287CDE-791A-42DF-968D-2128F89BDC71}"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287CDE-791A-42DF-968D-2128F89BDC71}"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287CDE-791A-42DF-968D-2128F89BDC71}"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287CDE-791A-42DF-968D-2128F89BDC71}"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287CDE-791A-42DF-968D-2128F89BDC71}"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287CDE-791A-42DF-968D-2128F89BDC71}"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287CDE-791A-42DF-968D-2128F89BDC7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281" y="2130919"/>
            <a:ext cx="10361851" cy="1470366"/>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562" y="3887100"/>
            <a:ext cx="8533289" cy="1753006"/>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2960" y="4407922"/>
            <a:ext cx="10361851" cy="1362390"/>
          </a:xfrm>
        </p:spPr>
        <p:txBody>
          <a:bodyPr anchor="t"/>
          <a:lstStyle>
            <a:lvl1pPr algn="l">
              <a:defRPr sz="53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2960" y="2907386"/>
            <a:ext cx="10361851" cy="1500534"/>
          </a:xfrm>
        </p:spPr>
        <p:txBody>
          <a:bodyPr anchor="b"/>
          <a:lstStyle>
            <a:lvl1pPr marL="0" indent="0">
              <a:buNone/>
              <a:defRPr sz="2700">
                <a:solidFill>
                  <a:schemeClr val="tx1">
                    <a:tint val="75000"/>
                  </a:schemeClr>
                </a:solidFill>
              </a:defRPr>
            </a:lvl1pPr>
            <a:lvl2pPr marL="609600" indent="0">
              <a:buNone/>
              <a:defRPr sz="2400">
                <a:solidFill>
                  <a:schemeClr val="tx1">
                    <a:tint val="75000"/>
                  </a:schemeClr>
                </a:solidFill>
              </a:defRPr>
            </a:lvl2pPr>
            <a:lvl3pPr marL="1219200" indent="0">
              <a:buNone/>
              <a:defRPr sz="2100">
                <a:solidFill>
                  <a:schemeClr val="tx1">
                    <a:tint val="75000"/>
                  </a:schemeClr>
                </a:solidFill>
              </a:defRPr>
            </a:lvl3pPr>
            <a:lvl4pPr marL="1828800" indent="0">
              <a:buNone/>
              <a:defRPr sz="1900">
                <a:solidFill>
                  <a:schemeClr val="tx1">
                    <a:tint val="75000"/>
                  </a:schemeClr>
                </a:solidFill>
              </a:defRPr>
            </a:lvl4pPr>
            <a:lvl5pPr marL="2438400" indent="0">
              <a:buNone/>
              <a:defRPr sz="1900">
                <a:solidFill>
                  <a:schemeClr val="tx1">
                    <a:tint val="75000"/>
                  </a:schemeClr>
                </a:solidFill>
              </a:defRPr>
            </a:lvl5pPr>
            <a:lvl6pPr marL="3048000" indent="0">
              <a:buNone/>
              <a:defRPr sz="1900">
                <a:solidFill>
                  <a:schemeClr val="tx1">
                    <a:tint val="75000"/>
                  </a:schemeClr>
                </a:solidFill>
              </a:defRPr>
            </a:lvl6pPr>
            <a:lvl7pPr marL="3657600" indent="0">
              <a:buNone/>
              <a:defRPr sz="1900">
                <a:solidFill>
                  <a:schemeClr val="tx1">
                    <a:tint val="75000"/>
                  </a:schemeClr>
                </a:solidFill>
              </a:defRPr>
            </a:lvl7pPr>
            <a:lvl8pPr marL="4267200" indent="0">
              <a:buNone/>
              <a:defRPr sz="1900">
                <a:solidFill>
                  <a:schemeClr val="tx1">
                    <a:tint val="75000"/>
                  </a:schemeClr>
                </a:solidFill>
              </a:defRPr>
            </a:lvl8pPr>
            <a:lvl9pPr marL="4876800" indent="0">
              <a:buNone/>
              <a:defRPr sz="19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522" y="1600573"/>
            <a:ext cx="5384099" cy="4527011"/>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96793" y="1600573"/>
            <a:ext cx="5384099" cy="4527011"/>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521" y="1535470"/>
            <a:ext cx="5386216" cy="639911"/>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100" b="1"/>
            </a:lvl4pPr>
            <a:lvl5pPr marL="2438400" indent="0">
              <a:buNone/>
              <a:defRPr sz="2100" b="1"/>
            </a:lvl5pPr>
            <a:lvl6pPr marL="3048000" indent="0">
              <a:buNone/>
              <a:defRPr sz="2100" b="1"/>
            </a:lvl6pPr>
            <a:lvl7pPr marL="3657600" indent="0">
              <a:buNone/>
              <a:defRPr sz="2100" b="1"/>
            </a:lvl7pPr>
            <a:lvl8pPr marL="4267200" indent="0">
              <a:buNone/>
              <a:defRPr sz="2100" b="1"/>
            </a:lvl8pPr>
            <a:lvl9pPr marL="4876800" indent="0">
              <a:buNone/>
              <a:defRPr sz="21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09521" y="2175378"/>
            <a:ext cx="5386216" cy="3952203"/>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92562" y="1535470"/>
            <a:ext cx="5388332" cy="639911"/>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100" b="1"/>
            </a:lvl4pPr>
            <a:lvl5pPr marL="2438400" indent="0">
              <a:buNone/>
              <a:defRPr sz="2100" b="1"/>
            </a:lvl5pPr>
            <a:lvl6pPr marL="3048000" indent="0">
              <a:buNone/>
              <a:defRPr sz="2100" b="1"/>
            </a:lvl6pPr>
            <a:lvl7pPr marL="3657600" indent="0">
              <a:buNone/>
              <a:defRPr sz="2100" b="1"/>
            </a:lvl7pPr>
            <a:lvl8pPr marL="4267200" indent="0">
              <a:buNone/>
              <a:defRPr sz="2100" b="1"/>
            </a:lvl8pPr>
            <a:lvl9pPr marL="4876800" indent="0">
              <a:buNone/>
              <a:defRPr sz="21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92562" y="2175378"/>
            <a:ext cx="5388332" cy="3952203"/>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4" y="273112"/>
            <a:ext cx="4010562" cy="1162320"/>
          </a:xfrm>
        </p:spPr>
        <p:txBody>
          <a:bodyPr anchor="b"/>
          <a:lstStyle>
            <a:lvl1pPr algn="l">
              <a:defRPr sz="27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113" y="273116"/>
            <a:ext cx="6814779" cy="5854469"/>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09524" y="1435436"/>
            <a:ext cx="4010562" cy="4692149"/>
          </a:xfrm>
        </p:spPr>
        <p:txBody>
          <a:bodyPr/>
          <a:lstStyle>
            <a:lvl1pPr marL="0" indent="0">
              <a:buNone/>
              <a:defRPr sz="1900"/>
            </a:lvl1pPr>
            <a:lvl2pPr marL="609600" indent="0">
              <a:buNone/>
              <a:defRPr sz="1600"/>
            </a:lvl2pPr>
            <a:lvl3pPr marL="1219200" indent="0">
              <a:buNone/>
              <a:defRPr sz="13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06" y="4801712"/>
            <a:ext cx="7314248" cy="566870"/>
          </a:xfrm>
        </p:spPr>
        <p:txBody>
          <a:bodyPr anchor="b"/>
          <a:lstStyle>
            <a:lvl1pPr algn="l">
              <a:defRPr sz="27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406" y="612916"/>
            <a:ext cx="7314248" cy="4115753"/>
          </a:xfrm>
        </p:spPr>
        <p:txBody>
          <a:bodyPr/>
          <a:lstStyle>
            <a:lvl1pPr marL="0" indent="0">
              <a:buNone/>
              <a:defRPr sz="4300"/>
            </a:lvl1pPr>
            <a:lvl2pPr marL="609600" indent="0">
              <a:buNone/>
              <a:defRPr sz="3700"/>
            </a:lvl2pPr>
            <a:lvl3pPr marL="1219200" indent="0">
              <a:buNone/>
              <a:defRPr sz="3200"/>
            </a:lvl3pPr>
            <a:lvl4pPr marL="1828800" indent="0">
              <a:buNone/>
              <a:defRPr sz="2700"/>
            </a:lvl4pPr>
            <a:lvl5pPr marL="2438400" indent="0">
              <a:buNone/>
              <a:defRPr sz="2700"/>
            </a:lvl5pPr>
            <a:lvl6pPr marL="3048000" indent="0">
              <a:buNone/>
              <a:defRPr sz="2700"/>
            </a:lvl6pPr>
            <a:lvl7pPr marL="3657600" indent="0">
              <a:buNone/>
              <a:defRPr sz="2700"/>
            </a:lvl7pPr>
            <a:lvl8pPr marL="4267200" indent="0">
              <a:buNone/>
              <a:defRPr sz="2700"/>
            </a:lvl8pPr>
            <a:lvl9pPr marL="4876800" indent="0">
              <a:buNone/>
              <a:defRPr sz="2700"/>
            </a:lvl9pPr>
          </a:lstStyle>
          <a:p>
            <a:endParaRPr lang="zh-CN" altLang="en-US"/>
          </a:p>
        </p:txBody>
      </p:sp>
      <p:sp>
        <p:nvSpPr>
          <p:cNvPr id="4" name="文本占位符 3"/>
          <p:cNvSpPr>
            <a:spLocks noGrp="1"/>
          </p:cNvSpPr>
          <p:nvPr>
            <p:ph type="body" sz="half" idx="2"/>
          </p:nvPr>
        </p:nvSpPr>
        <p:spPr>
          <a:xfrm>
            <a:off x="2389406" y="5368582"/>
            <a:ext cx="7314248" cy="805049"/>
          </a:xfrm>
        </p:spPr>
        <p:txBody>
          <a:bodyPr/>
          <a:lstStyle>
            <a:lvl1pPr marL="0" indent="0">
              <a:buNone/>
              <a:defRPr sz="1900"/>
            </a:lvl1pPr>
            <a:lvl2pPr marL="609600" indent="0">
              <a:buNone/>
              <a:defRPr sz="1600"/>
            </a:lvl2pPr>
            <a:lvl3pPr marL="1219200" indent="0">
              <a:buNone/>
              <a:defRPr sz="13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49" y="274702"/>
            <a:ext cx="2742843" cy="585288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522" y="274702"/>
            <a:ext cx="8025355" cy="5852880"/>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1" y="274702"/>
            <a:ext cx="10971372" cy="1143265"/>
          </a:xfrm>
          <a:prstGeom prst="rect">
            <a:avLst/>
          </a:prstGeom>
        </p:spPr>
        <p:txBody>
          <a:bodyPr vert="horz" lIns="121898" tIns="60948" rIns="121898" bIns="60948"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521" y="1600573"/>
            <a:ext cx="10971372" cy="4527011"/>
          </a:xfrm>
          <a:prstGeom prst="rect">
            <a:avLst/>
          </a:prstGeom>
        </p:spPr>
        <p:txBody>
          <a:bodyPr vert="horz" lIns="121898" tIns="60948" rIns="121898" bIns="60948"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609521" y="6357822"/>
            <a:ext cx="2844430" cy="365210"/>
          </a:xfrm>
          <a:prstGeom prst="rect">
            <a:avLst/>
          </a:prstGeom>
        </p:spPr>
        <p:txBody>
          <a:bodyPr vert="horz" lIns="121898" tIns="60948" rIns="121898" bIns="60948" rtlCol="0" anchor="ctr"/>
          <a:lstStyle>
            <a:lvl1pPr algn="l">
              <a:defRPr sz="16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4165058" y="6357822"/>
            <a:ext cx="3860297" cy="365210"/>
          </a:xfrm>
          <a:prstGeom prst="rect">
            <a:avLst/>
          </a:prstGeom>
        </p:spPr>
        <p:txBody>
          <a:bodyPr vert="horz" lIns="121898" tIns="60948" rIns="121898" bIns="60948" rtlCol="0" anchor="ctr"/>
          <a:lstStyle>
            <a:lvl1pPr algn="ctr">
              <a:defRPr sz="16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6463" y="6357822"/>
            <a:ext cx="2844430" cy="365210"/>
          </a:xfrm>
          <a:prstGeom prst="rect">
            <a:avLst/>
          </a:prstGeom>
        </p:spPr>
        <p:txBody>
          <a:bodyPr vert="horz" lIns="121898" tIns="60948" rIns="121898" bIns="60948" rtlCol="0" anchor="ctr"/>
          <a:lstStyle>
            <a:lvl1pPr algn="r">
              <a:defRPr sz="1600">
                <a:solidFill>
                  <a:schemeClr val="tx1">
                    <a:tint val="75000"/>
                  </a:schemeClr>
                </a:solidFill>
              </a:defRPr>
            </a:lvl1pPr>
          </a:lstStyle>
          <a:p>
            <a:fld id="{0C913308-F349-4B6D-A68A-DD1791B4A57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1218565"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8565"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3700" kern="1200">
          <a:solidFill>
            <a:schemeClr val="tx1"/>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1.xml"/><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1.xml"/><Relationship Id="rId2" Type="http://schemas.openxmlformats.org/officeDocument/2006/relationships/image" Target="../media/image8.jpeg"/><Relationship Id="rId1" Type="http://schemas.openxmlformats.org/officeDocument/2006/relationships/image" Target="../media/image7.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image" Target="../media/image3.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1.xml"/><Relationship Id="rId2" Type="http://schemas.openxmlformats.org/officeDocument/2006/relationships/image" Target="../media/image10.jpeg"/><Relationship Id="rId1" Type="http://schemas.openxmlformats.org/officeDocument/2006/relationships/image" Target="../media/image9.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image" Target="../media/image3.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1.xml"/><Relationship Id="rId2" Type="http://schemas.openxmlformats.org/officeDocument/2006/relationships/image" Target="../media/image13.jpeg"/><Relationship Id="rId1" Type="http://schemas.openxmlformats.org/officeDocument/2006/relationships/image" Target="../media/image12.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1.xml"/><Relationship Id="rId2" Type="http://schemas.openxmlformats.org/officeDocument/2006/relationships/image" Target="../media/image15.jpeg"/><Relationship Id="rId1" Type="http://schemas.openxmlformats.org/officeDocument/2006/relationships/image" Target="../media/image14.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image" Target="../media/image3.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1.xml"/><Relationship Id="rId2" Type="http://schemas.openxmlformats.org/officeDocument/2006/relationships/image" Target="../media/image17.jpeg"/><Relationship Id="rId1" Type="http://schemas.openxmlformats.org/officeDocument/2006/relationships/image" Target="../media/image16.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6" Type="http://schemas.openxmlformats.org/officeDocument/2006/relationships/notesSlide" Target="../notesSlides/notesSlide29.xml"/><Relationship Id="rId5" Type="http://schemas.openxmlformats.org/officeDocument/2006/relationships/slideLayout" Target="../slideLayouts/slideLayout1.xml"/><Relationship Id="rId4" Type="http://schemas.openxmlformats.org/officeDocument/2006/relationships/image" Target="../media/image21.jpeg"/><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image" Target="../media/image18.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2863" t="9984" b="10970"/>
          <a:stretch>
            <a:fillRect/>
          </a:stretch>
        </p:blipFill>
        <p:spPr bwMode="auto">
          <a:xfrm>
            <a:off x="0" y="-26589"/>
            <a:ext cx="12215886" cy="6886178"/>
          </a:xfrm>
          <a:prstGeom prst="rect">
            <a:avLst/>
          </a:prstGeom>
          <a:noFill/>
        </p:spPr>
      </p:pic>
      <p:grpSp>
        <p:nvGrpSpPr>
          <p:cNvPr id="4" name="组合 3"/>
          <p:cNvGrpSpPr/>
          <p:nvPr/>
        </p:nvGrpSpPr>
        <p:grpSpPr>
          <a:xfrm>
            <a:off x="5819049" y="1629594"/>
            <a:ext cx="6404508" cy="3456384"/>
            <a:chOff x="5819049" y="1629594"/>
            <a:chExt cx="6404508" cy="3456384"/>
          </a:xfrm>
        </p:grpSpPr>
        <p:sp>
          <p:nvSpPr>
            <p:cNvPr id="2" name="矩形 1"/>
            <p:cNvSpPr/>
            <p:nvPr/>
          </p:nvSpPr>
          <p:spPr>
            <a:xfrm>
              <a:off x="5819049" y="1629594"/>
              <a:ext cx="6404508" cy="345638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5951190" y="1773610"/>
              <a:ext cx="6134071" cy="3168352"/>
            </a:xfrm>
            <a:prstGeom prst="rect">
              <a:avLst/>
            </a:prstGeom>
            <a:noFill/>
            <a:ln w="9525">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矩形 1"/>
          <p:cNvSpPr>
            <a:spLocks noChangeArrowheads="1"/>
          </p:cNvSpPr>
          <p:nvPr/>
        </p:nvSpPr>
        <p:spPr bwMode="auto">
          <a:xfrm>
            <a:off x="6156851" y="2658175"/>
            <a:ext cx="5771003" cy="915635"/>
          </a:xfrm>
          <a:prstGeom prst="rect">
            <a:avLst/>
          </a:prstGeom>
          <a:noFill/>
        </p:spPr>
        <p:txBody>
          <a:bodyPr wrap="none" lIns="68580" tIns="34290" rIns="68580" bIns="34290" rtlCol="0">
            <a:spAutoFit/>
          </a:bodyPr>
          <a:lstStyle/>
          <a:p>
            <a:r>
              <a:rPr lang="zh-CN" altLang="en-US" sz="5500" b="1" dirty="0" smtClean="0">
                <a:solidFill>
                  <a:srgbClr val="F8F8F8"/>
                </a:solidFill>
                <a:effectLst>
                  <a:outerShdw blurRad="38100" dist="38100" dir="2700000" algn="tl">
                    <a:srgbClr val="000000"/>
                  </a:outerShdw>
                </a:effectLst>
                <a:ea typeface="微软雅黑" panose="020B0503020204020204" pitchFamily="34" charset="-122"/>
              </a:rPr>
              <a:t>工作总结</a:t>
            </a:r>
            <a:r>
              <a:rPr lang="en-US" altLang="zh-CN" sz="5500" b="1" dirty="0" smtClean="0">
                <a:solidFill>
                  <a:srgbClr val="F8F8F8"/>
                </a:solidFill>
                <a:effectLst>
                  <a:outerShdw blurRad="38100" dist="38100" dir="2700000" algn="tl">
                    <a:srgbClr val="000000"/>
                  </a:outerShdw>
                </a:effectLst>
                <a:ea typeface="微软雅黑" panose="020B0503020204020204" pitchFamily="34" charset="-122"/>
              </a:rPr>
              <a:t>/</a:t>
            </a:r>
            <a:r>
              <a:rPr lang="zh-CN" altLang="en-US" sz="5500" b="1" dirty="0" smtClean="0">
                <a:solidFill>
                  <a:srgbClr val="F8F8F8"/>
                </a:solidFill>
                <a:effectLst>
                  <a:outerShdw blurRad="38100" dist="38100" dir="2700000" algn="tl">
                    <a:srgbClr val="000000"/>
                  </a:outerShdw>
                </a:effectLst>
                <a:ea typeface="微软雅黑" panose="020B0503020204020204" pitchFamily="34" charset="-122"/>
              </a:rPr>
              <a:t>汇报</a:t>
            </a:r>
            <a:r>
              <a:rPr lang="en-US" altLang="zh-CN" sz="5500" b="1" dirty="0" smtClean="0">
                <a:solidFill>
                  <a:srgbClr val="F8F8F8"/>
                </a:solidFill>
                <a:effectLst>
                  <a:outerShdw blurRad="38100" dist="38100" dir="2700000" algn="tl">
                    <a:srgbClr val="000000"/>
                  </a:outerShdw>
                </a:effectLst>
                <a:ea typeface="微软雅黑" panose="020B0503020204020204" pitchFamily="34" charset="-122"/>
              </a:rPr>
              <a:t>PPT</a:t>
            </a:r>
            <a:endParaRPr lang="zh-CN" altLang="en-US" sz="5500" b="1" dirty="0">
              <a:solidFill>
                <a:srgbClr val="F8F8F8"/>
              </a:solidFill>
              <a:effectLst>
                <a:outerShdw blurRad="38100" dist="38100" dir="2700000" algn="tl">
                  <a:srgbClr val="000000"/>
                </a:outerShdw>
              </a:effectLst>
              <a:ea typeface="微软雅黑" panose="020B0503020204020204" pitchFamily="34" charset="-122"/>
            </a:endParaRPr>
          </a:p>
        </p:txBody>
      </p:sp>
      <p:sp>
        <p:nvSpPr>
          <p:cNvPr id="34" name="TextBox 33"/>
          <p:cNvSpPr txBox="1"/>
          <p:nvPr/>
        </p:nvSpPr>
        <p:spPr>
          <a:xfrm>
            <a:off x="5982405" y="3645818"/>
            <a:ext cx="5441393" cy="338738"/>
          </a:xfrm>
          <a:prstGeom prst="rect">
            <a:avLst/>
          </a:prstGeom>
          <a:noFill/>
        </p:spPr>
        <p:txBody>
          <a:bodyPr wrap="square" lIns="121926" tIns="60963" rIns="121926" bIns="60963" rtlCol="0">
            <a:spAutoFit/>
          </a:bodyPr>
          <a:lstStyle/>
          <a:p>
            <a:pPr algn="ctr"/>
            <a:r>
              <a:rPr lang="en-US" altLang="zh-CN" sz="1400" dirty="0">
                <a:solidFill>
                  <a:schemeClr val="bg1"/>
                </a:solidFill>
                <a:latin typeface="Arial" panose="020B0604020202020204" pitchFamily="34" charset="0"/>
                <a:cs typeface="Arial" panose="020B0604020202020204" pitchFamily="34" charset="0"/>
              </a:rPr>
              <a:t>BUSINESS  AUNUAL  REPORT POWERPOINT TEMPLATE</a:t>
            </a:r>
            <a:endParaRPr lang="zh-CN" altLang="en-US" sz="1400" dirty="0">
              <a:solidFill>
                <a:schemeClr val="bg1"/>
              </a:solidFill>
              <a:latin typeface="Arial" panose="020B0604020202020204" pitchFamily="34" charset="0"/>
              <a:cs typeface="Arial" panose="020B0604020202020204" pitchFamily="34" charset="0"/>
            </a:endParaRPr>
          </a:p>
        </p:txBody>
      </p:sp>
      <p:sp>
        <p:nvSpPr>
          <p:cNvPr id="35" name="圆角矩形 34"/>
          <p:cNvSpPr/>
          <p:nvPr/>
        </p:nvSpPr>
        <p:spPr>
          <a:xfrm>
            <a:off x="6578485" y="4157910"/>
            <a:ext cx="1190625" cy="314325"/>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400" dirty="0">
                <a:solidFill>
                  <a:srgbClr val="C00000"/>
                </a:solidFill>
                <a:latin typeface="微软雅黑" panose="020B0503020204020204" pitchFamily="34" charset="-122"/>
                <a:ea typeface="微软雅黑" panose="020B0503020204020204" pitchFamily="34" charset="-122"/>
              </a:rPr>
              <a:t>某某某</a:t>
            </a:r>
            <a:endParaRPr lang="zh-CN" altLang="en-US" sz="1400" dirty="0">
              <a:solidFill>
                <a:srgbClr val="C00000"/>
              </a:solidFill>
              <a:latin typeface="微软雅黑" panose="020B0503020204020204" pitchFamily="34" charset="-122"/>
              <a:ea typeface="微软雅黑" panose="020B0503020204020204" pitchFamily="34" charset="-122"/>
            </a:endParaRPr>
          </a:p>
        </p:txBody>
      </p:sp>
      <p:sp>
        <p:nvSpPr>
          <p:cNvPr id="36" name="圆角矩形 35"/>
          <p:cNvSpPr/>
          <p:nvPr/>
        </p:nvSpPr>
        <p:spPr>
          <a:xfrm>
            <a:off x="8118360" y="4157910"/>
            <a:ext cx="1190625" cy="314325"/>
          </a:xfrm>
          <a:prstGeom prst="roundRect">
            <a:avLst>
              <a:gd name="adj" fmla="val 50000"/>
            </a:avLst>
          </a:prstGeom>
          <a:solidFill>
            <a:schemeClr val="bg1"/>
          </a:solidFill>
          <a:ln w="6350">
            <a:solidFill>
              <a:srgbClr val="4179B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400" dirty="0" smtClean="0">
                <a:solidFill>
                  <a:srgbClr val="C00000"/>
                </a:solidFill>
                <a:latin typeface="微软雅黑" panose="020B0503020204020204" pitchFamily="34" charset="-122"/>
                <a:ea typeface="微软雅黑" panose="020B0503020204020204" pitchFamily="34" charset="-122"/>
              </a:rPr>
              <a:t>2020.10</a:t>
            </a:r>
            <a:endParaRPr lang="zh-CN" altLang="en-US" sz="1400" dirty="0">
              <a:solidFill>
                <a:srgbClr val="C00000"/>
              </a:solidFill>
              <a:latin typeface="微软雅黑" panose="020B0503020204020204" pitchFamily="34" charset="-122"/>
              <a:ea typeface="微软雅黑" panose="020B0503020204020204" pitchFamily="34" charset="-122"/>
            </a:endParaRPr>
          </a:p>
        </p:txBody>
      </p:sp>
      <p:sp>
        <p:nvSpPr>
          <p:cNvPr id="37" name="矩形 1"/>
          <p:cNvSpPr>
            <a:spLocks noChangeArrowheads="1"/>
          </p:cNvSpPr>
          <p:nvPr/>
        </p:nvSpPr>
        <p:spPr bwMode="auto">
          <a:xfrm>
            <a:off x="6167214" y="2061642"/>
            <a:ext cx="4088299" cy="500137"/>
          </a:xfrm>
          <a:prstGeom prst="rect">
            <a:avLst/>
          </a:prstGeom>
          <a:noFill/>
        </p:spPr>
        <p:txBody>
          <a:bodyPr wrap="none" lIns="68580" tIns="34290" rIns="68580" bIns="34290" rtlCol="0">
            <a:spAutoFit/>
          </a:bodyPr>
          <a:lstStyle/>
          <a:p>
            <a:r>
              <a:rPr lang="zh-CN" altLang="en-US" sz="2800" dirty="0" smtClean="0">
                <a:solidFill>
                  <a:schemeClr val="bg1"/>
                </a:solidFill>
                <a:effectLst>
                  <a:outerShdw blurRad="38100" dist="38100" dir="2700000" algn="tl">
                    <a:srgbClr val="000000"/>
                  </a:outerShdw>
                </a:effectLst>
                <a:ea typeface="微软雅黑" panose="020B0503020204020204" pitchFamily="34" charset="-122"/>
              </a:rPr>
              <a:t>框架完整、文字自由修改</a:t>
            </a:r>
            <a:endParaRPr lang="en-US" altLang="zh-CN" sz="2800" dirty="0" smtClean="0">
              <a:solidFill>
                <a:schemeClr val="bg1"/>
              </a:solidFill>
              <a:effectLst>
                <a:outerShdw blurRad="38100" dist="38100" dir="2700000" algn="tl">
                  <a:srgbClr val="000000"/>
                </a:outerShdw>
              </a:effectLst>
              <a:ea typeface="微软雅黑" panose="020B0503020204020204" pitchFamily="34" charset="-122"/>
            </a:endParaRPr>
          </a:p>
        </p:txBody>
      </p:sp>
      <p:pic>
        <p:nvPicPr>
          <p:cNvPr id="3" name="纯音乐 - nba十佳球背景音乐.mp3">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2503918" y="-64734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advTm="9292">
        <p14:flash/>
      </p:transition>
    </mc:Choice>
    <mc:Fallback>
      <p:transition spd="slow" advTm="9292">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par>
                                    <p:cTn id="7" presetID="23" presetClass="entr" presetSubtype="288" fill="hold" nodeType="withEffect">
                                      <p:stCondLst>
                                        <p:cond delay="0"/>
                                      </p:stCondLst>
                                      <p:childTnLst>
                                        <p:set>
                                          <p:cBhvr>
                                            <p:cTn id="8" dur="1" fill="hold">
                                              <p:stCondLst>
                                                <p:cond delay="0"/>
                                              </p:stCondLst>
                                            </p:cTn>
                                            <p:tgtEl>
                                              <p:spTgt spid="1026"/>
                                            </p:tgtEl>
                                            <p:attrNameLst>
                                              <p:attrName>style.visibility</p:attrName>
                                            </p:attrNameLst>
                                          </p:cBhvr>
                                          <p:to>
                                            <p:strVal val="visible"/>
                                          </p:to>
                                        </p:set>
                                        <p:anim calcmode="lin" valueType="num">
                                          <p:cBhvr>
                                            <p:cTn id="9" dur="3200" fill="hold"/>
                                            <p:tgtEl>
                                              <p:spTgt spid="1026"/>
                                            </p:tgtEl>
                                            <p:attrNameLst>
                                              <p:attrName>ppt_w</p:attrName>
                                            </p:attrNameLst>
                                          </p:cBhvr>
                                          <p:tavLst>
                                            <p:tav tm="0">
                                              <p:val>
                                                <p:strVal val="4/3*#ppt_w"/>
                                              </p:val>
                                            </p:tav>
                                            <p:tav tm="100000">
                                              <p:val>
                                                <p:strVal val="#ppt_w"/>
                                              </p:val>
                                            </p:tav>
                                          </p:tavLst>
                                        </p:anim>
                                        <p:anim calcmode="lin" valueType="num">
                                          <p:cBhvr>
                                            <p:cTn id="10" dur="3200" fill="hold"/>
                                            <p:tgtEl>
                                              <p:spTgt spid="1026"/>
                                            </p:tgtEl>
                                            <p:attrNameLst>
                                              <p:attrName>ppt_h</p:attrName>
                                            </p:attrNameLst>
                                          </p:cBhvr>
                                          <p:tavLst>
                                            <p:tav tm="0">
                                              <p:val>
                                                <p:strVal val="4/3*#ppt_h"/>
                                              </p:val>
                                            </p:tav>
                                            <p:tav tm="100000">
                                              <p:val>
                                                <p:strVal val="#ppt_h"/>
                                              </p:val>
                                            </p:tav>
                                          </p:tavLst>
                                        </p:anim>
                                      </p:childTnLst>
                                    </p:cTn>
                                  </p:par>
                                </p:childTnLst>
                              </p:cTn>
                            </p:par>
                            <p:par>
                              <p:cTn id="11" fill="hold">
                                <p:stCondLst>
                                  <p:cond delay="0"/>
                                </p:stCondLst>
                                <p:childTnLst>
                                  <p:par>
                                    <p:cTn id="12" presetID="22" presetClass="entr" presetSubtype="1"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up)">
                                          <p:cBhvr>
                                            <p:cTn id="14" dur="500"/>
                                            <p:tgtEl>
                                              <p:spTgt spid="4"/>
                                            </p:tgtEl>
                                          </p:cBhvr>
                                        </p:animEffect>
                                      </p:childTnLst>
                                    </p:cTn>
                                  </p:par>
                                </p:childTnLst>
                              </p:cTn>
                            </p:par>
                            <p:par>
                              <p:cTn id="15" fill="hold">
                                <p:stCondLst>
                                  <p:cond delay="500"/>
                                </p:stCondLst>
                                <p:childTnLst>
                                  <p:par>
                                    <p:cTn id="16" presetID="2" presetClass="entr" presetSubtype="3" fill="hold" grpId="0" nodeType="afterEffect" p14:presetBounceEnd="80000">
                                      <p:stCondLst>
                                        <p:cond delay="0"/>
                                      </p:stCondLst>
                                      <p:childTnLst>
                                        <p:set>
                                          <p:cBhvr>
                                            <p:cTn id="17" dur="1" fill="hold">
                                              <p:stCondLst>
                                                <p:cond delay="0"/>
                                              </p:stCondLst>
                                            </p:cTn>
                                            <p:tgtEl>
                                              <p:spTgt spid="37"/>
                                            </p:tgtEl>
                                            <p:attrNameLst>
                                              <p:attrName>style.visibility</p:attrName>
                                            </p:attrNameLst>
                                          </p:cBhvr>
                                          <p:to>
                                            <p:strVal val="visible"/>
                                          </p:to>
                                        </p:set>
                                        <p:anim calcmode="lin" valueType="num" p14:bounceEnd="80000">
                                          <p:cBhvr additive="base">
                                            <p:cTn id="18" dur="500" fill="hold"/>
                                            <p:tgtEl>
                                              <p:spTgt spid="37"/>
                                            </p:tgtEl>
                                            <p:attrNameLst>
                                              <p:attrName>ppt_x</p:attrName>
                                            </p:attrNameLst>
                                          </p:cBhvr>
                                          <p:tavLst>
                                            <p:tav tm="0">
                                              <p:val>
                                                <p:strVal val="1+#ppt_w/2"/>
                                              </p:val>
                                            </p:tav>
                                            <p:tav tm="100000">
                                              <p:val>
                                                <p:strVal val="#ppt_x"/>
                                              </p:val>
                                            </p:tav>
                                          </p:tavLst>
                                        </p:anim>
                                        <p:anim calcmode="lin" valueType="num" p14:bounceEnd="80000">
                                          <p:cBhvr additive="base">
                                            <p:cTn id="19" dur="500" fill="hold"/>
                                            <p:tgtEl>
                                              <p:spTgt spid="37"/>
                                            </p:tgtEl>
                                            <p:attrNameLst>
                                              <p:attrName>ppt_y</p:attrName>
                                            </p:attrNameLst>
                                          </p:cBhvr>
                                          <p:tavLst>
                                            <p:tav tm="0">
                                              <p:val>
                                                <p:strVal val="0-#ppt_h/2"/>
                                              </p:val>
                                            </p:tav>
                                            <p:tav tm="100000">
                                              <p:val>
                                                <p:strVal val="#ppt_y"/>
                                              </p:val>
                                            </p:tav>
                                          </p:tavLst>
                                        </p:anim>
                                      </p:childTnLst>
                                    </p:cTn>
                                  </p:par>
                                  <p:par>
                                    <p:cTn id="20" presetID="38" presetClass="entr" presetSubtype="0" accel="50000" fill="hold" grpId="0" nodeType="withEffect">
                                      <p:stCondLst>
                                        <p:cond delay="0"/>
                                      </p:stCondLst>
                                      <p:iterate type="lt">
                                        <p:tmPct val="50000"/>
                                      </p:iterate>
                                      <p:childTnLst>
                                        <p:set>
                                          <p:cBhvr>
                                            <p:cTn id="21" dur="1" fill="hold">
                                              <p:stCondLst>
                                                <p:cond delay="0"/>
                                              </p:stCondLst>
                                            </p:cTn>
                                            <p:tgtEl>
                                              <p:spTgt spid="28"/>
                                            </p:tgtEl>
                                            <p:attrNameLst>
                                              <p:attrName>style.visibility</p:attrName>
                                            </p:attrNameLst>
                                          </p:cBhvr>
                                          <p:to>
                                            <p:strVal val="visible"/>
                                          </p:to>
                                        </p:set>
                                        <p:set>
                                          <p:cBhvr>
                                            <p:cTn id="22" dur="273" fill="hold">
                                              <p:stCondLst>
                                                <p:cond delay="0"/>
                                              </p:stCondLst>
                                            </p:cTn>
                                            <p:tgtEl>
                                              <p:spTgt spid="28"/>
                                            </p:tgtEl>
                                            <p:attrNameLst>
                                              <p:attrName>style.rotation</p:attrName>
                                            </p:attrNameLst>
                                          </p:cBhvr>
                                          <p:to>
                                            <p:strVal val="-45.0"/>
                                          </p:to>
                                        </p:set>
                                        <p:anim calcmode="lin" valueType="num">
                                          <p:cBhvr>
                                            <p:cTn id="23" dur="273" fill="hold">
                                              <p:stCondLst>
                                                <p:cond delay="273"/>
                                              </p:stCondLst>
                                            </p:cTn>
                                            <p:tgtEl>
                                              <p:spTgt spid="28"/>
                                            </p:tgtEl>
                                            <p:attrNameLst>
                                              <p:attrName>style.rotation</p:attrName>
                                            </p:attrNameLst>
                                          </p:cBhvr>
                                          <p:tavLst>
                                            <p:tav tm="0">
                                              <p:val>
                                                <p:fltVal val="-45"/>
                                              </p:val>
                                            </p:tav>
                                            <p:tav tm="69900">
                                              <p:val>
                                                <p:fltVal val="45"/>
                                              </p:val>
                                            </p:tav>
                                            <p:tav tm="100000">
                                              <p:val>
                                                <p:fltVal val="0"/>
                                              </p:val>
                                            </p:tav>
                                          </p:tavLst>
                                        </p:anim>
                                        <p:anim calcmode="lin" valueType="num">
                                          <p:cBhvr>
                                            <p:cTn id="24" dur="273" fill="hold">
                                              <p:stCondLst>
                                                <p:cond delay="0"/>
                                              </p:stCondLst>
                                            </p:cTn>
                                            <p:tgtEl>
                                              <p:spTgt spid="28"/>
                                            </p:tgtEl>
                                            <p:attrNameLst>
                                              <p:attrName>ppt_y</p:attrName>
                                            </p:attrNameLst>
                                          </p:cBhvr>
                                          <p:tavLst>
                                            <p:tav tm="0">
                                              <p:val>
                                                <p:strVal val="#ppt_y-1"/>
                                              </p:val>
                                            </p:tav>
                                            <p:tav tm="100000">
                                              <p:val>
                                                <p:strVal val="#ppt_y-(0.354*#ppt_w-0.172*#ppt_h)"/>
                                              </p:val>
                                            </p:tav>
                                          </p:tavLst>
                                        </p:anim>
                                        <p:anim calcmode="lin" valueType="num">
                                          <p:cBhvr>
                                            <p:cTn id="25" dur="94" decel="50000" autoRev="1" fill="hold">
                                              <p:stCondLst>
                                                <p:cond delay="273"/>
                                              </p:stCondLst>
                                            </p:cTn>
                                            <p:tgtEl>
                                              <p:spTgt spid="28"/>
                                            </p:tgtEl>
                                            <p:attrNameLst>
                                              <p:attrName>ppt_y</p:attrName>
                                            </p:attrNameLst>
                                          </p:cBhvr>
                                          <p:tavLst>
                                            <p:tav tm="0">
                                              <p:val>
                                                <p:strVal val="#ppt_y-(0.354*#ppt_w-0.172*#ppt_h)"/>
                                              </p:val>
                                            </p:tav>
                                            <p:tav tm="100000">
                                              <p:val>
                                                <p:strVal val="#ppt_y-(0.354*#ppt_w-0.172*#ppt_h)-#ppt_h/2"/>
                                              </p:val>
                                            </p:tav>
                                          </p:tavLst>
                                        </p:anim>
                                        <p:anim calcmode="lin" valueType="num">
                                          <p:cBhvr>
                                            <p:cTn id="26" dur="82" fill="hold">
                                              <p:stCondLst>
                                                <p:cond delay="518"/>
                                              </p:stCondLst>
                                            </p:cTn>
                                            <p:tgtEl>
                                              <p:spTgt spid="28"/>
                                            </p:tgtEl>
                                            <p:attrNameLst>
                                              <p:attrName>ppt_y</p:attrName>
                                            </p:attrNameLst>
                                          </p:cBhvr>
                                          <p:tavLst>
                                            <p:tav tm="0">
                                              <p:val>
                                                <p:strVal val="#ppt_y-(0.354*#ppt_w-0.172*#ppt_h)"/>
                                              </p:val>
                                            </p:tav>
                                            <p:tav tm="100000">
                                              <p:val>
                                                <p:strVal val="#ppt_y"/>
                                              </p:val>
                                            </p:tav>
                                          </p:tavLst>
                                        </p:anim>
                                      </p:childTnLst>
                                    </p:cTn>
                                  </p:par>
                                  <p:par>
                                    <p:cTn id="27" presetID="41" presetClass="entr" presetSubtype="0" fill="hold" grpId="0" nodeType="withEffect">
                                      <p:stCondLst>
                                        <p:cond delay="1900"/>
                                      </p:stCondLst>
                                      <p:iterate type="lt">
                                        <p:tmPct val="2162"/>
                                      </p:iterate>
                                      <p:childTnLst>
                                        <p:set>
                                          <p:cBhvr>
                                            <p:cTn id="28" dur="1" fill="hold">
                                              <p:stCondLst>
                                                <p:cond delay="0"/>
                                              </p:stCondLst>
                                            </p:cTn>
                                            <p:tgtEl>
                                              <p:spTgt spid="34"/>
                                            </p:tgtEl>
                                            <p:attrNameLst>
                                              <p:attrName>style.visibility</p:attrName>
                                            </p:attrNameLst>
                                          </p:cBhvr>
                                          <p:to>
                                            <p:strVal val="visible"/>
                                          </p:to>
                                        </p:set>
                                        <p:anim calcmode="lin" valueType="num">
                                          <p:cBhvr>
                                            <p:cTn id="29" dur="5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34"/>
                                            </p:tgtEl>
                                            <p:attrNameLst>
                                              <p:attrName>ppt_y</p:attrName>
                                            </p:attrNameLst>
                                          </p:cBhvr>
                                          <p:tavLst>
                                            <p:tav tm="0">
                                              <p:val>
                                                <p:strVal val="#ppt_y"/>
                                              </p:val>
                                            </p:tav>
                                            <p:tav tm="100000">
                                              <p:val>
                                                <p:strVal val="#ppt_y"/>
                                              </p:val>
                                            </p:tav>
                                          </p:tavLst>
                                        </p:anim>
                                        <p:anim calcmode="lin" valueType="num">
                                          <p:cBhvr>
                                            <p:cTn id="31" dur="5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34"/>
                                            </p:tgtEl>
                                          </p:cBhvr>
                                        </p:animEffect>
                                      </p:childTnLst>
                                    </p:cTn>
                                  </p:par>
                                </p:childTnLst>
                              </p:cTn>
                            </p:par>
                            <p:par>
                              <p:cTn id="34" fill="hold">
                                <p:stCondLst>
                                  <p:cond delay="3800"/>
                                </p:stCondLst>
                                <p:childTnLst>
                                  <p:par>
                                    <p:cTn id="35" presetID="2" presetClass="entr" presetSubtype="4" fill="hold" grpId="0" nodeType="afterEffect" p14:presetBounceEnd="80000">
                                      <p:stCondLst>
                                        <p:cond delay="0"/>
                                      </p:stCondLst>
                                      <p:childTnLst>
                                        <p:set>
                                          <p:cBhvr>
                                            <p:cTn id="36" dur="1" fill="hold">
                                              <p:stCondLst>
                                                <p:cond delay="0"/>
                                              </p:stCondLst>
                                            </p:cTn>
                                            <p:tgtEl>
                                              <p:spTgt spid="35"/>
                                            </p:tgtEl>
                                            <p:attrNameLst>
                                              <p:attrName>style.visibility</p:attrName>
                                            </p:attrNameLst>
                                          </p:cBhvr>
                                          <p:to>
                                            <p:strVal val="visible"/>
                                          </p:to>
                                        </p:set>
                                        <p:anim calcmode="lin" valueType="num" p14:bounceEnd="80000">
                                          <p:cBhvr additive="base">
                                            <p:cTn id="37" dur="600" fill="hold"/>
                                            <p:tgtEl>
                                              <p:spTgt spid="35"/>
                                            </p:tgtEl>
                                            <p:attrNameLst>
                                              <p:attrName>ppt_x</p:attrName>
                                            </p:attrNameLst>
                                          </p:cBhvr>
                                          <p:tavLst>
                                            <p:tav tm="0">
                                              <p:val>
                                                <p:strVal val="#ppt_x"/>
                                              </p:val>
                                            </p:tav>
                                            <p:tav tm="100000">
                                              <p:val>
                                                <p:strVal val="#ppt_x"/>
                                              </p:val>
                                            </p:tav>
                                          </p:tavLst>
                                        </p:anim>
                                        <p:anim calcmode="lin" valueType="num" p14:bounceEnd="80000">
                                          <p:cBhvr additive="base">
                                            <p:cTn id="38" dur="600" fill="hold"/>
                                            <p:tgtEl>
                                              <p:spTgt spid="35"/>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14:presetBounceEnd="80000">
                                      <p:stCondLst>
                                        <p:cond delay="250"/>
                                      </p:stCondLst>
                                      <p:childTnLst>
                                        <p:set>
                                          <p:cBhvr>
                                            <p:cTn id="40" dur="1" fill="hold">
                                              <p:stCondLst>
                                                <p:cond delay="0"/>
                                              </p:stCondLst>
                                            </p:cTn>
                                            <p:tgtEl>
                                              <p:spTgt spid="36"/>
                                            </p:tgtEl>
                                            <p:attrNameLst>
                                              <p:attrName>style.visibility</p:attrName>
                                            </p:attrNameLst>
                                          </p:cBhvr>
                                          <p:to>
                                            <p:strVal val="visible"/>
                                          </p:to>
                                        </p:set>
                                        <p:anim calcmode="lin" valueType="num" p14:bounceEnd="80000">
                                          <p:cBhvr additive="base">
                                            <p:cTn id="41" dur="600" fill="hold"/>
                                            <p:tgtEl>
                                              <p:spTgt spid="36"/>
                                            </p:tgtEl>
                                            <p:attrNameLst>
                                              <p:attrName>ppt_x</p:attrName>
                                            </p:attrNameLst>
                                          </p:cBhvr>
                                          <p:tavLst>
                                            <p:tav tm="0">
                                              <p:val>
                                                <p:strVal val="#ppt_x"/>
                                              </p:val>
                                            </p:tav>
                                            <p:tav tm="100000">
                                              <p:val>
                                                <p:strVal val="#ppt_x"/>
                                              </p:val>
                                            </p:tav>
                                          </p:tavLst>
                                        </p:anim>
                                        <p:anim calcmode="lin" valueType="num" p14:bounceEnd="80000">
                                          <p:cBhvr additive="base">
                                            <p:cTn id="42" dur="600" fill="hold"/>
                                            <p:tgtEl>
                                              <p:spTgt spid="36"/>
                                            </p:tgtEl>
                                            <p:attrNameLst>
                                              <p:attrName>ppt_y</p:attrName>
                                            </p:attrNameLst>
                                          </p:cBhvr>
                                          <p:tavLst>
                                            <p:tav tm="0">
                                              <p:val>
                                                <p:strVal val="1+#ppt_h/2"/>
                                              </p:val>
                                            </p:tav>
                                            <p:tav tm="100000">
                                              <p:val>
                                                <p:strVal val="#ppt_y"/>
                                              </p:val>
                                            </p:tav>
                                          </p:tavLst>
                                        </p:anim>
                                      </p:childTnLst>
                                    </p:cTn>
                                  </p:par>
                                </p:childTnLst>
                              </p:cTn>
                            </p:par>
                            <p:par>
                              <p:cTn id="43" fill="hold">
                                <p:stCondLst>
                                  <p:cond delay="4800"/>
                                </p:stCondLst>
                                <p:childTnLst>
                                  <p:par>
                                    <p:cTn id="44" presetID="26" presetClass="emph" presetSubtype="0" fill="hold" grpId="1" nodeType="afterEffect">
                                      <p:stCondLst>
                                        <p:cond delay="0"/>
                                      </p:stCondLst>
                                      <p:iterate type="lt">
                                        <p:tmPct val="0"/>
                                      </p:iterate>
                                      <p:childTnLst>
                                        <p:animEffect transition="out" filter="fade">
                                          <p:cBhvr>
                                            <p:cTn id="45" dur="500" tmFilter="0, 0; .2, .5; .8, .5; 1, 0"/>
                                            <p:tgtEl>
                                              <p:spTgt spid="28"/>
                                            </p:tgtEl>
                                          </p:cBhvr>
                                        </p:animEffect>
                                        <p:animScale>
                                          <p:cBhvr>
                                            <p:cTn id="46" dur="250" autoRev="1" fill="hold"/>
                                            <p:tgtEl>
                                              <p:spTgt spid="2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47" repeatCount="indefinite" fill="hold" display="0">
                      <p:stCondLst>
                        <p:cond delay="indefinite"/>
                      </p:stCondLst>
                      <p:endCondLst>
                        <p:cond evt="onStopAudio" delay="0">
                          <p:tgtEl>
                            <p:sldTgt/>
                          </p:tgtEl>
                        </p:cond>
                      </p:endCondLst>
                    </p:cTn>
                    <p:tgtEl>
                      <p:spTgt spid="3"/>
                    </p:tgtEl>
                  </p:cMediaNode>
                </p:audio>
              </p:childTnLst>
            </p:cTn>
          </p:par>
        </p:tnLst>
        <p:bldLst>
          <p:bldP spid="28" grpId="0"/>
          <p:bldP spid="28" grpId="1"/>
          <p:bldP spid="34" grpId="0"/>
          <p:bldP spid="35" grpId="0" animBg="1"/>
          <p:bldP spid="36" grpId="0" animBg="1"/>
          <p:bldP spid="3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par>
                                    <p:cTn id="7" presetID="23" presetClass="entr" presetSubtype="288" fill="hold" nodeType="withEffect">
                                      <p:stCondLst>
                                        <p:cond delay="0"/>
                                      </p:stCondLst>
                                      <p:childTnLst>
                                        <p:set>
                                          <p:cBhvr>
                                            <p:cTn id="8" dur="1" fill="hold">
                                              <p:stCondLst>
                                                <p:cond delay="0"/>
                                              </p:stCondLst>
                                            </p:cTn>
                                            <p:tgtEl>
                                              <p:spTgt spid="1026"/>
                                            </p:tgtEl>
                                            <p:attrNameLst>
                                              <p:attrName>style.visibility</p:attrName>
                                            </p:attrNameLst>
                                          </p:cBhvr>
                                          <p:to>
                                            <p:strVal val="visible"/>
                                          </p:to>
                                        </p:set>
                                        <p:anim calcmode="lin" valueType="num">
                                          <p:cBhvr>
                                            <p:cTn id="9" dur="3200" fill="hold"/>
                                            <p:tgtEl>
                                              <p:spTgt spid="1026"/>
                                            </p:tgtEl>
                                            <p:attrNameLst>
                                              <p:attrName>ppt_w</p:attrName>
                                            </p:attrNameLst>
                                          </p:cBhvr>
                                          <p:tavLst>
                                            <p:tav tm="0">
                                              <p:val>
                                                <p:strVal val="4/3*#ppt_w"/>
                                              </p:val>
                                            </p:tav>
                                            <p:tav tm="100000">
                                              <p:val>
                                                <p:strVal val="#ppt_w"/>
                                              </p:val>
                                            </p:tav>
                                          </p:tavLst>
                                        </p:anim>
                                        <p:anim calcmode="lin" valueType="num">
                                          <p:cBhvr>
                                            <p:cTn id="10" dur="3200" fill="hold"/>
                                            <p:tgtEl>
                                              <p:spTgt spid="1026"/>
                                            </p:tgtEl>
                                            <p:attrNameLst>
                                              <p:attrName>ppt_h</p:attrName>
                                            </p:attrNameLst>
                                          </p:cBhvr>
                                          <p:tavLst>
                                            <p:tav tm="0">
                                              <p:val>
                                                <p:strVal val="4/3*#ppt_h"/>
                                              </p:val>
                                            </p:tav>
                                            <p:tav tm="100000">
                                              <p:val>
                                                <p:strVal val="#ppt_h"/>
                                              </p:val>
                                            </p:tav>
                                          </p:tavLst>
                                        </p:anim>
                                      </p:childTnLst>
                                    </p:cTn>
                                  </p:par>
                                </p:childTnLst>
                              </p:cTn>
                            </p:par>
                            <p:par>
                              <p:cTn id="11" fill="hold">
                                <p:stCondLst>
                                  <p:cond delay="0"/>
                                </p:stCondLst>
                                <p:childTnLst>
                                  <p:par>
                                    <p:cTn id="12" presetID="22" presetClass="entr" presetSubtype="1"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up)">
                                          <p:cBhvr>
                                            <p:cTn id="14" dur="500"/>
                                            <p:tgtEl>
                                              <p:spTgt spid="4"/>
                                            </p:tgtEl>
                                          </p:cBhvr>
                                        </p:animEffect>
                                      </p:childTnLst>
                                    </p:cTn>
                                  </p:par>
                                </p:childTnLst>
                              </p:cTn>
                            </p:par>
                            <p:par>
                              <p:cTn id="15" fill="hold">
                                <p:stCondLst>
                                  <p:cond delay="500"/>
                                </p:stCondLst>
                                <p:childTnLst>
                                  <p:par>
                                    <p:cTn id="16" presetID="2" presetClass="entr" presetSubtype="3"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 calcmode="lin" valueType="num">
                                          <p:cBhvr additive="base">
                                            <p:cTn id="18" dur="500" fill="hold"/>
                                            <p:tgtEl>
                                              <p:spTgt spid="37"/>
                                            </p:tgtEl>
                                            <p:attrNameLst>
                                              <p:attrName>ppt_x</p:attrName>
                                            </p:attrNameLst>
                                          </p:cBhvr>
                                          <p:tavLst>
                                            <p:tav tm="0">
                                              <p:val>
                                                <p:strVal val="1+#ppt_w/2"/>
                                              </p:val>
                                            </p:tav>
                                            <p:tav tm="100000">
                                              <p:val>
                                                <p:strVal val="#ppt_x"/>
                                              </p:val>
                                            </p:tav>
                                          </p:tavLst>
                                        </p:anim>
                                        <p:anim calcmode="lin" valueType="num">
                                          <p:cBhvr additive="base">
                                            <p:cTn id="19" dur="500" fill="hold"/>
                                            <p:tgtEl>
                                              <p:spTgt spid="37"/>
                                            </p:tgtEl>
                                            <p:attrNameLst>
                                              <p:attrName>ppt_y</p:attrName>
                                            </p:attrNameLst>
                                          </p:cBhvr>
                                          <p:tavLst>
                                            <p:tav tm="0">
                                              <p:val>
                                                <p:strVal val="0-#ppt_h/2"/>
                                              </p:val>
                                            </p:tav>
                                            <p:tav tm="100000">
                                              <p:val>
                                                <p:strVal val="#ppt_y"/>
                                              </p:val>
                                            </p:tav>
                                          </p:tavLst>
                                        </p:anim>
                                      </p:childTnLst>
                                    </p:cTn>
                                  </p:par>
                                  <p:par>
                                    <p:cTn id="20" presetID="38" presetClass="entr" presetSubtype="0" accel="50000" fill="hold" grpId="0" nodeType="withEffect">
                                      <p:stCondLst>
                                        <p:cond delay="0"/>
                                      </p:stCondLst>
                                      <p:iterate type="lt">
                                        <p:tmPct val="50000"/>
                                      </p:iterate>
                                      <p:childTnLst>
                                        <p:set>
                                          <p:cBhvr>
                                            <p:cTn id="21" dur="1" fill="hold">
                                              <p:stCondLst>
                                                <p:cond delay="0"/>
                                              </p:stCondLst>
                                            </p:cTn>
                                            <p:tgtEl>
                                              <p:spTgt spid="28"/>
                                            </p:tgtEl>
                                            <p:attrNameLst>
                                              <p:attrName>style.visibility</p:attrName>
                                            </p:attrNameLst>
                                          </p:cBhvr>
                                          <p:to>
                                            <p:strVal val="visible"/>
                                          </p:to>
                                        </p:set>
                                        <p:set>
                                          <p:cBhvr>
                                            <p:cTn id="22" dur="273" fill="hold">
                                              <p:stCondLst>
                                                <p:cond delay="0"/>
                                              </p:stCondLst>
                                            </p:cTn>
                                            <p:tgtEl>
                                              <p:spTgt spid="28"/>
                                            </p:tgtEl>
                                            <p:attrNameLst>
                                              <p:attrName>style.rotation</p:attrName>
                                            </p:attrNameLst>
                                          </p:cBhvr>
                                          <p:to>
                                            <p:strVal val="-45.0"/>
                                          </p:to>
                                        </p:set>
                                        <p:anim calcmode="lin" valueType="num">
                                          <p:cBhvr>
                                            <p:cTn id="23" dur="273" fill="hold">
                                              <p:stCondLst>
                                                <p:cond delay="273"/>
                                              </p:stCondLst>
                                            </p:cTn>
                                            <p:tgtEl>
                                              <p:spTgt spid="28"/>
                                            </p:tgtEl>
                                            <p:attrNameLst>
                                              <p:attrName>style.rotation</p:attrName>
                                            </p:attrNameLst>
                                          </p:cBhvr>
                                          <p:tavLst>
                                            <p:tav tm="0">
                                              <p:val>
                                                <p:fltVal val="-45"/>
                                              </p:val>
                                            </p:tav>
                                            <p:tav tm="69900">
                                              <p:val>
                                                <p:fltVal val="45"/>
                                              </p:val>
                                            </p:tav>
                                            <p:tav tm="100000">
                                              <p:val>
                                                <p:fltVal val="0"/>
                                              </p:val>
                                            </p:tav>
                                          </p:tavLst>
                                        </p:anim>
                                        <p:anim calcmode="lin" valueType="num">
                                          <p:cBhvr>
                                            <p:cTn id="24" dur="273" fill="hold">
                                              <p:stCondLst>
                                                <p:cond delay="0"/>
                                              </p:stCondLst>
                                            </p:cTn>
                                            <p:tgtEl>
                                              <p:spTgt spid="28"/>
                                            </p:tgtEl>
                                            <p:attrNameLst>
                                              <p:attrName>ppt_y</p:attrName>
                                            </p:attrNameLst>
                                          </p:cBhvr>
                                          <p:tavLst>
                                            <p:tav tm="0">
                                              <p:val>
                                                <p:strVal val="#ppt_y-1"/>
                                              </p:val>
                                            </p:tav>
                                            <p:tav tm="100000">
                                              <p:val>
                                                <p:strVal val="#ppt_y-(0.354*#ppt_w-0.172*#ppt_h)"/>
                                              </p:val>
                                            </p:tav>
                                          </p:tavLst>
                                        </p:anim>
                                        <p:anim calcmode="lin" valueType="num">
                                          <p:cBhvr>
                                            <p:cTn id="25" dur="94" decel="50000" autoRev="1" fill="hold">
                                              <p:stCondLst>
                                                <p:cond delay="273"/>
                                              </p:stCondLst>
                                            </p:cTn>
                                            <p:tgtEl>
                                              <p:spTgt spid="28"/>
                                            </p:tgtEl>
                                            <p:attrNameLst>
                                              <p:attrName>ppt_y</p:attrName>
                                            </p:attrNameLst>
                                          </p:cBhvr>
                                          <p:tavLst>
                                            <p:tav tm="0">
                                              <p:val>
                                                <p:strVal val="#ppt_y-(0.354*#ppt_w-0.172*#ppt_h)"/>
                                              </p:val>
                                            </p:tav>
                                            <p:tav tm="100000">
                                              <p:val>
                                                <p:strVal val="#ppt_y-(0.354*#ppt_w-0.172*#ppt_h)-#ppt_h/2"/>
                                              </p:val>
                                            </p:tav>
                                          </p:tavLst>
                                        </p:anim>
                                        <p:anim calcmode="lin" valueType="num">
                                          <p:cBhvr>
                                            <p:cTn id="26" dur="82" fill="hold">
                                              <p:stCondLst>
                                                <p:cond delay="518"/>
                                              </p:stCondLst>
                                            </p:cTn>
                                            <p:tgtEl>
                                              <p:spTgt spid="28"/>
                                            </p:tgtEl>
                                            <p:attrNameLst>
                                              <p:attrName>ppt_y</p:attrName>
                                            </p:attrNameLst>
                                          </p:cBhvr>
                                          <p:tavLst>
                                            <p:tav tm="0">
                                              <p:val>
                                                <p:strVal val="#ppt_y-(0.354*#ppt_w-0.172*#ppt_h)"/>
                                              </p:val>
                                            </p:tav>
                                            <p:tav tm="100000">
                                              <p:val>
                                                <p:strVal val="#ppt_y"/>
                                              </p:val>
                                            </p:tav>
                                          </p:tavLst>
                                        </p:anim>
                                      </p:childTnLst>
                                    </p:cTn>
                                  </p:par>
                                  <p:par>
                                    <p:cTn id="27" presetID="41" presetClass="entr" presetSubtype="0" fill="hold" grpId="0" nodeType="withEffect">
                                      <p:stCondLst>
                                        <p:cond delay="1900"/>
                                      </p:stCondLst>
                                      <p:iterate type="lt">
                                        <p:tmPct val="2162"/>
                                      </p:iterate>
                                      <p:childTnLst>
                                        <p:set>
                                          <p:cBhvr>
                                            <p:cTn id="28" dur="1" fill="hold">
                                              <p:stCondLst>
                                                <p:cond delay="0"/>
                                              </p:stCondLst>
                                            </p:cTn>
                                            <p:tgtEl>
                                              <p:spTgt spid="34"/>
                                            </p:tgtEl>
                                            <p:attrNameLst>
                                              <p:attrName>style.visibility</p:attrName>
                                            </p:attrNameLst>
                                          </p:cBhvr>
                                          <p:to>
                                            <p:strVal val="visible"/>
                                          </p:to>
                                        </p:set>
                                        <p:anim calcmode="lin" valueType="num">
                                          <p:cBhvr>
                                            <p:cTn id="29" dur="5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34"/>
                                            </p:tgtEl>
                                            <p:attrNameLst>
                                              <p:attrName>ppt_y</p:attrName>
                                            </p:attrNameLst>
                                          </p:cBhvr>
                                          <p:tavLst>
                                            <p:tav tm="0">
                                              <p:val>
                                                <p:strVal val="#ppt_y"/>
                                              </p:val>
                                            </p:tav>
                                            <p:tav tm="100000">
                                              <p:val>
                                                <p:strVal val="#ppt_y"/>
                                              </p:val>
                                            </p:tav>
                                          </p:tavLst>
                                        </p:anim>
                                        <p:anim calcmode="lin" valueType="num">
                                          <p:cBhvr>
                                            <p:cTn id="31" dur="5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34"/>
                                            </p:tgtEl>
                                          </p:cBhvr>
                                        </p:animEffect>
                                      </p:childTnLst>
                                    </p:cTn>
                                  </p:par>
                                </p:childTnLst>
                              </p:cTn>
                            </p:par>
                            <p:par>
                              <p:cTn id="34" fill="hold">
                                <p:stCondLst>
                                  <p:cond delay="3800"/>
                                </p:stCondLst>
                                <p:childTnLst>
                                  <p:par>
                                    <p:cTn id="35" presetID="2" presetClass="entr" presetSubtype="4"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 calcmode="lin" valueType="num">
                                          <p:cBhvr additive="base">
                                            <p:cTn id="37" dur="600" fill="hold"/>
                                            <p:tgtEl>
                                              <p:spTgt spid="35"/>
                                            </p:tgtEl>
                                            <p:attrNameLst>
                                              <p:attrName>ppt_x</p:attrName>
                                            </p:attrNameLst>
                                          </p:cBhvr>
                                          <p:tavLst>
                                            <p:tav tm="0">
                                              <p:val>
                                                <p:strVal val="#ppt_x"/>
                                              </p:val>
                                            </p:tav>
                                            <p:tav tm="100000">
                                              <p:val>
                                                <p:strVal val="#ppt_x"/>
                                              </p:val>
                                            </p:tav>
                                          </p:tavLst>
                                        </p:anim>
                                        <p:anim calcmode="lin" valueType="num">
                                          <p:cBhvr additive="base">
                                            <p:cTn id="38" dur="600" fill="hold"/>
                                            <p:tgtEl>
                                              <p:spTgt spid="35"/>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250"/>
                                      </p:stCondLst>
                                      <p:childTnLst>
                                        <p:set>
                                          <p:cBhvr>
                                            <p:cTn id="40" dur="1" fill="hold">
                                              <p:stCondLst>
                                                <p:cond delay="0"/>
                                              </p:stCondLst>
                                            </p:cTn>
                                            <p:tgtEl>
                                              <p:spTgt spid="36"/>
                                            </p:tgtEl>
                                            <p:attrNameLst>
                                              <p:attrName>style.visibility</p:attrName>
                                            </p:attrNameLst>
                                          </p:cBhvr>
                                          <p:to>
                                            <p:strVal val="visible"/>
                                          </p:to>
                                        </p:set>
                                        <p:anim calcmode="lin" valueType="num">
                                          <p:cBhvr additive="base">
                                            <p:cTn id="41" dur="600" fill="hold"/>
                                            <p:tgtEl>
                                              <p:spTgt spid="36"/>
                                            </p:tgtEl>
                                            <p:attrNameLst>
                                              <p:attrName>ppt_x</p:attrName>
                                            </p:attrNameLst>
                                          </p:cBhvr>
                                          <p:tavLst>
                                            <p:tav tm="0">
                                              <p:val>
                                                <p:strVal val="#ppt_x"/>
                                              </p:val>
                                            </p:tav>
                                            <p:tav tm="100000">
                                              <p:val>
                                                <p:strVal val="#ppt_x"/>
                                              </p:val>
                                            </p:tav>
                                          </p:tavLst>
                                        </p:anim>
                                        <p:anim calcmode="lin" valueType="num">
                                          <p:cBhvr additive="base">
                                            <p:cTn id="42" dur="600" fill="hold"/>
                                            <p:tgtEl>
                                              <p:spTgt spid="36"/>
                                            </p:tgtEl>
                                            <p:attrNameLst>
                                              <p:attrName>ppt_y</p:attrName>
                                            </p:attrNameLst>
                                          </p:cBhvr>
                                          <p:tavLst>
                                            <p:tav tm="0">
                                              <p:val>
                                                <p:strVal val="1+#ppt_h/2"/>
                                              </p:val>
                                            </p:tav>
                                            <p:tav tm="100000">
                                              <p:val>
                                                <p:strVal val="#ppt_y"/>
                                              </p:val>
                                            </p:tav>
                                          </p:tavLst>
                                        </p:anim>
                                      </p:childTnLst>
                                    </p:cTn>
                                  </p:par>
                                </p:childTnLst>
                              </p:cTn>
                            </p:par>
                            <p:par>
                              <p:cTn id="43" fill="hold">
                                <p:stCondLst>
                                  <p:cond delay="4800"/>
                                </p:stCondLst>
                                <p:childTnLst>
                                  <p:par>
                                    <p:cTn id="44" presetID="26" presetClass="emph" presetSubtype="0" fill="hold" grpId="1" nodeType="afterEffect">
                                      <p:stCondLst>
                                        <p:cond delay="0"/>
                                      </p:stCondLst>
                                      <p:iterate type="lt">
                                        <p:tmPct val="0"/>
                                      </p:iterate>
                                      <p:childTnLst>
                                        <p:animEffect transition="out" filter="fade">
                                          <p:cBhvr>
                                            <p:cTn id="45" dur="500" tmFilter="0, 0; .2, .5; .8, .5; 1, 0"/>
                                            <p:tgtEl>
                                              <p:spTgt spid="28"/>
                                            </p:tgtEl>
                                          </p:cBhvr>
                                        </p:animEffect>
                                        <p:animScale>
                                          <p:cBhvr>
                                            <p:cTn id="46" dur="250" autoRev="1" fill="hold"/>
                                            <p:tgtEl>
                                              <p:spTgt spid="2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47" repeatCount="indefinite" fill="hold" display="0">
                      <p:stCondLst>
                        <p:cond delay="indefinite"/>
                      </p:stCondLst>
                      <p:endCondLst>
                        <p:cond evt="onStopAudio" delay="0">
                          <p:tgtEl>
                            <p:sldTgt/>
                          </p:tgtEl>
                        </p:cond>
                      </p:endCondLst>
                    </p:cTn>
                    <p:tgtEl>
                      <p:spTgt spid="3"/>
                    </p:tgtEl>
                  </p:cMediaNode>
                </p:audio>
              </p:childTnLst>
            </p:cTn>
          </p:par>
        </p:tnLst>
        <p:bldLst>
          <p:bldP spid="28" grpId="0"/>
          <p:bldP spid="28" grpId="1"/>
          <p:bldP spid="34" grpId="0"/>
          <p:bldP spid="35" grpId="0" animBg="1"/>
          <p:bldP spid="36" grpId="0" animBg="1"/>
          <p:bldP spid="37"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2863" t="9984" r="46994" b="10970"/>
          <a:stretch>
            <a:fillRect/>
          </a:stretch>
        </p:blipFill>
        <p:spPr bwMode="auto">
          <a:xfrm>
            <a:off x="0" y="-26589"/>
            <a:ext cx="6305797" cy="6886178"/>
          </a:xfrm>
          <a:prstGeom prst="rect">
            <a:avLst/>
          </a:prstGeom>
          <a:noFill/>
        </p:spPr>
      </p:pic>
      <p:sp>
        <p:nvSpPr>
          <p:cNvPr id="14" name="TextBox 13"/>
          <p:cNvSpPr txBox="1"/>
          <p:nvPr/>
        </p:nvSpPr>
        <p:spPr>
          <a:xfrm>
            <a:off x="6959302" y="1420561"/>
            <a:ext cx="3836960" cy="554004"/>
          </a:xfrm>
          <a:prstGeom prst="rect">
            <a:avLst/>
          </a:prstGeom>
          <a:noFill/>
        </p:spPr>
        <p:txBody>
          <a:bodyPr wrap="none" lIns="121926" tIns="60963" rIns="121926" bIns="60963" rtlCol="0">
            <a:spAutoFit/>
          </a:bodyPr>
          <a:lstStyle/>
          <a:p>
            <a:r>
              <a:rPr lang="zh-CN" altLang="en-US" sz="2800" b="1" dirty="0" smtClean="0">
                <a:solidFill>
                  <a:schemeClr val="tx1">
                    <a:lumMod val="75000"/>
                    <a:lumOff val="25000"/>
                  </a:schemeClr>
                </a:solidFill>
                <a:latin typeface="微软雅黑" panose="020B0503020204020204" pitchFamily="34" charset="-122"/>
                <a:ea typeface="微软雅黑" panose="020B0503020204020204" pitchFamily="34" charset="-122"/>
              </a:rPr>
              <a:t>第一章：年度工作概述</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6959302" y="2637300"/>
            <a:ext cx="3836960" cy="554004"/>
          </a:xfrm>
          <a:prstGeom prst="rect">
            <a:avLst/>
          </a:prstGeom>
          <a:noFill/>
        </p:spPr>
        <p:txBody>
          <a:bodyPr wrap="none" lIns="121926" tIns="60963" rIns="121926" bIns="60963" rtlCol="0">
            <a:spAutoFit/>
          </a:bodyPr>
          <a:lstStyle/>
          <a:p>
            <a:r>
              <a:rPr lang="zh-CN" altLang="en-US" sz="2800" b="1" dirty="0" smtClean="0">
                <a:solidFill>
                  <a:schemeClr val="tx1">
                    <a:lumMod val="75000"/>
                    <a:lumOff val="25000"/>
                  </a:schemeClr>
                </a:solidFill>
                <a:latin typeface="微软雅黑" panose="020B0503020204020204" pitchFamily="34" charset="-122"/>
                <a:ea typeface="微软雅黑" panose="020B0503020204020204" pitchFamily="34" charset="-122"/>
              </a:rPr>
              <a:t>第二章：工作完成情况</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6959302" y="3854039"/>
            <a:ext cx="3836960" cy="554004"/>
          </a:xfrm>
          <a:prstGeom prst="rect">
            <a:avLst/>
          </a:prstGeom>
          <a:noFill/>
        </p:spPr>
        <p:txBody>
          <a:bodyPr wrap="none" lIns="121926" tIns="60963" rIns="121926" bIns="60963" rtlCol="0">
            <a:spAutoFit/>
          </a:bodyPr>
          <a:lstStyle/>
          <a:p>
            <a:r>
              <a:rPr lang="zh-CN" altLang="en-US" sz="2800" b="1" dirty="0" smtClean="0">
                <a:solidFill>
                  <a:schemeClr val="tx1">
                    <a:lumMod val="75000"/>
                    <a:lumOff val="25000"/>
                  </a:schemeClr>
                </a:solidFill>
                <a:latin typeface="微软雅黑" panose="020B0503020204020204" pitchFamily="34" charset="-122"/>
                <a:ea typeface="微软雅黑" panose="020B0503020204020204" pitchFamily="34" charset="-122"/>
              </a:rPr>
              <a:t>第三章：工作存在不足</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6959302" y="5094528"/>
            <a:ext cx="3836960" cy="554004"/>
          </a:xfrm>
          <a:prstGeom prst="rect">
            <a:avLst/>
          </a:prstGeom>
          <a:noFill/>
        </p:spPr>
        <p:txBody>
          <a:bodyPr wrap="none" lIns="121926" tIns="60963" rIns="121926" bIns="60963" rtlCol="0">
            <a:spAutoFit/>
          </a:bodyPr>
          <a:lstStyle/>
          <a:p>
            <a:r>
              <a:rPr lang="zh-CN" altLang="en-US" sz="2800" b="1" dirty="0" smtClean="0">
                <a:solidFill>
                  <a:schemeClr val="tx1">
                    <a:lumMod val="75000"/>
                    <a:lumOff val="25000"/>
                  </a:schemeClr>
                </a:solidFill>
                <a:latin typeface="微软雅黑" panose="020B0503020204020204" pitchFamily="34" charset="-122"/>
                <a:ea typeface="微软雅黑" panose="020B0503020204020204" pitchFamily="34" charset="-122"/>
              </a:rPr>
              <a:t>第四章：明年工作计划</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5884795" y="1353243"/>
            <a:ext cx="744095" cy="744095"/>
            <a:chOff x="3165041" y="1563373"/>
            <a:chExt cx="818865" cy="818865"/>
          </a:xfrm>
        </p:grpSpPr>
        <p:sp>
          <p:nvSpPr>
            <p:cNvPr id="19" name="椭圆 18"/>
            <p:cNvSpPr/>
            <p:nvPr/>
          </p:nvSpPr>
          <p:spPr>
            <a:xfrm>
              <a:off x="3165041" y="1563373"/>
              <a:ext cx="818865" cy="818865"/>
            </a:xfrm>
            <a:prstGeom prst="ellipse">
              <a:avLst/>
            </a:prstGeom>
            <a:solidFill>
              <a:srgbClr val="C0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0" name="TextBox 19"/>
            <p:cNvSpPr txBox="1"/>
            <p:nvPr/>
          </p:nvSpPr>
          <p:spPr>
            <a:xfrm>
              <a:off x="3246172" y="1638143"/>
              <a:ext cx="694355" cy="643544"/>
            </a:xfrm>
            <a:prstGeom prst="rect">
              <a:avLst/>
            </a:prstGeom>
            <a:noFill/>
          </p:spPr>
          <p:txBody>
            <a:bodyPr wrap="none" lIns="121926" tIns="60963" rIns="121926" bIns="60963" rtlCol="0">
              <a:spAutoFit/>
            </a:bodyPr>
            <a:lstStyle/>
            <a:p>
              <a:r>
                <a:rPr lang="en-US" altLang="zh-CN" sz="3000" b="1" dirty="0" smtClean="0">
                  <a:solidFill>
                    <a:schemeClr val="bg1"/>
                  </a:solidFill>
                  <a:latin typeface="DFMincho-UB" panose="02010609010101010101" pitchFamily="1" charset="-128"/>
                  <a:ea typeface="DFMincho-UB" panose="02010609010101010101" pitchFamily="1" charset="-128"/>
                </a:rPr>
                <a:t>01</a:t>
              </a:r>
              <a:endParaRPr lang="zh-CN" altLang="en-US" sz="3000" b="1" dirty="0">
                <a:solidFill>
                  <a:schemeClr val="bg1"/>
                </a:solidFill>
                <a:latin typeface="DFMincho-UB" panose="02010609010101010101" pitchFamily="1" charset="-128"/>
                <a:ea typeface="DFMincho-UB" panose="02010609010101010101" pitchFamily="1" charset="-128"/>
              </a:endParaRPr>
            </a:p>
          </p:txBody>
        </p:sp>
      </p:grpSp>
      <p:grpSp>
        <p:nvGrpSpPr>
          <p:cNvPr id="21" name="组合 20"/>
          <p:cNvGrpSpPr/>
          <p:nvPr/>
        </p:nvGrpSpPr>
        <p:grpSpPr>
          <a:xfrm>
            <a:off x="5884795" y="2564103"/>
            <a:ext cx="744095" cy="744095"/>
            <a:chOff x="3157020" y="2774233"/>
            <a:chExt cx="818865" cy="818865"/>
          </a:xfrm>
        </p:grpSpPr>
        <p:sp>
          <p:nvSpPr>
            <p:cNvPr id="23" name="椭圆 22"/>
            <p:cNvSpPr/>
            <p:nvPr/>
          </p:nvSpPr>
          <p:spPr>
            <a:xfrm>
              <a:off x="3157020" y="2774233"/>
              <a:ext cx="818865" cy="818865"/>
            </a:xfrm>
            <a:prstGeom prst="ellipse">
              <a:avLst/>
            </a:prstGeom>
            <a:solidFill>
              <a:srgbClr val="C0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TextBox 23"/>
            <p:cNvSpPr txBox="1"/>
            <p:nvPr/>
          </p:nvSpPr>
          <p:spPr>
            <a:xfrm>
              <a:off x="3238151" y="2838619"/>
              <a:ext cx="694355" cy="643544"/>
            </a:xfrm>
            <a:prstGeom prst="rect">
              <a:avLst/>
            </a:prstGeom>
            <a:noFill/>
          </p:spPr>
          <p:txBody>
            <a:bodyPr wrap="none" lIns="121926" tIns="60963" rIns="121926" bIns="60963" rtlCol="0">
              <a:spAutoFit/>
            </a:bodyPr>
            <a:lstStyle/>
            <a:p>
              <a:r>
                <a:rPr lang="en-US" altLang="zh-CN" sz="3000" b="1" dirty="0" smtClean="0">
                  <a:solidFill>
                    <a:schemeClr val="bg1"/>
                  </a:solidFill>
                  <a:latin typeface="DFMincho-UB" panose="02010609010101010101" pitchFamily="1" charset="-128"/>
                  <a:ea typeface="DFMincho-UB" panose="02010609010101010101" pitchFamily="1" charset="-128"/>
                </a:rPr>
                <a:t>02</a:t>
              </a:r>
              <a:endParaRPr lang="zh-CN" altLang="en-US" sz="3000" b="1" dirty="0">
                <a:solidFill>
                  <a:schemeClr val="bg1"/>
                </a:solidFill>
                <a:latin typeface="DFMincho-UB" panose="02010609010101010101" pitchFamily="1" charset="-128"/>
                <a:ea typeface="DFMincho-UB" panose="02010609010101010101" pitchFamily="1" charset="-128"/>
              </a:endParaRPr>
            </a:p>
          </p:txBody>
        </p:sp>
      </p:grpSp>
      <p:grpSp>
        <p:nvGrpSpPr>
          <p:cNvPr id="25" name="组合 24"/>
          <p:cNvGrpSpPr/>
          <p:nvPr/>
        </p:nvGrpSpPr>
        <p:grpSpPr>
          <a:xfrm>
            <a:off x="5884795" y="3774963"/>
            <a:ext cx="744095" cy="744095"/>
            <a:chOff x="3179067" y="3985093"/>
            <a:chExt cx="818865" cy="818865"/>
          </a:xfrm>
        </p:grpSpPr>
        <p:sp>
          <p:nvSpPr>
            <p:cNvPr id="26" name="椭圆 25"/>
            <p:cNvSpPr/>
            <p:nvPr/>
          </p:nvSpPr>
          <p:spPr>
            <a:xfrm>
              <a:off x="3179067" y="3985093"/>
              <a:ext cx="818865" cy="818865"/>
            </a:xfrm>
            <a:prstGeom prst="ellipse">
              <a:avLst/>
            </a:prstGeom>
            <a:solidFill>
              <a:srgbClr val="C0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7" name="TextBox 26"/>
            <p:cNvSpPr txBox="1"/>
            <p:nvPr/>
          </p:nvSpPr>
          <p:spPr>
            <a:xfrm>
              <a:off x="3234063" y="4045825"/>
              <a:ext cx="694355" cy="643544"/>
            </a:xfrm>
            <a:prstGeom prst="rect">
              <a:avLst/>
            </a:prstGeom>
            <a:noFill/>
          </p:spPr>
          <p:txBody>
            <a:bodyPr wrap="none" lIns="121926" tIns="60963" rIns="121926" bIns="60963" rtlCol="0">
              <a:spAutoFit/>
            </a:bodyPr>
            <a:lstStyle/>
            <a:p>
              <a:r>
                <a:rPr lang="en-US" altLang="zh-CN" sz="3000" b="1" dirty="0" smtClean="0">
                  <a:solidFill>
                    <a:schemeClr val="bg1"/>
                  </a:solidFill>
                  <a:latin typeface="DFMincho-UB" panose="02010609010101010101" pitchFamily="1" charset="-128"/>
                  <a:ea typeface="DFMincho-UB" panose="02010609010101010101" pitchFamily="1" charset="-128"/>
                </a:rPr>
                <a:t>03</a:t>
              </a:r>
              <a:endParaRPr lang="zh-CN" altLang="en-US" sz="3000" b="1" dirty="0">
                <a:solidFill>
                  <a:schemeClr val="bg1"/>
                </a:solidFill>
                <a:latin typeface="DFMincho-UB" panose="02010609010101010101" pitchFamily="1" charset="-128"/>
                <a:ea typeface="DFMincho-UB" panose="02010609010101010101" pitchFamily="1" charset="-128"/>
              </a:endParaRPr>
            </a:p>
          </p:txBody>
        </p:sp>
      </p:grpSp>
      <p:grpSp>
        <p:nvGrpSpPr>
          <p:cNvPr id="29" name="组合 28"/>
          <p:cNvGrpSpPr/>
          <p:nvPr/>
        </p:nvGrpSpPr>
        <p:grpSpPr>
          <a:xfrm>
            <a:off x="5884795" y="5009572"/>
            <a:ext cx="744095" cy="744095"/>
            <a:chOff x="3238515" y="5219702"/>
            <a:chExt cx="818865" cy="818865"/>
          </a:xfrm>
        </p:grpSpPr>
        <p:sp>
          <p:nvSpPr>
            <p:cNvPr id="30" name="椭圆 29"/>
            <p:cNvSpPr/>
            <p:nvPr/>
          </p:nvSpPr>
          <p:spPr>
            <a:xfrm>
              <a:off x="3238515" y="5219702"/>
              <a:ext cx="818865" cy="818865"/>
            </a:xfrm>
            <a:prstGeom prst="ellipse">
              <a:avLst/>
            </a:prstGeom>
            <a:solidFill>
              <a:srgbClr val="C0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1" name="TextBox 30"/>
            <p:cNvSpPr txBox="1"/>
            <p:nvPr/>
          </p:nvSpPr>
          <p:spPr>
            <a:xfrm>
              <a:off x="3312647" y="5273827"/>
              <a:ext cx="694355" cy="643544"/>
            </a:xfrm>
            <a:prstGeom prst="rect">
              <a:avLst/>
            </a:prstGeom>
            <a:noFill/>
          </p:spPr>
          <p:txBody>
            <a:bodyPr wrap="none" lIns="121926" tIns="60963" rIns="121926" bIns="60963" rtlCol="0">
              <a:spAutoFit/>
            </a:bodyPr>
            <a:lstStyle/>
            <a:p>
              <a:r>
                <a:rPr lang="en-US" altLang="zh-CN" sz="3000" b="1" dirty="0" smtClean="0">
                  <a:solidFill>
                    <a:schemeClr val="bg1"/>
                  </a:solidFill>
                  <a:latin typeface="DFMincho-UB" panose="02010609010101010101" pitchFamily="1" charset="-128"/>
                  <a:ea typeface="DFMincho-UB" panose="02010609010101010101" pitchFamily="1" charset="-128"/>
                </a:rPr>
                <a:t>04</a:t>
              </a:r>
              <a:endParaRPr lang="zh-CN" altLang="en-US" sz="3000" b="1" dirty="0">
                <a:solidFill>
                  <a:schemeClr val="bg1"/>
                </a:solidFill>
                <a:latin typeface="DFMincho-UB" panose="02010609010101010101" pitchFamily="1" charset="-128"/>
                <a:ea typeface="DFMincho-UB" panose="02010609010101010101" pitchFamily="1" charset="-128"/>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3175">
        <p14:vortex dir="r"/>
      </p:transition>
    </mc:Choice>
    <mc:Fallback>
      <p:transition spd="slow" advTm="3175">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5"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checkerboard(down)">
                                          <p:cBhvr>
                                            <p:cTn id="7" dur="500"/>
                                            <p:tgtEl>
                                              <p:spTgt spid="1026"/>
                                            </p:tgtEl>
                                          </p:cBhvr>
                                        </p:animEffect>
                                      </p:childTnLst>
                                    </p:cTn>
                                  </p:par>
                                </p:childTnLst>
                              </p:cTn>
                            </p:par>
                            <p:par>
                              <p:cTn id="8" fill="hold">
                                <p:stCondLst>
                                  <p:cond delay="500"/>
                                </p:stCondLst>
                                <p:childTnLst>
                                  <p:par>
                                    <p:cTn id="9" presetID="23" presetClass="entr" presetSubtype="36"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p:cTn id="11" dur="500" fill="hold"/>
                                            <p:tgtEl>
                                              <p:spTgt spid="18"/>
                                            </p:tgtEl>
                                            <p:attrNameLst>
                                              <p:attrName>ppt_w</p:attrName>
                                            </p:attrNameLst>
                                          </p:cBhvr>
                                          <p:tavLst>
                                            <p:tav tm="0">
                                              <p:val>
                                                <p:strVal val="(6*min(max(#ppt_w*#ppt_h,.3),1)-7.4)/-.7*#ppt_w"/>
                                              </p:val>
                                            </p:tav>
                                            <p:tav tm="100000">
                                              <p:val>
                                                <p:strVal val="#ppt_w"/>
                                              </p:val>
                                            </p:tav>
                                          </p:tavLst>
                                        </p:anim>
                                        <p:anim calcmode="lin" valueType="num">
                                          <p:cBhvr>
                                            <p:cTn id="12" dur="500" fill="hold"/>
                                            <p:tgtEl>
                                              <p:spTgt spid="18"/>
                                            </p:tgtEl>
                                            <p:attrNameLst>
                                              <p:attrName>ppt_h</p:attrName>
                                            </p:attrNameLst>
                                          </p:cBhvr>
                                          <p:tavLst>
                                            <p:tav tm="0">
                                              <p:val>
                                                <p:strVal val="(6*min(max(#ppt_w*#ppt_h,.3),1)-7.4)/-.7*#ppt_h"/>
                                              </p:val>
                                            </p:tav>
                                            <p:tav tm="100000">
                                              <p:val>
                                                <p:strVal val="#ppt_h"/>
                                              </p:val>
                                            </p:tav>
                                          </p:tavLst>
                                        </p:anim>
                                        <p:anim calcmode="lin" valueType="num">
                                          <p:cBhvr>
                                            <p:cTn id="13" dur="500" fill="hold"/>
                                            <p:tgtEl>
                                              <p:spTgt spid="18"/>
                                            </p:tgtEl>
                                            <p:attrNameLst>
                                              <p:attrName>ppt_x</p:attrName>
                                            </p:attrNameLst>
                                          </p:cBhvr>
                                          <p:tavLst>
                                            <p:tav tm="0">
                                              <p:val>
                                                <p:fltVal val="0.5"/>
                                              </p:val>
                                            </p:tav>
                                            <p:tav tm="100000">
                                              <p:val>
                                                <p:strVal val="#ppt_x"/>
                                              </p:val>
                                            </p:tav>
                                          </p:tavLst>
                                        </p:anim>
                                        <p:anim calcmode="lin" valueType="num">
                                          <p:cBhvr>
                                            <p:cTn id="14" dur="500" fill="hold"/>
                                            <p:tgtEl>
                                              <p:spTgt spid="18"/>
                                            </p:tgtEl>
                                            <p:attrNameLst>
                                              <p:attrName>ppt_y</p:attrName>
                                            </p:attrNameLst>
                                          </p:cBhvr>
                                          <p:tavLst>
                                            <p:tav tm="0">
                                              <p:val>
                                                <p:strVal val="1+(6*min(max(#ppt_w*#ppt_h,.3),1)-7.4)/-.7*#ppt_h/2"/>
                                              </p:val>
                                            </p:tav>
                                            <p:tav tm="100000">
                                              <p:val>
                                                <p:strVal val="#ppt_y"/>
                                              </p:val>
                                            </p:tav>
                                          </p:tavLst>
                                        </p:anim>
                                      </p:childTnLst>
                                    </p:cTn>
                                  </p:par>
                                  <p:par>
                                    <p:cTn id="15" presetID="23" presetClass="entr" presetSubtype="36"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strVal val="(6*min(max(#ppt_w*#ppt_h,.3),1)-7.4)/-.7*#ppt_w"/>
                                              </p:val>
                                            </p:tav>
                                            <p:tav tm="100000">
                                              <p:val>
                                                <p:strVal val="#ppt_w"/>
                                              </p:val>
                                            </p:tav>
                                          </p:tavLst>
                                        </p:anim>
                                        <p:anim calcmode="lin" valueType="num">
                                          <p:cBhvr>
                                            <p:cTn id="18" dur="500" fill="hold"/>
                                            <p:tgtEl>
                                              <p:spTgt spid="21"/>
                                            </p:tgtEl>
                                            <p:attrNameLst>
                                              <p:attrName>ppt_h</p:attrName>
                                            </p:attrNameLst>
                                          </p:cBhvr>
                                          <p:tavLst>
                                            <p:tav tm="0">
                                              <p:val>
                                                <p:strVal val="(6*min(max(#ppt_w*#ppt_h,.3),1)-7.4)/-.7*#ppt_h"/>
                                              </p:val>
                                            </p:tav>
                                            <p:tav tm="100000">
                                              <p:val>
                                                <p:strVal val="#ppt_h"/>
                                              </p:val>
                                            </p:tav>
                                          </p:tavLst>
                                        </p:anim>
                                        <p:anim calcmode="lin" valueType="num">
                                          <p:cBhvr>
                                            <p:cTn id="19" dur="500" fill="hold"/>
                                            <p:tgtEl>
                                              <p:spTgt spid="21"/>
                                            </p:tgtEl>
                                            <p:attrNameLst>
                                              <p:attrName>ppt_x</p:attrName>
                                            </p:attrNameLst>
                                          </p:cBhvr>
                                          <p:tavLst>
                                            <p:tav tm="0">
                                              <p:val>
                                                <p:fltVal val="0.5"/>
                                              </p:val>
                                            </p:tav>
                                            <p:tav tm="100000">
                                              <p:val>
                                                <p:strVal val="#ppt_x"/>
                                              </p:val>
                                            </p:tav>
                                          </p:tavLst>
                                        </p:anim>
                                        <p:anim calcmode="lin" valueType="num">
                                          <p:cBhvr>
                                            <p:cTn id="20" dur="500" fill="hold"/>
                                            <p:tgtEl>
                                              <p:spTgt spid="21"/>
                                            </p:tgtEl>
                                            <p:attrNameLst>
                                              <p:attrName>ppt_y</p:attrName>
                                            </p:attrNameLst>
                                          </p:cBhvr>
                                          <p:tavLst>
                                            <p:tav tm="0">
                                              <p:val>
                                                <p:strVal val="1+(6*min(max(#ppt_w*#ppt_h,.3),1)-7.4)/-.7*#ppt_h/2"/>
                                              </p:val>
                                            </p:tav>
                                            <p:tav tm="100000">
                                              <p:val>
                                                <p:strVal val="#ppt_y"/>
                                              </p:val>
                                            </p:tav>
                                          </p:tavLst>
                                        </p:anim>
                                      </p:childTnLst>
                                    </p:cTn>
                                  </p:par>
                                  <p:par>
                                    <p:cTn id="21" presetID="23" presetClass="entr" presetSubtype="36"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p:cTn id="23" dur="500" fill="hold"/>
                                            <p:tgtEl>
                                              <p:spTgt spid="25"/>
                                            </p:tgtEl>
                                            <p:attrNameLst>
                                              <p:attrName>ppt_w</p:attrName>
                                            </p:attrNameLst>
                                          </p:cBhvr>
                                          <p:tavLst>
                                            <p:tav tm="0">
                                              <p:val>
                                                <p:strVal val="(6*min(max(#ppt_w*#ppt_h,.3),1)-7.4)/-.7*#ppt_w"/>
                                              </p:val>
                                            </p:tav>
                                            <p:tav tm="100000">
                                              <p:val>
                                                <p:strVal val="#ppt_w"/>
                                              </p:val>
                                            </p:tav>
                                          </p:tavLst>
                                        </p:anim>
                                        <p:anim calcmode="lin" valueType="num">
                                          <p:cBhvr>
                                            <p:cTn id="24" dur="500" fill="hold"/>
                                            <p:tgtEl>
                                              <p:spTgt spid="25"/>
                                            </p:tgtEl>
                                            <p:attrNameLst>
                                              <p:attrName>ppt_h</p:attrName>
                                            </p:attrNameLst>
                                          </p:cBhvr>
                                          <p:tavLst>
                                            <p:tav tm="0">
                                              <p:val>
                                                <p:strVal val="(6*min(max(#ppt_w*#ppt_h,.3),1)-7.4)/-.7*#ppt_h"/>
                                              </p:val>
                                            </p:tav>
                                            <p:tav tm="100000">
                                              <p:val>
                                                <p:strVal val="#ppt_h"/>
                                              </p:val>
                                            </p:tav>
                                          </p:tavLst>
                                        </p:anim>
                                        <p:anim calcmode="lin" valueType="num">
                                          <p:cBhvr>
                                            <p:cTn id="25" dur="500" fill="hold"/>
                                            <p:tgtEl>
                                              <p:spTgt spid="25"/>
                                            </p:tgtEl>
                                            <p:attrNameLst>
                                              <p:attrName>ppt_x</p:attrName>
                                            </p:attrNameLst>
                                          </p:cBhvr>
                                          <p:tavLst>
                                            <p:tav tm="0">
                                              <p:val>
                                                <p:fltVal val="0.5"/>
                                              </p:val>
                                            </p:tav>
                                            <p:tav tm="100000">
                                              <p:val>
                                                <p:strVal val="#ppt_x"/>
                                              </p:val>
                                            </p:tav>
                                          </p:tavLst>
                                        </p:anim>
                                        <p:anim calcmode="lin" valueType="num">
                                          <p:cBhvr>
                                            <p:cTn id="26" dur="500" fill="hold"/>
                                            <p:tgtEl>
                                              <p:spTgt spid="25"/>
                                            </p:tgtEl>
                                            <p:attrNameLst>
                                              <p:attrName>ppt_y</p:attrName>
                                            </p:attrNameLst>
                                          </p:cBhvr>
                                          <p:tavLst>
                                            <p:tav tm="0">
                                              <p:val>
                                                <p:strVal val="1+(6*min(max(#ppt_w*#ppt_h,.3),1)-7.4)/-.7*#ppt_h/2"/>
                                              </p:val>
                                            </p:tav>
                                            <p:tav tm="100000">
                                              <p:val>
                                                <p:strVal val="#ppt_y"/>
                                              </p:val>
                                            </p:tav>
                                          </p:tavLst>
                                        </p:anim>
                                      </p:childTnLst>
                                    </p:cTn>
                                  </p:par>
                                  <p:par>
                                    <p:cTn id="27" presetID="23" presetClass="entr" presetSubtype="36" fill="hold" nodeType="with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p:cTn id="29" dur="500" fill="hold"/>
                                            <p:tgtEl>
                                              <p:spTgt spid="29"/>
                                            </p:tgtEl>
                                            <p:attrNameLst>
                                              <p:attrName>ppt_w</p:attrName>
                                            </p:attrNameLst>
                                          </p:cBhvr>
                                          <p:tavLst>
                                            <p:tav tm="0">
                                              <p:val>
                                                <p:strVal val="(6*min(max(#ppt_w*#ppt_h,.3),1)-7.4)/-.7*#ppt_w"/>
                                              </p:val>
                                            </p:tav>
                                            <p:tav tm="100000">
                                              <p:val>
                                                <p:strVal val="#ppt_w"/>
                                              </p:val>
                                            </p:tav>
                                          </p:tavLst>
                                        </p:anim>
                                        <p:anim calcmode="lin" valueType="num">
                                          <p:cBhvr>
                                            <p:cTn id="30" dur="500" fill="hold"/>
                                            <p:tgtEl>
                                              <p:spTgt spid="29"/>
                                            </p:tgtEl>
                                            <p:attrNameLst>
                                              <p:attrName>ppt_h</p:attrName>
                                            </p:attrNameLst>
                                          </p:cBhvr>
                                          <p:tavLst>
                                            <p:tav tm="0">
                                              <p:val>
                                                <p:strVal val="(6*min(max(#ppt_w*#ppt_h,.3),1)-7.4)/-.7*#ppt_h"/>
                                              </p:val>
                                            </p:tav>
                                            <p:tav tm="100000">
                                              <p:val>
                                                <p:strVal val="#ppt_h"/>
                                              </p:val>
                                            </p:tav>
                                          </p:tavLst>
                                        </p:anim>
                                        <p:anim calcmode="lin" valueType="num">
                                          <p:cBhvr>
                                            <p:cTn id="31" dur="500" fill="hold"/>
                                            <p:tgtEl>
                                              <p:spTgt spid="29"/>
                                            </p:tgtEl>
                                            <p:attrNameLst>
                                              <p:attrName>ppt_x</p:attrName>
                                            </p:attrNameLst>
                                          </p:cBhvr>
                                          <p:tavLst>
                                            <p:tav tm="0">
                                              <p:val>
                                                <p:fltVal val="0.5"/>
                                              </p:val>
                                            </p:tav>
                                            <p:tav tm="100000">
                                              <p:val>
                                                <p:strVal val="#ppt_x"/>
                                              </p:val>
                                            </p:tav>
                                          </p:tavLst>
                                        </p:anim>
                                        <p:anim calcmode="lin" valueType="num">
                                          <p:cBhvr>
                                            <p:cTn id="32" dur="500" fill="hold"/>
                                            <p:tgtEl>
                                              <p:spTgt spid="29"/>
                                            </p:tgtEl>
                                            <p:attrNameLst>
                                              <p:attrName>ppt_y</p:attrName>
                                            </p:attrNameLst>
                                          </p:cBhvr>
                                          <p:tavLst>
                                            <p:tav tm="0">
                                              <p:val>
                                                <p:strVal val="1+(6*min(max(#ppt_w*#ppt_h,.3),1)-7.4)/-.7*#ppt_h/2"/>
                                              </p:val>
                                            </p:tav>
                                            <p:tav tm="100000">
                                              <p:val>
                                                <p:strVal val="#ppt_y"/>
                                              </p:val>
                                            </p:tav>
                                          </p:tavLst>
                                        </p:anim>
                                      </p:childTnLst>
                                    </p:cTn>
                                  </p:par>
                                </p:childTnLst>
                              </p:cTn>
                            </p:par>
                            <p:par>
                              <p:cTn id="33" fill="hold">
                                <p:stCondLst>
                                  <p:cond delay="1000"/>
                                </p:stCondLst>
                                <p:childTnLst>
                                  <p:par>
                                    <p:cTn id="34" presetID="2" presetClass="entr" presetSubtype="4" fill="hold" grpId="0" nodeType="afterEffect" p14:presetBounceEnd="60000">
                                      <p:stCondLst>
                                        <p:cond delay="500"/>
                                      </p:stCondLst>
                                      <p:childTnLst>
                                        <p:set>
                                          <p:cBhvr>
                                            <p:cTn id="35" dur="1" fill="hold">
                                              <p:stCondLst>
                                                <p:cond delay="0"/>
                                              </p:stCondLst>
                                            </p:cTn>
                                            <p:tgtEl>
                                              <p:spTgt spid="14"/>
                                            </p:tgtEl>
                                            <p:attrNameLst>
                                              <p:attrName>style.visibility</p:attrName>
                                            </p:attrNameLst>
                                          </p:cBhvr>
                                          <p:to>
                                            <p:strVal val="visible"/>
                                          </p:to>
                                        </p:set>
                                        <p:anim calcmode="lin" valueType="num" p14:bounceEnd="60000">
                                          <p:cBhvr additive="base">
                                            <p:cTn id="36" dur="750" fill="hold"/>
                                            <p:tgtEl>
                                              <p:spTgt spid="14"/>
                                            </p:tgtEl>
                                            <p:attrNameLst>
                                              <p:attrName>ppt_x</p:attrName>
                                            </p:attrNameLst>
                                          </p:cBhvr>
                                          <p:tavLst>
                                            <p:tav tm="0">
                                              <p:val>
                                                <p:strVal val="#ppt_x"/>
                                              </p:val>
                                            </p:tav>
                                            <p:tav tm="100000">
                                              <p:val>
                                                <p:strVal val="#ppt_x"/>
                                              </p:val>
                                            </p:tav>
                                          </p:tavLst>
                                        </p:anim>
                                        <p:anim calcmode="lin" valueType="num" p14:bounceEnd="60000">
                                          <p:cBhvr additive="base">
                                            <p:cTn id="37" dur="750" fill="hold"/>
                                            <p:tgtEl>
                                              <p:spTgt spid="14"/>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14:presetBounceEnd="60000">
                                      <p:stCondLst>
                                        <p:cond delay="500"/>
                                      </p:stCondLst>
                                      <p:childTnLst>
                                        <p:set>
                                          <p:cBhvr>
                                            <p:cTn id="39" dur="1" fill="hold">
                                              <p:stCondLst>
                                                <p:cond delay="0"/>
                                              </p:stCondLst>
                                            </p:cTn>
                                            <p:tgtEl>
                                              <p:spTgt spid="15"/>
                                            </p:tgtEl>
                                            <p:attrNameLst>
                                              <p:attrName>style.visibility</p:attrName>
                                            </p:attrNameLst>
                                          </p:cBhvr>
                                          <p:to>
                                            <p:strVal val="visible"/>
                                          </p:to>
                                        </p:set>
                                        <p:anim calcmode="lin" valueType="num" p14:bounceEnd="60000">
                                          <p:cBhvr additive="base">
                                            <p:cTn id="40" dur="750" fill="hold"/>
                                            <p:tgtEl>
                                              <p:spTgt spid="15"/>
                                            </p:tgtEl>
                                            <p:attrNameLst>
                                              <p:attrName>ppt_x</p:attrName>
                                            </p:attrNameLst>
                                          </p:cBhvr>
                                          <p:tavLst>
                                            <p:tav tm="0">
                                              <p:val>
                                                <p:strVal val="#ppt_x"/>
                                              </p:val>
                                            </p:tav>
                                            <p:tav tm="100000">
                                              <p:val>
                                                <p:strVal val="#ppt_x"/>
                                              </p:val>
                                            </p:tav>
                                          </p:tavLst>
                                        </p:anim>
                                        <p:anim calcmode="lin" valueType="num" p14:bounceEnd="60000">
                                          <p:cBhvr additive="base">
                                            <p:cTn id="41" dur="750" fill="hold"/>
                                            <p:tgtEl>
                                              <p:spTgt spid="15"/>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14:presetBounceEnd="60000">
                                      <p:stCondLst>
                                        <p:cond delay="500"/>
                                      </p:stCondLst>
                                      <p:childTnLst>
                                        <p:set>
                                          <p:cBhvr>
                                            <p:cTn id="43" dur="1" fill="hold">
                                              <p:stCondLst>
                                                <p:cond delay="0"/>
                                              </p:stCondLst>
                                            </p:cTn>
                                            <p:tgtEl>
                                              <p:spTgt spid="16"/>
                                            </p:tgtEl>
                                            <p:attrNameLst>
                                              <p:attrName>style.visibility</p:attrName>
                                            </p:attrNameLst>
                                          </p:cBhvr>
                                          <p:to>
                                            <p:strVal val="visible"/>
                                          </p:to>
                                        </p:set>
                                        <p:anim calcmode="lin" valueType="num" p14:bounceEnd="60000">
                                          <p:cBhvr additive="base">
                                            <p:cTn id="44" dur="750" fill="hold"/>
                                            <p:tgtEl>
                                              <p:spTgt spid="16"/>
                                            </p:tgtEl>
                                            <p:attrNameLst>
                                              <p:attrName>ppt_x</p:attrName>
                                            </p:attrNameLst>
                                          </p:cBhvr>
                                          <p:tavLst>
                                            <p:tav tm="0">
                                              <p:val>
                                                <p:strVal val="#ppt_x"/>
                                              </p:val>
                                            </p:tav>
                                            <p:tav tm="100000">
                                              <p:val>
                                                <p:strVal val="#ppt_x"/>
                                              </p:val>
                                            </p:tav>
                                          </p:tavLst>
                                        </p:anim>
                                        <p:anim calcmode="lin" valueType="num" p14:bounceEnd="60000">
                                          <p:cBhvr additive="base">
                                            <p:cTn id="45" dur="750" fill="hold"/>
                                            <p:tgtEl>
                                              <p:spTgt spid="16"/>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14:presetBounceEnd="60000">
                                      <p:stCondLst>
                                        <p:cond delay="500"/>
                                      </p:stCondLst>
                                      <p:childTnLst>
                                        <p:set>
                                          <p:cBhvr>
                                            <p:cTn id="47" dur="1" fill="hold">
                                              <p:stCondLst>
                                                <p:cond delay="0"/>
                                              </p:stCondLst>
                                            </p:cTn>
                                            <p:tgtEl>
                                              <p:spTgt spid="17"/>
                                            </p:tgtEl>
                                            <p:attrNameLst>
                                              <p:attrName>style.visibility</p:attrName>
                                            </p:attrNameLst>
                                          </p:cBhvr>
                                          <p:to>
                                            <p:strVal val="visible"/>
                                          </p:to>
                                        </p:set>
                                        <p:anim calcmode="lin" valueType="num" p14:bounceEnd="60000">
                                          <p:cBhvr additive="base">
                                            <p:cTn id="48" dur="750" fill="hold"/>
                                            <p:tgtEl>
                                              <p:spTgt spid="17"/>
                                            </p:tgtEl>
                                            <p:attrNameLst>
                                              <p:attrName>ppt_x</p:attrName>
                                            </p:attrNameLst>
                                          </p:cBhvr>
                                          <p:tavLst>
                                            <p:tav tm="0">
                                              <p:val>
                                                <p:strVal val="#ppt_x"/>
                                              </p:val>
                                            </p:tav>
                                            <p:tav tm="100000">
                                              <p:val>
                                                <p:strVal val="#ppt_x"/>
                                              </p:val>
                                            </p:tav>
                                          </p:tavLst>
                                        </p:anim>
                                        <p:anim calcmode="lin" valueType="num" p14:bounceEnd="60000">
                                          <p:cBhvr additive="base">
                                            <p:cTn id="49" dur="75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5"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checkerboard(down)">
                                          <p:cBhvr>
                                            <p:cTn id="7" dur="500"/>
                                            <p:tgtEl>
                                              <p:spTgt spid="1026"/>
                                            </p:tgtEl>
                                          </p:cBhvr>
                                        </p:animEffect>
                                      </p:childTnLst>
                                    </p:cTn>
                                  </p:par>
                                </p:childTnLst>
                              </p:cTn>
                            </p:par>
                            <p:par>
                              <p:cTn id="8" fill="hold">
                                <p:stCondLst>
                                  <p:cond delay="500"/>
                                </p:stCondLst>
                                <p:childTnLst>
                                  <p:par>
                                    <p:cTn id="9" presetID="23" presetClass="entr" presetSubtype="36"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p:cTn id="11" dur="500" fill="hold"/>
                                            <p:tgtEl>
                                              <p:spTgt spid="18"/>
                                            </p:tgtEl>
                                            <p:attrNameLst>
                                              <p:attrName>ppt_w</p:attrName>
                                            </p:attrNameLst>
                                          </p:cBhvr>
                                          <p:tavLst>
                                            <p:tav tm="0">
                                              <p:val>
                                                <p:strVal val="(6*min(max(#ppt_w*#ppt_h,.3),1)-7.4)/-.7*#ppt_w"/>
                                              </p:val>
                                            </p:tav>
                                            <p:tav tm="100000">
                                              <p:val>
                                                <p:strVal val="#ppt_w"/>
                                              </p:val>
                                            </p:tav>
                                          </p:tavLst>
                                        </p:anim>
                                        <p:anim calcmode="lin" valueType="num">
                                          <p:cBhvr>
                                            <p:cTn id="12" dur="500" fill="hold"/>
                                            <p:tgtEl>
                                              <p:spTgt spid="18"/>
                                            </p:tgtEl>
                                            <p:attrNameLst>
                                              <p:attrName>ppt_h</p:attrName>
                                            </p:attrNameLst>
                                          </p:cBhvr>
                                          <p:tavLst>
                                            <p:tav tm="0">
                                              <p:val>
                                                <p:strVal val="(6*min(max(#ppt_w*#ppt_h,.3),1)-7.4)/-.7*#ppt_h"/>
                                              </p:val>
                                            </p:tav>
                                            <p:tav tm="100000">
                                              <p:val>
                                                <p:strVal val="#ppt_h"/>
                                              </p:val>
                                            </p:tav>
                                          </p:tavLst>
                                        </p:anim>
                                        <p:anim calcmode="lin" valueType="num">
                                          <p:cBhvr>
                                            <p:cTn id="13" dur="500" fill="hold"/>
                                            <p:tgtEl>
                                              <p:spTgt spid="18"/>
                                            </p:tgtEl>
                                            <p:attrNameLst>
                                              <p:attrName>ppt_x</p:attrName>
                                            </p:attrNameLst>
                                          </p:cBhvr>
                                          <p:tavLst>
                                            <p:tav tm="0">
                                              <p:val>
                                                <p:fltVal val="0.5"/>
                                              </p:val>
                                            </p:tav>
                                            <p:tav tm="100000">
                                              <p:val>
                                                <p:strVal val="#ppt_x"/>
                                              </p:val>
                                            </p:tav>
                                          </p:tavLst>
                                        </p:anim>
                                        <p:anim calcmode="lin" valueType="num">
                                          <p:cBhvr>
                                            <p:cTn id="14" dur="500" fill="hold"/>
                                            <p:tgtEl>
                                              <p:spTgt spid="18"/>
                                            </p:tgtEl>
                                            <p:attrNameLst>
                                              <p:attrName>ppt_y</p:attrName>
                                            </p:attrNameLst>
                                          </p:cBhvr>
                                          <p:tavLst>
                                            <p:tav tm="0">
                                              <p:val>
                                                <p:strVal val="1+(6*min(max(#ppt_w*#ppt_h,.3),1)-7.4)/-.7*#ppt_h/2"/>
                                              </p:val>
                                            </p:tav>
                                            <p:tav tm="100000">
                                              <p:val>
                                                <p:strVal val="#ppt_y"/>
                                              </p:val>
                                            </p:tav>
                                          </p:tavLst>
                                        </p:anim>
                                      </p:childTnLst>
                                    </p:cTn>
                                  </p:par>
                                  <p:par>
                                    <p:cTn id="15" presetID="23" presetClass="entr" presetSubtype="36"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strVal val="(6*min(max(#ppt_w*#ppt_h,.3),1)-7.4)/-.7*#ppt_w"/>
                                              </p:val>
                                            </p:tav>
                                            <p:tav tm="100000">
                                              <p:val>
                                                <p:strVal val="#ppt_w"/>
                                              </p:val>
                                            </p:tav>
                                          </p:tavLst>
                                        </p:anim>
                                        <p:anim calcmode="lin" valueType="num">
                                          <p:cBhvr>
                                            <p:cTn id="18" dur="500" fill="hold"/>
                                            <p:tgtEl>
                                              <p:spTgt spid="21"/>
                                            </p:tgtEl>
                                            <p:attrNameLst>
                                              <p:attrName>ppt_h</p:attrName>
                                            </p:attrNameLst>
                                          </p:cBhvr>
                                          <p:tavLst>
                                            <p:tav tm="0">
                                              <p:val>
                                                <p:strVal val="(6*min(max(#ppt_w*#ppt_h,.3),1)-7.4)/-.7*#ppt_h"/>
                                              </p:val>
                                            </p:tav>
                                            <p:tav tm="100000">
                                              <p:val>
                                                <p:strVal val="#ppt_h"/>
                                              </p:val>
                                            </p:tav>
                                          </p:tavLst>
                                        </p:anim>
                                        <p:anim calcmode="lin" valueType="num">
                                          <p:cBhvr>
                                            <p:cTn id="19" dur="500" fill="hold"/>
                                            <p:tgtEl>
                                              <p:spTgt spid="21"/>
                                            </p:tgtEl>
                                            <p:attrNameLst>
                                              <p:attrName>ppt_x</p:attrName>
                                            </p:attrNameLst>
                                          </p:cBhvr>
                                          <p:tavLst>
                                            <p:tav tm="0">
                                              <p:val>
                                                <p:fltVal val="0.5"/>
                                              </p:val>
                                            </p:tav>
                                            <p:tav tm="100000">
                                              <p:val>
                                                <p:strVal val="#ppt_x"/>
                                              </p:val>
                                            </p:tav>
                                          </p:tavLst>
                                        </p:anim>
                                        <p:anim calcmode="lin" valueType="num">
                                          <p:cBhvr>
                                            <p:cTn id="20" dur="500" fill="hold"/>
                                            <p:tgtEl>
                                              <p:spTgt spid="21"/>
                                            </p:tgtEl>
                                            <p:attrNameLst>
                                              <p:attrName>ppt_y</p:attrName>
                                            </p:attrNameLst>
                                          </p:cBhvr>
                                          <p:tavLst>
                                            <p:tav tm="0">
                                              <p:val>
                                                <p:strVal val="1+(6*min(max(#ppt_w*#ppt_h,.3),1)-7.4)/-.7*#ppt_h/2"/>
                                              </p:val>
                                            </p:tav>
                                            <p:tav tm="100000">
                                              <p:val>
                                                <p:strVal val="#ppt_y"/>
                                              </p:val>
                                            </p:tav>
                                          </p:tavLst>
                                        </p:anim>
                                      </p:childTnLst>
                                    </p:cTn>
                                  </p:par>
                                  <p:par>
                                    <p:cTn id="21" presetID="23" presetClass="entr" presetSubtype="36"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p:cTn id="23" dur="500" fill="hold"/>
                                            <p:tgtEl>
                                              <p:spTgt spid="25"/>
                                            </p:tgtEl>
                                            <p:attrNameLst>
                                              <p:attrName>ppt_w</p:attrName>
                                            </p:attrNameLst>
                                          </p:cBhvr>
                                          <p:tavLst>
                                            <p:tav tm="0">
                                              <p:val>
                                                <p:strVal val="(6*min(max(#ppt_w*#ppt_h,.3),1)-7.4)/-.7*#ppt_w"/>
                                              </p:val>
                                            </p:tav>
                                            <p:tav tm="100000">
                                              <p:val>
                                                <p:strVal val="#ppt_w"/>
                                              </p:val>
                                            </p:tav>
                                          </p:tavLst>
                                        </p:anim>
                                        <p:anim calcmode="lin" valueType="num">
                                          <p:cBhvr>
                                            <p:cTn id="24" dur="500" fill="hold"/>
                                            <p:tgtEl>
                                              <p:spTgt spid="25"/>
                                            </p:tgtEl>
                                            <p:attrNameLst>
                                              <p:attrName>ppt_h</p:attrName>
                                            </p:attrNameLst>
                                          </p:cBhvr>
                                          <p:tavLst>
                                            <p:tav tm="0">
                                              <p:val>
                                                <p:strVal val="(6*min(max(#ppt_w*#ppt_h,.3),1)-7.4)/-.7*#ppt_h"/>
                                              </p:val>
                                            </p:tav>
                                            <p:tav tm="100000">
                                              <p:val>
                                                <p:strVal val="#ppt_h"/>
                                              </p:val>
                                            </p:tav>
                                          </p:tavLst>
                                        </p:anim>
                                        <p:anim calcmode="lin" valueType="num">
                                          <p:cBhvr>
                                            <p:cTn id="25" dur="500" fill="hold"/>
                                            <p:tgtEl>
                                              <p:spTgt spid="25"/>
                                            </p:tgtEl>
                                            <p:attrNameLst>
                                              <p:attrName>ppt_x</p:attrName>
                                            </p:attrNameLst>
                                          </p:cBhvr>
                                          <p:tavLst>
                                            <p:tav tm="0">
                                              <p:val>
                                                <p:fltVal val="0.5"/>
                                              </p:val>
                                            </p:tav>
                                            <p:tav tm="100000">
                                              <p:val>
                                                <p:strVal val="#ppt_x"/>
                                              </p:val>
                                            </p:tav>
                                          </p:tavLst>
                                        </p:anim>
                                        <p:anim calcmode="lin" valueType="num">
                                          <p:cBhvr>
                                            <p:cTn id="26" dur="500" fill="hold"/>
                                            <p:tgtEl>
                                              <p:spTgt spid="25"/>
                                            </p:tgtEl>
                                            <p:attrNameLst>
                                              <p:attrName>ppt_y</p:attrName>
                                            </p:attrNameLst>
                                          </p:cBhvr>
                                          <p:tavLst>
                                            <p:tav tm="0">
                                              <p:val>
                                                <p:strVal val="1+(6*min(max(#ppt_w*#ppt_h,.3),1)-7.4)/-.7*#ppt_h/2"/>
                                              </p:val>
                                            </p:tav>
                                            <p:tav tm="100000">
                                              <p:val>
                                                <p:strVal val="#ppt_y"/>
                                              </p:val>
                                            </p:tav>
                                          </p:tavLst>
                                        </p:anim>
                                      </p:childTnLst>
                                    </p:cTn>
                                  </p:par>
                                  <p:par>
                                    <p:cTn id="27" presetID="23" presetClass="entr" presetSubtype="36" fill="hold" nodeType="with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p:cTn id="29" dur="500" fill="hold"/>
                                            <p:tgtEl>
                                              <p:spTgt spid="29"/>
                                            </p:tgtEl>
                                            <p:attrNameLst>
                                              <p:attrName>ppt_w</p:attrName>
                                            </p:attrNameLst>
                                          </p:cBhvr>
                                          <p:tavLst>
                                            <p:tav tm="0">
                                              <p:val>
                                                <p:strVal val="(6*min(max(#ppt_w*#ppt_h,.3),1)-7.4)/-.7*#ppt_w"/>
                                              </p:val>
                                            </p:tav>
                                            <p:tav tm="100000">
                                              <p:val>
                                                <p:strVal val="#ppt_w"/>
                                              </p:val>
                                            </p:tav>
                                          </p:tavLst>
                                        </p:anim>
                                        <p:anim calcmode="lin" valueType="num">
                                          <p:cBhvr>
                                            <p:cTn id="30" dur="500" fill="hold"/>
                                            <p:tgtEl>
                                              <p:spTgt spid="29"/>
                                            </p:tgtEl>
                                            <p:attrNameLst>
                                              <p:attrName>ppt_h</p:attrName>
                                            </p:attrNameLst>
                                          </p:cBhvr>
                                          <p:tavLst>
                                            <p:tav tm="0">
                                              <p:val>
                                                <p:strVal val="(6*min(max(#ppt_w*#ppt_h,.3),1)-7.4)/-.7*#ppt_h"/>
                                              </p:val>
                                            </p:tav>
                                            <p:tav tm="100000">
                                              <p:val>
                                                <p:strVal val="#ppt_h"/>
                                              </p:val>
                                            </p:tav>
                                          </p:tavLst>
                                        </p:anim>
                                        <p:anim calcmode="lin" valueType="num">
                                          <p:cBhvr>
                                            <p:cTn id="31" dur="500" fill="hold"/>
                                            <p:tgtEl>
                                              <p:spTgt spid="29"/>
                                            </p:tgtEl>
                                            <p:attrNameLst>
                                              <p:attrName>ppt_x</p:attrName>
                                            </p:attrNameLst>
                                          </p:cBhvr>
                                          <p:tavLst>
                                            <p:tav tm="0">
                                              <p:val>
                                                <p:fltVal val="0.5"/>
                                              </p:val>
                                            </p:tav>
                                            <p:tav tm="100000">
                                              <p:val>
                                                <p:strVal val="#ppt_x"/>
                                              </p:val>
                                            </p:tav>
                                          </p:tavLst>
                                        </p:anim>
                                        <p:anim calcmode="lin" valueType="num">
                                          <p:cBhvr>
                                            <p:cTn id="32" dur="500" fill="hold"/>
                                            <p:tgtEl>
                                              <p:spTgt spid="29"/>
                                            </p:tgtEl>
                                            <p:attrNameLst>
                                              <p:attrName>ppt_y</p:attrName>
                                            </p:attrNameLst>
                                          </p:cBhvr>
                                          <p:tavLst>
                                            <p:tav tm="0">
                                              <p:val>
                                                <p:strVal val="1+(6*min(max(#ppt_w*#ppt_h,.3),1)-7.4)/-.7*#ppt_h/2"/>
                                              </p:val>
                                            </p:tav>
                                            <p:tav tm="100000">
                                              <p:val>
                                                <p:strVal val="#ppt_y"/>
                                              </p:val>
                                            </p:tav>
                                          </p:tavLst>
                                        </p:anim>
                                      </p:childTnLst>
                                    </p:cTn>
                                  </p:par>
                                </p:childTnLst>
                              </p:cTn>
                            </p:par>
                            <p:par>
                              <p:cTn id="33" fill="hold">
                                <p:stCondLst>
                                  <p:cond delay="1000"/>
                                </p:stCondLst>
                                <p:childTnLst>
                                  <p:par>
                                    <p:cTn id="34" presetID="2" presetClass="entr" presetSubtype="4" fill="hold" grpId="0" nodeType="afterEffect">
                                      <p:stCondLst>
                                        <p:cond delay="50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750" fill="hold"/>
                                            <p:tgtEl>
                                              <p:spTgt spid="14"/>
                                            </p:tgtEl>
                                            <p:attrNameLst>
                                              <p:attrName>ppt_x</p:attrName>
                                            </p:attrNameLst>
                                          </p:cBhvr>
                                          <p:tavLst>
                                            <p:tav tm="0">
                                              <p:val>
                                                <p:strVal val="#ppt_x"/>
                                              </p:val>
                                            </p:tav>
                                            <p:tav tm="100000">
                                              <p:val>
                                                <p:strVal val="#ppt_x"/>
                                              </p:val>
                                            </p:tav>
                                          </p:tavLst>
                                        </p:anim>
                                        <p:anim calcmode="lin" valueType="num">
                                          <p:cBhvr additive="base">
                                            <p:cTn id="37" dur="750" fill="hold"/>
                                            <p:tgtEl>
                                              <p:spTgt spid="14"/>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50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750" fill="hold"/>
                                            <p:tgtEl>
                                              <p:spTgt spid="15"/>
                                            </p:tgtEl>
                                            <p:attrNameLst>
                                              <p:attrName>ppt_x</p:attrName>
                                            </p:attrNameLst>
                                          </p:cBhvr>
                                          <p:tavLst>
                                            <p:tav tm="0">
                                              <p:val>
                                                <p:strVal val="#ppt_x"/>
                                              </p:val>
                                            </p:tav>
                                            <p:tav tm="100000">
                                              <p:val>
                                                <p:strVal val="#ppt_x"/>
                                              </p:val>
                                            </p:tav>
                                          </p:tavLst>
                                        </p:anim>
                                        <p:anim calcmode="lin" valueType="num">
                                          <p:cBhvr additive="base">
                                            <p:cTn id="41" dur="750" fill="hold"/>
                                            <p:tgtEl>
                                              <p:spTgt spid="15"/>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500"/>
                                      </p:stCondLst>
                                      <p:childTnLst>
                                        <p:set>
                                          <p:cBhvr>
                                            <p:cTn id="43" dur="1" fill="hold">
                                              <p:stCondLst>
                                                <p:cond delay="0"/>
                                              </p:stCondLst>
                                            </p:cTn>
                                            <p:tgtEl>
                                              <p:spTgt spid="16"/>
                                            </p:tgtEl>
                                            <p:attrNameLst>
                                              <p:attrName>style.visibility</p:attrName>
                                            </p:attrNameLst>
                                          </p:cBhvr>
                                          <p:to>
                                            <p:strVal val="visible"/>
                                          </p:to>
                                        </p:set>
                                        <p:anim calcmode="lin" valueType="num">
                                          <p:cBhvr additive="base">
                                            <p:cTn id="44" dur="750" fill="hold"/>
                                            <p:tgtEl>
                                              <p:spTgt spid="16"/>
                                            </p:tgtEl>
                                            <p:attrNameLst>
                                              <p:attrName>ppt_x</p:attrName>
                                            </p:attrNameLst>
                                          </p:cBhvr>
                                          <p:tavLst>
                                            <p:tav tm="0">
                                              <p:val>
                                                <p:strVal val="#ppt_x"/>
                                              </p:val>
                                            </p:tav>
                                            <p:tav tm="100000">
                                              <p:val>
                                                <p:strVal val="#ppt_x"/>
                                              </p:val>
                                            </p:tav>
                                          </p:tavLst>
                                        </p:anim>
                                        <p:anim calcmode="lin" valueType="num">
                                          <p:cBhvr additive="base">
                                            <p:cTn id="45" dur="750" fill="hold"/>
                                            <p:tgtEl>
                                              <p:spTgt spid="16"/>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500"/>
                                      </p:stCondLst>
                                      <p:childTnLst>
                                        <p:set>
                                          <p:cBhvr>
                                            <p:cTn id="47" dur="1" fill="hold">
                                              <p:stCondLst>
                                                <p:cond delay="0"/>
                                              </p:stCondLst>
                                            </p:cTn>
                                            <p:tgtEl>
                                              <p:spTgt spid="17"/>
                                            </p:tgtEl>
                                            <p:attrNameLst>
                                              <p:attrName>style.visibility</p:attrName>
                                            </p:attrNameLst>
                                          </p:cBhvr>
                                          <p:to>
                                            <p:strVal val="visible"/>
                                          </p:to>
                                        </p:set>
                                        <p:anim calcmode="lin" valueType="num">
                                          <p:cBhvr additive="base">
                                            <p:cTn id="48" dur="750" fill="hold"/>
                                            <p:tgtEl>
                                              <p:spTgt spid="17"/>
                                            </p:tgtEl>
                                            <p:attrNameLst>
                                              <p:attrName>ppt_x</p:attrName>
                                            </p:attrNameLst>
                                          </p:cBhvr>
                                          <p:tavLst>
                                            <p:tav tm="0">
                                              <p:val>
                                                <p:strVal val="#ppt_x"/>
                                              </p:val>
                                            </p:tav>
                                            <p:tav tm="100000">
                                              <p:val>
                                                <p:strVal val="#ppt_x"/>
                                              </p:val>
                                            </p:tav>
                                          </p:tavLst>
                                        </p:anim>
                                        <p:anim calcmode="lin" valueType="num">
                                          <p:cBhvr additive="base">
                                            <p:cTn id="49" dur="75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2863" t="9984" r="20005" b="10970"/>
          <a:stretch>
            <a:fillRect/>
          </a:stretch>
        </p:blipFill>
        <p:spPr bwMode="auto">
          <a:xfrm>
            <a:off x="-8932" y="1170756"/>
            <a:ext cx="6326605" cy="4491286"/>
          </a:xfrm>
          <a:prstGeom prst="rect">
            <a:avLst/>
          </a:prstGeom>
          <a:noFill/>
          <a:ln>
            <a:solidFill>
              <a:srgbClr val="C00000"/>
            </a:solidFill>
          </a:ln>
        </p:spPr>
      </p:pic>
      <p:grpSp>
        <p:nvGrpSpPr>
          <p:cNvPr id="3" name="组合 2"/>
          <p:cNvGrpSpPr/>
          <p:nvPr/>
        </p:nvGrpSpPr>
        <p:grpSpPr>
          <a:xfrm>
            <a:off x="5087094" y="4005858"/>
            <a:ext cx="2778826" cy="1080655"/>
            <a:chOff x="4209215" y="1547268"/>
            <a:chExt cx="2778826" cy="1080655"/>
          </a:xfrm>
        </p:grpSpPr>
        <p:sp>
          <p:nvSpPr>
            <p:cNvPr id="4" name="矩形 3"/>
            <p:cNvSpPr/>
            <p:nvPr/>
          </p:nvSpPr>
          <p:spPr>
            <a:xfrm>
              <a:off x="4209215" y="1547268"/>
              <a:ext cx="2778826" cy="1080655"/>
            </a:xfrm>
            <a:prstGeom prst="rect">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4358385" y="1709232"/>
              <a:ext cx="2554558" cy="769447"/>
            </a:xfrm>
            <a:prstGeom prst="rect">
              <a:avLst/>
            </a:prstGeom>
            <a:noFill/>
          </p:spPr>
          <p:txBody>
            <a:bodyPr wrap="none" lIns="121926" tIns="60963" rIns="121926" bIns="60963" rtlCol="0">
              <a:spAutoFit/>
            </a:bodyPr>
            <a:lstStyle/>
            <a:p>
              <a:r>
                <a:rPr lang="zh-CN" altLang="en-US" sz="4200" b="1" spc="300" dirty="0" smtClean="0">
                  <a:solidFill>
                    <a:schemeClr val="bg1"/>
                  </a:solidFill>
                  <a:latin typeface="微软雅黑" panose="020B0503020204020204" pitchFamily="34" charset="-122"/>
                  <a:ea typeface="微软雅黑" panose="020B0503020204020204" pitchFamily="34" charset="-122"/>
                </a:rPr>
                <a:t>第一章节</a:t>
              </a:r>
              <a:endParaRPr lang="zh-CN" altLang="en-US" sz="4200" b="1" spc="300" dirty="0">
                <a:solidFill>
                  <a:schemeClr val="bg1"/>
                </a:solidFill>
                <a:latin typeface="微软雅黑" panose="020B0503020204020204" pitchFamily="34" charset="-122"/>
                <a:ea typeface="微软雅黑" panose="020B0503020204020204" pitchFamily="34" charset="-122"/>
              </a:endParaRPr>
            </a:p>
          </p:txBody>
        </p:sp>
      </p:grpSp>
      <p:sp>
        <p:nvSpPr>
          <p:cNvPr id="6" name="TextBox 31"/>
          <p:cNvSpPr txBox="1">
            <a:spLocks noChangeArrowheads="1"/>
          </p:cNvSpPr>
          <p:nvPr/>
        </p:nvSpPr>
        <p:spPr bwMode="auto">
          <a:xfrm>
            <a:off x="6815286" y="1814203"/>
            <a:ext cx="4234985" cy="800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90" tIns="60945" rIns="121890" bIns="6094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defRPr/>
            </a:pPr>
            <a:r>
              <a:rPr lang="en-US" altLang="zh-CN" sz="4400" b="1" dirty="0">
                <a:solidFill>
                  <a:srgbClr val="C00000"/>
                </a:solidFill>
                <a:latin typeface="微软雅黑" panose="020B0503020204020204" pitchFamily="34" charset="-122"/>
                <a:ea typeface="微软雅黑" panose="020B0503020204020204" pitchFamily="34" charset="-122"/>
              </a:rPr>
              <a:t>PART ONE</a:t>
            </a:r>
            <a:endParaRPr lang="zh-CN" altLang="en-US" sz="4400" b="1" dirty="0">
              <a:solidFill>
                <a:srgbClr val="C00000"/>
              </a:solidFill>
              <a:latin typeface="微软雅黑" panose="020B0503020204020204" pitchFamily="34" charset="-122"/>
              <a:ea typeface="微软雅黑" panose="020B0503020204020204" pitchFamily="34" charset="-122"/>
            </a:endParaRPr>
          </a:p>
        </p:txBody>
      </p:sp>
      <p:sp>
        <p:nvSpPr>
          <p:cNvPr id="7" name="Text Placeholder 32"/>
          <p:cNvSpPr txBox="1"/>
          <p:nvPr/>
        </p:nvSpPr>
        <p:spPr bwMode="auto">
          <a:xfrm>
            <a:off x="6970353" y="2839909"/>
            <a:ext cx="4381437" cy="805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eaLnBrk="0" hangingPunct="0">
              <a:defRPr sz="3600">
                <a:solidFill>
                  <a:schemeClr val="tx1"/>
                </a:solidFill>
                <a:latin typeface="Lato Light" pitchFamily="34" charset="0"/>
                <a:ea typeface="MS PGothic" panose="020B0600070205080204" pitchFamily="34" charset="-128"/>
              </a:defRPr>
            </a:lvl1pPr>
            <a:lvl2pPr marL="742950" indent="-285750" defTabSz="685800" eaLnBrk="0" hangingPunct="0">
              <a:defRPr sz="3600">
                <a:solidFill>
                  <a:schemeClr val="tx1"/>
                </a:solidFill>
                <a:latin typeface="Lato Light" pitchFamily="34" charset="0"/>
                <a:ea typeface="MS PGothic" panose="020B0600070205080204" pitchFamily="34" charset="-128"/>
              </a:defRPr>
            </a:lvl2pPr>
            <a:lvl3pPr marL="1143000" indent="-228600" defTabSz="685800" eaLnBrk="0" hangingPunct="0">
              <a:defRPr sz="3600">
                <a:solidFill>
                  <a:schemeClr val="tx1"/>
                </a:solidFill>
                <a:latin typeface="Lato Light" pitchFamily="34" charset="0"/>
                <a:ea typeface="MS PGothic" panose="020B0600070205080204" pitchFamily="34" charset="-128"/>
              </a:defRPr>
            </a:lvl3pPr>
            <a:lvl4pPr marL="1600200" indent="-228600" defTabSz="685800" eaLnBrk="0" hangingPunct="0">
              <a:defRPr sz="3600">
                <a:solidFill>
                  <a:schemeClr val="tx1"/>
                </a:solidFill>
                <a:latin typeface="Lato Light" pitchFamily="34" charset="0"/>
                <a:ea typeface="MS PGothic" panose="020B0600070205080204" pitchFamily="34" charset="-128"/>
              </a:defRPr>
            </a:lvl4pPr>
            <a:lvl5pPr marL="2057400" indent="-228600" defTabSz="685800" eaLnBrk="0" hangingPunct="0">
              <a:defRPr sz="3600">
                <a:solidFill>
                  <a:schemeClr val="tx1"/>
                </a:solidFill>
                <a:latin typeface="Lato Light" pitchFamily="34" charset="0"/>
                <a:ea typeface="MS PGothic" panose="020B0600070205080204" pitchFamily="34" charset="-128"/>
              </a:defRPr>
            </a:lvl5pPr>
            <a:lvl6pPr marL="25146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9pPr>
          </a:lstStyle>
          <a:p>
            <a:pPr fontAlgn="base">
              <a:lnSpc>
                <a:spcPct val="150000"/>
              </a:lnSpc>
              <a:spcBef>
                <a:spcPct val="0"/>
              </a:spcBef>
              <a:spcAft>
                <a:spcPct val="0"/>
              </a:spcAft>
            </a:pPr>
            <a:r>
              <a:rPr lang="zh-CN" altLang="en-US" sz="16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600" dirty="0">
              <a:solidFill>
                <a:prstClr val="black">
                  <a:lumMod val="50000"/>
                  <a:lumOff val="50000"/>
                </a:prstClr>
              </a:solidFill>
              <a:latin typeface="微软雅黑" panose="020B0503020204020204" pitchFamily="34" charset="-122"/>
              <a:ea typeface="微软雅黑" panose="020B0503020204020204" pitchFamily="34" charset="-122"/>
              <a:cs typeface="Lato Light" pitchFamily="34" charset="0"/>
              <a:sym typeface="Lato Light"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5180">
        <p14:vortex dir="r"/>
      </p:transition>
    </mc:Choice>
    <mc:Fallback>
      <p:transition spd="slow" advTm="518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22" presetClass="entr" presetSubtype="1"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up)">
                                      <p:cBhvr>
                                        <p:cTn id="14" dur="500"/>
                                        <p:tgtEl>
                                          <p:spTgt spid="3"/>
                                        </p:tgtEl>
                                      </p:cBhvr>
                                    </p:animEffect>
                                  </p:childTnLst>
                                </p:cTn>
                              </p:par>
                            </p:childTnLst>
                          </p:cTn>
                        </p:par>
                        <p:par>
                          <p:cTn id="15" fill="hold">
                            <p:stCondLst>
                              <p:cond delay="1000"/>
                            </p:stCondLst>
                            <p:childTnLst>
                              <p:par>
                                <p:cTn id="16" presetID="31" presetClass="entr" presetSubtype="0" fill="hold" grpId="0" nodeType="afterEffect">
                                  <p:stCondLst>
                                    <p:cond delay="0"/>
                                  </p:stCondLst>
                                  <p:iterate type="lt">
                                    <p:tmPct val="5000"/>
                                  </p:iterate>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 calcmode="lin" valueType="num">
                                      <p:cBhvr>
                                        <p:cTn id="20" dur="500" fill="hold"/>
                                        <p:tgtEl>
                                          <p:spTgt spid="6"/>
                                        </p:tgtEl>
                                        <p:attrNameLst>
                                          <p:attrName>style.rotation</p:attrName>
                                        </p:attrNameLst>
                                      </p:cBhvr>
                                      <p:tavLst>
                                        <p:tav tm="0">
                                          <p:val>
                                            <p:fltVal val="90"/>
                                          </p:val>
                                        </p:tav>
                                        <p:tav tm="100000">
                                          <p:val>
                                            <p:fltVal val="0"/>
                                          </p:val>
                                        </p:tav>
                                      </p:tavLst>
                                    </p:anim>
                                    <p:animEffect transition="in" filter="fade">
                                      <p:cBhvr>
                                        <p:cTn id="21" dur="500"/>
                                        <p:tgtEl>
                                          <p:spTgt spid="6"/>
                                        </p:tgtEl>
                                      </p:cBhvr>
                                    </p:animEffect>
                                  </p:childTnLst>
                                </p:cTn>
                              </p:par>
                            </p:childTnLst>
                          </p:cTn>
                        </p:par>
                        <p:par>
                          <p:cTn id="22" fill="hold">
                            <p:stCondLst>
                              <p:cond delay="1174"/>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7"/>
                                        </p:tgtEl>
                                        <p:attrNameLst>
                                          <p:attrName>ppt_y</p:attrName>
                                        </p:attrNameLst>
                                      </p:cBhvr>
                                      <p:tavLst>
                                        <p:tav tm="0">
                                          <p:val>
                                            <p:strVal val="#ppt_y"/>
                                          </p:val>
                                        </p:tav>
                                        <p:tav tm="100000">
                                          <p:val>
                                            <p:strVal val="#ppt_y"/>
                                          </p:val>
                                        </p:tav>
                                      </p:tavLst>
                                    </p:anim>
                                    <p:anim calcmode="lin" valueType="num">
                                      <p:cBhvr>
                                        <p:cTn id="27"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263319" y="431792"/>
            <a:ext cx="573889" cy="430947"/>
          </a:xfrm>
          <a:prstGeom prst="homePlate">
            <a:avLst>
              <a:gd name="adj" fmla="val 38242"/>
            </a:avLst>
          </a:prstGeom>
          <a:solidFill>
            <a:srgbClr val="BD0000"/>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 name="矩形 2"/>
          <p:cNvSpPr/>
          <p:nvPr/>
        </p:nvSpPr>
        <p:spPr>
          <a:xfrm>
            <a:off x="131659" y="431792"/>
            <a:ext cx="95660" cy="430947"/>
          </a:xfrm>
          <a:prstGeom prst="rect">
            <a:avLst/>
          </a:prstGeom>
          <a:solidFill>
            <a:srgbClr val="40464A"/>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 name="矩形 3"/>
          <p:cNvSpPr/>
          <p:nvPr/>
        </p:nvSpPr>
        <p:spPr>
          <a:xfrm>
            <a:off x="1" y="431792"/>
            <a:ext cx="95660" cy="430947"/>
          </a:xfrm>
          <a:prstGeom prst="rect">
            <a:avLst/>
          </a:prstGeom>
          <a:solidFill>
            <a:srgbClr val="40464A"/>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5" name="标题 1"/>
          <p:cNvSpPr txBox="1"/>
          <p:nvPr/>
        </p:nvSpPr>
        <p:spPr bwMode="auto">
          <a:xfrm>
            <a:off x="983304" y="417157"/>
            <a:ext cx="2616198" cy="50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lstStyle>
            <a:lvl1pPr algn="l" rtl="0" fontAlgn="base">
              <a:spcBef>
                <a:spcPct val="0"/>
              </a:spcBef>
              <a:spcAft>
                <a:spcPct val="0"/>
              </a:spcAft>
              <a:defRPr sz="32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5pPr>
            <a:lvl6pPr marL="60896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6pPr>
            <a:lvl7pPr marL="121793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7pPr>
            <a:lvl8pPr marL="182689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8pPr>
            <a:lvl9pPr marL="243586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lang="zh-CN" altLang="en-US" sz="2800" b="1" dirty="0" smtClean="0">
                <a:solidFill>
                  <a:sysClr val="windowText" lastClr="000000"/>
                </a:solidFill>
              </a:rPr>
              <a:t>这里添加标题</a:t>
            </a:r>
            <a:endParaRPr kumimoji="0" lang="zh-CN" altLang="en-US" sz="2800" b="1" i="0" u="none" strike="noStrike" kern="1200" cap="all" spc="0" normalizeH="0" baseline="0" noProof="0" dirty="0">
              <a:ln>
                <a:noFill/>
              </a:ln>
              <a:solidFill>
                <a:sysClr val="windowText" lastClr="000000"/>
              </a:solidFill>
              <a:effectLst/>
              <a:uLnTx/>
              <a:uFillTx/>
            </a:endParaRPr>
          </a:p>
        </p:txBody>
      </p:sp>
      <p:cxnSp>
        <p:nvCxnSpPr>
          <p:cNvPr id="6" name="直接连接符 7"/>
          <p:cNvCxnSpPr/>
          <p:nvPr/>
        </p:nvCxnSpPr>
        <p:spPr>
          <a:xfrm>
            <a:off x="6077871" y="1462077"/>
            <a:ext cx="0" cy="4698469"/>
          </a:xfrm>
          <a:prstGeom prst="line">
            <a:avLst/>
          </a:prstGeom>
          <a:noFill/>
          <a:ln w="9525" cap="flat" cmpd="sng" algn="ctr">
            <a:solidFill>
              <a:sysClr val="window" lastClr="FFFFFF">
                <a:lumMod val="65000"/>
              </a:sysClr>
            </a:solidFill>
            <a:prstDash val="solid"/>
            <a:miter lim="800000"/>
          </a:ln>
          <a:effectLst/>
        </p:spPr>
      </p:cxnSp>
      <p:grpSp>
        <p:nvGrpSpPr>
          <p:cNvPr id="7" name="Group 8"/>
          <p:cNvGrpSpPr/>
          <p:nvPr/>
        </p:nvGrpSpPr>
        <p:grpSpPr>
          <a:xfrm>
            <a:off x="5980811" y="1781837"/>
            <a:ext cx="929149" cy="194232"/>
            <a:chOff x="5964215" y="1531583"/>
            <a:chExt cx="1070244" cy="223633"/>
          </a:xfrm>
        </p:grpSpPr>
        <p:sp>
          <p:nvSpPr>
            <p:cNvPr id="8" name="椭圆 8"/>
            <p:cNvSpPr/>
            <p:nvPr/>
          </p:nvSpPr>
          <p:spPr>
            <a:xfrm>
              <a:off x="5964215" y="1531583"/>
              <a:ext cx="223633" cy="223633"/>
            </a:xfrm>
            <a:prstGeom prst="ellipse">
              <a:avLst/>
            </a:prstGeom>
            <a:solidFill>
              <a:sysClr val="window" lastClr="FFFFFF"/>
            </a:solidFill>
            <a:ln w="9525" cap="flat" cmpd="sng" algn="ctr">
              <a:solidFill>
                <a:sysClr val="window" lastClr="FFFFFF">
                  <a:lumMod val="65000"/>
                </a:sysClr>
              </a:solidFill>
              <a:prstDash val="solid"/>
              <a:miter lim="800000"/>
            </a:ln>
            <a:effectLst>
              <a:innerShdw blurRad="114300">
                <a:prstClr val="black"/>
              </a:innerShdw>
            </a:effectLst>
          </p:spPr>
          <p:txBody>
            <a:bodyPr rtlCol="0" anchor="ctr"/>
            <a:lstStyle/>
            <a:p>
              <a:pPr marL="0" marR="0" lvl="0" indent="0" algn="just" defTabSz="864870" eaLnBrk="1" fontAlgn="base" latinLnBrk="0" hangingPunct="1">
                <a:lnSpc>
                  <a:spcPct val="120000"/>
                </a:lnSpc>
                <a:spcBef>
                  <a:spcPct val="0"/>
                </a:spcBef>
                <a:spcAft>
                  <a:spcPct val="0"/>
                </a:spcAft>
                <a:buClrTx/>
                <a:buSzTx/>
                <a:buFontTx/>
                <a:buNone/>
                <a:defRPr/>
              </a:pPr>
              <a:endParaRPr kumimoji="0" lang="zh-CN" altLang="en-US" sz="8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9" name="直接连接符 12"/>
            <p:cNvCxnSpPr>
              <a:stCxn id="8" idx="6"/>
            </p:cNvCxnSpPr>
            <p:nvPr/>
          </p:nvCxnSpPr>
          <p:spPr>
            <a:xfrm flipV="1">
              <a:off x="6187848" y="1643399"/>
              <a:ext cx="846611" cy="1"/>
            </a:xfrm>
            <a:prstGeom prst="line">
              <a:avLst/>
            </a:prstGeom>
            <a:noFill/>
            <a:ln w="9525" cap="flat" cmpd="sng" algn="ctr">
              <a:solidFill>
                <a:sysClr val="window" lastClr="FFFFFF">
                  <a:lumMod val="65000"/>
                </a:sysClr>
              </a:solidFill>
              <a:prstDash val="lgDash"/>
              <a:miter lim="800000"/>
              <a:headEnd type="none"/>
              <a:tailEnd type="oval" w="lg" len="lg"/>
            </a:ln>
            <a:effectLst/>
          </p:spPr>
        </p:cxnSp>
      </p:grpSp>
      <p:grpSp>
        <p:nvGrpSpPr>
          <p:cNvPr id="10" name="Group 12"/>
          <p:cNvGrpSpPr/>
          <p:nvPr/>
        </p:nvGrpSpPr>
        <p:grpSpPr>
          <a:xfrm>
            <a:off x="5980795" y="4612202"/>
            <a:ext cx="930790" cy="194232"/>
            <a:chOff x="5964215" y="4790393"/>
            <a:chExt cx="1072134" cy="223633"/>
          </a:xfrm>
        </p:grpSpPr>
        <p:sp>
          <p:nvSpPr>
            <p:cNvPr id="11" name="椭圆 10"/>
            <p:cNvSpPr/>
            <p:nvPr/>
          </p:nvSpPr>
          <p:spPr>
            <a:xfrm>
              <a:off x="5964215" y="4790393"/>
              <a:ext cx="223633" cy="223633"/>
            </a:xfrm>
            <a:prstGeom prst="ellipse">
              <a:avLst/>
            </a:prstGeom>
            <a:solidFill>
              <a:sysClr val="window" lastClr="FFFFFF"/>
            </a:solidFill>
            <a:ln w="9525" cap="flat" cmpd="sng" algn="ctr">
              <a:solidFill>
                <a:sysClr val="window" lastClr="FFFFFF">
                  <a:lumMod val="65000"/>
                </a:sysClr>
              </a:solidFill>
              <a:prstDash val="solid"/>
              <a:miter lim="800000"/>
            </a:ln>
            <a:effectLst>
              <a:innerShdw blurRad="114300">
                <a:prstClr val="black"/>
              </a:innerShdw>
            </a:effectLst>
          </p:spPr>
          <p:txBody>
            <a:bodyPr rtlCol="0" anchor="ctr"/>
            <a:lstStyle/>
            <a:p>
              <a:pPr marL="0" marR="0" lvl="0" indent="0" algn="just" defTabSz="864870" eaLnBrk="1" fontAlgn="base" latinLnBrk="0" hangingPunct="1">
                <a:lnSpc>
                  <a:spcPct val="120000"/>
                </a:lnSpc>
                <a:spcBef>
                  <a:spcPct val="0"/>
                </a:spcBef>
                <a:spcAft>
                  <a:spcPct val="0"/>
                </a:spcAft>
                <a:buClrTx/>
                <a:buSzTx/>
                <a:buFontTx/>
                <a:buNone/>
                <a:defRPr/>
              </a:pPr>
              <a:endParaRPr kumimoji="0" lang="zh-CN" altLang="en-US" sz="8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2" name="直接连接符 14"/>
            <p:cNvCxnSpPr/>
            <p:nvPr/>
          </p:nvCxnSpPr>
          <p:spPr>
            <a:xfrm flipV="1">
              <a:off x="6189738" y="4902208"/>
              <a:ext cx="846611" cy="1"/>
            </a:xfrm>
            <a:prstGeom prst="line">
              <a:avLst/>
            </a:prstGeom>
            <a:noFill/>
            <a:ln w="9525" cap="flat" cmpd="sng" algn="ctr">
              <a:solidFill>
                <a:sysClr val="window" lastClr="FFFFFF">
                  <a:lumMod val="65000"/>
                </a:sysClr>
              </a:solidFill>
              <a:prstDash val="lgDash"/>
              <a:miter lim="800000"/>
              <a:headEnd type="none"/>
              <a:tailEnd type="oval" w="lg" len="lg"/>
            </a:ln>
            <a:effectLst/>
          </p:spPr>
        </p:cxnSp>
      </p:grpSp>
      <p:grpSp>
        <p:nvGrpSpPr>
          <p:cNvPr id="13" name="Group 10"/>
          <p:cNvGrpSpPr/>
          <p:nvPr/>
        </p:nvGrpSpPr>
        <p:grpSpPr>
          <a:xfrm>
            <a:off x="5980795" y="3086101"/>
            <a:ext cx="930790" cy="194232"/>
            <a:chOff x="5964215" y="3033279"/>
            <a:chExt cx="1072134" cy="223633"/>
          </a:xfrm>
        </p:grpSpPr>
        <p:sp>
          <p:nvSpPr>
            <p:cNvPr id="14" name="椭圆 9"/>
            <p:cNvSpPr/>
            <p:nvPr/>
          </p:nvSpPr>
          <p:spPr>
            <a:xfrm>
              <a:off x="5964215" y="3033279"/>
              <a:ext cx="223633" cy="223633"/>
            </a:xfrm>
            <a:prstGeom prst="ellipse">
              <a:avLst/>
            </a:prstGeom>
            <a:solidFill>
              <a:sysClr val="window" lastClr="FFFFFF"/>
            </a:solidFill>
            <a:ln w="9525" cap="flat" cmpd="sng" algn="ctr">
              <a:solidFill>
                <a:sysClr val="window" lastClr="FFFFFF">
                  <a:lumMod val="65000"/>
                </a:sysClr>
              </a:solidFill>
              <a:prstDash val="solid"/>
              <a:miter lim="800000"/>
            </a:ln>
            <a:effectLst>
              <a:innerShdw blurRad="114300">
                <a:prstClr val="black"/>
              </a:innerShdw>
            </a:effectLst>
          </p:spPr>
          <p:txBody>
            <a:bodyPr rtlCol="0" anchor="ctr"/>
            <a:lstStyle/>
            <a:p>
              <a:pPr marL="0" marR="0" lvl="0" indent="0" algn="just" defTabSz="864870" eaLnBrk="1" fontAlgn="base" latinLnBrk="0" hangingPunct="1">
                <a:lnSpc>
                  <a:spcPct val="120000"/>
                </a:lnSpc>
                <a:spcBef>
                  <a:spcPct val="0"/>
                </a:spcBef>
                <a:spcAft>
                  <a:spcPct val="0"/>
                </a:spcAft>
                <a:buClrTx/>
                <a:buSzTx/>
                <a:buFontTx/>
                <a:buNone/>
                <a:defRPr/>
              </a:pPr>
              <a:endParaRPr kumimoji="0" lang="zh-CN" altLang="en-US" sz="8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5" name="直接连接符 16"/>
            <p:cNvCxnSpPr/>
            <p:nvPr/>
          </p:nvCxnSpPr>
          <p:spPr>
            <a:xfrm flipV="1">
              <a:off x="6189738" y="3145093"/>
              <a:ext cx="846611" cy="1"/>
            </a:xfrm>
            <a:prstGeom prst="line">
              <a:avLst/>
            </a:prstGeom>
            <a:noFill/>
            <a:ln w="9525" cap="flat" cmpd="sng" algn="ctr">
              <a:solidFill>
                <a:sysClr val="window" lastClr="FFFFFF">
                  <a:lumMod val="65000"/>
                </a:sysClr>
              </a:solidFill>
              <a:prstDash val="lgDash"/>
              <a:miter lim="800000"/>
              <a:headEnd type="none"/>
              <a:tailEnd type="oval" w="lg" len="lg"/>
            </a:ln>
            <a:effectLst/>
          </p:spPr>
        </p:cxnSp>
      </p:grpSp>
      <p:sp>
        <p:nvSpPr>
          <p:cNvPr id="16" name="TextBox 15"/>
          <p:cNvSpPr txBox="1"/>
          <p:nvPr/>
        </p:nvSpPr>
        <p:spPr>
          <a:xfrm>
            <a:off x="7005001" y="1724240"/>
            <a:ext cx="604359" cy="364370"/>
          </a:xfrm>
          <a:prstGeom prst="rect">
            <a:avLst/>
          </a:prstGeom>
          <a:noFill/>
        </p:spPr>
        <p:txBody>
          <a:bodyPr wrap="none" lIns="86532" tIns="43263" rIns="86532" bIns="43263" rtlCol="0">
            <a:spAutoFit/>
          </a:bodyPr>
          <a:lstStyle/>
          <a:p>
            <a:pPr algn="just" defTabSz="864870" fontAlgn="base">
              <a:lnSpc>
                <a:spcPct val="120000"/>
              </a:lnSpc>
              <a:spcBef>
                <a:spcPct val="0"/>
              </a:spcBef>
              <a:spcAft>
                <a:spcPct val="0"/>
              </a:spcAft>
            </a:pPr>
            <a:r>
              <a:rPr lang="en-US" sz="1500" dirty="0" smtClean="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rPr>
              <a:t>2016</a:t>
            </a:r>
            <a:endParaRPr lang="en-GB" sz="15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6"/>
          <p:cNvSpPr txBox="1"/>
          <p:nvPr/>
        </p:nvSpPr>
        <p:spPr>
          <a:xfrm>
            <a:off x="7005000" y="3028174"/>
            <a:ext cx="604359" cy="364370"/>
          </a:xfrm>
          <a:prstGeom prst="rect">
            <a:avLst/>
          </a:prstGeom>
          <a:noFill/>
        </p:spPr>
        <p:txBody>
          <a:bodyPr wrap="none" lIns="86532" tIns="43263" rIns="86532" bIns="43263" rtlCol="0">
            <a:spAutoFit/>
          </a:bodyPr>
          <a:lstStyle/>
          <a:p>
            <a:pPr algn="just" defTabSz="864870" fontAlgn="base">
              <a:lnSpc>
                <a:spcPct val="120000"/>
              </a:lnSpc>
              <a:spcBef>
                <a:spcPct val="0"/>
              </a:spcBef>
              <a:spcAft>
                <a:spcPct val="0"/>
              </a:spcAft>
            </a:pPr>
            <a:r>
              <a:rPr lang="en-US" sz="1500" dirty="0" smtClean="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rPr>
              <a:t>2015</a:t>
            </a:r>
            <a:endParaRPr lang="en-GB" sz="15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7"/>
          <p:cNvSpPr txBox="1"/>
          <p:nvPr/>
        </p:nvSpPr>
        <p:spPr>
          <a:xfrm>
            <a:off x="7005000" y="4564489"/>
            <a:ext cx="604359" cy="364370"/>
          </a:xfrm>
          <a:prstGeom prst="rect">
            <a:avLst/>
          </a:prstGeom>
          <a:noFill/>
        </p:spPr>
        <p:txBody>
          <a:bodyPr wrap="none" lIns="86532" tIns="43263" rIns="86532" bIns="43263" rtlCol="0">
            <a:spAutoFit/>
          </a:bodyPr>
          <a:lstStyle/>
          <a:p>
            <a:pPr algn="just" defTabSz="864870" fontAlgn="base">
              <a:lnSpc>
                <a:spcPct val="120000"/>
              </a:lnSpc>
              <a:spcBef>
                <a:spcPct val="0"/>
              </a:spcBef>
              <a:spcAft>
                <a:spcPct val="0"/>
              </a:spcAft>
            </a:pPr>
            <a:r>
              <a:rPr lang="en-US" sz="1500" dirty="0" smtClean="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rPr>
              <a:t>2014</a:t>
            </a:r>
            <a:endParaRPr lang="en-GB" sz="15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9" name="Group 34"/>
          <p:cNvGrpSpPr/>
          <p:nvPr/>
        </p:nvGrpSpPr>
        <p:grpSpPr>
          <a:xfrm>
            <a:off x="2242234" y="2028403"/>
            <a:ext cx="2427750" cy="1342489"/>
            <a:chOff x="-158386" y="2124222"/>
            <a:chExt cx="4463257" cy="1545711"/>
          </a:xfrm>
        </p:grpSpPr>
        <p:sp>
          <p:nvSpPr>
            <p:cNvPr id="20" name="TextBox 19"/>
            <p:cNvSpPr txBox="1"/>
            <p:nvPr/>
          </p:nvSpPr>
          <p:spPr>
            <a:xfrm>
              <a:off x="1819949" y="2124222"/>
              <a:ext cx="2484922" cy="358870"/>
            </a:xfrm>
            <a:prstGeom prst="rect">
              <a:avLst/>
            </a:prstGeom>
            <a:noFill/>
          </p:spPr>
          <p:txBody>
            <a:bodyPr wrap="none" rtlCol="0">
              <a:spAutoFit/>
            </a:bodyPr>
            <a:lstStyle/>
            <a:p>
              <a:pPr marL="0" marR="0" lvl="0" indent="0" algn="r" defTabSz="864870" eaLnBrk="1" fontAlgn="base" latinLnBrk="0" hangingPunct="1">
                <a:lnSpc>
                  <a:spcPct val="120000"/>
                </a:lnSpc>
                <a:spcBef>
                  <a:spcPct val="0"/>
                </a:spcBef>
                <a:spcAft>
                  <a:spcPct val="0"/>
                </a:spcAft>
                <a:buClrTx/>
                <a:buSzTx/>
                <a:buFontTx/>
                <a:buNone/>
                <a:defRPr/>
              </a:pPr>
              <a:r>
                <a:rPr kumimoji="0" lang="zh-CN" altLang="en-US" sz="13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0" lang="en-GB" sz="13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1" name="Rectangle 33"/>
            <p:cNvSpPr/>
            <p:nvPr/>
          </p:nvSpPr>
          <p:spPr>
            <a:xfrm>
              <a:off x="-158386" y="2447422"/>
              <a:ext cx="4451859" cy="1222511"/>
            </a:xfrm>
            <a:prstGeom prst="rect">
              <a:avLst/>
            </a:prstGeom>
          </p:spPr>
          <p:txBody>
            <a:bodyPr wrap="square" lIns="91391" tIns="45696" rIns="91391" bIns="45696">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5C5750">
                      <a:lumMod val="75000"/>
                    </a:srgbClr>
                  </a:solidFill>
                  <a:effectLst/>
                  <a:uLnTx/>
                  <a:uFillTx/>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请替换文字内容，点击添加相关标题文字，修改文字</a:t>
              </a:r>
              <a:r>
                <a:rPr kumimoji="0" lang="zh-CN" altLang="en-US" sz="1400" b="0" i="0" u="none" strike="noStrike" kern="0" cap="none" spc="0" normalizeH="0" baseline="0" noProof="0" dirty="0" smtClean="0">
                  <a:ln>
                    <a:noFill/>
                  </a:ln>
                  <a:solidFill>
                    <a:srgbClr val="5C5750">
                      <a:lumMod val="75000"/>
                    </a:srgbClr>
                  </a:solidFill>
                  <a:effectLst/>
                  <a:uLnTx/>
                  <a:uFillTx/>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内容</a:t>
              </a:r>
              <a:r>
                <a:rPr kumimoji="0" lang="en-US" altLang="zh-CN" sz="1400" b="0" i="0" u="none" strike="noStrike" kern="0" cap="none" spc="0" normalizeH="0" baseline="0" noProof="0" dirty="0" smtClean="0">
                  <a:ln>
                    <a:noFill/>
                  </a:ln>
                  <a:solidFill>
                    <a:srgbClr val="5C5750">
                      <a:lumMod val="75000"/>
                    </a:srgbClr>
                  </a:solidFill>
                  <a:effectLst/>
                  <a:uLnTx/>
                  <a:uFillTx/>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a:t>
              </a:r>
              <a:endParaRPr kumimoji="0" lang="en-GB" altLang="zh-CN" sz="1400" b="0" i="0" u="none" strike="noStrike" kern="0" cap="none" spc="0" normalizeH="0" baseline="0" noProof="0" dirty="0">
                <a:ln>
                  <a:noFill/>
                </a:ln>
                <a:solidFill>
                  <a:srgbClr val="5C5750">
                    <a:lumMod val="75000"/>
                  </a:srgbClr>
                </a:solidFill>
                <a:effectLst/>
                <a:uLnTx/>
                <a:uFillTx/>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grpSp>
      <p:grpSp>
        <p:nvGrpSpPr>
          <p:cNvPr id="22" name="Group 35"/>
          <p:cNvGrpSpPr/>
          <p:nvPr/>
        </p:nvGrpSpPr>
        <p:grpSpPr>
          <a:xfrm>
            <a:off x="2242244" y="4941876"/>
            <a:ext cx="2429417" cy="1304400"/>
            <a:chOff x="-159167" y="2124222"/>
            <a:chExt cx="4466319" cy="1501856"/>
          </a:xfrm>
        </p:grpSpPr>
        <p:sp>
          <p:nvSpPr>
            <p:cNvPr id="23" name="TextBox 22"/>
            <p:cNvSpPr txBox="1"/>
            <p:nvPr/>
          </p:nvSpPr>
          <p:spPr>
            <a:xfrm>
              <a:off x="1822231" y="2124222"/>
              <a:ext cx="2484921" cy="358870"/>
            </a:xfrm>
            <a:prstGeom prst="rect">
              <a:avLst/>
            </a:prstGeom>
            <a:noFill/>
          </p:spPr>
          <p:txBody>
            <a:bodyPr wrap="none" rtlCol="0">
              <a:spAutoFit/>
            </a:bodyPr>
            <a:lstStyle/>
            <a:p>
              <a:pPr marL="0" marR="0" lvl="0" indent="0" algn="r" defTabSz="864870" eaLnBrk="1" fontAlgn="base" latinLnBrk="0" hangingPunct="1">
                <a:lnSpc>
                  <a:spcPct val="120000"/>
                </a:lnSpc>
                <a:spcBef>
                  <a:spcPct val="0"/>
                </a:spcBef>
                <a:spcAft>
                  <a:spcPct val="0"/>
                </a:spcAft>
                <a:buClrTx/>
                <a:buSzTx/>
                <a:buFontTx/>
                <a:buNone/>
                <a:defRPr/>
              </a:pPr>
              <a:r>
                <a:rPr kumimoji="0" lang="zh-CN" altLang="en-US" sz="13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0" lang="en-GB" sz="13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4" name="Rectangle 37"/>
            <p:cNvSpPr/>
            <p:nvPr/>
          </p:nvSpPr>
          <p:spPr>
            <a:xfrm>
              <a:off x="-159167" y="2447422"/>
              <a:ext cx="4452636" cy="1178656"/>
            </a:xfrm>
            <a:prstGeom prst="rect">
              <a:avLst/>
            </a:prstGeom>
          </p:spPr>
          <p:txBody>
            <a:bodyPr wrap="square" lIns="91391" tIns="45696" rIns="91391" bIns="45696">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400" b="0" i="0" u="none" strike="noStrike" kern="0" cap="none" spc="0" normalizeH="0" baseline="0" noProof="0" dirty="0" smtClean="0">
                  <a:ln>
                    <a:noFill/>
                  </a:ln>
                  <a:solidFill>
                    <a:srgbClr val="5C5750">
                      <a:lumMod val="75000"/>
                    </a:srgbClr>
                  </a:solidFill>
                  <a:effectLst/>
                  <a:uLnTx/>
                  <a:uFillTx/>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请替换文字内容，点击添加相关标题文字，修改文字内容</a:t>
              </a:r>
              <a:r>
                <a:rPr kumimoji="0" lang="en-US" altLang="zh-CN" sz="1400" b="0" i="0" u="none" strike="noStrike" kern="0" cap="none" spc="0" normalizeH="0" baseline="0" noProof="0" dirty="0" smtClean="0">
                  <a:ln>
                    <a:noFill/>
                  </a:ln>
                  <a:solidFill>
                    <a:srgbClr val="5C5750">
                      <a:lumMod val="75000"/>
                    </a:srgbClr>
                  </a:solidFill>
                  <a:effectLst/>
                  <a:uLnTx/>
                  <a:uFillTx/>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a:t>
              </a:r>
              <a:endParaRPr kumimoji="0" lang="en-GB" altLang="zh-CN" sz="1400" b="0" i="0" u="none" strike="noStrike" kern="0" cap="none" spc="0" normalizeH="0" baseline="0" noProof="0" dirty="0">
                <a:ln>
                  <a:noFill/>
                </a:ln>
                <a:solidFill>
                  <a:srgbClr val="5C5750">
                    <a:lumMod val="75000"/>
                  </a:srgbClr>
                </a:solidFill>
                <a:effectLst/>
                <a:uLnTx/>
                <a:uFillTx/>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grpSp>
      <p:grpSp>
        <p:nvGrpSpPr>
          <p:cNvPr id="25" name="Group 38"/>
          <p:cNvGrpSpPr/>
          <p:nvPr/>
        </p:nvGrpSpPr>
        <p:grpSpPr>
          <a:xfrm>
            <a:off x="7009369" y="3448886"/>
            <a:ext cx="2583163" cy="981234"/>
            <a:chOff x="257395" y="2124222"/>
            <a:chExt cx="4036076" cy="1129772"/>
          </a:xfrm>
        </p:grpSpPr>
        <p:sp>
          <p:nvSpPr>
            <p:cNvPr id="26" name="TextBox 25"/>
            <p:cNvSpPr txBox="1"/>
            <p:nvPr/>
          </p:nvSpPr>
          <p:spPr>
            <a:xfrm>
              <a:off x="257395" y="2124222"/>
              <a:ext cx="2111895" cy="358871"/>
            </a:xfrm>
            <a:prstGeom prst="rect">
              <a:avLst/>
            </a:prstGeom>
            <a:noFill/>
          </p:spPr>
          <p:txBody>
            <a:bodyPr wrap="none" rtlCol="0">
              <a:spAutoFit/>
            </a:bodyPr>
            <a:lstStyle/>
            <a:p>
              <a:pPr marL="0" marR="0" lvl="0" indent="0" defTabSz="864870" eaLnBrk="1" fontAlgn="base" latinLnBrk="0" hangingPunct="1">
                <a:lnSpc>
                  <a:spcPct val="120000"/>
                </a:lnSpc>
                <a:spcBef>
                  <a:spcPct val="0"/>
                </a:spcBef>
                <a:spcAft>
                  <a:spcPct val="0"/>
                </a:spcAft>
                <a:buClrTx/>
                <a:buSzTx/>
                <a:buFontTx/>
                <a:buNone/>
                <a:defRPr/>
              </a:pPr>
              <a:r>
                <a:rPr kumimoji="0" lang="zh-CN" altLang="en-US" sz="1300" b="1" i="0" u="none" strike="noStrike" kern="0" cap="none" spc="0" normalizeH="0" baseline="0" noProof="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0" lang="en-GB" sz="13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7" name="Rectangle 40"/>
            <p:cNvSpPr/>
            <p:nvPr/>
          </p:nvSpPr>
          <p:spPr>
            <a:xfrm>
              <a:off x="276740" y="2447421"/>
              <a:ext cx="4016731" cy="806573"/>
            </a:xfrm>
            <a:prstGeom prst="rect">
              <a:avLst/>
            </a:prstGeom>
          </p:spPr>
          <p:txBody>
            <a:bodyPr wrap="square" lIns="91391" tIns="45696" rIns="91391" bIns="45696">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400" b="0" i="0" u="none" strike="noStrike" kern="0" cap="none" spc="0" normalizeH="0" baseline="0" noProof="0" dirty="0" smtClean="0">
                  <a:ln>
                    <a:noFill/>
                  </a:ln>
                  <a:solidFill>
                    <a:srgbClr val="5C5750">
                      <a:lumMod val="75000"/>
                    </a:srgbClr>
                  </a:solidFill>
                  <a:effectLst/>
                  <a:uLnTx/>
                  <a:uFillTx/>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请替换文字内容，点击添加相关标题文字，修改文字内容</a:t>
              </a:r>
              <a:r>
                <a:rPr kumimoji="0" lang="en-US" altLang="zh-CN" sz="1400" b="0" i="0" u="none" strike="noStrike" kern="0" cap="none" spc="0" normalizeH="0" baseline="0" noProof="0" dirty="0" smtClean="0">
                  <a:ln>
                    <a:noFill/>
                  </a:ln>
                  <a:solidFill>
                    <a:srgbClr val="5C5750">
                      <a:lumMod val="75000"/>
                    </a:srgbClr>
                  </a:solidFill>
                  <a:effectLst/>
                  <a:uLnTx/>
                  <a:uFillTx/>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a:t>
              </a:r>
              <a:endParaRPr kumimoji="0" lang="en-GB" altLang="zh-CN" sz="1400" b="0" i="0" u="none" strike="noStrike" kern="0" cap="none" spc="0" normalizeH="0" baseline="0" noProof="0" dirty="0">
                <a:ln>
                  <a:noFill/>
                </a:ln>
                <a:solidFill>
                  <a:srgbClr val="5C5750">
                    <a:lumMod val="75000"/>
                  </a:srgbClr>
                </a:solidFill>
                <a:effectLst/>
                <a:uLnTx/>
                <a:uFillTx/>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grpSp>
      <p:grpSp>
        <p:nvGrpSpPr>
          <p:cNvPr id="28" name="Group 14"/>
          <p:cNvGrpSpPr/>
          <p:nvPr/>
        </p:nvGrpSpPr>
        <p:grpSpPr>
          <a:xfrm>
            <a:off x="5446884" y="2198185"/>
            <a:ext cx="3709656" cy="582694"/>
            <a:chOff x="5349226" y="2010956"/>
            <a:chExt cx="4272984" cy="670899"/>
          </a:xfrm>
        </p:grpSpPr>
        <p:sp>
          <p:nvSpPr>
            <p:cNvPr id="29" name="燕尾形 18"/>
            <p:cNvSpPr/>
            <p:nvPr/>
          </p:nvSpPr>
          <p:spPr>
            <a:xfrm rot="10800000">
              <a:off x="5349226" y="2010956"/>
              <a:ext cx="4272984" cy="670899"/>
            </a:xfrm>
            <a:prstGeom prst="chevron">
              <a:avLst>
                <a:gd name="adj" fmla="val 67746"/>
              </a:avLst>
            </a:prstGeom>
            <a:solidFill>
              <a:srgbClr val="BE0000"/>
            </a:solidFill>
            <a:ln w="12700" cap="flat" cmpd="sng" algn="ctr">
              <a:noFill/>
              <a:prstDash val="solid"/>
              <a:miter lim="800000"/>
            </a:ln>
            <a:effectLst/>
          </p:spPr>
          <p:txBody>
            <a:bodyPr rtlCol="0" anchor="ctr"/>
            <a:lstStyle/>
            <a:p>
              <a:pPr marL="0" marR="0" lvl="0" indent="0" algn="just" defTabSz="864870" eaLnBrk="1" fontAlgn="base" latinLnBrk="0" hangingPunct="1">
                <a:lnSpc>
                  <a:spcPct val="120000"/>
                </a:lnSpc>
                <a:spcBef>
                  <a:spcPct val="0"/>
                </a:spcBef>
                <a:spcAft>
                  <a:spcPct val="0"/>
                </a:spcAft>
                <a:buClrTx/>
                <a:buSzTx/>
                <a:buFontTx/>
                <a:buNone/>
                <a:defRPr/>
              </a:pPr>
              <a:endParaRPr kumimoji="0" lang="zh-CN" altLang="en-US" sz="13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29"/>
            <p:cNvSpPr txBox="1"/>
            <p:nvPr/>
          </p:nvSpPr>
          <p:spPr>
            <a:xfrm>
              <a:off x="5986016" y="2162574"/>
              <a:ext cx="1561566" cy="380923"/>
            </a:xfrm>
            <a:prstGeom prst="rect">
              <a:avLst/>
            </a:prstGeom>
            <a:noFill/>
          </p:spPr>
          <p:txBody>
            <a:bodyPr wrap="none" rtlCol="0">
              <a:spAutoFit/>
            </a:bodyPr>
            <a:lstStyle/>
            <a:p>
              <a:pPr marL="0" marR="0" lvl="0" indent="0" algn="just" defTabSz="864870" eaLnBrk="1" fontAlgn="base" latinLnBrk="0" hangingPunct="1">
                <a:lnSpc>
                  <a:spcPct val="120000"/>
                </a:lnSpc>
                <a:spcBef>
                  <a:spcPct val="0"/>
                </a:spcBef>
                <a:spcAft>
                  <a:spcPct val="0"/>
                </a:spcAft>
                <a:buClrTx/>
                <a:buSzTx/>
                <a:buFontTx/>
                <a:buNone/>
                <a:defRPr/>
              </a:pPr>
              <a:r>
                <a:rPr kumimoji="0" lang="zh-CN" altLang="en-US" sz="13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0" lang="en-GB" sz="13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1" name="Group 15"/>
          <p:cNvGrpSpPr/>
          <p:nvPr/>
        </p:nvGrpSpPr>
        <p:grpSpPr>
          <a:xfrm>
            <a:off x="3033881" y="3618671"/>
            <a:ext cx="3709656" cy="582694"/>
            <a:chOff x="2569789" y="3646467"/>
            <a:chExt cx="4272984" cy="670899"/>
          </a:xfrm>
        </p:grpSpPr>
        <p:sp>
          <p:nvSpPr>
            <p:cNvPr id="32" name="燕尾形 20"/>
            <p:cNvSpPr/>
            <p:nvPr/>
          </p:nvSpPr>
          <p:spPr>
            <a:xfrm>
              <a:off x="2569789" y="3646467"/>
              <a:ext cx="4272984" cy="670899"/>
            </a:xfrm>
            <a:prstGeom prst="chevron">
              <a:avLst>
                <a:gd name="adj" fmla="val 67746"/>
              </a:avLst>
            </a:prstGeom>
            <a:solidFill>
              <a:srgbClr val="A6A6A6"/>
            </a:solidFill>
            <a:ln w="12700" cap="flat" cmpd="sng" algn="ctr">
              <a:noFill/>
              <a:prstDash val="solid"/>
              <a:miter lim="800000"/>
            </a:ln>
            <a:effectLst/>
          </p:spPr>
          <p:txBody>
            <a:bodyPr rtlCol="0" anchor="ctr"/>
            <a:lstStyle/>
            <a:p>
              <a:pPr marL="0" marR="0" lvl="0" indent="0" algn="just" defTabSz="864870" eaLnBrk="1" fontAlgn="base" latinLnBrk="0" hangingPunct="1">
                <a:lnSpc>
                  <a:spcPct val="120000"/>
                </a:lnSpc>
                <a:spcBef>
                  <a:spcPct val="0"/>
                </a:spcBef>
                <a:spcAft>
                  <a:spcPct val="0"/>
                </a:spcAft>
                <a:buClrTx/>
                <a:buSzTx/>
                <a:buFontTx/>
                <a:buNone/>
                <a:defRPr/>
              </a:pPr>
              <a:endParaRPr kumimoji="0" lang="zh-CN" altLang="en-US" sz="13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3206579" y="3795078"/>
              <a:ext cx="1561566" cy="380923"/>
            </a:xfrm>
            <a:prstGeom prst="rect">
              <a:avLst/>
            </a:prstGeom>
            <a:noFill/>
          </p:spPr>
          <p:txBody>
            <a:bodyPr wrap="none" rtlCol="0">
              <a:spAutoFit/>
            </a:bodyPr>
            <a:lstStyle/>
            <a:p>
              <a:pPr marL="0" marR="0" lvl="0" indent="0" algn="just" defTabSz="864870" eaLnBrk="1" fontAlgn="base" latinLnBrk="0" hangingPunct="1">
                <a:lnSpc>
                  <a:spcPct val="120000"/>
                </a:lnSpc>
                <a:spcBef>
                  <a:spcPct val="0"/>
                </a:spcBef>
                <a:spcAft>
                  <a:spcPct val="0"/>
                </a:spcAft>
                <a:buClrTx/>
                <a:buSzTx/>
                <a:buFontTx/>
                <a:buNone/>
                <a:defRPr/>
              </a:pPr>
              <a:r>
                <a:rPr kumimoji="0" lang="zh-CN" altLang="en-US" sz="13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0" lang="en-GB" sz="13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4" name="Group 17"/>
          <p:cNvGrpSpPr/>
          <p:nvPr/>
        </p:nvGrpSpPr>
        <p:grpSpPr>
          <a:xfrm>
            <a:off x="5446884" y="5111653"/>
            <a:ext cx="3709656" cy="582694"/>
            <a:chOff x="5349226" y="5365450"/>
            <a:chExt cx="4272984" cy="670899"/>
          </a:xfrm>
        </p:grpSpPr>
        <p:sp>
          <p:nvSpPr>
            <p:cNvPr id="35" name="燕尾形 23"/>
            <p:cNvSpPr/>
            <p:nvPr/>
          </p:nvSpPr>
          <p:spPr>
            <a:xfrm rot="10800000">
              <a:off x="5349226" y="5365450"/>
              <a:ext cx="4272984" cy="670899"/>
            </a:xfrm>
            <a:prstGeom prst="chevron">
              <a:avLst>
                <a:gd name="adj" fmla="val 67746"/>
              </a:avLst>
            </a:prstGeom>
            <a:solidFill>
              <a:srgbClr val="A6A6A6"/>
            </a:solidFill>
            <a:ln w="12700" cap="flat" cmpd="sng" algn="ctr">
              <a:noFill/>
              <a:prstDash val="solid"/>
              <a:miter lim="800000"/>
            </a:ln>
            <a:effectLst/>
          </p:spPr>
          <p:txBody>
            <a:bodyPr rtlCol="0" anchor="ctr"/>
            <a:lstStyle/>
            <a:p>
              <a:pPr marL="0" marR="0" lvl="0" indent="0" algn="just" defTabSz="864870" eaLnBrk="1" fontAlgn="base" latinLnBrk="0" hangingPunct="1">
                <a:lnSpc>
                  <a:spcPct val="120000"/>
                </a:lnSpc>
                <a:spcBef>
                  <a:spcPct val="0"/>
                </a:spcBef>
                <a:spcAft>
                  <a:spcPct val="0"/>
                </a:spcAft>
                <a:buClrTx/>
                <a:buSzTx/>
                <a:buFontTx/>
                <a:buNone/>
                <a:defRPr/>
              </a:pPr>
              <a:endParaRPr kumimoji="0" lang="zh-CN" altLang="en-US" sz="13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35"/>
            <p:cNvSpPr txBox="1"/>
            <p:nvPr/>
          </p:nvSpPr>
          <p:spPr>
            <a:xfrm>
              <a:off x="5991099" y="5516234"/>
              <a:ext cx="1561566" cy="380923"/>
            </a:xfrm>
            <a:prstGeom prst="rect">
              <a:avLst/>
            </a:prstGeom>
            <a:noFill/>
          </p:spPr>
          <p:txBody>
            <a:bodyPr wrap="none" rtlCol="0">
              <a:spAutoFit/>
            </a:bodyPr>
            <a:lstStyle/>
            <a:p>
              <a:pPr marL="0" marR="0" lvl="0" indent="0" algn="just" defTabSz="864870" eaLnBrk="1" fontAlgn="base" latinLnBrk="0" hangingPunct="1">
                <a:lnSpc>
                  <a:spcPct val="120000"/>
                </a:lnSpc>
                <a:spcBef>
                  <a:spcPct val="0"/>
                </a:spcBef>
                <a:spcAft>
                  <a:spcPct val="0"/>
                </a:spcAft>
                <a:buClrTx/>
                <a:buSzTx/>
                <a:buFontTx/>
                <a:buNone/>
                <a:defRPr/>
              </a:pPr>
              <a:r>
                <a:rPr kumimoji="0" lang="zh-CN" altLang="en-US" sz="13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0" lang="en-GB" sz="13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med" p14:dur="700" advTm="4868">
        <p:fade/>
      </p:transition>
    </mc:Choice>
    <mc:Fallback>
      <p:transition spd="med" advTm="486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500"/>
                                        <p:tgtEl>
                                          <p:spTgt spid="28"/>
                                        </p:tgtEl>
                                        <p:attrNameLst>
                                          <p:attrName>ppt_x</p:attrName>
                                        </p:attrNameLst>
                                      </p:cBhvr>
                                      <p:tavLst>
                                        <p:tav tm="0">
                                          <p:val>
                                            <p:strVal val="#ppt_x+#ppt_w*1.125000"/>
                                          </p:val>
                                        </p:tav>
                                        <p:tav tm="100000">
                                          <p:val>
                                            <p:strVal val="#ppt_x"/>
                                          </p:val>
                                        </p:tav>
                                      </p:tavLst>
                                    </p:anim>
                                    <p:animEffect transition="in" filter="wipe(left)">
                                      <p:cBhvr>
                                        <p:cTn id="20" dur="500"/>
                                        <p:tgtEl>
                                          <p:spTgt spid="28"/>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left)">
                                      <p:cBhvr>
                                        <p:cTn id="28" dur="500"/>
                                        <p:tgtEl>
                                          <p:spTgt spid="13"/>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childTnLst>
                          </p:cTn>
                        </p:par>
                        <p:par>
                          <p:cTn id="33" fill="hold">
                            <p:stCondLst>
                              <p:cond delay="3500"/>
                            </p:stCondLst>
                            <p:childTnLst>
                              <p:par>
                                <p:cTn id="34" presetID="12" presetClass="entr" presetSubtype="8" fill="hold" nodeType="afterEffect">
                                  <p:stCondLst>
                                    <p:cond delay="0"/>
                                  </p:stCondLst>
                                  <p:childTnLst>
                                    <p:set>
                                      <p:cBhvr>
                                        <p:cTn id="35" dur="1" fill="hold">
                                          <p:stCondLst>
                                            <p:cond delay="0"/>
                                          </p:stCondLst>
                                        </p:cTn>
                                        <p:tgtEl>
                                          <p:spTgt spid="31"/>
                                        </p:tgtEl>
                                        <p:attrNameLst>
                                          <p:attrName>style.visibility</p:attrName>
                                        </p:attrNameLst>
                                      </p:cBhvr>
                                      <p:to>
                                        <p:strVal val="visible"/>
                                      </p:to>
                                    </p:set>
                                    <p:anim calcmode="lin" valueType="num">
                                      <p:cBhvr additive="base">
                                        <p:cTn id="36" dur="500"/>
                                        <p:tgtEl>
                                          <p:spTgt spid="31"/>
                                        </p:tgtEl>
                                        <p:attrNameLst>
                                          <p:attrName>ppt_x</p:attrName>
                                        </p:attrNameLst>
                                      </p:cBhvr>
                                      <p:tavLst>
                                        <p:tav tm="0">
                                          <p:val>
                                            <p:strVal val="#ppt_x-#ppt_w*1.125000"/>
                                          </p:val>
                                        </p:tav>
                                        <p:tav tm="100000">
                                          <p:val>
                                            <p:strVal val="#ppt_x"/>
                                          </p:val>
                                        </p:tav>
                                      </p:tavLst>
                                    </p:anim>
                                    <p:animEffect transition="in" filter="wipe(right)">
                                      <p:cBhvr>
                                        <p:cTn id="37" dur="500"/>
                                        <p:tgtEl>
                                          <p:spTgt spid="31"/>
                                        </p:tgtEl>
                                      </p:cBhvr>
                                    </p:animEffect>
                                  </p:childTnLst>
                                </p:cTn>
                              </p:par>
                            </p:childTnLst>
                          </p:cTn>
                        </p:par>
                        <p:par>
                          <p:cTn id="38" fill="hold">
                            <p:stCondLst>
                              <p:cond delay="4000"/>
                            </p:stCondLst>
                            <p:childTnLst>
                              <p:par>
                                <p:cTn id="39" presetID="10" presetClass="entr" presetSubtype="0" fill="hold"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500"/>
                                        <p:tgtEl>
                                          <p:spTgt spid="25"/>
                                        </p:tgtEl>
                                      </p:cBhvr>
                                    </p:animEffect>
                                  </p:childTnLst>
                                </p:cTn>
                              </p:par>
                            </p:childTnLst>
                          </p:cTn>
                        </p:par>
                        <p:par>
                          <p:cTn id="42" fill="hold">
                            <p:stCondLst>
                              <p:cond delay="4500"/>
                            </p:stCondLst>
                            <p:childTnLst>
                              <p:par>
                                <p:cTn id="43" presetID="22" presetClass="entr" presetSubtype="8" fill="hold" nodeType="after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wipe(left)">
                                      <p:cBhvr>
                                        <p:cTn id="45" dur="500"/>
                                        <p:tgtEl>
                                          <p:spTgt spid="10"/>
                                        </p:tgtEl>
                                      </p:cBhvr>
                                    </p:animEffect>
                                  </p:childTnLst>
                                </p:cTn>
                              </p:par>
                            </p:childTnLst>
                          </p:cTn>
                        </p:par>
                        <p:par>
                          <p:cTn id="46" fill="hold">
                            <p:stCondLst>
                              <p:cond delay="5000"/>
                            </p:stCondLst>
                            <p:childTnLst>
                              <p:par>
                                <p:cTn id="47" presetID="10" presetClass="entr" presetSubtype="0"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500"/>
                                        <p:tgtEl>
                                          <p:spTgt spid="18"/>
                                        </p:tgtEl>
                                      </p:cBhvr>
                                    </p:animEffect>
                                  </p:childTnLst>
                                </p:cTn>
                              </p:par>
                            </p:childTnLst>
                          </p:cTn>
                        </p:par>
                        <p:par>
                          <p:cTn id="50" fill="hold">
                            <p:stCondLst>
                              <p:cond delay="5500"/>
                            </p:stCondLst>
                            <p:childTnLst>
                              <p:par>
                                <p:cTn id="51" presetID="12" presetClass="entr" presetSubtype="2" fill="hold" nodeType="afterEffect">
                                  <p:stCondLst>
                                    <p:cond delay="0"/>
                                  </p:stCondLst>
                                  <p:childTnLst>
                                    <p:set>
                                      <p:cBhvr>
                                        <p:cTn id="52" dur="1" fill="hold">
                                          <p:stCondLst>
                                            <p:cond delay="0"/>
                                          </p:stCondLst>
                                        </p:cTn>
                                        <p:tgtEl>
                                          <p:spTgt spid="34"/>
                                        </p:tgtEl>
                                        <p:attrNameLst>
                                          <p:attrName>style.visibility</p:attrName>
                                        </p:attrNameLst>
                                      </p:cBhvr>
                                      <p:to>
                                        <p:strVal val="visible"/>
                                      </p:to>
                                    </p:set>
                                    <p:anim calcmode="lin" valueType="num">
                                      <p:cBhvr additive="base">
                                        <p:cTn id="53" dur="500"/>
                                        <p:tgtEl>
                                          <p:spTgt spid="34"/>
                                        </p:tgtEl>
                                        <p:attrNameLst>
                                          <p:attrName>ppt_x</p:attrName>
                                        </p:attrNameLst>
                                      </p:cBhvr>
                                      <p:tavLst>
                                        <p:tav tm="0">
                                          <p:val>
                                            <p:strVal val="#ppt_x+#ppt_w*1.125000"/>
                                          </p:val>
                                        </p:tav>
                                        <p:tav tm="100000">
                                          <p:val>
                                            <p:strVal val="#ppt_x"/>
                                          </p:val>
                                        </p:tav>
                                      </p:tavLst>
                                    </p:anim>
                                    <p:animEffect transition="in" filter="wipe(left)">
                                      <p:cBhvr>
                                        <p:cTn id="54" dur="500"/>
                                        <p:tgtEl>
                                          <p:spTgt spid="34"/>
                                        </p:tgtEl>
                                      </p:cBhvr>
                                    </p:animEffect>
                                  </p:childTnLst>
                                </p:cTn>
                              </p:par>
                            </p:childTnLst>
                          </p:cTn>
                        </p:par>
                        <p:par>
                          <p:cTn id="55" fill="hold">
                            <p:stCondLst>
                              <p:cond delay="6000"/>
                            </p:stCondLst>
                            <p:childTnLst>
                              <p:par>
                                <p:cTn id="56" presetID="10" presetClass="entr" presetSubtype="0" fill="hold" nodeType="after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fade">
                                      <p:cBhvr>
                                        <p:cTn id="5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263319" y="431792"/>
            <a:ext cx="573889" cy="430947"/>
          </a:xfrm>
          <a:prstGeom prst="homePlate">
            <a:avLst>
              <a:gd name="adj" fmla="val 38242"/>
            </a:avLst>
          </a:prstGeom>
          <a:solidFill>
            <a:srgbClr val="BD0000"/>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 name="矩形 2"/>
          <p:cNvSpPr/>
          <p:nvPr/>
        </p:nvSpPr>
        <p:spPr>
          <a:xfrm>
            <a:off x="131659" y="431792"/>
            <a:ext cx="95660" cy="430947"/>
          </a:xfrm>
          <a:prstGeom prst="rect">
            <a:avLst/>
          </a:prstGeom>
          <a:solidFill>
            <a:srgbClr val="40464A"/>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 name="矩形 3"/>
          <p:cNvSpPr/>
          <p:nvPr/>
        </p:nvSpPr>
        <p:spPr>
          <a:xfrm>
            <a:off x="1" y="431792"/>
            <a:ext cx="95660" cy="430947"/>
          </a:xfrm>
          <a:prstGeom prst="rect">
            <a:avLst/>
          </a:prstGeom>
          <a:solidFill>
            <a:srgbClr val="40464A"/>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5" name="标题 1"/>
          <p:cNvSpPr txBox="1"/>
          <p:nvPr/>
        </p:nvSpPr>
        <p:spPr bwMode="auto">
          <a:xfrm>
            <a:off x="983304" y="417157"/>
            <a:ext cx="2616198" cy="50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lstStyle>
            <a:lvl1pPr algn="l" rtl="0" fontAlgn="base">
              <a:spcBef>
                <a:spcPct val="0"/>
              </a:spcBef>
              <a:spcAft>
                <a:spcPct val="0"/>
              </a:spcAft>
              <a:defRPr sz="32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5pPr>
            <a:lvl6pPr marL="60896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6pPr>
            <a:lvl7pPr marL="121793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7pPr>
            <a:lvl8pPr marL="182689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8pPr>
            <a:lvl9pPr marL="243586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lang="zh-CN" altLang="en-US" sz="2800" b="1" dirty="0" smtClean="0">
                <a:solidFill>
                  <a:sysClr val="windowText" lastClr="000000"/>
                </a:solidFill>
              </a:rPr>
              <a:t>这里添加标题</a:t>
            </a:r>
            <a:endParaRPr kumimoji="0" lang="zh-CN" altLang="en-US" sz="2800" b="1" i="0" u="none" strike="noStrike" kern="1200" cap="all" spc="0" normalizeH="0" baseline="0" noProof="0" dirty="0">
              <a:ln>
                <a:noFill/>
              </a:ln>
              <a:solidFill>
                <a:sysClr val="windowText" lastClr="000000"/>
              </a:solidFill>
              <a:effectLst/>
              <a:uLnTx/>
              <a:uFillTx/>
            </a:endParaRPr>
          </a:p>
        </p:txBody>
      </p:sp>
      <p:sp>
        <p:nvSpPr>
          <p:cNvPr id="6" name="矩形 5"/>
          <p:cNvSpPr/>
          <p:nvPr/>
        </p:nvSpPr>
        <p:spPr>
          <a:xfrm>
            <a:off x="1414256" y="3148069"/>
            <a:ext cx="3270553" cy="3109482"/>
          </a:xfrm>
          <a:prstGeom prst="rect">
            <a:avLst/>
          </a:prstGeom>
          <a:solidFill>
            <a:srgbClr val="BE0000"/>
          </a:solidFill>
          <a:ln w="12700" cap="flat" cmpd="sng" algn="ctr">
            <a:noFill/>
            <a:prstDash val="solid"/>
            <a:miter lim="800000"/>
          </a:ln>
          <a:effectLst>
            <a:outerShdw blurRad="368300" dist="38100" dir="8100000" algn="tr" rotWithShape="0">
              <a:prstClr val="black">
                <a:alpha val="90000"/>
              </a:prstClr>
            </a:outerShdw>
          </a:effectLst>
          <a:scene3d>
            <a:camera prst="orthographicFront">
              <a:rot lat="17916175" lon="2729084" rev="18779825"/>
            </a:camera>
            <a:lightRig rig="balanced" dir="t">
              <a:rot lat="0" lon="0" rev="600000"/>
            </a:lightRig>
          </a:scene3d>
          <a:sp3d prstMaterial="flat">
            <a:bevelT w="444500" h="1041400" prst="angle"/>
            <a:extrusionClr>
              <a:srgbClr val="0070C0"/>
            </a:extrusionClr>
          </a:sp3d>
        </p:spPr>
        <p:txBody>
          <a:bodyPr lIns="86486" tIns="43240" rIns="86486" bIns="43240" rtlCol="0" anchor="ctr"/>
          <a:lstStyle/>
          <a:p>
            <a:pPr marL="0" marR="0" lvl="0" indent="0" algn="ctr" defTabSz="864870" eaLnBrk="1" fontAlgn="base" latinLnBrk="0" hangingPunct="1">
              <a:lnSpc>
                <a:spcPct val="100000"/>
              </a:lnSpc>
              <a:spcBef>
                <a:spcPct val="0"/>
              </a:spcBef>
              <a:spcAft>
                <a:spcPct val="0"/>
              </a:spcAft>
              <a:buClrTx/>
              <a:buSzTx/>
              <a:buFontTx/>
              <a:buNone/>
              <a:defRPr/>
            </a:pPr>
            <a:endParaRPr kumimoji="0" lang="zh-CN" altLang="en-US" sz="17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7" name="矩形 6"/>
          <p:cNvSpPr/>
          <p:nvPr/>
        </p:nvSpPr>
        <p:spPr>
          <a:xfrm>
            <a:off x="1893140" y="2837319"/>
            <a:ext cx="2285346" cy="2168164"/>
          </a:xfrm>
          <a:prstGeom prst="rect">
            <a:avLst/>
          </a:prstGeom>
          <a:solidFill>
            <a:srgbClr val="A6A6A6"/>
          </a:solidFill>
          <a:ln w="12700" cap="flat" cmpd="sng" algn="ctr">
            <a:noFill/>
            <a:prstDash val="solid"/>
            <a:miter lim="800000"/>
          </a:ln>
          <a:effectLst/>
          <a:scene3d>
            <a:camera prst="orthographicFront">
              <a:rot lat="17916175" lon="2729084" rev="18779825"/>
            </a:camera>
            <a:lightRig rig="balanced" dir="t">
              <a:rot lat="0" lon="0" rev="600000"/>
            </a:lightRig>
          </a:scene3d>
          <a:sp3d prstMaterial="flat">
            <a:bevelT w="311150" h="730250" prst="angle"/>
            <a:extrusionClr>
              <a:srgbClr val="00B050"/>
            </a:extrusionClr>
          </a:sp3d>
        </p:spPr>
        <p:txBody>
          <a:bodyPr lIns="86486" tIns="43240" rIns="86486" bIns="43240" rtlCol="0" anchor="ctr"/>
          <a:lstStyle/>
          <a:p>
            <a:pPr marL="0" marR="0" lvl="0" indent="0" algn="ctr" defTabSz="864870" eaLnBrk="1" fontAlgn="base" latinLnBrk="0" hangingPunct="1">
              <a:lnSpc>
                <a:spcPct val="100000"/>
              </a:lnSpc>
              <a:spcBef>
                <a:spcPct val="0"/>
              </a:spcBef>
              <a:spcAft>
                <a:spcPct val="0"/>
              </a:spcAft>
              <a:buClrTx/>
              <a:buSzTx/>
              <a:buFontTx/>
              <a:buNone/>
              <a:defRPr/>
            </a:pPr>
            <a:endParaRPr kumimoji="0" lang="zh-CN" altLang="en-US" sz="17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 name="矩形 7"/>
          <p:cNvSpPr/>
          <p:nvPr/>
        </p:nvSpPr>
        <p:spPr>
          <a:xfrm>
            <a:off x="2227814" y="2623508"/>
            <a:ext cx="1613851" cy="1539427"/>
          </a:xfrm>
          <a:prstGeom prst="rect">
            <a:avLst/>
          </a:prstGeom>
          <a:solidFill>
            <a:srgbClr val="BE0000"/>
          </a:solidFill>
          <a:ln w="12700" cap="flat" cmpd="sng" algn="ctr">
            <a:noFill/>
            <a:prstDash val="solid"/>
            <a:miter lim="800000"/>
          </a:ln>
          <a:effectLst/>
          <a:scene3d>
            <a:camera prst="orthographicFront">
              <a:rot lat="17916175" lon="2729084" rev="18779825"/>
            </a:camera>
            <a:lightRig rig="balanced" dir="t">
              <a:rot lat="0" lon="0" rev="600000"/>
            </a:lightRig>
          </a:scene3d>
          <a:sp3d prstMaterial="flat">
            <a:bevelT w="215900" h="501650" prst="angle"/>
            <a:extrusionClr>
              <a:srgbClr val="FFC000"/>
            </a:extrusionClr>
          </a:sp3d>
        </p:spPr>
        <p:txBody>
          <a:bodyPr lIns="86486" tIns="43240" rIns="86486" bIns="43240" rtlCol="0" anchor="ctr"/>
          <a:lstStyle/>
          <a:p>
            <a:pPr marL="0" marR="0" lvl="0" indent="0" algn="ctr" defTabSz="864870" eaLnBrk="1" fontAlgn="base" latinLnBrk="0" hangingPunct="1">
              <a:lnSpc>
                <a:spcPct val="100000"/>
              </a:lnSpc>
              <a:spcBef>
                <a:spcPct val="0"/>
              </a:spcBef>
              <a:spcAft>
                <a:spcPct val="0"/>
              </a:spcAft>
              <a:buClrTx/>
              <a:buSzTx/>
              <a:buFontTx/>
              <a:buNone/>
              <a:defRPr/>
            </a:pPr>
            <a:endParaRPr kumimoji="0" lang="zh-CN" altLang="en-US" sz="17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矩形 8"/>
          <p:cNvSpPr/>
          <p:nvPr/>
        </p:nvSpPr>
        <p:spPr>
          <a:xfrm>
            <a:off x="2475419" y="2290107"/>
            <a:ext cx="1097116" cy="1080250"/>
          </a:xfrm>
          <a:prstGeom prst="rect">
            <a:avLst/>
          </a:prstGeom>
          <a:solidFill>
            <a:srgbClr val="A6A6A6"/>
          </a:solidFill>
          <a:ln w="12700" cap="flat" cmpd="sng" algn="ctr">
            <a:noFill/>
            <a:prstDash val="solid"/>
            <a:miter lim="800000"/>
          </a:ln>
          <a:effectLst/>
          <a:scene3d>
            <a:camera prst="orthographicFront">
              <a:rot lat="17709539" lon="2246828" rev="19210350"/>
            </a:camera>
            <a:lightRig rig="balanced" dir="t">
              <a:rot lat="0" lon="0" rev="600000"/>
            </a:lightRig>
          </a:scene3d>
          <a:sp3d prstMaterial="flat">
            <a:bevelT w="234950" h="520700" prst="angle"/>
            <a:extrusionClr>
              <a:srgbClr val="7030A0"/>
            </a:extrusionClr>
          </a:sp3d>
        </p:spPr>
        <p:txBody>
          <a:bodyPr lIns="86486" tIns="43240" rIns="86486" bIns="43240" rtlCol="0" anchor="ctr"/>
          <a:lstStyle/>
          <a:p>
            <a:pPr marL="0" marR="0" lvl="0" indent="0" algn="ctr" defTabSz="864870" eaLnBrk="1" fontAlgn="base" latinLnBrk="0" hangingPunct="1">
              <a:lnSpc>
                <a:spcPct val="100000"/>
              </a:lnSpc>
              <a:spcBef>
                <a:spcPct val="0"/>
              </a:spcBef>
              <a:spcAft>
                <a:spcPct val="0"/>
              </a:spcAft>
              <a:buClrTx/>
              <a:buSzTx/>
              <a:buFontTx/>
              <a:buNone/>
              <a:defRPr/>
            </a:pPr>
            <a:endParaRPr kumimoji="0" lang="zh-CN" altLang="en-US" sz="17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0" name="矩形 9"/>
          <p:cNvSpPr/>
          <p:nvPr/>
        </p:nvSpPr>
        <p:spPr>
          <a:xfrm>
            <a:off x="2749378" y="1773610"/>
            <a:ext cx="539900" cy="540125"/>
          </a:xfrm>
          <a:prstGeom prst="rect">
            <a:avLst/>
          </a:prstGeom>
          <a:solidFill>
            <a:srgbClr val="BE0000"/>
          </a:solidFill>
          <a:ln w="12700" cap="flat" cmpd="sng" algn="ctr">
            <a:noFill/>
            <a:prstDash val="solid"/>
            <a:miter lim="800000"/>
          </a:ln>
          <a:effectLst/>
          <a:scene3d>
            <a:camera prst="orthographicFront">
              <a:rot lat="17916175" lon="2729084" rev="18779825"/>
            </a:camera>
            <a:lightRig rig="balanced" dir="t">
              <a:rot lat="0" lon="0" rev="600000"/>
            </a:lightRig>
          </a:scene3d>
          <a:sp3d prstMaterial="flat">
            <a:bevelT w="336550" h="755650" prst="angle"/>
          </a:sp3d>
        </p:spPr>
        <p:txBody>
          <a:bodyPr lIns="86486" tIns="43240" rIns="86486" bIns="43240" rtlCol="0" anchor="ctr"/>
          <a:lstStyle/>
          <a:p>
            <a:pPr marL="0" marR="0" lvl="0" indent="0" algn="ctr" defTabSz="864870" eaLnBrk="1" fontAlgn="base" latinLnBrk="0" hangingPunct="1">
              <a:lnSpc>
                <a:spcPct val="100000"/>
              </a:lnSpc>
              <a:spcBef>
                <a:spcPct val="0"/>
              </a:spcBef>
              <a:spcAft>
                <a:spcPct val="0"/>
              </a:spcAft>
              <a:buClrTx/>
              <a:buSzTx/>
              <a:buFontTx/>
              <a:buNone/>
              <a:defRPr/>
            </a:pPr>
            <a:endParaRPr kumimoji="0" lang="zh-CN" altLang="en-US" sz="17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cxnSp>
        <p:nvCxnSpPr>
          <p:cNvPr id="11" name="直接连接符 10"/>
          <p:cNvCxnSpPr/>
          <p:nvPr/>
        </p:nvCxnSpPr>
        <p:spPr>
          <a:xfrm>
            <a:off x="3143425" y="2435038"/>
            <a:ext cx="3792207" cy="0"/>
          </a:xfrm>
          <a:prstGeom prst="line">
            <a:avLst/>
          </a:prstGeom>
          <a:noFill/>
          <a:ln w="9525" cap="flat" cmpd="sng" algn="ctr">
            <a:solidFill>
              <a:srgbClr val="414455"/>
            </a:solidFill>
            <a:prstDash val="sysDot"/>
            <a:miter lim="800000"/>
            <a:headEnd type="oval"/>
            <a:tailEnd type="oval"/>
          </a:ln>
          <a:effectLst/>
        </p:spPr>
      </p:cxnSp>
      <p:cxnSp>
        <p:nvCxnSpPr>
          <p:cNvPr id="12" name="直接连接符 11"/>
          <p:cNvCxnSpPr/>
          <p:nvPr/>
        </p:nvCxnSpPr>
        <p:spPr>
          <a:xfrm>
            <a:off x="3334312" y="3067453"/>
            <a:ext cx="3601320" cy="0"/>
          </a:xfrm>
          <a:prstGeom prst="line">
            <a:avLst/>
          </a:prstGeom>
          <a:noFill/>
          <a:ln w="9525" cap="flat" cmpd="sng" algn="ctr">
            <a:solidFill>
              <a:srgbClr val="414455"/>
            </a:solidFill>
            <a:prstDash val="sysDot"/>
            <a:miter lim="800000"/>
            <a:headEnd type="oval"/>
            <a:tailEnd type="oval"/>
          </a:ln>
          <a:effectLst/>
        </p:spPr>
      </p:cxnSp>
      <p:cxnSp>
        <p:nvCxnSpPr>
          <p:cNvPr id="13" name="直接连接符 12"/>
          <p:cNvCxnSpPr/>
          <p:nvPr/>
        </p:nvCxnSpPr>
        <p:spPr>
          <a:xfrm>
            <a:off x="3647388" y="3723586"/>
            <a:ext cx="3288245" cy="0"/>
          </a:xfrm>
          <a:prstGeom prst="line">
            <a:avLst/>
          </a:prstGeom>
          <a:noFill/>
          <a:ln w="9525" cap="flat" cmpd="sng" algn="ctr">
            <a:solidFill>
              <a:srgbClr val="414455"/>
            </a:solidFill>
            <a:prstDash val="sysDot"/>
            <a:miter lim="800000"/>
            <a:headEnd type="oval"/>
            <a:tailEnd type="oval"/>
          </a:ln>
          <a:effectLst/>
        </p:spPr>
      </p:cxnSp>
      <p:cxnSp>
        <p:nvCxnSpPr>
          <p:cNvPr id="14" name="直接连接符 13"/>
          <p:cNvCxnSpPr/>
          <p:nvPr/>
        </p:nvCxnSpPr>
        <p:spPr>
          <a:xfrm>
            <a:off x="4151371" y="4683792"/>
            <a:ext cx="2784281" cy="0"/>
          </a:xfrm>
          <a:prstGeom prst="line">
            <a:avLst/>
          </a:prstGeom>
          <a:noFill/>
          <a:ln w="9525" cap="flat" cmpd="sng" algn="ctr">
            <a:solidFill>
              <a:srgbClr val="414455"/>
            </a:solidFill>
            <a:prstDash val="sysDot"/>
            <a:miter lim="800000"/>
            <a:headEnd type="oval"/>
            <a:tailEnd type="oval"/>
          </a:ln>
          <a:effectLst/>
        </p:spPr>
      </p:cxnSp>
      <p:cxnSp>
        <p:nvCxnSpPr>
          <p:cNvPr id="15" name="直接连接符 14"/>
          <p:cNvCxnSpPr/>
          <p:nvPr/>
        </p:nvCxnSpPr>
        <p:spPr>
          <a:xfrm>
            <a:off x="4511343" y="5634433"/>
            <a:ext cx="2424309" cy="0"/>
          </a:xfrm>
          <a:prstGeom prst="line">
            <a:avLst/>
          </a:prstGeom>
          <a:noFill/>
          <a:ln w="9525" cap="flat" cmpd="sng" algn="ctr">
            <a:solidFill>
              <a:srgbClr val="414455"/>
            </a:solidFill>
            <a:prstDash val="sysDot"/>
            <a:miter lim="800000"/>
            <a:headEnd type="oval"/>
            <a:tailEnd type="oval"/>
          </a:ln>
          <a:effectLst/>
        </p:spPr>
      </p:cxnSp>
      <p:sp>
        <p:nvSpPr>
          <p:cNvPr id="16" name="TextBox 15"/>
          <p:cNvSpPr txBox="1"/>
          <p:nvPr/>
        </p:nvSpPr>
        <p:spPr>
          <a:xfrm>
            <a:off x="7362514" y="5461154"/>
            <a:ext cx="3101685" cy="700528"/>
          </a:xfrm>
          <a:prstGeom prst="rect">
            <a:avLst/>
          </a:prstGeom>
        </p:spPr>
        <p:txBody>
          <a:bodyPr wrap="square" lIns="91391" tIns="45696" rIns="91391" bIns="45696">
            <a:spAutoFit/>
          </a:bodyPr>
          <a:lstStyle>
            <a:defPPr>
              <a:defRPr lang="zh-CN"/>
            </a:defPPr>
            <a:lvl1pPr defTabSz="914400">
              <a:lnSpc>
                <a:spcPct val="150000"/>
              </a:lnSpc>
              <a:defRPr sz="140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400" b="0" i="0" u="none" strike="noStrike" kern="0" cap="none" spc="0" normalizeH="0" baseline="0" noProof="0" dirty="0" smtClean="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rPr>
              <a:t>点击添加相关标题文字，点击添加相关标题文字，点击添加相关标题文字</a:t>
            </a:r>
            <a:r>
              <a:rPr kumimoji="0" lang="en-US" altLang="zh-CN" sz="1400" b="0" i="0" u="none" strike="noStrike" kern="0" cap="none" spc="0" normalizeH="0" baseline="0" noProof="0" dirty="0" smtClean="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rPr>
              <a:t>.</a:t>
            </a:r>
            <a:endParaRPr kumimoji="0" lang="en-GB" altLang="zh-CN" sz="1400" b="0" i="0" u="none" strike="noStrike" kern="0" cap="none" spc="0" normalizeH="0" baseline="0" noProof="0" dirty="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endParaRPr>
          </a:p>
        </p:txBody>
      </p:sp>
      <p:sp>
        <p:nvSpPr>
          <p:cNvPr id="17" name="TextBox 16"/>
          <p:cNvSpPr txBox="1"/>
          <p:nvPr/>
        </p:nvSpPr>
        <p:spPr>
          <a:xfrm>
            <a:off x="5001451" y="5181615"/>
            <a:ext cx="1790488" cy="391126"/>
          </a:xfrm>
          <a:prstGeom prst="rect">
            <a:avLst/>
          </a:prstGeom>
          <a:noFill/>
        </p:spPr>
        <p:txBody>
          <a:bodyPr wrap="none" lIns="86486" tIns="43240" rIns="86486" bIns="43240" rtlCol="0">
            <a:spAutoFit/>
          </a:bodyPr>
          <a:lstStyle/>
          <a:p>
            <a:pPr marL="0" marR="0" lvl="0" indent="0" algn="r" defTabSz="864870" eaLnBrk="1" fontAlgn="base" latinLnBrk="0" hangingPunct="1">
              <a:lnSpc>
                <a:spcPct val="120000"/>
              </a:lnSpc>
              <a:spcBef>
                <a:spcPct val="0"/>
              </a:spcBef>
              <a:spcAft>
                <a:spcPct val="0"/>
              </a:spcAft>
              <a:buClrTx/>
              <a:buSzTx/>
              <a:buFontTx/>
              <a:buNone/>
              <a:defRPr/>
            </a:pPr>
            <a:r>
              <a:rPr kumimoji="0" lang="zh-CN" altLang="en-US"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0" lang="en-US" altLang="zh-CN"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7"/>
          <p:cNvSpPr txBox="1"/>
          <p:nvPr/>
        </p:nvSpPr>
        <p:spPr>
          <a:xfrm>
            <a:off x="7362514" y="4569625"/>
            <a:ext cx="3101685" cy="738615"/>
          </a:xfrm>
          <a:prstGeom prst="rect">
            <a:avLst/>
          </a:prstGeom>
        </p:spPr>
        <p:txBody>
          <a:bodyPr wrap="square" lIns="91391" tIns="45696" rIns="91391" bIns="45696">
            <a:spAutoFit/>
          </a:bodyPr>
          <a:lstStyle>
            <a:defPPr>
              <a:defRPr lang="zh-CN"/>
            </a:defPPr>
            <a:lvl1pPr defTabSz="914400">
              <a:lnSpc>
                <a:spcPct val="150000"/>
              </a:lnSpc>
              <a:defRPr sz="140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400" b="0" i="0" u="none" strike="noStrike" kern="0" cap="none" spc="0" normalizeH="0" baseline="0" noProof="0" dirty="0" smtClean="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rPr>
              <a:t>点击添加相关标题文字，点击添加相关标题文字，点击添加相关标题文字</a:t>
            </a:r>
            <a:r>
              <a:rPr kumimoji="0" lang="en-US" altLang="zh-CN" sz="1400" b="0" i="0" u="none" strike="noStrike" kern="0" cap="none" spc="0" normalizeH="0" baseline="0" noProof="0" dirty="0" smtClean="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rPr>
              <a:t>.</a:t>
            </a:r>
            <a:endParaRPr kumimoji="0" lang="en-GB" altLang="zh-CN" sz="1400" b="0" i="0" u="none" strike="noStrike" kern="0" cap="none" spc="0" normalizeH="0" baseline="0" noProof="0" dirty="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endParaRPr>
          </a:p>
        </p:txBody>
      </p:sp>
      <p:sp>
        <p:nvSpPr>
          <p:cNvPr id="19" name="TextBox 18"/>
          <p:cNvSpPr txBox="1"/>
          <p:nvPr/>
        </p:nvSpPr>
        <p:spPr>
          <a:xfrm>
            <a:off x="5001451" y="4245294"/>
            <a:ext cx="1790488" cy="391126"/>
          </a:xfrm>
          <a:prstGeom prst="rect">
            <a:avLst/>
          </a:prstGeom>
          <a:noFill/>
        </p:spPr>
        <p:txBody>
          <a:bodyPr wrap="none" lIns="86486" tIns="43240" rIns="86486" bIns="43240" rtlCol="0">
            <a:spAutoFit/>
          </a:bodyPr>
          <a:lstStyle/>
          <a:p>
            <a:pPr marL="0" marR="0" lvl="0" indent="0" algn="r" defTabSz="864870" eaLnBrk="1" fontAlgn="base" latinLnBrk="0" hangingPunct="1">
              <a:lnSpc>
                <a:spcPct val="120000"/>
              </a:lnSpc>
              <a:spcBef>
                <a:spcPct val="0"/>
              </a:spcBef>
              <a:spcAft>
                <a:spcPct val="0"/>
              </a:spcAft>
              <a:buClrTx/>
              <a:buSzTx/>
              <a:buFontTx/>
              <a:buNone/>
              <a:defRPr/>
            </a:pPr>
            <a:r>
              <a:rPr kumimoji="0" lang="zh-CN" altLang="en-US"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0" lang="en-US" altLang="zh-CN"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19"/>
          <p:cNvSpPr txBox="1"/>
          <p:nvPr/>
        </p:nvSpPr>
        <p:spPr>
          <a:xfrm>
            <a:off x="7362514" y="3652056"/>
            <a:ext cx="3101685" cy="700528"/>
          </a:xfrm>
          <a:prstGeom prst="rect">
            <a:avLst/>
          </a:prstGeom>
        </p:spPr>
        <p:txBody>
          <a:bodyPr wrap="square" lIns="91391" tIns="45696" rIns="91391" bIns="45696">
            <a:spAutoFit/>
          </a:bodyPr>
          <a:lstStyle>
            <a:defPPr>
              <a:defRPr lang="zh-CN"/>
            </a:defPPr>
            <a:lvl1pPr defTabSz="914400">
              <a:lnSpc>
                <a:spcPct val="150000"/>
              </a:lnSpc>
              <a:defRPr sz="140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400" b="0" i="0" u="none" strike="noStrike" kern="0" cap="none" spc="0" normalizeH="0" baseline="0" noProof="0" dirty="0" smtClean="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rPr>
              <a:t>点击添加相关标题文字，点击添加相关标题文字，点击添加相关标题文字</a:t>
            </a:r>
            <a:r>
              <a:rPr kumimoji="0" lang="en-US" altLang="zh-CN" sz="1400" b="0" i="0" u="none" strike="noStrike" kern="0" cap="none" spc="0" normalizeH="0" baseline="0" noProof="0" dirty="0" smtClean="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rPr>
              <a:t>.</a:t>
            </a:r>
            <a:endParaRPr kumimoji="0" lang="en-GB" altLang="zh-CN" sz="1400" b="0" i="0" u="none" strike="noStrike" kern="0" cap="none" spc="0" normalizeH="0" baseline="0" noProof="0" dirty="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endParaRPr>
          </a:p>
        </p:txBody>
      </p:sp>
      <p:sp>
        <p:nvSpPr>
          <p:cNvPr id="21" name="TextBox 20"/>
          <p:cNvSpPr txBox="1"/>
          <p:nvPr/>
        </p:nvSpPr>
        <p:spPr>
          <a:xfrm>
            <a:off x="5001451" y="3294507"/>
            <a:ext cx="1790488" cy="391126"/>
          </a:xfrm>
          <a:prstGeom prst="rect">
            <a:avLst/>
          </a:prstGeom>
          <a:noFill/>
        </p:spPr>
        <p:txBody>
          <a:bodyPr wrap="none" lIns="86486" tIns="43240" rIns="86486" bIns="43240" rtlCol="0">
            <a:spAutoFit/>
          </a:bodyPr>
          <a:lstStyle/>
          <a:p>
            <a:pPr marL="0" marR="0" lvl="0" indent="0" algn="r" defTabSz="864870" eaLnBrk="1" fontAlgn="base" latinLnBrk="0" hangingPunct="1">
              <a:lnSpc>
                <a:spcPct val="120000"/>
              </a:lnSpc>
              <a:spcBef>
                <a:spcPct val="0"/>
              </a:spcBef>
              <a:spcAft>
                <a:spcPct val="0"/>
              </a:spcAft>
              <a:buClrTx/>
              <a:buSzTx/>
              <a:buFontTx/>
              <a:buNone/>
              <a:defRPr/>
            </a:pPr>
            <a:r>
              <a:rPr kumimoji="0" lang="zh-CN" altLang="en-US"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0" lang="en-US" altLang="zh-CN"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Box 21"/>
          <p:cNvSpPr txBox="1"/>
          <p:nvPr/>
        </p:nvSpPr>
        <p:spPr>
          <a:xfrm>
            <a:off x="7362514" y="2787960"/>
            <a:ext cx="3101685" cy="738615"/>
          </a:xfrm>
          <a:prstGeom prst="rect">
            <a:avLst/>
          </a:prstGeom>
        </p:spPr>
        <p:txBody>
          <a:bodyPr wrap="square" lIns="91391" tIns="45696" rIns="91391" bIns="45696">
            <a:spAutoFit/>
          </a:bodyPr>
          <a:lstStyle>
            <a:defPPr>
              <a:defRPr lang="zh-CN"/>
            </a:defPPr>
            <a:lvl1pPr defTabSz="914400">
              <a:lnSpc>
                <a:spcPct val="150000"/>
              </a:lnSpc>
              <a:defRPr sz="140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400" b="0" i="0" u="none" strike="noStrike" kern="0" cap="none" spc="0" normalizeH="0" baseline="0" noProof="0" dirty="0" smtClean="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rPr>
              <a:t>点击添加相关标题文字，点击添加相关标题文字，点击添加相关标题文字</a:t>
            </a:r>
            <a:r>
              <a:rPr kumimoji="0" lang="en-US" altLang="zh-CN" sz="1400" b="0" i="0" u="none" strike="noStrike" kern="0" cap="none" spc="0" normalizeH="0" baseline="0" noProof="0" dirty="0" smtClean="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rPr>
              <a:t>.</a:t>
            </a:r>
            <a:endParaRPr kumimoji="0" lang="en-GB" altLang="zh-CN" sz="1400" b="0" i="0" u="none" strike="noStrike" kern="0" cap="none" spc="0" normalizeH="0" baseline="0" noProof="0" dirty="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endParaRPr>
          </a:p>
        </p:txBody>
      </p:sp>
      <p:sp>
        <p:nvSpPr>
          <p:cNvPr id="23" name="TextBox 22"/>
          <p:cNvSpPr txBox="1"/>
          <p:nvPr/>
        </p:nvSpPr>
        <p:spPr>
          <a:xfrm>
            <a:off x="5001451" y="2648509"/>
            <a:ext cx="1790488" cy="391126"/>
          </a:xfrm>
          <a:prstGeom prst="rect">
            <a:avLst/>
          </a:prstGeom>
          <a:noFill/>
        </p:spPr>
        <p:txBody>
          <a:bodyPr wrap="none" lIns="86486" tIns="43240" rIns="86486" bIns="43240" rtlCol="0">
            <a:spAutoFit/>
          </a:bodyPr>
          <a:lstStyle/>
          <a:p>
            <a:pPr marL="0" marR="0" lvl="0" indent="0" algn="r" defTabSz="864870" eaLnBrk="1" fontAlgn="base" latinLnBrk="0" hangingPunct="1">
              <a:lnSpc>
                <a:spcPct val="120000"/>
              </a:lnSpc>
              <a:spcBef>
                <a:spcPct val="0"/>
              </a:spcBef>
              <a:spcAft>
                <a:spcPct val="0"/>
              </a:spcAft>
              <a:buClrTx/>
              <a:buSzTx/>
              <a:buFontTx/>
              <a:buNone/>
              <a:defRPr/>
            </a:pPr>
            <a:r>
              <a:rPr kumimoji="0" lang="zh-CN" altLang="en-US"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0" lang="en-US" altLang="zh-CN"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Box 23"/>
          <p:cNvSpPr txBox="1"/>
          <p:nvPr/>
        </p:nvSpPr>
        <p:spPr>
          <a:xfrm>
            <a:off x="7362514" y="1923864"/>
            <a:ext cx="3101685" cy="738615"/>
          </a:xfrm>
          <a:prstGeom prst="rect">
            <a:avLst/>
          </a:prstGeom>
        </p:spPr>
        <p:txBody>
          <a:bodyPr wrap="square" lIns="91391" tIns="45696" rIns="91391" bIns="45696">
            <a:spAutoFit/>
          </a:bodyPr>
          <a:lstStyle>
            <a:defPPr>
              <a:defRPr lang="zh-CN"/>
            </a:defPPr>
            <a:lvl1pPr defTabSz="914400">
              <a:lnSpc>
                <a:spcPct val="150000"/>
              </a:lnSpc>
              <a:defRPr sz="140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rPr>
              <a:t>点击添加相关标题文字，点击添加相关标题文字，点击添加相关标题</a:t>
            </a:r>
            <a:r>
              <a:rPr kumimoji="0" lang="zh-CN" altLang="en-US" sz="1400" b="0" i="0" u="none" strike="noStrike" kern="0" cap="none" spc="0" normalizeH="0" baseline="0" noProof="0" dirty="0" smtClean="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rPr>
              <a:t>文字</a:t>
            </a:r>
            <a:r>
              <a:rPr kumimoji="0" lang="en-US" altLang="zh-CN" sz="1400" b="0" i="0" u="none" strike="noStrike" kern="0" cap="none" spc="0" normalizeH="0" baseline="0" noProof="0" dirty="0" smtClean="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rPr>
              <a:t>.</a:t>
            </a:r>
            <a:endParaRPr kumimoji="0" lang="en-GB" altLang="zh-CN" sz="1400" b="0" i="0" u="none" strike="noStrike" kern="0" cap="none" spc="0" normalizeH="0" baseline="0" noProof="0" dirty="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endParaRPr>
          </a:p>
        </p:txBody>
      </p:sp>
      <p:sp>
        <p:nvSpPr>
          <p:cNvPr id="25" name="TextBox 24"/>
          <p:cNvSpPr txBox="1"/>
          <p:nvPr/>
        </p:nvSpPr>
        <p:spPr>
          <a:xfrm>
            <a:off x="5001451" y="1995872"/>
            <a:ext cx="1790488" cy="391126"/>
          </a:xfrm>
          <a:prstGeom prst="rect">
            <a:avLst/>
          </a:prstGeom>
          <a:noFill/>
        </p:spPr>
        <p:txBody>
          <a:bodyPr wrap="none" lIns="86486" tIns="43240" rIns="86486" bIns="43240" rtlCol="0">
            <a:spAutoFit/>
          </a:bodyPr>
          <a:lstStyle/>
          <a:p>
            <a:pPr marL="0" marR="0" lvl="0" indent="0" algn="r" defTabSz="864870" eaLnBrk="1" fontAlgn="base" latinLnBrk="0" hangingPunct="1">
              <a:lnSpc>
                <a:spcPct val="120000"/>
              </a:lnSpc>
              <a:spcBef>
                <a:spcPct val="0"/>
              </a:spcBef>
              <a:spcAft>
                <a:spcPct val="0"/>
              </a:spcAft>
              <a:buClrTx/>
              <a:buSzTx/>
              <a:buFontTx/>
              <a:buNone/>
              <a:defRPr/>
            </a:pPr>
            <a:r>
              <a:rPr kumimoji="0" lang="zh-CN" altLang="en-US"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0" lang="en-US" altLang="zh-CN"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advTm="4067">
        <p:fade/>
      </p:transition>
    </mc:Choice>
    <mc:Fallback>
      <p:transition spd="med" advTm="4067">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64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64000">
                                          <p:cBhvr additive="base">
                                            <p:cTn id="7" dur="1000" fill="hold"/>
                                            <p:tgtEl>
                                              <p:spTgt spid="6"/>
                                            </p:tgtEl>
                                            <p:attrNameLst>
                                              <p:attrName>ppt_x</p:attrName>
                                            </p:attrNameLst>
                                          </p:cBhvr>
                                          <p:tavLst>
                                            <p:tav tm="0">
                                              <p:val>
                                                <p:strVal val="#ppt_x"/>
                                              </p:val>
                                            </p:tav>
                                            <p:tav tm="100000">
                                              <p:val>
                                                <p:strVal val="#ppt_x"/>
                                              </p:val>
                                            </p:tav>
                                          </p:tavLst>
                                        </p:anim>
                                        <p:anim calcmode="lin" valueType="num" p14:bounceEnd="64000">
                                          <p:cBhvr additive="base">
                                            <p:cTn id="8" dur="100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64000">
                                      <p:stCondLst>
                                        <p:cond delay="100"/>
                                      </p:stCondLst>
                                      <p:childTnLst>
                                        <p:set>
                                          <p:cBhvr>
                                            <p:cTn id="10" dur="1" fill="hold">
                                              <p:stCondLst>
                                                <p:cond delay="0"/>
                                              </p:stCondLst>
                                            </p:cTn>
                                            <p:tgtEl>
                                              <p:spTgt spid="7"/>
                                            </p:tgtEl>
                                            <p:attrNameLst>
                                              <p:attrName>style.visibility</p:attrName>
                                            </p:attrNameLst>
                                          </p:cBhvr>
                                          <p:to>
                                            <p:strVal val="visible"/>
                                          </p:to>
                                        </p:set>
                                        <p:anim calcmode="lin" valueType="num" p14:bounceEnd="64000">
                                          <p:cBhvr additive="base">
                                            <p:cTn id="11" dur="1000" fill="hold"/>
                                            <p:tgtEl>
                                              <p:spTgt spid="7"/>
                                            </p:tgtEl>
                                            <p:attrNameLst>
                                              <p:attrName>ppt_x</p:attrName>
                                            </p:attrNameLst>
                                          </p:cBhvr>
                                          <p:tavLst>
                                            <p:tav tm="0">
                                              <p:val>
                                                <p:strVal val="#ppt_x"/>
                                              </p:val>
                                            </p:tav>
                                            <p:tav tm="100000">
                                              <p:val>
                                                <p:strVal val="#ppt_x"/>
                                              </p:val>
                                            </p:tav>
                                          </p:tavLst>
                                        </p:anim>
                                        <p:anim calcmode="lin" valueType="num" p14:bounceEnd="64000">
                                          <p:cBhvr additive="base">
                                            <p:cTn id="12" dur="1000" fill="hold"/>
                                            <p:tgtEl>
                                              <p:spTgt spid="7"/>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64000">
                                      <p:stCondLst>
                                        <p:cond delay="300"/>
                                      </p:stCondLst>
                                      <p:childTnLst>
                                        <p:set>
                                          <p:cBhvr>
                                            <p:cTn id="14" dur="1" fill="hold">
                                              <p:stCondLst>
                                                <p:cond delay="0"/>
                                              </p:stCondLst>
                                            </p:cTn>
                                            <p:tgtEl>
                                              <p:spTgt spid="8"/>
                                            </p:tgtEl>
                                            <p:attrNameLst>
                                              <p:attrName>style.visibility</p:attrName>
                                            </p:attrNameLst>
                                          </p:cBhvr>
                                          <p:to>
                                            <p:strVal val="visible"/>
                                          </p:to>
                                        </p:set>
                                        <p:anim calcmode="lin" valueType="num" p14:bounceEnd="64000">
                                          <p:cBhvr additive="base">
                                            <p:cTn id="15" dur="1000" fill="hold"/>
                                            <p:tgtEl>
                                              <p:spTgt spid="8"/>
                                            </p:tgtEl>
                                            <p:attrNameLst>
                                              <p:attrName>ppt_x</p:attrName>
                                            </p:attrNameLst>
                                          </p:cBhvr>
                                          <p:tavLst>
                                            <p:tav tm="0">
                                              <p:val>
                                                <p:strVal val="#ppt_x"/>
                                              </p:val>
                                            </p:tav>
                                            <p:tav tm="100000">
                                              <p:val>
                                                <p:strVal val="#ppt_x"/>
                                              </p:val>
                                            </p:tav>
                                          </p:tavLst>
                                        </p:anim>
                                        <p:anim calcmode="lin" valueType="num" p14:bounceEnd="64000">
                                          <p:cBhvr additive="base">
                                            <p:cTn id="16" dur="1000" fill="hold"/>
                                            <p:tgtEl>
                                              <p:spTgt spid="8"/>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64000">
                                      <p:stCondLst>
                                        <p:cond delay="500"/>
                                      </p:stCondLst>
                                      <p:childTnLst>
                                        <p:set>
                                          <p:cBhvr>
                                            <p:cTn id="18" dur="1" fill="hold">
                                              <p:stCondLst>
                                                <p:cond delay="0"/>
                                              </p:stCondLst>
                                            </p:cTn>
                                            <p:tgtEl>
                                              <p:spTgt spid="9"/>
                                            </p:tgtEl>
                                            <p:attrNameLst>
                                              <p:attrName>style.visibility</p:attrName>
                                            </p:attrNameLst>
                                          </p:cBhvr>
                                          <p:to>
                                            <p:strVal val="visible"/>
                                          </p:to>
                                        </p:set>
                                        <p:anim calcmode="lin" valueType="num" p14:bounceEnd="64000">
                                          <p:cBhvr additive="base">
                                            <p:cTn id="19" dur="1000" fill="hold"/>
                                            <p:tgtEl>
                                              <p:spTgt spid="9"/>
                                            </p:tgtEl>
                                            <p:attrNameLst>
                                              <p:attrName>ppt_x</p:attrName>
                                            </p:attrNameLst>
                                          </p:cBhvr>
                                          <p:tavLst>
                                            <p:tav tm="0">
                                              <p:val>
                                                <p:strVal val="#ppt_x"/>
                                              </p:val>
                                            </p:tav>
                                            <p:tav tm="100000">
                                              <p:val>
                                                <p:strVal val="#ppt_x"/>
                                              </p:val>
                                            </p:tav>
                                          </p:tavLst>
                                        </p:anim>
                                        <p:anim calcmode="lin" valueType="num" p14:bounceEnd="64000">
                                          <p:cBhvr additive="base">
                                            <p:cTn id="20" dur="1000" fill="hold"/>
                                            <p:tgtEl>
                                              <p:spTgt spid="9"/>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64000">
                                      <p:stCondLst>
                                        <p:cond delay="600"/>
                                      </p:stCondLst>
                                      <p:childTnLst>
                                        <p:set>
                                          <p:cBhvr>
                                            <p:cTn id="22" dur="1" fill="hold">
                                              <p:stCondLst>
                                                <p:cond delay="0"/>
                                              </p:stCondLst>
                                            </p:cTn>
                                            <p:tgtEl>
                                              <p:spTgt spid="10"/>
                                            </p:tgtEl>
                                            <p:attrNameLst>
                                              <p:attrName>style.visibility</p:attrName>
                                            </p:attrNameLst>
                                          </p:cBhvr>
                                          <p:to>
                                            <p:strVal val="visible"/>
                                          </p:to>
                                        </p:set>
                                        <p:anim calcmode="lin" valueType="num" p14:bounceEnd="64000">
                                          <p:cBhvr additive="base">
                                            <p:cTn id="23" dur="1000" fill="hold"/>
                                            <p:tgtEl>
                                              <p:spTgt spid="10"/>
                                            </p:tgtEl>
                                            <p:attrNameLst>
                                              <p:attrName>ppt_x</p:attrName>
                                            </p:attrNameLst>
                                          </p:cBhvr>
                                          <p:tavLst>
                                            <p:tav tm="0">
                                              <p:val>
                                                <p:strVal val="#ppt_x"/>
                                              </p:val>
                                            </p:tav>
                                            <p:tav tm="100000">
                                              <p:val>
                                                <p:strVal val="#ppt_x"/>
                                              </p:val>
                                            </p:tav>
                                          </p:tavLst>
                                        </p:anim>
                                        <p:anim calcmode="lin" valueType="num" p14:bounceEnd="64000">
                                          <p:cBhvr additive="base">
                                            <p:cTn id="24" dur="1000" fill="hold"/>
                                            <p:tgtEl>
                                              <p:spTgt spid="10"/>
                                            </p:tgtEl>
                                            <p:attrNameLst>
                                              <p:attrName>ppt_y</p:attrName>
                                            </p:attrNameLst>
                                          </p:cBhvr>
                                          <p:tavLst>
                                            <p:tav tm="0">
                                              <p:val>
                                                <p:strVal val="0-#ppt_h/2"/>
                                              </p:val>
                                            </p:tav>
                                            <p:tav tm="100000">
                                              <p:val>
                                                <p:strVal val="#ppt_y"/>
                                              </p:val>
                                            </p:tav>
                                          </p:tavLst>
                                        </p:anim>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par>
                                    <p:cTn id="29" presetID="22" presetClass="entr" presetSubtype="8"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left)">
                                          <p:cBhvr>
                                            <p:cTn id="31" dur="500"/>
                                            <p:tgtEl>
                                              <p:spTgt spid="12"/>
                                            </p:tgtEl>
                                          </p:cBhvr>
                                        </p:animEffect>
                                      </p:childTnLst>
                                    </p:cTn>
                                  </p:par>
                                  <p:par>
                                    <p:cTn id="32" presetID="22" presetClass="entr" presetSubtype="8" fill="hold"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left)">
                                          <p:cBhvr>
                                            <p:cTn id="34" dur="500"/>
                                            <p:tgtEl>
                                              <p:spTgt spid="13"/>
                                            </p:tgtEl>
                                          </p:cBhvr>
                                        </p:animEffect>
                                      </p:childTnLst>
                                    </p:cTn>
                                  </p:par>
                                  <p:par>
                                    <p:cTn id="35" presetID="22" presetClass="entr" presetSubtype="8"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left)">
                                          <p:cBhvr>
                                            <p:cTn id="37" dur="500"/>
                                            <p:tgtEl>
                                              <p:spTgt spid="14"/>
                                            </p:tgtEl>
                                          </p:cBhvr>
                                        </p:animEffect>
                                      </p:childTnLst>
                                    </p:cTn>
                                  </p:par>
                                  <p:par>
                                    <p:cTn id="38" presetID="22" presetClass="entr" presetSubtype="8" fill="hold"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500"/>
                                            <p:tgtEl>
                                              <p:spTgt spid="15"/>
                                            </p:tgtEl>
                                          </p:cBhvr>
                                        </p:animEffect>
                                      </p:childTnLst>
                                    </p:cTn>
                                  </p:par>
                                </p:childTnLst>
                              </p:cTn>
                            </p:par>
                            <p:par>
                              <p:cTn id="41" fill="hold">
                                <p:stCondLst>
                                  <p:cond delay="1500"/>
                                </p:stCondLst>
                                <p:childTnLst>
                                  <p:par>
                                    <p:cTn id="42" presetID="42" presetClass="entr" presetSubtype="0"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500"/>
                                            <p:tgtEl>
                                              <p:spTgt spid="25"/>
                                            </p:tgtEl>
                                          </p:cBhvr>
                                        </p:animEffect>
                                        <p:anim calcmode="lin" valueType="num">
                                          <p:cBhvr>
                                            <p:cTn id="45" dur="500" fill="hold"/>
                                            <p:tgtEl>
                                              <p:spTgt spid="25"/>
                                            </p:tgtEl>
                                            <p:attrNameLst>
                                              <p:attrName>ppt_x</p:attrName>
                                            </p:attrNameLst>
                                          </p:cBhvr>
                                          <p:tavLst>
                                            <p:tav tm="0">
                                              <p:val>
                                                <p:strVal val="#ppt_x"/>
                                              </p:val>
                                            </p:tav>
                                            <p:tav tm="100000">
                                              <p:val>
                                                <p:strVal val="#ppt_x"/>
                                              </p:val>
                                            </p:tav>
                                          </p:tavLst>
                                        </p:anim>
                                        <p:anim calcmode="lin" valueType="num">
                                          <p:cBhvr>
                                            <p:cTn id="46" dur="500" fill="hold"/>
                                            <p:tgtEl>
                                              <p:spTgt spid="25"/>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500"/>
                                            <p:tgtEl>
                                              <p:spTgt spid="23"/>
                                            </p:tgtEl>
                                          </p:cBhvr>
                                        </p:animEffect>
                                        <p:anim calcmode="lin" valueType="num">
                                          <p:cBhvr>
                                            <p:cTn id="50" dur="500" fill="hold"/>
                                            <p:tgtEl>
                                              <p:spTgt spid="23"/>
                                            </p:tgtEl>
                                            <p:attrNameLst>
                                              <p:attrName>ppt_x</p:attrName>
                                            </p:attrNameLst>
                                          </p:cBhvr>
                                          <p:tavLst>
                                            <p:tav tm="0">
                                              <p:val>
                                                <p:strVal val="#ppt_x"/>
                                              </p:val>
                                            </p:tav>
                                            <p:tav tm="100000">
                                              <p:val>
                                                <p:strVal val="#ppt_x"/>
                                              </p:val>
                                            </p:tav>
                                          </p:tavLst>
                                        </p:anim>
                                        <p:anim calcmode="lin" valueType="num">
                                          <p:cBhvr>
                                            <p:cTn id="51" dur="500" fill="hold"/>
                                            <p:tgtEl>
                                              <p:spTgt spid="23"/>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fade">
                                          <p:cBhvr>
                                            <p:cTn id="54" dur="500"/>
                                            <p:tgtEl>
                                              <p:spTgt spid="21"/>
                                            </p:tgtEl>
                                          </p:cBhvr>
                                        </p:animEffect>
                                        <p:anim calcmode="lin" valueType="num">
                                          <p:cBhvr>
                                            <p:cTn id="55" dur="500" fill="hold"/>
                                            <p:tgtEl>
                                              <p:spTgt spid="21"/>
                                            </p:tgtEl>
                                            <p:attrNameLst>
                                              <p:attrName>ppt_x</p:attrName>
                                            </p:attrNameLst>
                                          </p:cBhvr>
                                          <p:tavLst>
                                            <p:tav tm="0">
                                              <p:val>
                                                <p:strVal val="#ppt_x"/>
                                              </p:val>
                                            </p:tav>
                                            <p:tav tm="100000">
                                              <p:val>
                                                <p:strVal val="#ppt_x"/>
                                              </p:val>
                                            </p:tav>
                                          </p:tavLst>
                                        </p:anim>
                                        <p:anim calcmode="lin" valueType="num">
                                          <p:cBhvr>
                                            <p:cTn id="56" dur="500" fill="hold"/>
                                            <p:tgtEl>
                                              <p:spTgt spid="21"/>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500"/>
                                            <p:tgtEl>
                                              <p:spTgt spid="19"/>
                                            </p:tgtEl>
                                          </p:cBhvr>
                                        </p:animEffect>
                                        <p:anim calcmode="lin" valueType="num">
                                          <p:cBhvr>
                                            <p:cTn id="60" dur="500" fill="hold"/>
                                            <p:tgtEl>
                                              <p:spTgt spid="19"/>
                                            </p:tgtEl>
                                            <p:attrNameLst>
                                              <p:attrName>ppt_x</p:attrName>
                                            </p:attrNameLst>
                                          </p:cBhvr>
                                          <p:tavLst>
                                            <p:tav tm="0">
                                              <p:val>
                                                <p:strVal val="#ppt_x"/>
                                              </p:val>
                                            </p:tav>
                                            <p:tav tm="100000">
                                              <p:val>
                                                <p:strVal val="#ppt_x"/>
                                              </p:val>
                                            </p:tav>
                                          </p:tavLst>
                                        </p:anim>
                                        <p:anim calcmode="lin" valueType="num">
                                          <p:cBhvr>
                                            <p:cTn id="61" dur="500" fill="hold"/>
                                            <p:tgtEl>
                                              <p:spTgt spid="19"/>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fade">
                                          <p:cBhvr>
                                            <p:cTn id="64" dur="500"/>
                                            <p:tgtEl>
                                              <p:spTgt spid="17"/>
                                            </p:tgtEl>
                                          </p:cBhvr>
                                        </p:animEffect>
                                        <p:anim calcmode="lin" valueType="num">
                                          <p:cBhvr>
                                            <p:cTn id="65" dur="500" fill="hold"/>
                                            <p:tgtEl>
                                              <p:spTgt spid="17"/>
                                            </p:tgtEl>
                                            <p:attrNameLst>
                                              <p:attrName>ppt_x</p:attrName>
                                            </p:attrNameLst>
                                          </p:cBhvr>
                                          <p:tavLst>
                                            <p:tav tm="0">
                                              <p:val>
                                                <p:strVal val="#ppt_x"/>
                                              </p:val>
                                            </p:tav>
                                            <p:tav tm="100000">
                                              <p:val>
                                                <p:strVal val="#ppt_x"/>
                                              </p:val>
                                            </p:tav>
                                          </p:tavLst>
                                        </p:anim>
                                        <p:anim calcmode="lin" valueType="num">
                                          <p:cBhvr>
                                            <p:cTn id="66" dur="500" fill="hold"/>
                                            <p:tgtEl>
                                              <p:spTgt spid="17"/>
                                            </p:tgtEl>
                                            <p:attrNameLst>
                                              <p:attrName>ppt_y</p:attrName>
                                            </p:attrNameLst>
                                          </p:cBhvr>
                                          <p:tavLst>
                                            <p:tav tm="0">
                                              <p:val>
                                                <p:strVal val="#ppt_y+.1"/>
                                              </p:val>
                                            </p:tav>
                                            <p:tav tm="100000">
                                              <p:val>
                                                <p:strVal val="#ppt_y"/>
                                              </p:val>
                                            </p:tav>
                                          </p:tavLst>
                                        </p:anim>
                                      </p:childTnLst>
                                    </p:cTn>
                                  </p:par>
                                </p:childTnLst>
                              </p:cTn>
                            </p:par>
                            <p:par>
                              <p:cTn id="67" fill="hold">
                                <p:stCondLst>
                                  <p:cond delay="2000"/>
                                </p:stCondLst>
                                <p:childTnLst>
                                  <p:par>
                                    <p:cTn id="68" presetID="22" presetClass="entr" presetSubtype="8" fill="hold" grpId="0" nodeType="after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wipe(left)">
                                          <p:cBhvr>
                                            <p:cTn id="70" dur="500"/>
                                            <p:tgtEl>
                                              <p:spTgt spid="24"/>
                                            </p:tgtEl>
                                          </p:cBhvr>
                                        </p:animEffect>
                                      </p:childTnLst>
                                    </p:cTn>
                                  </p:par>
                                  <p:par>
                                    <p:cTn id="71" presetID="22" presetClass="entr" presetSubtype="8" fill="hold" grpId="0" nodeType="withEffect">
                                      <p:stCondLst>
                                        <p:cond delay="200"/>
                                      </p:stCondLst>
                                      <p:childTnLst>
                                        <p:set>
                                          <p:cBhvr>
                                            <p:cTn id="72" dur="1" fill="hold">
                                              <p:stCondLst>
                                                <p:cond delay="0"/>
                                              </p:stCondLst>
                                            </p:cTn>
                                            <p:tgtEl>
                                              <p:spTgt spid="22"/>
                                            </p:tgtEl>
                                            <p:attrNameLst>
                                              <p:attrName>style.visibility</p:attrName>
                                            </p:attrNameLst>
                                          </p:cBhvr>
                                          <p:to>
                                            <p:strVal val="visible"/>
                                          </p:to>
                                        </p:set>
                                        <p:animEffect transition="in" filter="wipe(left)">
                                          <p:cBhvr>
                                            <p:cTn id="73" dur="500"/>
                                            <p:tgtEl>
                                              <p:spTgt spid="22"/>
                                            </p:tgtEl>
                                          </p:cBhvr>
                                        </p:animEffect>
                                      </p:childTnLst>
                                    </p:cTn>
                                  </p:par>
                                  <p:par>
                                    <p:cTn id="74" presetID="22" presetClass="entr" presetSubtype="8" fill="hold" grpId="0" nodeType="withEffect">
                                      <p:stCondLst>
                                        <p:cond delay="400"/>
                                      </p:stCondLst>
                                      <p:childTnLst>
                                        <p:set>
                                          <p:cBhvr>
                                            <p:cTn id="75" dur="1" fill="hold">
                                              <p:stCondLst>
                                                <p:cond delay="0"/>
                                              </p:stCondLst>
                                            </p:cTn>
                                            <p:tgtEl>
                                              <p:spTgt spid="20"/>
                                            </p:tgtEl>
                                            <p:attrNameLst>
                                              <p:attrName>style.visibility</p:attrName>
                                            </p:attrNameLst>
                                          </p:cBhvr>
                                          <p:to>
                                            <p:strVal val="visible"/>
                                          </p:to>
                                        </p:set>
                                        <p:animEffect transition="in" filter="wipe(left)">
                                          <p:cBhvr>
                                            <p:cTn id="76" dur="500"/>
                                            <p:tgtEl>
                                              <p:spTgt spid="20"/>
                                            </p:tgtEl>
                                          </p:cBhvr>
                                        </p:animEffect>
                                      </p:childTnLst>
                                    </p:cTn>
                                  </p:par>
                                  <p:par>
                                    <p:cTn id="77" presetID="22" presetClass="entr" presetSubtype="8" fill="hold" grpId="0" nodeType="withEffect">
                                      <p:stCondLst>
                                        <p:cond delay="600"/>
                                      </p:stCondLst>
                                      <p:childTnLst>
                                        <p:set>
                                          <p:cBhvr>
                                            <p:cTn id="78" dur="1" fill="hold">
                                              <p:stCondLst>
                                                <p:cond delay="0"/>
                                              </p:stCondLst>
                                            </p:cTn>
                                            <p:tgtEl>
                                              <p:spTgt spid="18"/>
                                            </p:tgtEl>
                                            <p:attrNameLst>
                                              <p:attrName>style.visibility</p:attrName>
                                            </p:attrNameLst>
                                          </p:cBhvr>
                                          <p:to>
                                            <p:strVal val="visible"/>
                                          </p:to>
                                        </p:set>
                                        <p:animEffect transition="in" filter="wipe(left)">
                                          <p:cBhvr>
                                            <p:cTn id="79" dur="500"/>
                                            <p:tgtEl>
                                              <p:spTgt spid="18"/>
                                            </p:tgtEl>
                                          </p:cBhvr>
                                        </p:animEffect>
                                      </p:childTnLst>
                                    </p:cTn>
                                  </p:par>
                                  <p:par>
                                    <p:cTn id="80" presetID="22" presetClass="entr" presetSubtype="8" fill="hold" grpId="0" nodeType="withEffect">
                                      <p:stCondLst>
                                        <p:cond delay="800"/>
                                      </p:stCondLst>
                                      <p:childTnLst>
                                        <p:set>
                                          <p:cBhvr>
                                            <p:cTn id="81" dur="1" fill="hold">
                                              <p:stCondLst>
                                                <p:cond delay="0"/>
                                              </p:stCondLst>
                                            </p:cTn>
                                            <p:tgtEl>
                                              <p:spTgt spid="16"/>
                                            </p:tgtEl>
                                            <p:attrNameLst>
                                              <p:attrName>style.visibility</p:attrName>
                                            </p:attrNameLst>
                                          </p:cBhvr>
                                          <p:to>
                                            <p:strVal val="visible"/>
                                          </p:to>
                                        </p:set>
                                        <p:animEffect transition="in" filter="wipe(left)">
                                          <p:cBhvr>
                                            <p:cTn id="8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6" grpId="0"/>
          <p:bldP spid="17" grpId="0"/>
          <p:bldP spid="18" grpId="0"/>
          <p:bldP spid="19" grpId="0"/>
          <p:bldP spid="20" grpId="0"/>
          <p:bldP spid="21" grpId="0"/>
          <p:bldP spid="22" grpId="0"/>
          <p:bldP spid="23" grpId="0"/>
          <p:bldP spid="24" grpId="0"/>
          <p:bldP spid="2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1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000" fill="hold"/>
                                            <p:tgtEl>
                                              <p:spTgt spid="7"/>
                                            </p:tgtEl>
                                            <p:attrNameLst>
                                              <p:attrName>ppt_x</p:attrName>
                                            </p:attrNameLst>
                                          </p:cBhvr>
                                          <p:tavLst>
                                            <p:tav tm="0">
                                              <p:val>
                                                <p:strVal val="#ppt_x"/>
                                              </p:val>
                                            </p:tav>
                                            <p:tav tm="100000">
                                              <p:val>
                                                <p:strVal val="#ppt_x"/>
                                              </p:val>
                                            </p:tav>
                                          </p:tavLst>
                                        </p:anim>
                                        <p:anim calcmode="lin" valueType="num">
                                          <p:cBhvr additive="base">
                                            <p:cTn id="12" dur="1000" fill="hold"/>
                                            <p:tgtEl>
                                              <p:spTgt spid="7"/>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3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000" fill="hold"/>
                                            <p:tgtEl>
                                              <p:spTgt spid="8"/>
                                            </p:tgtEl>
                                            <p:attrNameLst>
                                              <p:attrName>ppt_x</p:attrName>
                                            </p:attrNameLst>
                                          </p:cBhvr>
                                          <p:tavLst>
                                            <p:tav tm="0">
                                              <p:val>
                                                <p:strVal val="#ppt_x"/>
                                              </p:val>
                                            </p:tav>
                                            <p:tav tm="100000">
                                              <p:val>
                                                <p:strVal val="#ppt_x"/>
                                              </p:val>
                                            </p:tav>
                                          </p:tavLst>
                                        </p:anim>
                                        <p:anim calcmode="lin" valueType="num">
                                          <p:cBhvr additive="base">
                                            <p:cTn id="16" dur="1000" fill="hold"/>
                                            <p:tgtEl>
                                              <p:spTgt spid="8"/>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50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1000" fill="hold"/>
                                            <p:tgtEl>
                                              <p:spTgt spid="9"/>
                                            </p:tgtEl>
                                            <p:attrNameLst>
                                              <p:attrName>ppt_x</p:attrName>
                                            </p:attrNameLst>
                                          </p:cBhvr>
                                          <p:tavLst>
                                            <p:tav tm="0">
                                              <p:val>
                                                <p:strVal val="#ppt_x"/>
                                              </p:val>
                                            </p:tav>
                                            <p:tav tm="100000">
                                              <p:val>
                                                <p:strVal val="#ppt_x"/>
                                              </p:val>
                                            </p:tav>
                                          </p:tavLst>
                                        </p:anim>
                                        <p:anim calcmode="lin" valueType="num">
                                          <p:cBhvr additive="base">
                                            <p:cTn id="20" dur="1000" fill="hold"/>
                                            <p:tgtEl>
                                              <p:spTgt spid="9"/>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60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1000" fill="hold"/>
                                            <p:tgtEl>
                                              <p:spTgt spid="10"/>
                                            </p:tgtEl>
                                            <p:attrNameLst>
                                              <p:attrName>ppt_x</p:attrName>
                                            </p:attrNameLst>
                                          </p:cBhvr>
                                          <p:tavLst>
                                            <p:tav tm="0">
                                              <p:val>
                                                <p:strVal val="#ppt_x"/>
                                              </p:val>
                                            </p:tav>
                                            <p:tav tm="100000">
                                              <p:val>
                                                <p:strVal val="#ppt_x"/>
                                              </p:val>
                                            </p:tav>
                                          </p:tavLst>
                                        </p:anim>
                                        <p:anim calcmode="lin" valueType="num">
                                          <p:cBhvr additive="base">
                                            <p:cTn id="24" dur="1000" fill="hold"/>
                                            <p:tgtEl>
                                              <p:spTgt spid="10"/>
                                            </p:tgtEl>
                                            <p:attrNameLst>
                                              <p:attrName>ppt_y</p:attrName>
                                            </p:attrNameLst>
                                          </p:cBhvr>
                                          <p:tavLst>
                                            <p:tav tm="0">
                                              <p:val>
                                                <p:strVal val="0-#ppt_h/2"/>
                                              </p:val>
                                            </p:tav>
                                            <p:tav tm="100000">
                                              <p:val>
                                                <p:strVal val="#ppt_y"/>
                                              </p:val>
                                            </p:tav>
                                          </p:tavLst>
                                        </p:anim>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par>
                                    <p:cTn id="29" presetID="22" presetClass="entr" presetSubtype="8"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left)">
                                          <p:cBhvr>
                                            <p:cTn id="31" dur="500"/>
                                            <p:tgtEl>
                                              <p:spTgt spid="12"/>
                                            </p:tgtEl>
                                          </p:cBhvr>
                                        </p:animEffect>
                                      </p:childTnLst>
                                    </p:cTn>
                                  </p:par>
                                  <p:par>
                                    <p:cTn id="32" presetID="22" presetClass="entr" presetSubtype="8" fill="hold"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left)">
                                          <p:cBhvr>
                                            <p:cTn id="34" dur="500"/>
                                            <p:tgtEl>
                                              <p:spTgt spid="13"/>
                                            </p:tgtEl>
                                          </p:cBhvr>
                                        </p:animEffect>
                                      </p:childTnLst>
                                    </p:cTn>
                                  </p:par>
                                  <p:par>
                                    <p:cTn id="35" presetID="22" presetClass="entr" presetSubtype="8"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left)">
                                          <p:cBhvr>
                                            <p:cTn id="37" dur="500"/>
                                            <p:tgtEl>
                                              <p:spTgt spid="14"/>
                                            </p:tgtEl>
                                          </p:cBhvr>
                                        </p:animEffect>
                                      </p:childTnLst>
                                    </p:cTn>
                                  </p:par>
                                  <p:par>
                                    <p:cTn id="38" presetID="22" presetClass="entr" presetSubtype="8" fill="hold"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500"/>
                                            <p:tgtEl>
                                              <p:spTgt spid="15"/>
                                            </p:tgtEl>
                                          </p:cBhvr>
                                        </p:animEffect>
                                      </p:childTnLst>
                                    </p:cTn>
                                  </p:par>
                                </p:childTnLst>
                              </p:cTn>
                            </p:par>
                            <p:par>
                              <p:cTn id="41" fill="hold">
                                <p:stCondLst>
                                  <p:cond delay="1500"/>
                                </p:stCondLst>
                                <p:childTnLst>
                                  <p:par>
                                    <p:cTn id="42" presetID="42" presetClass="entr" presetSubtype="0"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500"/>
                                            <p:tgtEl>
                                              <p:spTgt spid="25"/>
                                            </p:tgtEl>
                                          </p:cBhvr>
                                        </p:animEffect>
                                        <p:anim calcmode="lin" valueType="num">
                                          <p:cBhvr>
                                            <p:cTn id="45" dur="500" fill="hold"/>
                                            <p:tgtEl>
                                              <p:spTgt spid="25"/>
                                            </p:tgtEl>
                                            <p:attrNameLst>
                                              <p:attrName>ppt_x</p:attrName>
                                            </p:attrNameLst>
                                          </p:cBhvr>
                                          <p:tavLst>
                                            <p:tav tm="0">
                                              <p:val>
                                                <p:strVal val="#ppt_x"/>
                                              </p:val>
                                            </p:tav>
                                            <p:tav tm="100000">
                                              <p:val>
                                                <p:strVal val="#ppt_x"/>
                                              </p:val>
                                            </p:tav>
                                          </p:tavLst>
                                        </p:anim>
                                        <p:anim calcmode="lin" valueType="num">
                                          <p:cBhvr>
                                            <p:cTn id="46" dur="500" fill="hold"/>
                                            <p:tgtEl>
                                              <p:spTgt spid="25"/>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500"/>
                                            <p:tgtEl>
                                              <p:spTgt spid="23"/>
                                            </p:tgtEl>
                                          </p:cBhvr>
                                        </p:animEffect>
                                        <p:anim calcmode="lin" valueType="num">
                                          <p:cBhvr>
                                            <p:cTn id="50" dur="500" fill="hold"/>
                                            <p:tgtEl>
                                              <p:spTgt spid="23"/>
                                            </p:tgtEl>
                                            <p:attrNameLst>
                                              <p:attrName>ppt_x</p:attrName>
                                            </p:attrNameLst>
                                          </p:cBhvr>
                                          <p:tavLst>
                                            <p:tav tm="0">
                                              <p:val>
                                                <p:strVal val="#ppt_x"/>
                                              </p:val>
                                            </p:tav>
                                            <p:tav tm="100000">
                                              <p:val>
                                                <p:strVal val="#ppt_x"/>
                                              </p:val>
                                            </p:tav>
                                          </p:tavLst>
                                        </p:anim>
                                        <p:anim calcmode="lin" valueType="num">
                                          <p:cBhvr>
                                            <p:cTn id="51" dur="500" fill="hold"/>
                                            <p:tgtEl>
                                              <p:spTgt spid="23"/>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fade">
                                          <p:cBhvr>
                                            <p:cTn id="54" dur="500"/>
                                            <p:tgtEl>
                                              <p:spTgt spid="21"/>
                                            </p:tgtEl>
                                          </p:cBhvr>
                                        </p:animEffect>
                                        <p:anim calcmode="lin" valueType="num">
                                          <p:cBhvr>
                                            <p:cTn id="55" dur="500" fill="hold"/>
                                            <p:tgtEl>
                                              <p:spTgt spid="21"/>
                                            </p:tgtEl>
                                            <p:attrNameLst>
                                              <p:attrName>ppt_x</p:attrName>
                                            </p:attrNameLst>
                                          </p:cBhvr>
                                          <p:tavLst>
                                            <p:tav tm="0">
                                              <p:val>
                                                <p:strVal val="#ppt_x"/>
                                              </p:val>
                                            </p:tav>
                                            <p:tav tm="100000">
                                              <p:val>
                                                <p:strVal val="#ppt_x"/>
                                              </p:val>
                                            </p:tav>
                                          </p:tavLst>
                                        </p:anim>
                                        <p:anim calcmode="lin" valueType="num">
                                          <p:cBhvr>
                                            <p:cTn id="56" dur="500" fill="hold"/>
                                            <p:tgtEl>
                                              <p:spTgt spid="21"/>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500"/>
                                            <p:tgtEl>
                                              <p:spTgt spid="19"/>
                                            </p:tgtEl>
                                          </p:cBhvr>
                                        </p:animEffect>
                                        <p:anim calcmode="lin" valueType="num">
                                          <p:cBhvr>
                                            <p:cTn id="60" dur="500" fill="hold"/>
                                            <p:tgtEl>
                                              <p:spTgt spid="19"/>
                                            </p:tgtEl>
                                            <p:attrNameLst>
                                              <p:attrName>ppt_x</p:attrName>
                                            </p:attrNameLst>
                                          </p:cBhvr>
                                          <p:tavLst>
                                            <p:tav tm="0">
                                              <p:val>
                                                <p:strVal val="#ppt_x"/>
                                              </p:val>
                                            </p:tav>
                                            <p:tav tm="100000">
                                              <p:val>
                                                <p:strVal val="#ppt_x"/>
                                              </p:val>
                                            </p:tav>
                                          </p:tavLst>
                                        </p:anim>
                                        <p:anim calcmode="lin" valueType="num">
                                          <p:cBhvr>
                                            <p:cTn id="61" dur="500" fill="hold"/>
                                            <p:tgtEl>
                                              <p:spTgt spid="19"/>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fade">
                                          <p:cBhvr>
                                            <p:cTn id="64" dur="500"/>
                                            <p:tgtEl>
                                              <p:spTgt spid="17"/>
                                            </p:tgtEl>
                                          </p:cBhvr>
                                        </p:animEffect>
                                        <p:anim calcmode="lin" valueType="num">
                                          <p:cBhvr>
                                            <p:cTn id="65" dur="500" fill="hold"/>
                                            <p:tgtEl>
                                              <p:spTgt spid="17"/>
                                            </p:tgtEl>
                                            <p:attrNameLst>
                                              <p:attrName>ppt_x</p:attrName>
                                            </p:attrNameLst>
                                          </p:cBhvr>
                                          <p:tavLst>
                                            <p:tav tm="0">
                                              <p:val>
                                                <p:strVal val="#ppt_x"/>
                                              </p:val>
                                            </p:tav>
                                            <p:tav tm="100000">
                                              <p:val>
                                                <p:strVal val="#ppt_x"/>
                                              </p:val>
                                            </p:tav>
                                          </p:tavLst>
                                        </p:anim>
                                        <p:anim calcmode="lin" valueType="num">
                                          <p:cBhvr>
                                            <p:cTn id="66" dur="500" fill="hold"/>
                                            <p:tgtEl>
                                              <p:spTgt spid="17"/>
                                            </p:tgtEl>
                                            <p:attrNameLst>
                                              <p:attrName>ppt_y</p:attrName>
                                            </p:attrNameLst>
                                          </p:cBhvr>
                                          <p:tavLst>
                                            <p:tav tm="0">
                                              <p:val>
                                                <p:strVal val="#ppt_y+.1"/>
                                              </p:val>
                                            </p:tav>
                                            <p:tav tm="100000">
                                              <p:val>
                                                <p:strVal val="#ppt_y"/>
                                              </p:val>
                                            </p:tav>
                                          </p:tavLst>
                                        </p:anim>
                                      </p:childTnLst>
                                    </p:cTn>
                                  </p:par>
                                </p:childTnLst>
                              </p:cTn>
                            </p:par>
                            <p:par>
                              <p:cTn id="67" fill="hold">
                                <p:stCondLst>
                                  <p:cond delay="2000"/>
                                </p:stCondLst>
                                <p:childTnLst>
                                  <p:par>
                                    <p:cTn id="68" presetID="22" presetClass="entr" presetSubtype="8" fill="hold" grpId="0" nodeType="after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wipe(left)">
                                          <p:cBhvr>
                                            <p:cTn id="70" dur="500"/>
                                            <p:tgtEl>
                                              <p:spTgt spid="24"/>
                                            </p:tgtEl>
                                          </p:cBhvr>
                                        </p:animEffect>
                                      </p:childTnLst>
                                    </p:cTn>
                                  </p:par>
                                  <p:par>
                                    <p:cTn id="71" presetID="22" presetClass="entr" presetSubtype="8" fill="hold" grpId="0" nodeType="withEffect">
                                      <p:stCondLst>
                                        <p:cond delay="200"/>
                                      </p:stCondLst>
                                      <p:childTnLst>
                                        <p:set>
                                          <p:cBhvr>
                                            <p:cTn id="72" dur="1" fill="hold">
                                              <p:stCondLst>
                                                <p:cond delay="0"/>
                                              </p:stCondLst>
                                            </p:cTn>
                                            <p:tgtEl>
                                              <p:spTgt spid="22"/>
                                            </p:tgtEl>
                                            <p:attrNameLst>
                                              <p:attrName>style.visibility</p:attrName>
                                            </p:attrNameLst>
                                          </p:cBhvr>
                                          <p:to>
                                            <p:strVal val="visible"/>
                                          </p:to>
                                        </p:set>
                                        <p:animEffect transition="in" filter="wipe(left)">
                                          <p:cBhvr>
                                            <p:cTn id="73" dur="500"/>
                                            <p:tgtEl>
                                              <p:spTgt spid="22"/>
                                            </p:tgtEl>
                                          </p:cBhvr>
                                        </p:animEffect>
                                      </p:childTnLst>
                                    </p:cTn>
                                  </p:par>
                                  <p:par>
                                    <p:cTn id="74" presetID="22" presetClass="entr" presetSubtype="8" fill="hold" grpId="0" nodeType="withEffect">
                                      <p:stCondLst>
                                        <p:cond delay="400"/>
                                      </p:stCondLst>
                                      <p:childTnLst>
                                        <p:set>
                                          <p:cBhvr>
                                            <p:cTn id="75" dur="1" fill="hold">
                                              <p:stCondLst>
                                                <p:cond delay="0"/>
                                              </p:stCondLst>
                                            </p:cTn>
                                            <p:tgtEl>
                                              <p:spTgt spid="20"/>
                                            </p:tgtEl>
                                            <p:attrNameLst>
                                              <p:attrName>style.visibility</p:attrName>
                                            </p:attrNameLst>
                                          </p:cBhvr>
                                          <p:to>
                                            <p:strVal val="visible"/>
                                          </p:to>
                                        </p:set>
                                        <p:animEffect transition="in" filter="wipe(left)">
                                          <p:cBhvr>
                                            <p:cTn id="76" dur="500"/>
                                            <p:tgtEl>
                                              <p:spTgt spid="20"/>
                                            </p:tgtEl>
                                          </p:cBhvr>
                                        </p:animEffect>
                                      </p:childTnLst>
                                    </p:cTn>
                                  </p:par>
                                  <p:par>
                                    <p:cTn id="77" presetID="22" presetClass="entr" presetSubtype="8" fill="hold" grpId="0" nodeType="withEffect">
                                      <p:stCondLst>
                                        <p:cond delay="600"/>
                                      </p:stCondLst>
                                      <p:childTnLst>
                                        <p:set>
                                          <p:cBhvr>
                                            <p:cTn id="78" dur="1" fill="hold">
                                              <p:stCondLst>
                                                <p:cond delay="0"/>
                                              </p:stCondLst>
                                            </p:cTn>
                                            <p:tgtEl>
                                              <p:spTgt spid="18"/>
                                            </p:tgtEl>
                                            <p:attrNameLst>
                                              <p:attrName>style.visibility</p:attrName>
                                            </p:attrNameLst>
                                          </p:cBhvr>
                                          <p:to>
                                            <p:strVal val="visible"/>
                                          </p:to>
                                        </p:set>
                                        <p:animEffect transition="in" filter="wipe(left)">
                                          <p:cBhvr>
                                            <p:cTn id="79" dur="500"/>
                                            <p:tgtEl>
                                              <p:spTgt spid="18"/>
                                            </p:tgtEl>
                                          </p:cBhvr>
                                        </p:animEffect>
                                      </p:childTnLst>
                                    </p:cTn>
                                  </p:par>
                                  <p:par>
                                    <p:cTn id="80" presetID="22" presetClass="entr" presetSubtype="8" fill="hold" grpId="0" nodeType="withEffect">
                                      <p:stCondLst>
                                        <p:cond delay="800"/>
                                      </p:stCondLst>
                                      <p:childTnLst>
                                        <p:set>
                                          <p:cBhvr>
                                            <p:cTn id="81" dur="1" fill="hold">
                                              <p:stCondLst>
                                                <p:cond delay="0"/>
                                              </p:stCondLst>
                                            </p:cTn>
                                            <p:tgtEl>
                                              <p:spTgt spid="16"/>
                                            </p:tgtEl>
                                            <p:attrNameLst>
                                              <p:attrName>style.visibility</p:attrName>
                                            </p:attrNameLst>
                                          </p:cBhvr>
                                          <p:to>
                                            <p:strVal val="visible"/>
                                          </p:to>
                                        </p:set>
                                        <p:animEffect transition="in" filter="wipe(left)">
                                          <p:cBhvr>
                                            <p:cTn id="8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6" grpId="0"/>
          <p:bldP spid="17" grpId="0"/>
          <p:bldP spid="18" grpId="0"/>
          <p:bldP spid="19" grpId="0"/>
          <p:bldP spid="20" grpId="0"/>
          <p:bldP spid="21" grpId="0"/>
          <p:bldP spid="22" grpId="0"/>
          <p:bldP spid="23" grpId="0"/>
          <p:bldP spid="24" grpId="0"/>
          <p:bldP spid="25"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263319" y="431792"/>
            <a:ext cx="573889" cy="430947"/>
          </a:xfrm>
          <a:prstGeom prst="homePlate">
            <a:avLst>
              <a:gd name="adj" fmla="val 38242"/>
            </a:avLst>
          </a:prstGeom>
          <a:solidFill>
            <a:srgbClr val="BD0000"/>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 name="矩形 2"/>
          <p:cNvSpPr/>
          <p:nvPr/>
        </p:nvSpPr>
        <p:spPr>
          <a:xfrm>
            <a:off x="131659" y="431792"/>
            <a:ext cx="95660" cy="430947"/>
          </a:xfrm>
          <a:prstGeom prst="rect">
            <a:avLst/>
          </a:prstGeom>
          <a:solidFill>
            <a:srgbClr val="40464A"/>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 name="矩形 3"/>
          <p:cNvSpPr/>
          <p:nvPr/>
        </p:nvSpPr>
        <p:spPr>
          <a:xfrm>
            <a:off x="1" y="431792"/>
            <a:ext cx="95660" cy="430947"/>
          </a:xfrm>
          <a:prstGeom prst="rect">
            <a:avLst/>
          </a:prstGeom>
          <a:solidFill>
            <a:srgbClr val="40464A"/>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5" name="标题 1"/>
          <p:cNvSpPr txBox="1"/>
          <p:nvPr/>
        </p:nvSpPr>
        <p:spPr bwMode="auto">
          <a:xfrm>
            <a:off x="983304" y="417157"/>
            <a:ext cx="2616198" cy="50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lstStyle>
            <a:lvl1pPr algn="l" rtl="0" fontAlgn="base">
              <a:spcBef>
                <a:spcPct val="0"/>
              </a:spcBef>
              <a:spcAft>
                <a:spcPct val="0"/>
              </a:spcAft>
              <a:defRPr sz="32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5pPr>
            <a:lvl6pPr marL="60896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6pPr>
            <a:lvl7pPr marL="121793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7pPr>
            <a:lvl8pPr marL="182689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8pPr>
            <a:lvl9pPr marL="243586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lang="zh-CN" altLang="en-US" sz="2800" b="1" dirty="0" smtClean="0">
                <a:solidFill>
                  <a:sysClr val="windowText" lastClr="000000"/>
                </a:solidFill>
              </a:rPr>
              <a:t>这里添加标题</a:t>
            </a:r>
            <a:endParaRPr kumimoji="0" lang="zh-CN" altLang="en-US" sz="2800" b="1" i="0" u="none" strike="noStrike" kern="1200" cap="all" spc="0" normalizeH="0" baseline="0" noProof="0" dirty="0">
              <a:ln>
                <a:noFill/>
              </a:ln>
              <a:solidFill>
                <a:sysClr val="windowText" lastClr="000000"/>
              </a:solidFill>
              <a:effectLst/>
              <a:uLnTx/>
              <a:uFillTx/>
            </a:endParaRPr>
          </a:p>
        </p:txBody>
      </p:sp>
      <p:grpSp>
        <p:nvGrpSpPr>
          <p:cNvPr id="6" name="Group 64"/>
          <p:cNvGrpSpPr/>
          <p:nvPr/>
        </p:nvGrpSpPr>
        <p:grpSpPr>
          <a:xfrm>
            <a:off x="6477003" y="2000240"/>
            <a:ext cx="5538035" cy="3342776"/>
            <a:chOff x="336947" y="1950447"/>
            <a:chExt cx="6745544" cy="4071635"/>
          </a:xfrm>
        </p:grpSpPr>
        <p:pic>
          <p:nvPicPr>
            <p:cNvPr id="7" name="Picture 6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36947" y="1950447"/>
              <a:ext cx="6745544" cy="4071635"/>
            </a:xfrm>
            <a:prstGeom prst="rect">
              <a:avLst/>
            </a:prstGeom>
          </p:spPr>
        </p:pic>
        <p:sp>
          <p:nvSpPr>
            <p:cNvPr id="8" name="Rectangle 66"/>
            <p:cNvSpPr/>
            <p:nvPr/>
          </p:nvSpPr>
          <p:spPr>
            <a:xfrm>
              <a:off x="1129035" y="2160307"/>
              <a:ext cx="5184576" cy="3240361"/>
            </a:xfrm>
            <a:prstGeom prst="rect">
              <a:avLst/>
            </a:prstGeom>
            <a:blipFill>
              <a:blip r:embed="rId2"/>
              <a:srcRect/>
              <a:stretch>
                <a:fillRect t="-10000" b="-1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endParaRPr>
            </a:p>
          </p:txBody>
        </p:sp>
      </p:grpSp>
      <p:grpSp>
        <p:nvGrpSpPr>
          <p:cNvPr id="9" name="Group 52"/>
          <p:cNvGrpSpPr/>
          <p:nvPr/>
        </p:nvGrpSpPr>
        <p:grpSpPr>
          <a:xfrm>
            <a:off x="5810248" y="2311751"/>
            <a:ext cx="5538035" cy="3342776"/>
            <a:chOff x="336947" y="1950447"/>
            <a:chExt cx="6745544" cy="4071635"/>
          </a:xfrm>
        </p:grpSpPr>
        <p:pic>
          <p:nvPicPr>
            <p:cNvPr id="10" name="Picture 5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36947" y="1950447"/>
              <a:ext cx="6745544" cy="4071635"/>
            </a:xfrm>
            <a:prstGeom prst="rect">
              <a:avLst/>
            </a:prstGeom>
          </p:spPr>
        </p:pic>
        <p:sp>
          <p:nvSpPr>
            <p:cNvPr id="11" name="Rectangle 54"/>
            <p:cNvSpPr/>
            <p:nvPr/>
          </p:nvSpPr>
          <p:spPr>
            <a:xfrm>
              <a:off x="1129035" y="2160307"/>
              <a:ext cx="5184576" cy="3240361"/>
            </a:xfrm>
            <a:prstGeom prst="rect">
              <a:avLst/>
            </a:prstGeom>
            <a:blipFill>
              <a:blip r:embed="rId3" cstate="print"/>
              <a:srcRect/>
              <a:stretch>
                <a:fillRect t="-3318" b="-331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endParaRPr>
            </a:p>
          </p:txBody>
        </p:sp>
      </p:grpSp>
      <p:sp>
        <p:nvSpPr>
          <p:cNvPr id="12" name="Rectangle 67"/>
          <p:cNvSpPr/>
          <p:nvPr/>
        </p:nvSpPr>
        <p:spPr>
          <a:xfrm>
            <a:off x="3238480" y="4953513"/>
            <a:ext cx="2095515" cy="1156855"/>
          </a:xfrm>
          <a:prstGeom prst="rect">
            <a:avLst/>
          </a:prstGeom>
          <a:noFill/>
        </p:spPr>
        <p:txBody>
          <a:bodyPr wrap="square">
            <a:spAutoFit/>
          </a:bodyPr>
          <a:lstStyle/>
          <a:p>
            <a:pPr>
              <a:lnSpc>
                <a:spcPct val="150000"/>
              </a:lnSpc>
            </a:pP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id-ID" altLang="zh-CN" sz="1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3" name="Rectangle 68"/>
          <p:cNvSpPr/>
          <p:nvPr/>
        </p:nvSpPr>
        <p:spPr>
          <a:xfrm>
            <a:off x="571461" y="4953513"/>
            <a:ext cx="2095515" cy="1200329"/>
          </a:xfrm>
          <a:prstGeom prst="rect">
            <a:avLst/>
          </a:prstGeom>
          <a:noFill/>
        </p:spPr>
        <p:txBody>
          <a:bodyPr wrap="square">
            <a:spAutoFit/>
          </a:bodyPr>
          <a:lstStyle/>
          <a:p>
            <a:pPr>
              <a:lnSpc>
                <a:spcPct val="150000"/>
              </a:lnSpc>
            </a:pP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此处添加详细文本描述，建议与标题相关并符合整体语言</a:t>
            </a:r>
            <a:r>
              <a:rPr lang="zh-CN" altLang="en-US" sz="1600" dirty="0" smtClean="0">
                <a:solidFill>
                  <a:schemeClr val="tx1">
                    <a:lumMod val="95000"/>
                    <a:lumOff val="5000"/>
                  </a:schemeClr>
                </a:solidFill>
                <a:latin typeface="微软雅黑" panose="020B0503020204020204" pitchFamily="34" charset="-122"/>
                <a:ea typeface="微软雅黑" panose="020B0503020204020204" pitchFamily="34" charset="-122"/>
              </a:rPr>
              <a:t>风格。</a:t>
            </a:r>
            <a:endParaRPr lang="id-ID" sz="1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cxnSp>
        <p:nvCxnSpPr>
          <p:cNvPr id="14" name="Straight Connector 69"/>
          <p:cNvCxnSpPr/>
          <p:nvPr/>
        </p:nvCxnSpPr>
        <p:spPr>
          <a:xfrm rot="5400000">
            <a:off x="2571196" y="5620295"/>
            <a:ext cx="763064" cy="2117"/>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5" name="Rectangle 71"/>
          <p:cNvSpPr/>
          <p:nvPr/>
        </p:nvSpPr>
        <p:spPr>
          <a:xfrm>
            <a:off x="571461" y="1619237"/>
            <a:ext cx="4953035" cy="830997"/>
          </a:xfrm>
          <a:prstGeom prst="rect">
            <a:avLst/>
          </a:prstGeom>
          <a:noFill/>
        </p:spPr>
        <p:txBody>
          <a:bodyPr wrap="square">
            <a:spAutoFit/>
          </a:bodyPr>
          <a:lstStyle/>
          <a:p>
            <a:pPr>
              <a:lnSpc>
                <a:spcPct val="150000"/>
              </a:lnSpc>
            </a:pP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r>
              <a:rPr lang="zh-CN" altLang="en-US" sz="1600" dirty="0" smtClean="0">
                <a:solidFill>
                  <a:schemeClr val="tx1">
                    <a:lumMod val="95000"/>
                    <a:lumOff val="5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16" name="Group 35"/>
          <p:cNvGrpSpPr/>
          <p:nvPr/>
        </p:nvGrpSpPr>
        <p:grpSpPr>
          <a:xfrm>
            <a:off x="476211" y="2762242"/>
            <a:ext cx="1428760" cy="1878754"/>
            <a:chOff x="357158" y="2071684"/>
            <a:chExt cx="1071570" cy="1409066"/>
          </a:xfrm>
        </p:grpSpPr>
        <p:sp>
          <p:nvSpPr>
            <p:cNvPr id="17" name="Oval 61"/>
            <p:cNvSpPr/>
            <p:nvPr/>
          </p:nvSpPr>
          <p:spPr>
            <a:xfrm>
              <a:off x="633817" y="2071684"/>
              <a:ext cx="449414" cy="449414"/>
            </a:xfrm>
            <a:prstGeom prst="ellipse">
              <a:avLst/>
            </a:prstGeom>
            <a:solidFill>
              <a:srgbClr val="EB340D"/>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endParaRPr>
            </a:p>
          </p:txBody>
        </p:sp>
        <p:sp>
          <p:nvSpPr>
            <p:cNvPr id="18" name="Rectangle 72"/>
            <p:cNvSpPr/>
            <p:nvPr/>
          </p:nvSpPr>
          <p:spPr>
            <a:xfrm>
              <a:off x="357158" y="2857502"/>
              <a:ext cx="1071570" cy="623248"/>
            </a:xfrm>
            <a:prstGeom prst="rect">
              <a:avLst/>
            </a:prstGeom>
            <a:noFill/>
          </p:spPr>
          <p:txBody>
            <a:bodyPr wrap="square">
              <a:spAutoFit/>
            </a:bodyPr>
            <a:lstStyle/>
            <a:p>
              <a:pPr>
                <a:lnSpc>
                  <a:spcPct val="150000"/>
                </a:lnSpc>
              </a:pP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此处添加详细文本</a:t>
              </a:r>
              <a:r>
                <a:rPr lang="zh-CN" altLang="en-US" sz="1600" dirty="0" smtClean="0">
                  <a:solidFill>
                    <a:schemeClr val="tx1">
                      <a:lumMod val="95000"/>
                      <a:lumOff val="5000"/>
                    </a:schemeClr>
                  </a:solidFill>
                  <a:latin typeface="微软雅黑" panose="020B0503020204020204" pitchFamily="34" charset="-122"/>
                  <a:ea typeface="微软雅黑" panose="020B0503020204020204" pitchFamily="34" charset="-122"/>
                </a:rPr>
                <a:t>描述。</a:t>
              </a:r>
              <a:endPar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9" name="Rectangle 73"/>
            <p:cNvSpPr/>
            <p:nvPr/>
          </p:nvSpPr>
          <p:spPr>
            <a:xfrm>
              <a:off x="545349" y="2571750"/>
              <a:ext cx="701153" cy="219291"/>
            </a:xfrm>
            <a:prstGeom prst="rect">
              <a:avLst/>
            </a:prstGeom>
          </p:spPr>
          <p:txBody>
            <a:bodyPr wrap="none">
              <a:spAutoFit/>
            </a:bodyPr>
            <a:lstStyle/>
            <a:p>
              <a:pPr algn="ctr"/>
              <a:r>
                <a:rPr lang="zh-CN" altLang="en-US" sz="1300" b="1" dirty="0">
                  <a:latin typeface="微软雅黑" panose="020B0503020204020204" pitchFamily="34" charset="-122"/>
                  <a:ea typeface="微软雅黑" panose="020B0503020204020204" pitchFamily="34" charset="-122"/>
                  <a:cs typeface="Open Sans" panose="020B0606030504020204" pitchFamily="34" charset="0"/>
                </a:rPr>
                <a:t>项目名称 </a:t>
              </a:r>
              <a:endParaRPr lang="en-US" sz="1300" b="1" dirty="0">
                <a:latin typeface="微软雅黑" panose="020B0503020204020204" pitchFamily="34" charset="-122"/>
                <a:ea typeface="微软雅黑" panose="020B0503020204020204" pitchFamily="34" charset="-122"/>
                <a:cs typeface="Open Sans" panose="020B0606030504020204" pitchFamily="34" charset="0"/>
              </a:endParaRPr>
            </a:p>
          </p:txBody>
        </p:sp>
        <p:sp>
          <p:nvSpPr>
            <p:cNvPr id="20" name="Freeform 26"/>
            <p:cNvSpPr/>
            <p:nvPr/>
          </p:nvSpPr>
          <p:spPr bwMode="auto">
            <a:xfrm>
              <a:off x="785786" y="2214560"/>
              <a:ext cx="166924" cy="17311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lstStyle/>
            <a:p>
              <a:endParaRPr lang="en-US" dirty="0">
                <a:latin typeface="+mn-ea"/>
              </a:endParaRPr>
            </a:p>
          </p:txBody>
        </p:sp>
      </p:grpSp>
      <p:grpSp>
        <p:nvGrpSpPr>
          <p:cNvPr id="21" name="Group 36"/>
          <p:cNvGrpSpPr/>
          <p:nvPr/>
        </p:nvGrpSpPr>
        <p:grpSpPr>
          <a:xfrm>
            <a:off x="2393348" y="2762243"/>
            <a:ext cx="1428760" cy="1835280"/>
            <a:chOff x="1795011" y="2071684"/>
            <a:chExt cx="1071570" cy="1376460"/>
          </a:xfrm>
        </p:grpSpPr>
        <p:sp>
          <p:nvSpPr>
            <p:cNvPr id="22" name="Oval 62"/>
            <p:cNvSpPr/>
            <p:nvPr/>
          </p:nvSpPr>
          <p:spPr>
            <a:xfrm>
              <a:off x="2071670" y="2071684"/>
              <a:ext cx="449414" cy="449414"/>
            </a:xfrm>
            <a:prstGeom prst="ellipse">
              <a:avLst/>
            </a:prstGeom>
            <a:solidFill>
              <a:schemeClr val="bg1"/>
            </a:solidFill>
            <a:ln>
              <a:solidFill>
                <a:srgbClr val="EB34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endParaRPr>
            </a:p>
          </p:txBody>
        </p:sp>
        <p:sp>
          <p:nvSpPr>
            <p:cNvPr id="23" name="Rectangle 74"/>
            <p:cNvSpPr/>
            <p:nvPr/>
          </p:nvSpPr>
          <p:spPr>
            <a:xfrm>
              <a:off x="1795011" y="2857502"/>
              <a:ext cx="1071570" cy="590642"/>
            </a:xfrm>
            <a:prstGeom prst="rect">
              <a:avLst/>
            </a:prstGeom>
            <a:noFill/>
          </p:spPr>
          <p:txBody>
            <a:bodyPr wrap="square">
              <a:spAutoFit/>
            </a:bodyPr>
            <a:lstStyle/>
            <a:p>
              <a:pPr>
                <a:lnSpc>
                  <a:spcPct val="150000"/>
                </a:lnSpc>
              </a:pP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此处添加详细文本描述。</a:t>
              </a:r>
              <a:endPar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4" name="Rectangle 27"/>
            <p:cNvSpPr/>
            <p:nvPr/>
          </p:nvSpPr>
          <p:spPr>
            <a:xfrm>
              <a:off x="1974111" y="2571750"/>
              <a:ext cx="701153" cy="219291"/>
            </a:xfrm>
            <a:prstGeom prst="rect">
              <a:avLst/>
            </a:prstGeom>
          </p:spPr>
          <p:txBody>
            <a:bodyPr wrap="none">
              <a:spAutoFit/>
            </a:bodyPr>
            <a:lstStyle/>
            <a:p>
              <a:pPr algn="ctr"/>
              <a:r>
                <a:rPr lang="zh-CN" altLang="en-US" sz="1300" b="1" dirty="0">
                  <a:latin typeface="微软雅黑" panose="020B0503020204020204" pitchFamily="34" charset="-122"/>
                  <a:ea typeface="微软雅黑" panose="020B0503020204020204" pitchFamily="34" charset="-122"/>
                  <a:cs typeface="Open Sans" panose="020B0606030504020204" pitchFamily="34" charset="0"/>
                </a:rPr>
                <a:t>项目名称 </a:t>
              </a:r>
              <a:endParaRPr lang="en-US" sz="1300" b="1" dirty="0">
                <a:latin typeface="微软雅黑" panose="020B0503020204020204" pitchFamily="34" charset="-122"/>
                <a:ea typeface="微软雅黑" panose="020B0503020204020204" pitchFamily="34" charset="-122"/>
                <a:cs typeface="Open Sans" panose="020B0606030504020204" pitchFamily="34" charset="0"/>
              </a:endParaRPr>
            </a:p>
          </p:txBody>
        </p:sp>
        <p:sp>
          <p:nvSpPr>
            <p:cNvPr id="25" name="Freeform 26"/>
            <p:cNvSpPr/>
            <p:nvPr/>
          </p:nvSpPr>
          <p:spPr bwMode="auto">
            <a:xfrm>
              <a:off x="2214546" y="2214560"/>
              <a:ext cx="166924" cy="17311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rgbClr val="EB340D"/>
            </a:solidFill>
            <a:ln>
              <a:noFill/>
            </a:ln>
          </p:spPr>
          <p:txBody>
            <a:bodyPr vert="horz" wrap="square" lIns="91440" tIns="45720" rIns="91440" bIns="45720" numCol="1" anchor="t" anchorCtr="0" compatLnSpc="1"/>
            <a:lstStyle/>
            <a:p>
              <a:endParaRPr lang="en-US" dirty="0">
                <a:latin typeface="+mn-ea"/>
              </a:endParaRPr>
            </a:p>
          </p:txBody>
        </p:sp>
      </p:grpSp>
      <p:grpSp>
        <p:nvGrpSpPr>
          <p:cNvPr id="26" name="Group 37"/>
          <p:cNvGrpSpPr/>
          <p:nvPr/>
        </p:nvGrpSpPr>
        <p:grpSpPr>
          <a:xfrm>
            <a:off x="4298361" y="2762243"/>
            <a:ext cx="1428760" cy="1835280"/>
            <a:chOff x="3223771" y="2071684"/>
            <a:chExt cx="1071570" cy="1376460"/>
          </a:xfrm>
        </p:grpSpPr>
        <p:sp>
          <p:nvSpPr>
            <p:cNvPr id="27" name="Oval 63"/>
            <p:cNvSpPr/>
            <p:nvPr/>
          </p:nvSpPr>
          <p:spPr>
            <a:xfrm>
              <a:off x="3500430" y="2071684"/>
              <a:ext cx="449414" cy="449414"/>
            </a:xfrm>
            <a:prstGeom prst="ellipse">
              <a:avLst/>
            </a:prstGeom>
            <a:solidFill>
              <a:srgbClr val="EB340D"/>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endParaRPr>
            </a:p>
          </p:txBody>
        </p:sp>
        <p:sp>
          <p:nvSpPr>
            <p:cNvPr id="28" name="Rectangle 76"/>
            <p:cNvSpPr/>
            <p:nvPr/>
          </p:nvSpPr>
          <p:spPr>
            <a:xfrm>
              <a:off x="3223771" y="2857502"/>
              <a:ext cx="1071570" cy="590642"/>
            </a:xfrm>
            <a:prstGeom prst="rect">
              <a:avLst/>
            </a:prstGeom>
            <a:noFill/>
          </p:spPr>
          <p:txBody>
            <a:bodyPr wrap="square">
              <a:spAutoFit/>
            </a:bodyPr>
            <a:lstStyle/>
            <a:p>
              <a:pPr>
                <a:lnSpc>
                  <a:spcPct val="150000"/>
                </a:lnSpc>
              </a:pP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此处添加详细文本描述。</a:t>
              </a:r>
              <a:endPar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9" name="Rectangle 28"/>
            <p:cNvSpPr/>
            <p:nvPr/>
          </p:nvSpPr>
          <p:spPr>
            <a:xfrm>
              <a:off x="3402871" y="2571750"/>
              <a:ext cx="701153" cy="219291"/>
            </a:xfrm>
            <a:prstGeom prst="rect">
              <a:avLst/>
            </a:prstGeom>
          </p:spPr>
          <p:txBody>
            <a:bodyPr wrap="none">
              <a:spAutoFit/>
            </a:bodyPr>
            <a:lstStyle/>
            <a:p>
              <a:pPr algn="ctr"/>
              <a:r>
                <a:rPr lang="zh-CN" altLang="en-US" sz="1300" b="1" dirty="0">
                  <a:latin typeface="微软雅黑" panose="020B0503020204020204" pitchFamily="34" charset="-122"/>
                  <a:ea typeface="微软雅黑" panose="020B0503020204020204" pitchFamily="34" charset="-122"/>
                  <a:cs typeface="Open Sans" panose="020B0606030504020204" pitchFamily="34" charset="0"/>
                </a:rPr>
                <a:t>项目名称 </a:t>
              </a:r>
              <a:endParaRPr lang="en-US" sz="1300" b="1" dirty="0">
                <a:latin typeface="微软雅黑" panose="020B0503020204020204" pitchFamily="34" charset="-122"/>
                <a:ea typeface="微软雅黑" panose="020B0503020204020204" pitchFamily="34" charset="-122"/>
                <a:cs typeface="Open Sans" panose="020B0606030504020204" pitchFamily="34" charset="0"/>
              </a:endParaRPr>
            </a:p>
          </p:txBody>
        </p:sp>
        <p:sp>
          <p:nvSpPr>
            <p:cNvPr id="30" name="Freeform 26"/>
            <p:cNvSpPr/>
            <p:nvPr/>
          </p:nvSpPr>
          <p:spPr bwMode="auto">
            <a:xfrm>
              <a:off x="3643306" y="2214560"/>
              <a:ext cx="166924" cy="17311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lstStyle/>
            <a:p>
              <a:endParaRPr lang="en-US" dirty="0">
                <a:latin typeface="+mn-ea"/>
              </a:endParaRPr>
            </a:p>
          </p:txBody>
        </p:sp>
      </p:grpSp>
    </p:spTree>
  </p:cSld>
  <p:clrMapOvr>
    <a:masterClrMapping/>
  </p:clrMapOvr>
  <mc:AlternateContent xmlns:mc="http://schemas.openxmlformats.org/markup-compatibility/2006">
    <mc:Choice xmlns:p14="http://schemas.microsoft.com/office/powerpoint/2010/main" Requires="p14">
      <p:transition spd="med" p14:dur="700" advTm="3569">
        <p:fade/>
      </p:transition>
    </mc:Choice>
    <mc:Fallback>
      <p:transition spd="med" advTm="356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lide(fromRight)">
                                      <p:cBhvr>
                                        <p:cTn id="7" dur="500"/>
                                        <p:tgtEl>
                                          <p:spTgt spid="6"/>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slide(fromRight)">
                                      <p:cBhvr>
                                        <p:cTn id="11" dur="500"/>
                                        <p:tgtEl>
                                          <p:spTgt spid="9"/>
                                        </p:tgtEl>
                                      </p:cBhvr>
                                    </p:animEffect>
                                  </p:childTnLst>
                                </p:cTn>
                              </p:par>
                            </p:childTnLst>
                          </p:cTn>
                        </p:par>
                        <p:par>
                          <p:cTn id="12" fill="hold">
                            <p:stCondLst>
                              <p:cond delay="1000"/>
                            </p:stCondLst>
                            <p:childTnLst>
                              <p:par>
                                <p:cTn id="13" presetID="12" presetClass="entr" presetSubtype="1"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slide(fromTop)">
                                      <p:cBhvr>
                                        <p:cTn id="15" dur="500"/>
                                        <p:tgtEl>
                                          <p:spTgt spid="15"/>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slide(fromTop)">
                                      <p:cBhvr>
                                        <p:cTn id="19" dur="500"/>
                                        <p:tgtEl>
                                          <p:spTgt spid="16"/>
                                        </p:tgtEl>
                                      </p:cBhvr>
                                    </p:animEffect>
                                  </p:childTnLst>
                                </p:cTn>
                              </p:par>
                            </p:childTnLst>
                          </p:cTn>
                        </p:par>
                        <p:par>
                          <p:cTn id="20" fill="hold">
                            <p:stCondLst>
                              <p:cond delay="2000"/>
                            </p:stCondLst>
                            <p:childTnLst>
                              <p:par>
                                <p:cTn id="21" presetID="12" presetClass="entr" presetSubtype="1"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slide(fromTop)">
                                      <p:cBhvr>
                                        <p:cTn id="23" dur="500"/>
                                        <p:tgtEl>
                                          <p:spTgt spid="21"/>
                                        </p:tgtEl>
                                      </p:cBhvr>
                                    </p:animEffect>
                                  </p:childTnLst>
                                </p:cTn>
                              </p:par>
                            </p:childTnLst>
                          </p:cTn>
                        </p:par>
                        <p:par>
                          <p:cTn id="24" fill="hold">
                            <p:stCondLst>
                              <p:cond delay="2500"/>
                            </p:stCondLst>
                            <p:childTnLst>
                              <p:par>
                                <p:cTn id="25" presetID="12" presetClass="entr" presetSubtype="1"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slide(fromTop)">
                                      <p:cBhvr>
                                        <p:cTn id="27" dur="500"/>
                                        <p:tgtEl>
                                          <p:spTgt spid="26"/>
                                        </p:tgtEl>
                                      </p:cBhvr>
                                    </p:animEffect>
                                  </p:childTnLst>
                                </p:cTn>
                              </p:par>
                            </p:childTnLst>
                          </p:cTn>
                        </p:par>
                        <p:par>
                          <p:cTn id="28" fill="hold">
                            <p:stCondLst>
                              <p:cond delay="3000"/>
                            </p:stCondLst>
                            <p:childTnLst>
                              <p:par>
                                <p:cTn id="29" presetID="12" presetClass="entr" presetSubtype="1"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slide(fromTop)">
                                      <p:cBhvr>
                                        <p:cTn id="31" dur="500"/>
                                        <p:tgtEl>
                                          <p:spTgt spid="13"/>
                                        </p:tgtEl>
                                      </p:cBhvr>
                                    </p:animEffect>
                                  </p:childTnLst>
                                </p:cTn>
                              </p:par>
                            </p:childTnLst>
                          </p:cTn>
                        </p:par>
                        <p:par>
                          <p:cTn id="32" fill="hold">
                            <p:stCondLst>
                              <p:cond delay="3500"/>
                            </p:stCondLst>
                            <p:childTnLst>
                              <p:par>
                                <p:cTn id="33" presetID="12" presetClass="entr" presetSubtype="1"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slide(fromTop)">
                                      <p:cBhvr>
                                        <p:cTn id="35" dur="500"/>
                                        <p:tgtEl>
                                          <p:spTgt spid="14"/>
                                        </p:tgtEl>
                                      </p:cBhvr>
                                    </p:animEffect>
                                  </p:childTnLst>
                                </p:cTn>
                              </p:par>
                            </p:childTnLst>
                          </p:cTn>
                        </p:par>
                        <p:par>
                          <p:cTn id="36" fill="hold">
                            <p:stCondLst>
                              <p:cond delay="4000"/>
                            </p:stCondLst>
                            <p:childTnLst>
                              <p:par>
                                <p:cTn id="37" presetID="12" presetClass="entr" presetSubtype="1"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slide(fromTop)">
                                      <p:cBhvr>
                                        <p:cTn id="3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263319" y="431792"/>
            <a:ext cx="573889" cy="430947"/>
          </a:xfrm>
          <a:prstGeom prst="homePlate">
            <a:avLst>
              <a:gd name="adj" fmla="val 38242"/>
            </a:avLst>
          </a:prstGeom>
          <a:solidFill>
            <a:srgbClr val="BD0000"/>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 name="矩形 2"/>
          <p:cNvSpPr/>
          <p:nvPr/>
        </p:nvSpPr>
        <p:spPr>
          <a:xfrm>
            <a:off x="131659" y="431792"/>
            <a:ext cx="95660" cy="430947"/>
          </a:xfrm>
          <a:prstGeom prst="rect">
            <a:avLst/>
          </a:prstGeom>
          <a:solidFill>
            <a:srgbClr val="40464A"/>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 name="矩形 3"/>
          <p:cNvSpPr/>
          <p:nvPr/>
        </p:nvSpPr>
        <p:spPr>
          <a:xfrm>
            <a:off x="1" y="431792"/>
            <a:ext cx="95660" cy="430947"/>
          </a:xfrm>
          <a:prstGeom prst="rect">
            <a:avLst/>
          </a:prstGeom>
          <a:solidFill>
            <a:srgbClr val="40464A"/>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5" name="标题 1"/>
          <p:cNvSpPr txBox="1"/>
          <p:nvPr/>
        </p:nvSpPr>
        <p:spPr bwMode="auto">
          <a:xfrm>
            <a:off x="983304" y="417157"/>
            <a:ext cx="2616198" cy="50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lstStyle>
            <a:lvl1pPr algn="l" rtl="0" fontAlgn="base">
              <a:spcBef>
                <a:spcPct val="0"/>
              </a:spcBef>
              <a:spcAft>
                <a:spcPct val="0"/>
              </a:spcAft>
              <a:defRPr sz="32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5pPr>
            <a:lvl6pPr marL="60896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6pPr>
            <a:lvl7pPr marL="121793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7pPr>
            <a:lvl8pPr marL="182689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8pPr>
            <a:lvl9pPr marL="243586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lang="zh-CN" altLang="en-US" sz="2800" b="1" dirty="0" smtClean="0">
                <a:solidFill>
                  <a:sysClr val="windowText" lastClr="000000"/>
                </a:solidFill>
              </a:rPr>
              <a:t>这里添加标题</a:t>
            </a:r>
            <a:endParaRPr kumimoji="0" lang="zh-CN" altLang="en-US" sz="2800" b="1" i="0" u="none" strike="noStrike" kern="1200" cap="all" spc="0" normalizeH="0" baseline="0" noProof="0" dirty="0">
              <a:ln>
                <a:noFill/>
              </a:ln>
              <a:solidFill>
                <a:sysClr val="windowText" lastClr="000000"/>
              </a:solidFill>
              <a:effectLst/>
              <a:uLnTx/>
              <a:uFillTx/>
            </a:endParaRPr>
          </a:p>
        </p:txBody>
      </p:sp>
      <p:grpSp>
        <p:nvGrpSpPr>
          <p:cNvPr id="6" name="Group 3"/>
          <p:cNvGrpSpPr/>
          <p:nvPr/>
        </p:nvGrpSpPr>
        <p:grpSpPr>
          <a:xfrm>
            <a:off x="1051053" y="2773264"/>
            <a:ext cx="10088308" cy="2170530"/>
            <a:chOff x="1050566" y="2772576"/>
            <a:chExt cx="10090868" cy="2170176"/>
          </a:xfrm>
          <a:solidFill>
            <a:srgbClr val="0170C1"/>
          </a:solidFill>
        </p:grpSpPr>
        <p:sp>
          <p:nvSpPr>
            <p:cNvPr id="7" name="Block Arc 49"/>
            <p:cNvSpPr/>
            <p:nvPr/>
          </p:nvSpPr>
          <p:spPr>
            <a:xfrm>
              <a:off x="1050566" y="2786644"/>
              <a:ext cx="2156108" cy="2156108"/>
            </a:xfrm>
            <a:prstGeom prst="blockArc">
              <a:avLst>
                <a:gd name="adj1" fmla="val 10800000"/>
                <a:gd name="adj2" fmla="val 0"/>
                <a:gd name="adj3" fmla="val 8077"/>
              </a:avLst>
            </a:prstGeom>
            <a:solidFill>
              <a:srgbClr val="BE0000"/>
            </a:solidFill>
            <a:ln w="12700" cap="flat" cmpd="sng" algn="ctr">
              <a:noFill/>
              <a:prstDash val="solid"/>
              <a:miter lim="800000"/>
            </a:ln>
            <a:effectLst/>
          </p:spPr>
          <p:txBody>
            <a:bodyPr rtlCol="0" anchor="ctr"/>
            <a:lstStyle/>
            <a:p>
              <a:pPr marL="0" marR="0" lvl="0" indent="0" algn="ctr" defTabSz="864870" eaLnBrk="1" fontAlgn="base" latinLnBrk="0" hangingPunct="1">
                <a:lnSpc>
                  <a:spcPct val="100000"/>
                </a:lnSpc>
                <a:spcBef>
                  <a:spcPct val="0"/>
                </a:spcBef>
                <a:spcAft>
                  <a:spcPct val="0"/>
                </a:spcAft>
                <a:buClrTx/>
                <a:buSzTx/>
                <a:buFontTx/>
                <a:buNone/>
                <a:defRPr/>
              </a:pPr>
              <a:endParaRPr kumimoji="0" lang="en-GB" sz="1700" b="0" i="0" u="none" strike="noStrike" kern="0" cap="none" spc="0" normalizeH="0" baseline="0" noProof="0">
                <a:ln>
                  <a:noFill/>
                </a:ln>
                <a:solidFill>
                  <a:prstClr val="black"/>
                </a:solidFill>
                <a:effectLst/>
                <a:uLnTx/>
                <a:uFillTx/>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8" name="Block Arc 50"/>
            <p:cNvSpPr/>
            <p:nvPr/>
          </p:nvSpPr>
          <p:spPr>
            <a:xfrm flipV="1">
              <a:off x="3034256" y="2772576"/>
              <a:ext cx="2156108" cy="2156108"/>
            </a:xfrm>
            <a:prstGeom prst="blockArc">
              <a:avLst>
                <a:gd name="adj1" fmla="val 10800000"/>
                <a:gd name="adj2" fmla="val 0"/>
                <a:gd name="adj3" fmla="val 8077"/>
              </a:avLst>
            </a:prstGeom>
            <a:solidFill>
              <a:srgbClr val="A6A6A6"/>
            </a:solidFill>
            <a:ln w="12700" cap="flat" cmpd="sng" algn="ctr">
              <a:noFill/>
              <a:prstDash val="solid"/>
              <a:miter lim="800000"/>
            </a:ln>
            <a:effectLst/>
          </p:spPr>
          <p:txBody>
            <a:bodyPr rtlCol="0" anchor="ctr"/>
            <a:lstStyle/>
            <a:p>
              <a:pPr marL="0" marR="0" lvl="0" indent="0" algn="ctr" defTabSz="864870" eaLnBrk="1" fontAlgn="base" latinLnBrk="0" hangingPunct="1">
                <a:lnSpc>
                  <a:spcPct val="100000"/>
                </a:lnSpc>
                <a:spcBef>
                  <a:spcPct val="0"/>
                </a:spcBef>
                <a:spcAft>
                  <a:spcPct val="0"/>
                </a:spcAft>
                <a:buClrTx/>
                <a:buSzTx/>
                <a:buFontTx/>
                <a:buNone/>
                <a:defRPr/>
              </a:pPr>
              <a:endParaRPr kumimoji="0" lang="en-GB" sz="1700" b="0" i="0" u="none" strike="noStrike" kern="0" cap="none" spc="0" normalizeH="0" baseline="0" noProof="0">
                <a:ln>
                  <a:noFill/>
                </a:ln>
                <a:solidFill>
                  <a:prstClr val="black"/>
                </a:solidFill>
                <a:effectLst/>
                <a:uLnTx/>
                <a:uFillTx/>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9" name="Block Arc 51"/>
            <p:cNvSpPr/>
            <p:nvPr/>
          </p:nvSpPr>
          <p:spPr>
            <a:xfrm>
              <a:off x="5017946" y="2786644"/>
              <a:ext cx="2156108" cy="2156108"/>
            </a:xfrm>
            <a:prstGeom prst="blockArc">
              <a:avLst>
                <a:gd name="adj1" fmla="val 10800000"/>
                <a:gd name="adj2" fmla="val 0"/>
                <a:gd name="adj3" fmla="val 8077"/>
              </a:avLst>
            </a:prstGeom>
            <a:solidFill>
              <a:srgbClr val="BE0000"/>
            </a:solidFill>
            <a:ln w="12700" cap="flat" cmpd="sng" algn="ctr">
              <a:noFill/>
              <a:prstDash val="solid"/>
              <a:miter lim="800000"/>
            </a:ln>
            <a:effectLst/>
          </p:spPr>
          <p:txBody>
            <a:bodyPr rtlCol="0" anchor="ctr"/>
            <a:lstStyle/>
            <a:p>
              <a:pPr marL="0" marR="0" lvl="0" indent="0" algn="ctr" defTabSz="864870" eaLnBrk="1" fontAlgn="base" latinLnBrk="0" hangingPunct="1">
                <a:lnSpc>
                  <a:spcPct val="100000"/>
                </a:lnSpc>
                <a:spcBef>
                  <a:spcPct val="0"/>
                </a:spcBef>
                <a:spcAft>
                  <a:spcPct val="0"/>
                </a:spcAft>
                <a:buClrTx/>
                <a:buSzTx/>
                <a:buFontTx/>
                <a:buNone/>
                <a:defRPr/>
              </a:pPr>
              <a:endParaRPr kumimoji="0" lang="en-GB" sz="1700" b="0" i="0" u="none" strike="noStrike" kern="0" cap="none" spc="0" normalizeH="0" baseline="0" noProof="0">
                <a:ln>
                  <a:noFill/>
                </a:ln>
                <a:solidFill>
                  <a:prstClr val="black"/>
                </a:solidFill>
                <a:effectLst/>
                <a:uLnTx/>
                <a:uFillTx/>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10" name="Block Arc 52"/>
            <p:cNvSpPr/>
            <p:nvPr/>
          </p:nvSpPr>
          <p:spPr>
            <a:xfrm flipV="1">
              <a:off x="7001636" y="2772576"/>
              <a:ext cx="2156108" cy="2156108"/>
            </a:xfrm>
            <a:prstGeom prst="blockArc">
              <a:avLst>
                <a:gd name="adj1" fmla="val 10800000"/>
                <a:gd name="adj2" fmla="val 0"/>
                <a:gd name="adj3" fmla="val 8077"/>
              </a:avLst>
            </a:prstGeom>
            <a:solidFill>
              <a:srgbClr val="A6A6A6"/>
            </a:solidFill>
            <a:ln w="12700" cap="flat" cmpd="sng" algn="ctr">
              <a:noFill/>
              <a:prstDash val="solid"/>
              <a:miter lim="800000"/>
            </a:ln>
            <a:effectLst/>
          </p:spPr>
          <p:txBody>
            <a:bodyPr rtlCol="0" anchor="ctr"/>
            <a:lstStyle/>
            <a:p>
              <a:pPr marL="0" marR="0" lvl="0" indent="0" algn="ctr" defTabSz="864870" eaLnBrk="1" fontAlgn="base" latinLnBrk="0" hangingPunct="1">
                <a:lnSpc>
                  <a:spcPct val="100000"/>
                </a:lnSpc>
                <a:spcBef>
                  <a:spcPct val="0"/>
                </a:spcBef>
                <a:spcAft>
                  <a:spcPct val="0"/>
                </a:spcAft>
                <a:buClrTx/>
                <a:buSzTx/>
                <a:buFontTx/>
                <a:buNone/>
                <a:defRPr/>
              </a:pPr>
              <a:endParaRPr kumimoji="0" lang="en-GB" sz="1700" b="0" i="0" u="none" strike="noStrike" kern="0" cap="none" spc="0" normalizeH="0" baseline="0" noProof="0">
                <a:ln>
                  <a:noFill/>
                </a:ln>
                <a:solidFill>
                  <a:prstClr val="black"/>
                </a:solidFill>
                <a:effectLst/>
                <a:uLnTx/>
                <a:uFillTx/>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11" name="Block Arc 53"/>
            <p:cNvSpPr/>
            <p:nvPr/>
          </p:nvSpPr>
          <p:spPr>
            <a:xfrm>
              <a:off x="8985326" y="2786644"/>
              <a:ext cx="2156108" cy="2156108"/>
            </a:xfrm>
            <a:prstGeom prst="blockArc">
              <a:avLst>
                <a:gd name="adj1" fmla="val 10800000"/>
                <a:gd name="adj2" fmla="val 0"/>
                <a:gd name="adj3" fmla="val 8077"/>
              </a:avLst>
            </a:prstGeom>
            <a:solidFill>
              <a:srgbClr val="BE0000"/>
            </a:solidFill>
            <a:ln w="12700" cap="flat" cmpd="sng" algn="ctr">
              <a:noFill/>
              <a:prstDash val="solid"/>
              <a:miter lim="800000"/>
            </a:ln>
            <a:effectLst/>
          </p:spPr>
          <p:txBody>
            <a:bodyPr rtlCol="0" anchor="ctr"/>
            <a:lstStyle/>
            <a:p>
              <a:pPr marL="0" marR="0" lvl="0" indent="0" algn="ctr" defTabSz="864870" eaLnBrk="1" fontAlgn="base" latinLnBrk="0" hangingPunct="1">
                <a:lnSpc>
                  <a:spcPct val="100000"/>
                </a:lnSpc>
                <a:spcBef>
                  <a:spcPct val="0"/>
                </a:spcBef>
                <a:spcAft>
                  <a:spcPct val="0"/>
                </a:spcAft>
                <a:buClrTx/>
                <a:buSzTx/>
                <a:buFontTx/>
                <a:buNone/>
                <a:defRPr/>
              </a:pPr>
              <a:endParaRPr kumimoji="0" lang="en-GB" sz="1700" b="0" i="0" u="none" strike="noStrike" kern="0" cap="none" spc="0" normalizeH="0" baseline="0" noProof="0">
                <a:ln>
                  <a:noFill/>
                </a:ln>
                <a:solidFill>
                  <a:prstClr val="black"/>
                </a:solidFill>
                <a:effectLst/>
                <a:uLnTx/>
                <a:uFillTx/>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12" name="Group 7"/>
          <p:cNvGrpSpPr/>
          <p:nvPr/>
        </p:nvGrpSpPr>
        <p:grpSpPr>
          <a:xfrm>
            <a:off x="7470017" y="3242865"/>
            <a:ext cx="1216758" cy="1217264"/>
            <a:chOff x="7471157" y="3242097"/>
            <a:chExt cx="1217066" cy="1217066"/>
          </a:xfrm>
        </p:grpSpPr>
        <p:sp>
          <p:nvSpPr>
            <p:cNvPr id="13" name="Oval 58"/>
            <p:cNvSpPr/>
            <p:nvPr/>
          </p:nvSpPr>
          <p:spPr>
            <a:xfrm>
              <a:off x="7471157" y="3242097"/>
              <a:ext cx="1217066" cy="1217066"/>
            </a:xfrm>
            <a:prstGeom prst="ellipse">
              <a:avLst/>
            </a:prstGeom>
            <a:solidFill>
              <a:srgbClr val="A6A6A6"/>
            </a:solidFill>
            <a:ln w="12700" cap="flat" cmpd="sng" algn="ctr">
              <a:noFill/>
              <a:prstDash val="solid"/>
              <a:miter lim="800000"/>
            </a:ln>
            <a:effectLst/>
          </p:spPr>
          <p:txBody>
            <a:bodyPr rtlCol="0" anchor="ctr"/>
            <a:lstStyle/>
            <a:p>
              <a:pPr marL="0" marR="0" lvl="0" indent="0" algn="ctr" defTabSz="864870" eaLnBrk="1" fontAlgn="base" latinLnBrk="0" hangingPunct="1">
                <a:lnSpc>
                  <a:spcPct val="100000"/>
                </a:lnSpc>
                <a:spcBef>
                  <a:spcPct val="0"/>
                </a:spcBef>
                <a:spcAft>
                  <a:spcPct val="0"/>
                </a:spcAft>
                <a:buClrTx/>
                <a:buSzTx/>
                <a:buFontTx/>
                <a:buNone/>
                <a:defRPr/>
              </a:pPr>
              <a:endParaRPr kumimoji="0" lang="en-GB" sz="1700" b="0" i="0" u="none" strike="noStrike" kern="0" cap="none" spc="0" normalizeH="0" baseline="0" noProof="0">
                <a:ln>
                  <a:noFill/>
                </a:ln>
                <a:solidFill>
                  <a:prstClr val="white"/>
                </a:solidFill>
                <a:effectLst/>
                <a:uLnTx/>
                <a:uFillTx/>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14" name="Freeform 60"/>
            <p:cNvSpPr>
              <a:spLocks noEditPoints="1"/>
            </p:cNvSpPr>
            <p:nvPr/>
          </p:nvSpPr>
          <p:spPr bwMode="auto">
            <a:xfrm>
              <a:off x="7885731" y="3639946"/>
              <a:ext cx="387918" cy="438717"/>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ysClr val="window" lastClr="FFFFFF"/>
            </a:solidFill>
            <a:ln>
              <a:noFill/>
            </a:ln>
          </p:spPr>
          <p:txBody>
            <a:bodyPr vert="horz" wrap="square" lIns="96429" tIns="48214" rIns="96429" bIns="48214"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15" name="Group 8"/>
          <p:cNvGrpSpPr/>
          <p:nvPr/>
        </p:nvGrpSpPr>
        <p:grpSpPr>
          <a:xfrm>
            <a:off x="9453207" y="3242865"/>
            <a:ext cx="1216758" cy="1217264"/>
            <a:chOff x="9454847" y="3242097"/>
            <a:chExt cx="1217066" cy="1217066"/>
          </a:xfrm>
        </p:grpSpPr>
        <p:sp>
          <p:nvSpPr>
            <p:cNvPr id="16" name="Oval 59"/>
            <p:cNvSpPr/>
            <p:nvPr/>
          </p:nvSpPr>
          <p:spPr>
            <a:xfrm>
              <a:off x="9454847" y="3242097"/>
              <a:ext cx="1217066" cy="1217066"/>
            </a:xfrm>
            <a:prstGeom prst="ellipse">
              <a:avLst/>
            </a:prstGeom>
            <a:solidFill>
              <a:srgbClr val="BE0000"/>
            </a:solidFill>
            <a:ln w="12700" cap="flat" cmpd="sng" algn="ctr">
              <a:noFill/>
              <a:prstDash val="solid"/>
              <a:miter lim="800000"/>
            </a:ln>
            <a:effectLst/>
          </p:spPr>
          <p:txBody>
            <a:bodyPr rtlCol="0" anchor="ctr"/>
            <a:lstStyle/>
            <a:p>
              <a:pPr marL="0" marR="0" lvl="0" indent="0" algn="ctr" defTabSz="864870" eaLnBrk="1" fontAlgn="base" latinLnBrk="0" hangingPunct="1">
                <a:lnSpc>
                  <a:spcPct val="100000"/>
                </a:lnSpc>
                <a:spcBef>
                  <a:spcPct val="0"/>
                </a:spcBef>
                <a:spcAft>
                  <a:spcPct val="0"/>
                </a:spcAft>
                <a:buClrTx/>
                <a:buSzTx/>
                <a:buFontTx/>
                <a:buNone/>
                <a:defRPr/>
              </a:pPr>
              <a:endParaRPr kumimoji="0" lang="en-GB" sz="1700" b="0" i="0" u="none" strike="noStrike" kern="0" cap="none" spc="0" normalizeH="0" baseline="0" noProof="0">
                <a:ln>
                  <a:noFill/>
                </a:ln>
                <a:solidFill>
                  <a:prstClr val="white"/>
                </a:solidFill>
                <a:effectLst/>
                <a:uLnTx/>
                <a:uFillTx/>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17" name="Freeform 61"/>
            <p:cNvSpPr>
              <a:spLocks noEditPoints="1"/>
            </p:cNvSpPr>
            <p:nvPr/>
          </p:nvSpPr>
          <p:spPr bwMode="auto">
            <a:xfrm>
              <a:off x="9854412" y="3611644"/>
              <a:ext cx="417935" cy="477972"/>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ysClr val="window" lastClr="FFFFFF"/>
            </a:solidFill>
            <a:ln>
              <a:noFill/>
            </a:ln>
          </p:spPr>
          <p:txBody>
            <a:bodyPr vert="horz" wrap="square" lIns="96429" tIns="48214" rIns="96429" bIns="48214"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18" name="Group 5"/>
          <p:cNvGrpSpPr/>
          <p:nvPr/>
        </p:nvGrpSpPr>
        <p:grpSpPr>
          <a:xfrm>
            <a:off x="3503640" y="3242865"/>
            <a:ext cx="1216758" cy="1217264"/>
            <a:chOff x="3503777" y="3242097"/>
            <a:chExt cx="1217066" cy="1217066"/>
          </a:xfrm>
        </p:grpSpPr>
        <p:sp>
          <p:nvSpPr>
            <p:cNvPr id="19" name="Oval 56"/>
            <p:cNvSpPr/>
            <p:nvPr/>
          </p:nvSpPr>
          <p:spPr>
            <a:xfrm>
              <a:off x="3503777" y="3242097"/>
              <a:ext cx="1217066" cy="1217066"/>
            </a:xfrm>
            <a:prstGeom prst="ellipse">
              <a:avLst/>
            </a:prstGeom>
            <a:solidFill>
              <a:srgbClr val="A6A6A6"/>
            </a:solidFill>
            <a:ln w="12700" cap="flat" cmpd="sng" algn="ctr">
              <a:noFill/>
              <a:prstDash val="solid"/>
              <a:miter lim="800000"/>
            </a:ln>
            <a:effectLst/>
          </p:spPr>
          <p:txBody>
            <a:bodyPr rtlCol="0" anchor="ctr"/>
            <a:lstStyle/>
            <a:p>
              <a:pPr marL="0" marR="0" lvl="0" indent="0" algn="ctr" defTabSz="864870" eaLnBrk="1" fontAlgn="base" latinLnBrk="0" hangingPunct="1">
                <a:lnSpc>
                  <a:spcPct val="100000"/>
                </a:lnSpc>
                <a:spcBef>
                  <a:spcPct val="0"/>
                </a:spcBef>
                <a:spcAft>
                  <a:spcPct val="0"/>
                </a:spcAft>
                <a:buClrTx/>
                <a:buSzTx/>
                <a:buFontTx/>
                <a:buNone/>
                <a:defRPr/>
              </a:pPr>
              <a:endParaRPr kumimoji="0" lang="en-GB" sz="1700" b="0" i="0" u="none" strike="noStrike" kern="0" cap="none" spc="0" normalizeH="0" baseline="0" noProof="0">
                <a:ln>
                  <a:noFill/>
                </a:ln>
                <a:solidFill>
                  <a:prstClr val="white"/>
                </a:solidFill>
                <a:effectLst/>
                <a:uLnTx/>
                <a:uFillTx/>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0" name="Freeform 62"/>
            <p:cNvSpPr>
              <a:spLocks noEditPoints="1"/>
            </p:cNvSpPr>
            <p:nvPr/>
          </p:nvSpPr>
          <p:spPr bwMode="auto">
            <a:xfrm>
              <a:off x="3944905" y="3598612"/>
              <a:ext cx="334809" cy="52877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ysClr val="window" lastClr="FFFFFF"/>
            </a:solidFill>
            <a:ln>
              <a:noFill/>
            </a:ln>
          </p:spPr>
          <p:txBody>
            <a:bodyPr vert="horz" wrap="square" lIns="96429" tIns="48214" rIns="96429" bIns="48214"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21" name="Group 6"/>
          <p:cNvGrpSpPr/>
          <p:nvPr/>
        </p:nvGrpSpPr>
        <p:grpSpPr>
          <a:xfrm>
            <a:off x="5486828" y="3242865"/>
            <a:ext cx="1216758" cy="1217264"/>
            <a:chOff x="5487467" y="3242097"/>
            <a:chExt cx="1217066" cy="1217066"/>
          </a:xfrm>
        </p:grpSpPr>
        <p:sp>
          <p:nvSpPr>
            <p:cNvPr id="22" name="Oval 57"/>
            <p:cNvSpPr/>
            <p:nvPr/>
          </p:nvSpPr>
          <p:spPr>
            <a:xfrm>
              <a:off x="5487467" y="3242097"/>
              <a:ext cx="1217066" cy="1217066"/>
            </a:xfrm>
            <a:prstGeom prst="ellipse">
              <a:avLst/>
            </a:prstGeom>
            <a:solidFill>
              <a:srgbClr val="BE0000"/>
            </a:solidFill>
            <a:ln w="12700" cap="flat" cmpd="sng" algn="ctr">
              <a:noFill/>
              <a:prstDash val="solid"/>
              <a:miter lim="800000"/>
            </a:ln>
            <a:effectLst/>
          </p:spPr>
          <p:txBody>
            <a:bodyPr rtlCol="0" anchor="ctr"/>
            <a:lstStyle/>
            <a:p>
              <a:pPr marL="0" marR="0" lvl="0" indent="0" algn="ctr" defTabSz="864870" eaLnBrk="1" fontAlgn="base" latinLnBrk="0" hangingPunct="1">
                <a:lnSpc>
                  <a:spcPct val="100000"/>
                </a:lnSpc>
                <a:spcBef>
                  <a:spcPct val="0"/>
                </a:spcBef>
                <a:spcAft>
                  <a:spcPct val="0"/>
                </a:spcAft>
                <a:buClrTx/>
                <a:buSzTx/>
                <a:buFontTx/>
                <a:buNone/>
                <a:defRPr/>
              </a:pPr>
              <a:endParaRPr kumimoji="0" lang="en-GB" sz="1700" b="0" i="0" u="none" strike="noStrike" kern="0" cap="none" spc="0" normalizeH="0" baseline="0" noProof="0">
                <a:ln>
                  <a:noFill/>
                </a:ln>
                <a:solidFill>
                  <a:prstClr val="white"/>
                </a:solidFill>
                <a:effectLst/>
                <a:uLnTx/>
                <a:uFillTx/>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3" name="Freeform 63"/>
            <p:cNvSpPr>
              <a:spLocks noEditPoints="1"/>
            </p:cNvSpPr>
            <p:nvPr/>
          </p:nvSpPr>
          <p:spPr bwMode="auto">
            <a:xfrm>
              <a:off x="5862422" y="3626092"/>
              <a:ext cx="468733" cy="46642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ysClr val="window" lastClr="FFFFFF"/>
            </a:solidFill>
            <a:ln>
              <a:noFill/>
            </a:ln>
          </p:spPr>
          <p:txBody>
            <a:bodyPr vert="horz" wrap="square" lIns="96429" tIns="48214" rIns="96429" bIns="48214"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24" name="Group 4"/>
          <p:cNvGrpSpPr/>
          <p:nvPr/>
        </p:nvGrpSpPr>
        <p:grpSpPr>
          <a:xfrm>
            <a:off x="1520453" y="3242865"/>
            <a:ext cx="1216758" cy="1217264"/>
            <a:chOff x="1520087" y="3242097"/>
            <a:chExt cx="1217066" cy="1217066"/>
          </a:xfrm>
        </p:grpSpPr>
        <p:sp>
          <p:nvSpPr>
            <p:cNvPr id="25" name="Oval 55"/>
            <p:cNvSpPr/>
            <p:nvPr/>
          </p:nvSpPr>
          <p:spPr>
            <a:xfrm>
              <a:off x="1520087" y="3242097"/>
              <a:ext cx="1217066" cy="1217066"/>
            </a:xfrm>
            <a:prstGeom prst="ellipse">
              <a:avLst/>
            </a:prstGeom>
            <a:solidFill>
              <a:srgbClr val="BE0000"/>
            </a:solidFill>
            <a:ln w="12700" cap="flat" cmpd="sng" algn="ctr">
              <a:noFill/>
              <a:prstDash val="solid"/>
              <a:miter lim="800000"/>
            </a:ln>
            <a:effectLst/>
          </p:spPr>
          <p:txBody>
            <a:bodyPr rtlCol="0" anchor="ctr"/>
            <a:lstStyle/>
            <a:p>
              <a:pPr marL="0" marR="0" lvl="0" indent="0" algn="ctr" defTabSz="864870" eaLnBrk="1" fontAlgn="base" latinLnBrk="0" hangingPunct="1">
                <a:lnSpc>
                  <a:spcPct val="100000"/>
                </a:lnSpc>
                <a:spcBef>
                  <a:spcPct val="0"/>
                </a:spcBef>
                <a:spcAft>
                  <a:spcPct val="0"/>
                </a:spcAft>
                <a:buClrTx/>
                <a:buSzTx/>
                <a:buFontTx/>
                <a:buNone/>
                <a:defRPr/>
              </a:pPr>
              <a:endParaRPr kumimoji="0" lang="en-GB" sz="1700" b="0" i="0" u="none" strike="noStrike" kern="0" cap="none" spc="0" normalizeH="0" baseline="0" noProof="0">
                <a:ln>
                  <a:noFill/>
                </a:ln>
                <a:solidFill>
                  <a:prstClr val="white"/>
                </a:solidFill>
                <a:effectLst/>
                <a:uLnTx/>
                <a:uFillTx/>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6" name="Freeform 64"/>
            <p:cNvSpPr>
              <a:spLocks noEditPoints="1"/>
            </p:cNvSpPr>
            <p:nvPr/>
          </p:nvSpPr>
          <p:spPr bwMode="auto">
            <a:xfrm>
              <a:off x="1892065" y="3591229"/>
              <a:ext cx="460437" cy="536153"/>
            </a:xfrm>
            <a:custGeom>
              <a:avLst/>
              <a:gdLst>
                <a:gd name="T0" fmla="*/ 233 w 233"/>
                <a:gd name="T1" fmla="*/ 118 h 271"/>
                <a:gd name="T2" fmla="*/ 205 w 233"/>
                <a:gd name="T3" fmla="*/ 262 h 271"/>
                <a:gd name="T4" fmla="*/ 200 w 233"/>
                <a:gd name="T5" fmla="*/ 271 h 271"/>
                <a:gd name="T6" fmla="*/ 175 w 233"/>
                <a:gd name="T7" fmla="*/ 262 h 271"/>
                <a:gd name="T8" fmla="*/ 57 w 233"/>
                <a:gd name="T9" fmla="*/ 271 h 271"/>
                <a:gd name="T10" fmla="*/ 32 w 233"/>
                <a:gd name="T11" fmla="*/ 262 h 271"/>
                <a:gd name="T12" fmla="*/ 0 w 233"/>
                <a:gd name="T13" fmla="*/ 234 h 271"/>
                <a:gd name="T14" fmla="*/ 28 w 233"/>
                <a:gd name="T15" fmla="*/ 90 h 271"/>
                <a:gd name="T16" fmla="*/ 56 w 233"/>
                <a:gd name="T17" fmla="*/ 20 h 271"/>
                <a:gd name="T18" fmla="*/ 122 w 233"/>
                <a:gd name="T19" fmla="*/ 0 h 271"/>
                <a:gd name="T20" fmla="*/ 103 w 233"/>
                <a:gd name="T21" fmla="*/ 65 h 271"/>
                <a:gd name="T22" fmla="*/ 61 w 233"/>
                <a:gd name="T23" fmla="*/ 84 h 271"/>
                <a:gd name="T24" fmla="*/ 43 w 233"/>
                <a:gd name="T25" fmla="*/ 31 h 271"/>
                <a:gd name="T26" fmla="*/ 80 w 233"/>
                <a:gd name="T27" fmla="*/ 137 h 271"/>
                <a:gd name="T28" fmla="*/ 55 w 233"/>
                <a:gd name="T29" fmla="*/ 181 h 271"/>
                <a:gd name="T30" fmla="*/ 80 w 233"/>
                <a:gd name="T31" fmla="*/ 137 h 271"/>
                <a:gd name="T32" fmla="*/ 180 w 233"/>
                <a:gd name="T33" fmla="*/ 126 h 271"/>
                <a:gd name="T34" fmla="*/ 214 w 233"/>
                <a:gd name="T35" fmla="*/ 119 h 271"/>
                <a:gd name="T36" fmla="*/ 196 w 233"/>
                <a:gd name="T37" fmla="*/ 205 h 271"/>
                <a:gd name="T38" fmla="*/ 196 w 233"/>
                <a:gd name="T39" fmla="*/ 225 h 271"/>
                <a:gd name="T40" fmla="*/ 196 w 233"/>
                <a:gd name="T41" fmla="*/ 205 h 271"/>
                <a:gd name="T42" fmla="*/ 187 w 233"/>
                <a:gd name="T43" fmla="*/ 185 h 271"/>
                <a:gd name="T44" fmla="*/ 206 w 233"/>
                <a:gd name="T45" fmla="*/ 185 h 271"/>
                <a:gd name="T46" fmla="*/ 180 w 233"/>
                <a:gd name="T47" fmla="*/ 151 h 271"/>
                <a:gd name="T48" fmla="*/ 214 w 233"/>
                <a:gd name="T49" fmla="*/ 158 h 271"/>
                <a:gd name="T50" fmla="*/ 180 w 233"/>
                <a:gd name="T51" fmla="*/ 151 h 271"/>
                <a:gd name="T52" fmla="*/ 180 w 233"/>
                <a:gd name="T53" fmla="*/ 147 h 271"/>
                <a:gd name="T54" fmla="*/ 214 w 233"/>
                <a:gd name="T55" fmla="*/ 141 h 271"/>
                <a:gd name="T56" fmla="*/ 180 w 233"/>
                <a:gd name="T57" fmla="*/ 130 h 271"/>
                <a:gd name="T58" fmla="*/ 214 w 233"/>
                <a:gd name="T59" fmla="*/ 136 h 271"/>
                <a:gd name="T60" fmla="*/ 180 w 233"/>
                <a:gd name="T61" fmla="*/ 130 h 271"/>
                <a:gd name="T62" fmla="*/ 34 w 233"/>
                <a:gd name="T63" fmla="*/ 159 h 271"/>
                <a:gd name="T64" fmla="*/ 71 w 233"/>
                <a:gd name="T65" fmla="*/ 226 h 271"/>
                <a:gd name="T66" fmla="*/ 170 w 233"/>
                <a:gd name="T67" fmla="*/ 189 h 271"/>
                <a:gd name="T68" fmla="*/ 133 w 233"/>
                <a:gd name="T69" fmla="*/ 122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3" h="271">
                  <a:moveTo>
                    <a:pt x="205" y="90"/>
                  </a:moveTo>
                  <a:cubicBezTo>
                    <a:pt x="221" y="90"/>
                    <a:pt x="233" y="103"/>
                    <a:pt x="233" y="118"/>
                  </a:cubicBezTo>
                  <a:cubicBezTo>
                    <a:pt x="233" y="234"/>
                    <a:pt x="233" y="234"/>
                    <a:pt x="233" y="234"/>
                  </a:cubicBezTo>
                  <a:cubicBezTo>
                    <a:pt x="233" y="250"/>
                    <a:pt x="221" y="262"/>
                    <a:pt x="205" y="262"/>
                  </a:cubicBezTo>
                  <a:cubicBezTo>
                    <a:pt x="200" y="262"/>
                    <a:pt x="200" y="262"/>
                    <a:pt x="200" y="262"/>
                  </a:cubicBezTo>
                  <a:cubicBezTo>
                    <a:pt x="200" y="271"/>
                    <a:pt x="200" y="271"/>
                    <a:pt x="200" y="271"/>
                  </a:cubicBezTo>
                  <a:cubicBezTo>
                    <a:pt x="175" y="271"/>
                    <a:pt x="175" y="271"/>
                    <a:pt x="175" y="271"/>
                  </a:cubicBezTo>
                  <a:cubicBezTo>
                    <a:pt x="175" y="262"/>
                    <a:pt x="175" y="262"/>
                    <a:pt x="175" y="262"/>
                  </a:cubicBezTo>
                  <a:cubicBezTo>
                    <a:pt x="57" y="262"/>
                    <a:pt x="57" y="262"/>
                    <a:pt x="57" y="262"/>
                  </a:cubicBezTo>
                  <a:cubicBezTo>
                    <a:pt x="57" y="271"/>
                    <a:pt x="57" y="271"/>
                    <a:pt x="57" y="271"/>
                  </a:cubicBezTo>
                  <a:cubicBezTo>
                    <a:pt x="32" y="271"/>
                    <a:pt x="32" y="271"/>
                    <a:pt x="32" y="271"/>
                  </a:cubicBezTo>
                  <a:cubicBezTo>
                    <a:pt x="32" y="262"/>
                    <a:pt x="32" y="262"/>
                    <a:pt x="32" y="262"/>
                  </a:cubicBezTo>
                  <a:cubicBezTo>
                    <a:pt x="28" y="262"/>
                    <a:pt x="28" y="262"/>
                    <a:pt x="28" y="262"/>
                  </a:cubicBezTo>
                  <a:cubicBezTo>
                    <a:pt x="13" y="262"/>
                    <a:pt x="0" y="250"/>
                    <a:pt x="0" y="234"/>
                  </a:cubicBezTo>
                  <a:cubicBezTo>
                    <a:pt x="0" y="118"/>
                    <a:pt x="0" y="118"/>
                    <a:pt x="0" y="118"/>
                  </a:cubicBezTo>
                  <a:cubicBezTo>
                    <a:pt x="0" y="103"/>
                    <a:pt x="13" y="90"/>
                    <a:pt x="28" y="90"/>
                  </a:cubicBezTo>
                  <a:cubicBezTo>
                    <a:pt x="91" y="90"/>
                    <a:pt x="155" y="90"/>
                    <a:pt x="205" y="90"/>
                  </a:cubicBezTo>
                  <a:close/>
                  <a:moveTo>
                    <a:pt x="56" y="20"/>
                  </a:moveTo>
                  <a:cubicBezTo>
                    <a:pt x="87" y="57"/>
                    <a:pt x="87" y="57"/>
                    <a:pt x="87" y="57"/>
                  </a:cubicBezTo>
                  <a:cubicBezTo>
                    <a:pt x="122" y="0"/>
                    <a:pt x="122" y="0"/>
                    <a:pt x="122" y="0"/>
                  </a:cubicBezTo>
                  <a:cubicBezTo>
                    <a:pt x="137" y="9"/>
                    <a:pt x="137" y="9"/>
                    <a:pt x="137" y="9"/>
                  </a:cubicBezTo>
                  <a:cubicBezTo>
                    <a:pt x="103" y="65"/>
                    <a:pt x="103" y="65"/>
                    <a:pt x="103" y="65"/>
                  </a:cubicBezTo>
                  <a:cubicBezTo>
                    <a:pt x="110" y="69"/>
                    <a:pt x="114" y="76"/>
                    <a:pt x="116" y="84"/>
                  </a:cubicBezTo>
                  <a:cubicBezTo>
                    <a:pt x="61" y="84"/>
                    <a:pt x="61" y="84"/>
                    <a:pt x="61" y="84"/>
                  </a:cubicBezTo>
                  <a:cubicBezTo>
                    <a:pt x="62" y="77"/>
                    <a:pt x="66" y="70"/>
                    <a:pt x="72" y="66"/>
                  </a:cubicBezTo>
                  <a:cubicBezTo>
                    <a:pt x="43" y="31"/>
                    <a:pt x="43" y="31"/>
                    <a:pt x="43" y="31"/>
                  </a:cubicBezTo>
                  <a:cubicBezTo>
                    <a:pt x="56" y="20"/>
                    <a:pt x="56" y="20"/>
                    <a:pt x="56" y="20"/>
                  </a:cubicBezTo>
                  <a:close/>
                  <a:moveTo>
                    <a:pt x="80" y="137"/>
                  </a:moveTo>
                  <a:cubicBezTo>
                    <a:pt x="71" y="132"/>
                    <a:pt x="58" y="137"/>
                    <a:pt x="51" y="149"/>
                  </a:cubicBezTo>
                  <a:cubicBezTo>
                    <a:pt x="44" y="161"/>
                    <a:pt x="46" y="175"/>
                    <a:pt x="55" y="181"/>
                  </a:cubicBezTo>
                  <a:cubicBezTo>
                    <a:pt x="64" y="186"/>
                    <a:pt x="69" y="175"/>
                    <a:pt x="76" y="163"/>
                  </a:cubicBezTo>
                  <a:cubicBezTo>
                    <a:pt x="83" y="151"/>
                    <a:pt x="89" y="142"/>
                    <a:pt x="80" y="137"/>
                  </a:cubicBezTo>
                  <a:close/>
                  <a:moveTo>
                    <a:pt x="180" y="119"/>
                  </a:moveTo>
                  <a:cubicBezTo>
                    <a:pt x="180" y="126"/>
                    <a:pt x="180" y="126"/>
                    <a:pt x="180" y="126"/>
                  </a:cubicBezTo>
                  <a:cubicBezTo>
                    <a:pt x="214" y="126"/>
                    <a:pt x="214" y="126"/>
                    <a:pt x="214" y="126"/>
                  </a:cubicBezTo>
                  <a:cubicBezTo>
                    <a:pt x="214" y="119"/>
                    <a:pt x="214" y="119"/>
                    <a:pt x="214" y="119"/>
                  </a:cubicBezTo>
                  <a:cubicBezTo>
                    <a:pt x="180" y="119"/>
                    <a:pt x="180" y="119"/>
                    <a:pt x="180" y="119"/>
                  </a:cubicBezTo>
                  <a:close/>
                  <a:moveTo>
                    <a:pt x="196" y="205"/>
                  </a:moveTo>
                  <a:cubicBezTo>
                    <a:pt x="191" y="205"/>
                    <a:pt x="187" y="210"/>
                    <a:pt x="187" y="215"/>
                  </a:cubicBezTo>
                  <a:cubicBezTo>
                    <a:pt x="187" y="220"/>
                    <a:pt x="191" y="225"/>
                    <a:pt x="196" y="225"/>
                  </a:cubicBezTo>
                  <a:cubicBezTo>
                    <a:pt x="202" y="225"/>
                    <a:pt x="206" y="220"/>
                    <a:pt x="206" y="215"/>
                  </a:cubicBezTo>
                  <a:cubicBezTo>
                    <a:pt x="206" y="210"/>
                    <a:pt x="202" y="205"/>
                    <a:pt x="196" y="205"/>
                  </a:cubicBezTo>
                  <a:close/>
                  <a:moveTo>
                    <a:pt x="196" y="176"/>
                  </a:moveTo>
                  <a:cubicBezTo>
                    <a:pt x="191" y="176"/>
                    <a:pt x="187" y="180"/>
                    <a:pt x="187" y="185"/>
                  </a:cubicBezTo>
                  <a:cubicBezTo>
                    <a:pt x="187" y="191"/>
                    <a:pt x="191" y="195"/>
                    <a:pt x="196" y="195"/>
                  </a:cubicBezTo>
                  <a:cubicBezTo>
                    <a:pt x="202" y="195"/>
                    <a:pt x="206" y="191"/>
                    <a:pt x="206" y="185"/>
                  </a:cubicBezTo>
                  <a:cubicBezTo>
                    <a:pt x="206" y="180"/>
                    <a:pt x="202" y="176"/>
                    <a:pt x="196" y="176"/>
                  </a:cubicBezTo>
                  <a:close/>
                  <a:moveTo>
                    <a:pt x="180" y="151"/>
                  </a:moveTo>
                  <a:cubicBezTo>
                    <a:pt x="180" y="158"/>
                    <a:pt x="180" y="158"/>
                    <a:pt x="180" y="158"/>
                  </a:cubicBezTo>
                  <a:cubicBezTo>
                    <a:pt x="214" y="158"/>
                    <a:pt x="214" y="158"/>
                    <a:pt x="214" y="158"/>
                  </a:cubicBezTo>
                  <a:cubicBezTo>
                    <a:pt x="214" y="151"/>
                    <a:pt x="214" y="151"/>
                    <a:pt x="214" y="151"/>
                  </a:cubicBezTo>
                  <a:cubicBezTo>
                    <a:pt x="180" y="151"/>
                    <a:pt x="180" y="151"/>
                    <a:pt x="180" y="151"/>
                  </a:cubicBezTo>
                  <a:close/>
                  <a:moveTo>
                    <a:pt x="180" y="141"/>
                  </a:moveTo>
                  <a:cubicBezTo>
                    <a:pt x="180" y="147"/>
                    <a:pt x="180" y="147"/>
                    <a:pt x="180" y="147"/>
                  </a:cubicBezTo>
                  <a:cubicBezTo>
                    <a:pt x="214" y="147"/>
                    <a:pt x="214" y="147"/>
                    <a:pt x="214" y="147"/>
                  </a:cubicBezTo>
                  <a:cubicBezTo>
                    <a:pt x="214" y="141"/>
                    <a:pt x="214" y="141"/>
                    <a:pt x="214" y="141"/>
                  </a:cubicBezTo>
                  <a:cubicBezTo>
                    <a:pt x="180" y="141"/>
                    <a:pt x="180" y="141"/>
                    <a:pt x="180" y="141"/>
                  </a:cubicBezTo>
                  <a:close/>
                  <a:moveTo>
                    <a:pt x="180" y="130"/>
                  </a:moveTo>
                  <a:cubicBezTo>
                    <a:pt x="180" y="136"/>
                    <a:pt x="180" y="136"/>
                    <a:pt x="180" y="136"/>
                  </a:cubicBezTo>
                  <a:cubicBezTo>
                    <a:pt x="214" y="136"/>
                    <a:pt x="214" y="136"/>
                    <a:pt x="214" y="136"/>
                  </a:cubicBezTo>
                  <a:cubicBezTo>
                    <a:pt x="214" y="130"/>
                    <a:pt x="214" y="130"/>
                    <a:pt x="214" y="130"/>
                  </a:cubicBezTo>
                  <a:cubicBezTo>
                    <a:pt x="180" y="130"/>
                    <a:pt x="180" y="130"/>
                    <a:pt x="180" y="130"/>
                  </a:cubicBezTo>
                  <a:close/>
                  <a:moveTo>
                    <a:pt x="71" y="122"/>
                  </a:moveTo>
                  <a:cubicBezTo>
                    <a:pt x="51" y="122"/>
                    <a:pt x="34" y="139"/>
                    <a:pt x="34" y="159"/>
                  </a:cubicBezTo>
                  <a:cubicBezTo>
                    <a:pt x="34" y="189"/>
                    <a:pt x="34" y="189"/>
                    <a:pt x="34" y="189"/>
                  </a:cubicBezTo>
                  <a:cubicBezTo>
                    <a:pt x="34" y="210"/>
                    <a:pt x="51" y="226"/>
                    <a:pt x="71" y="226"/>
                  </a:cubicBezTo>
                  <a:cubicBezTo>
                    <a:pt x="133" y="226"/>
                    <a:pt x="133" y="226"/>
                    <a:pt x="133" y="226"/>
                  </a:cubicBezTo>
                  <a:cubicBezTo>
                    <a:pt x="153" y="226"/>
                    <a:pt x="170" y="210"/>
                    <a:pt x="170" y="189"/>
                  </a:cubicBezTo>
                  <a:cubicBezTo>
                    <a:pt x="170" y="159"/>
                    <a:pt x="170" y="159"/>
                    <a:pt x="170" y="159"/>
                  </a:cubicBezTo>
                  <a:cubicBezTo>
                    <a:pt x="170" y="139"/>
                    <a:pt x="153" y="122"/>
                    <a:pt x="133" y="122"/>
                  </a:cubicBezTo>
                  <a:lnTo>
                    <a:pt x="71" y="122"/>
                  </a:lnTo>
                  <a:close/>
                </a:path>
              </a:pathLst>
            </a:custGeom>
            <a:solidFill>
              <a:sysClr val="window" lastClr="FFFFFF"/>
            </a:solidFill>
            <a:ln>
              <a:noFill/>
            </a:ln>
          </p:spPr>
          <p:txBody>
            <a:bodyPr vert="horz" wrap="square" lIns="96429" tIns="48214" rIns="96429" bIns="48214"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27" name="Group 68"/>
          <p:cNvGrpSpPr/>
          <p:nvPr/>
        </p:nvGrpSpPr>
        <p:grpSpPr>
          <a:xfrm>
            <a:off x="2047761" y="4584194"/>
            <a:ext cx="149474" cy="525523"/>
            <a:chOff x="8243431" y="1672074"/>
            <a:chExt cx="199000" cy="699358"/>
          </a:xfrm>
          <a:solidFill>
            <a:srgbClr val="BE0000"/>
          </a:solidFill>
        </p:grpSpPr>
        <p:sp>
          <p:nvSpPr>
            <p:cNvPr id="28" name="Oval 65"/>
            <p:cNvSpPr/>
            <p:nvPr/>
          </p:nvSpPr>
          <p:spPr>
            <a:xfrm>
              <a:off x="8243431" y="2172432"/>
              <a:ext cx="199000" cy="199000"/>
            </a:xfrm>
            <a:prstGeom prst="ellipse">
              <a:avLst/>
            </a:prstGeom>
            <a:grpFill/>
            <a:ln w="12700" cap="flat" cmpd="sng" algn="ctr">
              <a:noFill/>
              <a:prstDash val="solid"/>
              <a:miter lim="800000"/>
            </a:ln>
            <a:effectLst/>
          </p:spPr>
          <p:txBody>
            <a:bodyPr rtlCol="0" anchor="ctr"/>
            <a:lstStyle/>
            <a:p>
              <a:pPr marL="0" marR="0" lvl="0" indent="0" algn="ctr" defTabSz="864870" eaLnBrk="1" fontAlgn="base" latinLnBrk="0" hangingPunct="1">
                <a:lnSpc>
                  <a:spcPct val="100000"/>
                </a:lnSpc>
                <a:spcBef>
                  <a:spcPct val="0"/>
                </a:spcBef>
                <a:spcAft>
                  <a:spcPct val="0"/>
                </a:spcAft>
                <a:buClrTx/>
                <a:buSzTx/>
                <a:buFontTx/>
                <a:buNone/>
                <a:defRPr/>
              </a:pPr>
              <a:endParaRPr kumimoji="0" lang="en-GB" sz="1700" b="0" i="0" u="none" strike="noStrike" kern="0" cap="none" spc="0" normalizeH="0" baseline="0" noProof="0">
                <a:ln>
                  <a:noFill/>
                </a:ln>
                <a:solidFill>
                  <a:prstClr val="white"/>
                </a:solidFill>
                <a:effectLst/>
                <a:uLnTx/>
                <a:uFillTx/>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9" name="Oval 66"/>
            <p:cNvSpPr/>
            <p:nvPr/>
          </p:nvSpPr>
          <p:spPr>
            <a:xfrm>
              <a:off x="8243431" y="1921597"/>
              <a:ext cx="199000" cy="199000"/>
            </a:xfrm>
            <a:prstGeom prst="ellipse">
              <a:avLst/>
            </a:prstGeom>
            <a:grpFill/>
            <a:ln w="12700" cap="flat" cmpd="sng" algn="ctr">
              <a:noFill/>
              <a:prstDash val="solid"/>
              <a:miter lim="800000"/>
            </a:ln>
            <a:effectLst/>
          </p:spPr>
          <p:txBody>
            <a:bodyPr rtlCol="0" anchor="ctr"/>
            <a:lstStyle/>
            <a:p>
              <a:pPr marL="0" marR="0" lvl="0" indent="0" algn="ctr" defTabSz="864870" eaLnBrk="1" fontAlgn="base" latinLnBrk="0" hangingPunct="1">
                <a:lnSpc>
                  <a:spcPct val="100000"/>
                </a:lnSpc>
                <a:spcBef>
                  <a:spcPct val="0"/>
                </a:spcBef>
                <a:spcAft>
                  <a:spcPct val="0"/>
                </a:spcAft>
                <a:buClrTx/>
                <a:buSzTx/>
                <a:buFontTx/>
                <a:buNone/>
                <a:defRPr/>
              </a:pPr>
              <a:endParaRPr kumimoji="0" lang="en-GB" sz="1700" b="0" i="0" u="none" strike="noStrike" kern="0" cap="none" spc="0" normalizeH="0" baseline="0" noProof="0">
                <a:ln>
                  <a:noFill/>
                </a:ln>
                <a:solidFill>
                  <a:prstClr val="white"/>
                </a:solidFill>
                <a:effectLst/>
                <a:uLnTx/>
                <a:uFillTx/>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30" name="Oval 67"/>
            <p:cNvSpPr/>
            <p:nvPr/>
          </p:nvSpPr>
          <p:spPr>
            <a:xfrm>
              <a:off x="8243431" y="1672074"/>
              <a:ext cx="199000" cy="199000"/>
            </a:xfrm>
            <a:prstGeom prst="ellipse">
              <a:avLst/>
            </a:prstGeom>
            <a:grpFill/>
            <a:ln w="12700" cap="flat" cmpd="sng" algn="ctr">
              <a:noFill/>
              <a:prstDash val="solid"/>
              <a:miter lim="800000"/>
            </a:ln>
            <a:effectLst/>
          </p:spPr>
          <p:txBody>
            <a:bodyPr rtlCol="0" anchor="ctr"/>
            <a:lstStyle/>
            <a:p>
              <a:pPr marL="0" marR="0" lvl="0" indent="0" algn="ctr" defTabSz="864870" eaLnBrk="1" fontAlgn="base" latinLnBrk="0" hangingPunct="1">
                <a:lnSpc>
                  <a:spcPct val="100000"/>
                </a:lnSpc>
                <a:spcBef>
                  <a:spcPct val="0"/>
                </a:spcBef>
                <a:spcAft>
                  <a:spcPct val="0"/>
                </a:spcAft>
                <a:buClrTx/>
                <a:buSzTx/>
                <a:buFontTx/>
                <a:buNone/>
                <a:defRPr/>
              </a:pPr>
              <a:endParaRPr kumimoji="0" lang="en-GB" sz="1700" b="0" i="0" u="none" strike="noStrike" kern="0" cap="none" spc="0" normalizeH="0" baseline="0" noProof="0">
                <a:ln>
                  <a:noFill/>
                </a:ln>
                <a:solidFill>
                  <a:prstClr val="white"/>
                </a:solidFill>
                <a:effectLst/>
                <a:uLnTx/>
                <a:uFillTx/>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31" name="Group 69"/>
          <p:cNvGrpSpPr/>
          <p:nvPr/>
        </p:nvGrpSpPr>
        <p:grpSpPr>
          <a:xfrm>
            <a:off x="6020471" y="4584194"/>
            <a:ext cx="149474" cy="525523"/>
            <a:chOff x="8243431" y="1672074"/>
            <a:chExt cx="199000" cy="699358"/>
          </a:xfrm>
          <a:solidFill>
            <a:srgbClr val="BE0000"/>
          </a:solidFill>
        </p:grpSpPr>
        <p:sp>
          <p:nvSpPr>
            <p:cNvPr id="32" name="Oval 70"/>
            <p:cNvSpPr/>
            <p:nvPr/>
          </p:nvSpPr>
          <p:spPr>
            <a:xfrm>
              <a:off x="8243431" y="2172432"/>
              <a:ext cx="199000" cy="199000"/>
            </a:xfrm>
            <a:prstGeom prst="ellipse">
              <a:avLst/>
            </a:prstGeom>
            <a:grpFill/>
            <a:ln w="12700" cap="flat" cmpd="sng" algn="ctr">
              <a:noFill/>
              <a:prstDash val="solid"/>
              <a:miter lim="800000"/>
            </a:ln>
            <a:effectLst/>
          </p:spPr>
          <p:txBody>
            <a:bodyPr rtlCol="0" anchor="ctr"/>
            <a:lstStyle/>
            <a:p>
              <a:pPr marL="0" marR="0" lvl="0" indent="0" algn="ctr" defTabSz="864870" eaLnBrk="1" fontAlgn="base" latinLnBrk="0" hangingPunct="1">
                <a:lnSpc>
                  <a:spcPct val="100000"/>
                </a:lnSpc>
                <a:spcBef>
                  <a:spcPct val="0"/>
                </a:spcBef>
                <a:spcAft>
                  <a:spcPct val="0"/>
                </a:spcAft>
                <a:buClrTx/>
                <a:buSzTx/>
                <a:buFontTx/>
                <a:buNone/>
                <a:defRPr/>
              </a:pPr>
              <a:endParaRPr kumimoji="0" lang="en-GB" sz="1700" b="0" i="0" u="none" strike="noStrike" kern="0" cap="none" spc="0" normalizeH="0" baseline="0" noProof="0">
                <a:ln>
                  <a:noFill/>
                </a:ln>
                <a:solidFill>
                  <a:prstClr val="white"/>
                </a:solidFill>
                <a:effectLst/>
                <a:uLnTx/>
                <a:uFillTx/>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33" name="Oval 71"/>
            <p:cNvSpPr/>
            <p:nvPr/>
          </p:nvSpPr>
          <p:spPr>
            <a:xfrm>
              <a:off x="8243431" y="1921597"/>
              <a:ext cx="199000" cy="199000"/>
            </a:xfrm>
            <a:prstGeom prst="ellipse">
              <a:avLst/>
            </a:prstGeom>
            <a:grpFill/>
            <a:ln w="12700" cap="flat" cmpd="sng" algn="ctr">
              <a:noFill/>
              <a:prstDash val="solid"/>
              <a:miter lim="800000"/>
            </a:ln>
            <a:effectLst/>
          </p:spPr>
          <p:txBody>
            <a:bodyPr rtlCol="0" anchor="ctr"/>
            <a:lstStyle/>
            <a:p>
              <a:pPr marL="0" marR="0" lvl="0" indent="0" algn="ctr" defTabSz="864870" eaLnBrk="1" fontAlgn="base" latinLnBrk="0" hangingPunct="1">
                <a:lnSpc>
                  <a:spcPct val="100000"/>
                </a:lnSpc>
                <a:spcBef>
                  <a:spcPct val="0"/>
                </a:spcBef>
                <a:spcAft>
                  <a:spcPct val="0"/>
                </a:spcAft>
                <a:buClrTx/>
                <a:buSzTx/>
                <a:buFontTx/>
                <a:buNone/>
                <a:defRPr/>
              </a:pPr>
              <a:endParaRPr kumimoji="0" lang="en-GB" sz="1700" b="0" i="0" u="none" strike="noStrike" kern="0" cap="none" spc="0" normalizeH="0" baseline="0" noProof="0">
                <a:ln>
                  <a:noFill/>
                </a:ln>
                <a:solidFill>
                  <a:prstClr val="white"/>
                </a:solidFill>
                <a:effectLst/>
                <a:uLnTx/>
                <a:uFillTx/>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34" name="Oval 72"/>
            <p:cNvSpPr/>
            <p:nvPr/>
          </p:nvSpPr>
          <p:spPr>
            <a:xfrm>
              <a:off x="8243431" y="1672074"/>
              <a:ext cx="199000" cy="199000"/>
            </a:xfrm>
            <a:prstGeom prst="ellipse">
              <a:avLst/>
            </a:prstGeom>
            <a:grpFill/>
            <a:ln w="12700" cap="flat" cmpd="sng" algn="ctr">
              <a:noFill/>
              <a:prstDash val="solid"/>
              <a:miter lim="800000"/>
            </a:ln>
            <a:effectLst/>
          </p:spPr>
          <p:txBody>
            <a:bodyPr rtlCol="0" anchor="ctr"/>
            <a:lstStyle/>
            <a:p>
              <a:pPr marL="0" marR="0" lvl="0" indent="0" algn="ctr" defTabSz="864870" eaLnBrk="1" fontAlgn="base" latinLnBrk="0" hangingPunct="1">
                <a:lnSpc>
                  <a:spcPct val="100000"/>
                </a:lnSpc>
                <a:spcBef>
                  <a:spcPct val="0"/>
                </a:spcBef>
                <a:spcAft>
                  <a:spcPct val="0"/>
                </a:spcAft>
                <a:buClrTx/>
                <a:buSzTx/>
                <a:buFontTx/>
                <a:buNone/>
                <a:defRPr/>
              </a:pPr>
              <a:endParaRPr kumimoji="0" lang="en-GB" sz="1700" b="0" i="0" u="none" strike="noStrike" kern="0" cap="none" spc="0" normalizeH="0" baseline="0" noProof="0">
                <a:ln>
                  <a:noFill/>
                </a:ln>
                <a:solidFill>
                  <a:prstClr val="white"/>
                </a:solidFill>
                <a:effectLst/>
                <a:uLnTx/>
                <a:uFillTx/>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35" name="Group 73"/>
          <p:cNvGrpSpPr/>
          <p:nvPr/>
        </p:nvGrpSpPr>
        <p:grpSpPr>
          <a:xfrm>
            <a:off x="9986849" y="4584194"/>
            <a:ext cx="149474" cy="525523"/>
            <a:chOff x="8243431" y="1672074"/>
            <a:chExt cx="199000" cy="699358"/>
          </a:xfrm>
          <a:solidFill>
            <a:srgbClr val="BE0000"/>
          </a:solidFill>
        </p:grpSpPr>
        <p:sp>
          <p:nvSpPr>
            <p:cNvPr id="36" name="Oval 74"/>
            <p:cNvSpPr/>
            <p:nvPr/>
          </p:nvSpPr>
          <p:spPr>
            <a:xfrm>
              <a:off x="8243431" y="2172432"/>
              <a:ext cx="199000" cy="199000"/>
            </a:xfrm>
            <a:prstGeom prst="ellipse">
              <a:avLst/>
            </a:prstGeom>
            <a:grpFill/>
            <a:ln w="12700" cap="flat" cmpd="sng" algn="ctr">
              <a:noFill/>
              <a:prstDash val="solid"/>
              <a:miter lim="800000"/>
            </a:ln>
            <a:effectLst/>
          </p:spPr>
          <p:txBody>
            <a:bodyPr rtlCol="0" anchor="ctr"/>
            <a:lstStyle/>
            <a:p>
              <a:pPr marL="0" marR="0" lvl="0" indent="0" algn="ctr" defTabSz="864870" eaLnBrk="1" fontAlgn="base" latinLnBrk="0" hangingPunct="1">
                <a:lnSpc>
                  <a:spcPct val="100000"/>
                </a:lnSpc>
                <a:spcBef>
                  <a:spcPct val="0"/>
                </a:spcBef>
                <a:spcAft>
                  <a:spcPct val="0"/>
                </a:spcAft>
                <a:buClrTx/>
                <a:buSzTx/>
                <a:buFontTx/>
                <a:buNone/>
                <a:defRPr/>
              </a:pPr>
              <a:endParaRPr kumimoji="0" lang="en-GB" sz="1700" b="0" i="0" u="none" strike="noStrike" kern="0" cap="none" spc="0" normalizeH="0" baseline="0" noProof="0">
                <a:ln>
                  <a:noFill/>
                </a:ln>
                <a:solidFill>
                  <a:prstClr val="white"/>
                </a:solidFill>
                <a:effectLst/>
                <a:uLnTx/>
                <a:uFillTx/>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37" name="Oval 75"/>
            <p:cNvSpPr/>
            <p:nvPr/>
          </p:nvSpPr>
          <p:spPr>
            <a:xfrm>
              <a:off x="8243431" y="1921597"/>
              <a:ext cx="199000" cy="199000"/>
            </a:xfrm>
            <a:prstGeom prst="ellipse">
              <a:avLst/>
            </a:prstGeom>
            <a:grpFill/>
            <a:ln w="12700" cap="flat" cmpd="sng" algn="ctr">
              <a:noFill/>
              <a:prstDash val="solid"/>
              <a:miter lim="800000"/>
            </a:ln>
            <a:effectLst/>
          </p:spPr>
          <p:txBody>
            <a:bodyPr rtlCol="0" anchor="ctr"/>
            <a:lstStyle/>
            <a:p>
              <a:pPr marL="0" marR="0" lvl="0" indent="0" algn="ctr" defTabSz="864870" eaLnBrk="1" fontAlgn="base" latinLnBrk="0" hangingPunct="1">
                <a:lnSpc>
                  <a:spcPct val="100000"/>
                </a:lnSpc>
                <a:spcBef>
                  <a:spcPct val="0"/>
                </a:spcBef>
                <a:spcAft>
                  <a:spcPct val="0"/>
                </a:spcAft>
                <a:buClrTx/>
                <a:buSzTx/>
                <a:buFontTx/>
                <a:buNone/>
                <a:defRPr/>
              </a:pPr>
              <a:endParaRPr kumimoji="0" lang="en-GB" sz="1700" b="0" i="0" u="none" strike="noStrike" kern="0" cap="none" spc="0" normalizeH="0" baseline="0" noProof="0">
                <a:ln>
                  <a:noFill/>
                </a:ln>
                <a:solidFill>
                  <a:prstClr val="white"/>
                </a:solidFill>
                <a:effectLst/>
                <a:uLnTx/>
                <a:uFillTx/>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38" name="Oval 76"/>
            <p:cNvSpPr/>
            <p:nvPr/>
          </p:nvSpPr>
          <p:spPr>
            <a:xfrm>
              <a:off x="8243431" y="1672074"/>
              <a:ext cx="199000" cy="199000"/>
            </a:xfrm>
            <a:prstGeom prst="ellipse">
              <a:avLst/>
            </a:prstGeom>
            <a:grpFill/>
            <a:ln w="12700" cap="flat" cmpd="sng" algn="ctr">
              <a:noFill/>
              <a:prstDash val="solid"/>
              <a:miter lim="800000"/>
            </a:ln>
            <a:effectLst/>
          </p:spPr>
          <p:txBody>
            <a:bodyPr rtlCol="0" anchor="ctr"/>
            <a:lstStyle/>
            <a:p>
              <a:pPr marL="0" marR="0" lvl="0" indent="0" algn="ctr" defTabSz="864870" eaLnBrk="1" fontAlgn="base" latinLnBrk="0" hangingPunct="1">
                <a:lnSpc>
                  <a:spcPct val="100000"/>
                </a:lnSpc>
                <a:spcBef>
                  <a:spcPct val="0"/>
                </a:spcBef>
                <a:spcAft>
                  <a:spcPct val="0"/>
                </a:spcAft>
                <a:buClrTx/>
                <a:buSzTx/>
                <a:buFontTx/>
                <a:buNone/>
                <a:defRPr/>
              </a:pPr>
              <a:endParaRPr kumimoji="0" lang="en-GB" sz="1700" b="0" i="0" u="none" strike="noStrike" kern="0" cap="none" spc="0" normalizeH="0" baseline="0" noProof="0">
                <a:ln>
                  <a:noFill/>
                </a:ln>
                <a:solidFill>
                  <a:prstClr val="white"/>
                </a:solidFill>
                <a:effectLst/>
                <a:uLnTx/>
                <a:uFillTx/>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39" name="Group 77"/>
          <p:cNvGrpSpPr/>
          <p:nvPr/>
        </p:nvGrpSpPr>
        <p:grpSpPr>
          <a:xfrm>
            <a:off x="4037283" y="2593276"/>
            <a:ext cx="149474" cy="525523"/>
            <a:chOff x="8243431" y="1672074"/>
            <a:chExt cx="199000" cy="699358"/>
          </a:xfrm>
          <a:solidFill>
            <a:srgbClr val="A6A6A6"/>
          </a:solidFill>
        </p:grpSpPr>
        <p:sp>
          <p:nvSpPr>
            <p:cNvPr id="40" name="Oval 78"/>
            <p:cNvSpPr/>
            <p:nvPr/>
          </p:nvSpPr>
          <p:spPr>
            <a:xfrm>
              <a:off x="8243431" y="2172432"/>
              <a:ext cx="199000" cy="199000"/>
            </a:xfrm>
            <a:prstGeom prst="ellipse">
              <a:avLst/>
            </a:prstGeom>
            <a:grpFill/>
            <a:ln w="12700" cap="flat" cmpd="sng" algn="ctr">
              <a:noFill/>
              <a:prstDash val="solid"/>
              <a:miter lim="800000"/>
            </a:ln>
            <a:effectLst/>
          </p:spPr>
          <p:txBody>
            <a:bodyPr rtlCol="0" anchor="ctr"/>
            <a:lstStyle/>
            <a:p>
              <a:pPr marL="0" marR="0" lvl="0" indent="0" algn="ctr" defTabSz="864870" eaLnBrk="1" fontAlgn="base" latinLnBrk="0" hangingPunct="1">
                <a:lnSpc>
                  <a:spcPct val="100000"/>
                </a:lnSpc>
                <a:spcBef>
                  <a:spcPct val="0"/>
                </a:spcBef>
                <a:spcAft>
                  <a:spcPct val="0"/>
                </a:spcAft>
                <a:buClrTx/>
                <a:buSzTx/>
                <a:buFontTx/>
                <a:buNone/>
                <a:defRPr/>
              </a:pPr>
              <a:endParaRPr kumimoji="0" lang="en-GB" sz="1700" b="0" i="0" u="none" strike="noStrike" kern="0" cap="none" spc="0" normalizeH="0" baseline="0" noProof="0">
                <a:ln>
                  <a:noFill/>
                </a:ln>
                <a:solidFill>
                  <a:prstClr val="white"/>
                </a:solidFill>
                <a:effectLst/>
                <a:uLnTx/>
                <a:uFillTx/>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41" name="Oval 79"/>
            <p:cNvSpPr/>
            <p:nvPr/>
          </p:nvSpPr>
          <p:spPr>
            <a:xfrm>
              <a:off x="8243431" y="1921597"/>
              <a:ext cx="199000" cy="199000"/>
            </a:xfrm>
            <a:prstGeom prst="ellipse">
              <a:avLst/>
            </a:prstGeom>
            <a:grpFill/>
            <a:ln w="12700" cap="flat" cmpd="sng" algn="ctr">
              <a:noFill/>
              <a:prstDash val="solid"/>
              <a:miter lim="800000"/>
            </a:ln>
            <a:effectLst/>
          </p:spPr>
          <p:txBody>
            <a:bodyPr rtlCol="0" anchor="ctr"/>
            <a:lstStyle/>
            <a:p>
              <a:pPr marL="0" marR="0" lvl="0" indent="0" algn="ctr" defTabSz="864870" eaLnBrk="1" fontAlgn="base" latinLnBrk="0" hangingPunct="1">
                <a:lnSpc>
                  <a:spcPct val="100000"/>
                </a:lnSpc>
                <a:spcBef>
                  <a:spcPct val="0"/>
                </a:spcBef>
                <a:spcAft>
                  <a:spcPct val="0"/>
                </a:spcAft>
                <a:buClrTx/>
                <a:buSzTx/>
                <a:buFontTx/>
                <a:buNone/>
                <a:defRPr/>
              </a:pPr>
              <a:endParaRPr kumimoji="0" lang="en-GB" sz="1700" b="0" i="0" u="none" strike="noStrike" kern="0" cap="none" spc="0" normalizeH="0" baseline="0" noProof="0">
                <a:ln>
                  <a:noFill/>
                </a:ln>
                <a:solidFill>
                  <a:prstClr val="white"/>
                </a:solidFill>
                <a:effectLst/>
                <a:uLnTx/>
                <a:uFillTx/>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42" name="Oval 80"/>
            <p:cNvSpPr/>
            <p:nvPr/>
          </p:nvSpPr>
          <p:spPr>
            <a:xfrm>
              <a:off x="8243431" y="1672074"/>
              <a:ext cx="199000" cy="199000"/>
            </a:xfrm>
            <a:prstGeom prst="ellipse">
              <a:avLst/>
            </a:prstGeom>
            <a:grpFill/>
            <a:ln w="12700" cap="flat" cmpd="sng" algn="ctr">
              <a:noFill/>
              <a:prstDash val="solid"/>
              <a:miter lim="800000"/>
            </a:ln>
            <a:effectLst/>
          </p:spPr>
          <p:txBody>
            <a:bodyPr rtlCol="0" anchor="ctr"/>
            <a:lstStyle/>
            <a:p>
              <a:pPr marL="0" marR="0" lvl="0" indent="0" algn="ctr" defTabSz="864870" eaLnBrk="1" fontAlgn="base" latinLnBrk="0" hangingPunct="1">
                <a:lnSpc>
                  <a:spcPct val="100000"/>
                </a:lnSpc>
                <a:spcBef>
                  <a:spcPct val="0"/>
                </a:spcBef>
                <a:spcAft>
                  <a:spcPct val="0"/>
                </a:spcAft>
                <a:buClrTx/>
                <a:buSzTx/>
                <a:buFontTx/>
                <a:buNone/>
                <a:defRPr/>
              </a:pPr>
              <a:endParaRPr kumimoji="0" lang="en-GB" sz="1700" b="0" i="0" u="none" strike="noStrike" kern="0" cap="none" spc="0" normalizeH="0" baseline="0" noProof="0">
                <a:ln>
                  <a:noFill/>
                </a:ln>
                <a:solidFill>
                  <a:prstClr val="white"/>
                </a:solidFill>
                <a:effectLst/>
                <a:uLnTx/>
                <a:uFillTx/>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43" name="Group 81"/>
          <p:cNvGrpSpPr/>
          <p:nvPr/>
        </p:nvGrpSpPr>
        <p:grpSpPr>
          <a:xfrm>
            <a:off x="8003659" y="2593276"/>
            <a:ext cx="149474" cy="525523"/>
            <a:chOff x="8243431" y="1672074"/>
            <a:chExt cx="199000" cy="699358"/>
          </a:xfrm>
          <a:solidFill>
            <a:srgbClr val="A6A6A6"/>
          </a:solidFill>
        </p:grpSpPr>
        <p:sp>
          <p:nvSpPr>
            <p:cNvPr id="44" name="Oval 82"/>
            <p:cNvSpPr/>
            <p:nvPr/>
          </p:nvSpPr>
          <p:spPr>
            <a:xfrm>
              <a:off x="8243431" y="2172432"/>
              <a:ext cx="199000" cy="199000"/>
            </a:xfrm>
            <a:prstGeom prst="ellipse">
              <a:avLst/>
            </a:prstGeom>
            <a:grpFill/>
            <a:ln w="12700" cap="flat" cmpd="sng" algn="ctr">
              <a:noFill/>
              <a:prstDash val="solid"/>
              <a:miter lim="800000"/>
            </a:ln>
            <a:effectLst/>
          </p:spPr>
          <p:txBody>
            <a:bodyPr rtlCol="0" anchor="ctr"/>
            <a:lstStyle/>
            <a:p>
              <a:pPr marL="0" marR="0" lvl="0" indent="0" algn="ctr" defTabSz="864870" eaLnBrk="1" fontAlgn="base" latinLnBrk="0" hangingPunct="1">
                <a:lnSpc>
                  <a:spcPct val="100000"/>
                </a:lnSpc>
                <a:spcBef>
                  <a:spcPct val="0"/>
                </a:spcBef>
                <a:spcAft>
                  <a:spcPct val="0"/>
                </a:spcAft>
                <a:buClrTx/>
                <a:buSzTx/>
                <a:buFontTx/>
                <a:buNone/>
                <a:defRPr/>
              </a:pPr>
              <a:endParaRPr kumimoji="0" lang="en-GB" sz="1700" b="0" i="0" u="none" strike="noStrike" kern="0" cap="none" spc="0" normalizeH="0" baseline="0" noProof="0">
                <a:ln>
                  <a:noFill/>
                </a:ln>
                <a:solidFill>
                  <a:prstClr val="white"/>
                </a:solidFill>
                <a:effectLst/>
                <a:uLnTx/>
                <a:uFillTx/>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45" name="Oval 83"/>
            <p:cNvSpPr/>
            <p:nvPr/>
          </p:nvSpPr>
          <p:spPr>
            <a:xfrm>
              <a:off x="8243431" y="1921597"/>
              <a:ext cx="199000" cy="199000"/>
            </a:xfrm>
            <a:prstGeom prst="ellipse">
              <a:avLst/>
            </a:prstGeom>
            <a:grpFill/>
            <a:ln w="12700" cap="flat" cmpd="sng" algn="ctr">
              <a:noFill/>
              <a:prstDash val="solid"/>
              <a:miter lim="800000"/>
            </a:ln>
            <a:effectLst/>
          </p:spPr>
          <p:txBody>
            <a:bodyPr rtlCol="0" anchor="ctr"/>
            <a:lstStyle/>
            <a:p>
              <a:pPr marL="0" marR="0" lvl="0" indent="0" algn="ctr" defTabSz="864870" eaLnBrk="1" fontAlgn="base" latinLnBrk="0" hangingPunct="1">
                <a:lnSpc>
                  <a:spcPct val="100000"/>
                </a:lnSpc>
                <a:spcBef>
                  <a:spcPct val="0"/>
                </a:spcBef>
                <a:spcAft>
                  <a:spcPct val="0"/>
                </a:spcAft>
                <a:buClrTx/>
                <a:buSzTx/>
                <a:buFontTx/>
                <a:buNone/>
                <a:defRPr/>
              </a:pPr>
              <a:endParaRPr kumimoji="0" lang="en-GB" sz="1700" b="0" i="0" u="none" strike="noStrike" kern="0" cap="none" spc="0" normalizeH="0" baseline="0" noProof="0">
                <a:ln>
                  <a:noFill/>
                </a:ln>
                <a:solidFill>
                  <a:prstClr val="white"/>
                </a:solidFill>
                <a:effectLst/>
                <a:uLnTx/>
                <a:uFillTx/>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46" name="Oval 84"/>
            <p:cNvSpPr/>
            <p:nvPr/>
          </p:nvSpPr>
          <p:spPr>
            <a:xfrm>
              <a:off x="8243431" y="1672074"/>
              <a:ext cx="199000" cy="199000"/>
            </a:xfrm>
            <a:prstGeom prst="ellipse">
              <a:avLst/>
            </a:prstGeom>
            <a:grpFill/>
            <a:ln w="12700" cap="flat" cmpd="sng" algn="ctr">
              <a:noFill/>
              <a:prstDash val="solid"/>
              <a:miter lim="800000"/>
            </a:ln>
            <a:effectLst/>
          </p:spPr>
          <p:txBody>
            <a:bodyPr rtlCol="0" anchor="ctr"/>
            <a:lstStyle/>
            <a:p>
              <a:pPr marL="0" marR="0" lvl="0" indent="0" algn="ctr" defTabSz="864870" eaLnBrk="1" fontAlgn="base" latinLnBrk="0" hangingPunct="1">
                <a:lnSpc>
                  <a:spcPct val="100000"/>
                </a:lnSpc>
                <a:spcBef>
                  <a:spcPct val="0"/>
                </a:spcBef>
                <a:spcAft>
                  <a:spcPct val="0"/>
                </a:spcAft>
                <a:buClrTx/>
                <a:buSzTx/>
                <a:buFontTx/>
                <a:buNone/>
                <a:defRPr/>
              </a:pPr>
              <a:endParaRPr kumimoji="0" lang="en-GB" sz="1700" b="0" i="0" u="none" strike="noStrike" kern="0" cap="none" spc="0" normalizeH="0" baseline="0" noProof="0">
                <a:ln>
                  <a:noFill/>
                </a:ln>
                <a:solidFill>
                  <a:prstClr val="white"/>
                </a:solidFill>
                <a:effectLst/>
                <a:uLnTx/>
                <a:uFillTx/>
                <a:latin typeface="Franklin Gothic Medium" panose="020B0603020102020204" pitchFamily="34" charset="0"/>
                <a:ea typeface="微软雅黑" panose="020B0503020204020204" pitchFamily="34" charset="-122"/>
                <a:cs typeface="Arial" panose="020B0604020202020204" pitchFamily="34" charset="0"/>
              </a:endParaRPr>
            </a:p>
          </p:txBody>
        </p:sp>
      </p:grpSp>
      <p:sp>
        <p:nvSpPr>
          <p:cNvPr id="47" name="Rectangle 85"/>
          <p:cNvSpPr/>
          <p:nvPr/>
        </p:nvSpPr>
        <p:spPr>
          <a:xfrm>
            <a:off x="905252" y="5278919"/>
            <a:ext cx="2552904" cy="1061781"/>
          </a:xfrm>
          <a:prstGeom prst="rect">
            <a:avLst/>
          </a:prstGeom>
        </p:spPr>
        <p:txBody>
          <a:bodyPr wrap="square" lIns="91391" tIns="45696" rIns="91391" bIns="45696">
            <a:spAutoFit/>
          </a:bodyPr>
          <a:lstStyle/>
          <a:p>
            <a:pPr defTabSz="914400">
              <a:lnSpc>
                <a:spcPct val="150000"/>
              </a:lnSpc>
            </a:pPr>
            <a:r>
              <a:rPr lang="zh-CN" altLang="en-US" sz="1400"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mn-lt"/>
              </a:rPr>
              <a:t>点击添加相关标题文字，点击添加相关标题文字，点击添加相关标题</a:t>
            </a:r>
            <a:r>
              <a:rPr lang="zh-CN" altLang="en-US" sz="1400" dirty="0" smtClean="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mn-lt"/>
              </a:rPr>
              <a:t>文字</a:t>
            </a:r>
            <a:r>
              <a:rPr lang="en-US" altLang="zh-CN" sz="1400"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mn-lt"/>
              </a:rPr>
              <a:t>.</a:t>
            </a:r>
            <a:endParaRPr lang="en-GB" altLang="zh-CN" sz="1400"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mn-lt"/>
            </a:endParaRPr>
          </a:p>
        </p:txBody>
      </p:sp>
      <p:sp>
        <p:nvSpPr>
          <p:cNvPr id="48" name="Rectangle 86"/>
          <p:cNvSpPr/>
          <p:nvPr/>
        </p:nvSpPr>
        <p:spPr>
          <a:xfrm>
            <a:off x="8785127" y="5278919"/>
            <a:ext cx="2552904" cy="1023693"/>
          </a:xfrm>
          <a:prstGeom prst="rect">
            <a:avLst/>
          </a:prstGeom>
        </p:spPr>
        <p:txBody>
          <a:bodyPr wrap="square" lIns="91391" tIns="45696" rIns="91391" bIns="45696">
            <a:spAutoFit/>
          </a:bodyPr>
          <a:lstStyle/>
          <a:p>
            <a:pPr defTabSz="914400">
              <a:lnSpc>
                <a:spcPct val="150000"/>
              </a:lnSpc>
            </a:pPr>
            <a:r>
              <a:rPr lang="zh-CN" altLang="en-US" sz="1400"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mn-lt"/>
              </a:rPr>
              <a:t>点击添加相关标题文字，点击添加相关标题文字，点击添加相关标题文字</a:t>
            </a:r>
            <a:r>
              <a:rPr lang="en-US" altLang="zh-CN" sz="1400"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mn-lt"/>
              </a:rPr>
              <a:t>.</a:t>
            </a:r>
            <a:endParaRPr lang="en-GB" altLang="zh-CN" sz="1400"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mn-lt"/>
            </a:endParaRPr>
          </a:p>
        </p:txBody>
      </p:sp>
      <p:sp>
        <p:nvSpPr>
          <p:cNvPr id="49" name="Rectangle 87"/>
          <p:cNvSpPr/>
          <p:nvPr/>
        </p:nvSpPr>
        <p:spPr>
          <a:xfrm>
            <a:off x="4877961" y="5278919"/>
            <a:ext cx="2552904" cy="1023693"/>
          </a:xfrm>
          <a:prstGeom prst="rect">
            <a:avLst/>
          </a:prstGeom>
        </p:spPr>
        <p:txBody>
          <a:bodyPr wrap="square" lIns="91391" tIns="45696" rIns="91391" bIns="45696">
            <a:spAutoFit/>
          </a:bodyPr>
          <a:lstStyle/>
          <a:p>
            <a:pPr defTabSz="914400">
              <a:lnSpc>
                <a:spcPct val="150000"/>
              </a:lnSpc>
            </a:pPr>
            <a:r>
              <a:rPr lang="zh-CN" altLang="en-US" sz="1400"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mn-lt"/>
              </a:rPr>
              <a:t>点击添加相关标题文字，点击添加相关标题文字，点击添加相关标题文字</a:t>
            </a:r>
            <a:r>
              <a:rPr lang="en-US" altLang="zh-CN" sz="1400"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mn-lt"/>
              </a:rPr>
              <a:t>.</a:t>
            </a:r>
            <a:endParaRPr lang="en-GB" altLang="zh-CN" sz="1400"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mn-lt"/>
            </a:endParaRPr>
          </a:p>
        </p:txBody>
      </p:sp>
      <p:sp>
        <p:nvSpPr>
          <p:cNvPr id="50" name="Rectangle 88"/>
          <p:cNvSpPr/>
          <p:nvPr/>
        </p:nvSpPr>
        <p:spPr>
          <a:xfrm>
            <a:off x="6801942" y="1325981"/>
            <a:ext cx="2552904" cy="1023693"/>
          </a:xfrm>
          <a:prstGeom prst="rect">
            <a:avLst/>
          </a:prstGeom>
        </p:spPr>
        <p:txBody>
          <a:bodyPr wrap="square" lIns="91391" tIns="45696" rIns="91391" bIns="45696">
            <a:spAutoFit/>
          </a:bodyPr>
          <a:lstStyle/>
          <a:p>
            <a:pPr defTabSz="914400">
              <a:lnSpc>
                <a:spcPct val="150000"/>
              </a:lnSpc>
            </a:pPr>
            <a:r>
              <a:rPr lang="zh-CN" altLang="en-US" sz="1400"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mn-lt"/>
              </a:rPr>
              <a:t>点击添加相关标题文字，点击添加相关标题文字，点击添加相关标题文字</a:t>
            </a:r>
            <a:r>
              <a:rPr lang="en-US" altLang="zh-CN" sz="1400"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mn-lt"/>
              </a:rPr>
              <a:t>.</a:t>
            </a:r>
            <a:endParaRPr lang="en-GB" altLang="zh-CN" sz="1400"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mn-lt"/>
            </a:endParaRPr>
          </a:p>
        </p:txBody>
      </p:sp>
      <p:sp>
        <p:nvSpPr>
          <p:cNvPr id="51" name="Rectangle 89"/>
          <p:cNvSpPr/>
          <p:nvPr/>
        </p:nvSpPr>
        <p:spPr>
          <a:xfrm>
            <a:off x="2889257" y="1325981"/>
            <a:ext cx="2552904" cy="1023693"/>
          </a:xfrm>
          <a:prstGeom prst="rect">
            <a:avLst/>
          </a:prstGeom>
        </p:spPr>
        <p:txBody>
          <a:bodyPr wrap="square" lIns="91391" tIns="45696" rIns="91391" bIns="45696">
            <a:spAutoFit/>
          </a:bodyPr>
          <a:lstStyle/>
          <a:p>
            <a:pPr defTabSz="914400">
              <a:lnSpc>
                <a:spcPct val="150000"/>
              </a:lnSpc>
            </a:pPr>
            <a:r>
              <a:rPr lang="zh-CN" altLang="en-US" sz="1400"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mn-lt"/>
              </a:rPr>
              <a:t>点击添加相关标题文字，点击添加相关标题文字，点击添加相关标题文字</a:t>
            </a:r>
            <a:r>
              <a:rPr lang="en-US" altLang="zh-CN" sz="1400"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mn-lt"/>
              </a:rPr>
              <a:t>.</a:t>
            </a:r>
            <a:endParaRPr lang="en-GB" altLang="zh-CN" sz="1400"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advTm="2653">
        <p:fade/>
      </p:transition>
    </mc:Choice>
    <mc:Fallback>
      <p:transition spd="med" advTm="265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p:cTn id="11" dur="500" fill="hold"/>
                                        <p:tgtEl>
                                          <p:spTgt spid="24"/>
                                        </p:tgtEl>
                                        <p:attrNameLst>
                                          <p:attrName>ppt_w</p:attrName>
                                        </p:attrNameLst>
                                      </p:cBhvr>
                                      <p:tavLst>
                                        <p:tav tm="0">
                                          <p:val>
                                            <p:fltVal val="0"/>
                                          </p:val>
                                        </p:tav>
                                        <p:tav tm="100000">
                                          <p:val>
                                            <p:strVal val="#ppt_w"/>
                                          </p:val>
                                        </p:tav>
                                      </p:tavLst>
                                    </p:anim>
                                    <p:anim calcmode="lin" valueType="num">
                                      <p:cBhvr>
                                        <p:cTn id="12" dur="500" fill="hold"/>
                                        <p:tgtEl>
                                          <p:spTgt spid="24"/>
                                        </p:tgtEl>
                                        <p:attrNameLst>
                                          <p:attrName>ppt_h</p:attrName>
                                        </p:attrNameLst>
                                      </p:cBhvr>
                                      <p:tavLst>
                                        <p:tav tm="0">
                                          <p:val>
                                            <p:fltVal val="0"/>
                                          </p:val>
                                        </p:tav>
                                        <p:tav tm="100000">
                                          <p:val>
                                            <p:strVal val="#ppt_h"/>
                                          </p:val>
                                        </p:tav>
                                      </p:tavLst>
                                    </p:anim>
                                    <p:animEffect transition="in" filter="fade">
                                      <p:cBhvr>
                                        <p:cTn id="13" dur="500"/>
                                        <p:tgtEl>
                                          <p:spTgt spid="24"/>
                                        </p:tgtEl>
                                      </p:cBhvr>
                                    </p:animEffect>
                                  </p:childTnLst>
                                </p:cTn>
                              </p:par>
                            </p:childTnLst>
                          </p:cTn>
                        </p:par>
                        <p:par>
                          <p:cTn id="14" fill="hold">
                            <p:stCondLst>
                              <p:cond delay="1000"/>
                            </p:stCondLst>
                            <p:childTnLst>
                              <p:par>
                                <p:cTn id="15" presetID="12" presetClass="entr" presetSubtype="1"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500"/>
                                        <p:tgtEl>
                                          <p:spTgt spid="27"/>
                                        </p:tgtEl>
                                        <p:attrNameLst>
                                          <p:attrName>ppt_y</p:attrName>
                                        </p:attrNameLst>
                                      </p:cBhvr>
                                      <p:tavLst>
                                        <p:tav tm="0">
                                          <p:val>
                                            <p:strVal val="#ppt_y-#ppt_h*1.125000"/>
                                          </p:val>
                                        </p:tav>
                                        <p:tav tm="100000">
                                          <p:val>
                                            <p:strVal val="#ppt_y"/>
                                          </p:val>
                                        </p:tav>
                                      </p:tavLst>
                                    </p:anim>
                                    <p:animEffect transition="in" filter="wipe(down)">
                                      <p:cBhvr>
                                        <p:cTn id="18" dur="500"/>
                                        <p:tgtEl>
                                          <p:spTgt spid="27"/>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fade">
                                      <p:cBhvr>
                                        <p:cTn id="22" dur="500"/>
                                        <p:tgtEl>
                                          <p:spTgt spid="47"/>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p:cTn id="26" dur="500" fill="hold"/>
                                        <p:tgtEl>
                                          <p:spTgt spid="18"/>
                                        </p:tgtEl>
                                        <p:attrNameLst>
                                          <p:attrName>ppt_w</p:attrName>
                                        </p:attrNameLst>
                                      </p:cBhvr>
                                      <p:tavLst>
                                        <p:tav tm="0">
                                          <p:val>
                                            <p:fltVal val="0"/>
                                          </p:val>
                                        </p:tav>
                                        <p:tav tm="100000">
                                          <p:val>
                                            <p:strVal val="#ppt_w"/>
                                          </p:val>
                                        </p:tav>
                                      </p:tavLst>
                                    </p:anim>
                                    <p:anim calcmode="lin" valueType="num">
                                      <p:cBhvr>
                                        <p:cTn id="27" dur="500" fill="hold"/>
                                        <p:tgtEl>
                                          <p:spTgt spid="18"/>
                                        </p:tgtEl>
                                        <p:attrNameLst>
                                          <p:attrName>ppt_h</p:attrName>
                                        </p:attrNameLst>
                                      </p:cBhvr>
                                      <p:tavLst>
                                        <p:tav tm="0">
                                          <p:val>
                                            <p:fltVal val="0"/>
                                          </p:val>
                                        </p:tav>
                                        <p:tav tm="100000">
                                          <p:val>
                                            <p:strVal val="#ppt_h"/>
                                          </p:val>
                                        </p:tav>
                                      </p:tavLst>
                                    </p:anim>
                                    <p:animEffect transition="in" filter="fade">
                                      <p:cBhvr>
                                        <p:cTn id="28" dur="500"/>
                                        <p:tgtEl>
                                          <p:spTgt spid="18"/>
                                        </p:tgtEl>
                                      </p:cBhvr>
                                    </p:animEffect>
                                  </p:childTnLst>
                                </p:cTn>
                              </p:par>
                            </p:childTnLst>
                          </p:cTn>
                        </p:par>
                        <p:par>
                          <p:cTn id="29" fill="hold">
                            <p:stCondLst>
                              <p:cond delay="2500"/>
                            </p:stCondLst>
                            <p:childTnLst>
                              <p:par>
                                <p:cTn id="30" presetID="12" presetClass="entr" presetSubtype="4" fill="hold" nodeType="afterEffect">
                                  <p:stCondLst>
                                    <p:cond delay="0"/>
                                  </p:stCondLst>
                                  <p:childTnLst>
                                    <p:set>
                                      <p:cBhvr>
                                        <p:cTn id="31" dur="1" fill="hold">
                                          <p:stCondLst>
                                            <p:cond delay="0"/>
                                          </p:stCondLst>
                                        </p:cTn>
                                        <p:tgtEl>
                                          <p:spTgt spid="39"/>
                                        </p:tgtEl>
                                        <p:attrNameLst>
                                          <p:attrName>style.visibility</p:attrName>
                                        </p:attrNameLst>
                                      </p:cBhvr>
                                      <p:to>
                                        <p:strVal val="visible"/>
                                      </p:to>
                                    </p:set>
                                    <p:anim calcmode="lin" valueType="num">
                                      <p:cBhvr additive="base">
                                        <p:cTn id="32" dur="500"/>
                                        <p:tgtEl>
                                          <p:spTgt spid="39"/>
                                        </p:tgtEl>
                                        <p:attrNameLst>
                                          <p:attrName>ppt_y</p:attrName>
                                        </p:attrNameLst>
                                      </p:cBhvr>
                                      <p:tavLst>
                                        <p:tav tm="0">
                                          <p:val>
                                            <p:strVal val="#ppt_y+#ppt_h*1.125000"/>
                                          </p:val>
                                        </p:tav>
                                        <p:tav tm="100000">
                                          <p:val>
                                            <p:strVal val="#ppt_y"/>
                                          </p:val>
                                        </p:tav>
                                      </p:tavLst>
                                    </p:anim>
                                    <p:animEffect transition="in" filter="wipe(up)">
                                      <p:cBhvr>
                                        <p:cTn id="33" dur="500"/>
                                        <p:tgtEl>
                                          <p:spTgt spid="39"/>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fade">
                                      <p:cBhvr>
                                        <p:cTn id="37" dur="500"/>
                                        <p:tgtEl>
                                          <p:spTgt spid="51"/>
                                        </p:tgtEl>
                                      </p:cBhvr>
                                    </p:animEffect>
                                  </p:childTnLst>
                                </p:cTn>
                              </p:par>
                            </p:childTnLst>
                          </p:cTn>
                        </p:par>
                        <p:par>
                          <p:cTn id="38" fill="hold">
                            <p:stCondLst>
                              <p:cond delay="3500"/>
                            </p:stCondLst>
                            <p:childTnLst>
                              <p:par>
                                <p:cTn id="39" presetID="53" presetClass="entr" presetSubtype="16" fill="hold" nodeType="afterEffect">
                                  <p:stCondLst>
                                    <p:cond delay="0"/>
                                  </p:stCondLst>
                                  <p:childTnLst>
                                    <p:set>
                                      <p:cBhvr>
                                        <p:cTn id="40" dur="1" fill="hold">
                                          <p:stCondLst>
                                            <p:cond delay="0"/>
                                          </p:stCondLst>
                                        </p:cTn>
                                        <p:tgtEl>
                                          <p:spTgt spid="21"/>
                                        </p:tgtEl>
                                        <p:attrNameLst>
                                          <p:attrName>style.visibility</p:attrName>
                                        </p:attrNameLst>
                                      </p:cBhvr>
                                      <p:to>
                                        <p:strVal val="visible"/>
                                      </p:to>
                                    </p:set>
                                    <p:anim calcmode="lin" valueType="num">
                                      <p:cBhvr>
                                        <p:cTn id="41" dur="500" fill="hold"/>
                                        <p:tgtEl>
                                          <p:spTgt spid="21"/>
                                        </p:tgtEl>
                                        <p:attrNameLst>
                                          <p:attrName>ppt_w</p:attrName>
                                        </p:attrNameLst>
                                      </p:cBhvr>
                                      <p:tavLst>
                                        <p:tav tm="0">
                                          <p:val>
                                            <p:fltVal val="0"/>
                                          </p:val>
                                        </p:tav>
                                        <p:tav tm="100000">
                                          <p:val>
                                            <p:strVal val="#ppt_w"/>
                                          </p:val>
                                        </p:tav>
                                      </p:tavLst>
                                    </p:anim>
                                    <p:anim calcmode="lin" valueType="num">
                                      <p:cBhvr>
                                        <p:cTn id="42" dur="500" fill="hold"/>
                                        <p:tgtEl>
                                          <p:spTgt spid="21"/>
                                        </p:tgtEl>
                                        <p:attrNameLst>
                                          <p:attrName>ppt_h</p:attrName>
                                        </p:attrNameLst>
                                      </p:cBhvr>
                                      <p:tavLst>
                                        <p:tav tm="0">
                                          <p:val>
                                            <p:fltVal val="0"/>
                                          </p:val>
                                        </p:tav>
                                        <p:tav tm="100000">
                                          <p:val>
                                            <p:strVal val="#ppt_h"/>
                                          </p:val>
                                        </p:tav>
                                      </p:tavLst>
                                    </p:anim>
                                    <p:animEffect transition="in" filter="fade">
                                      <p:cBhvr>
                                        <p:cTn id="43" dur="500"/>
                                        <p:tgtEl>
                                          <p:spTgt spid="21"/>
                                        </p:tgtEl>
                                      </p:cBhvr>
                                    </p:animEffect>
                                  </p:childTnLst>
                                </p:cTn>
                              </p:par>
                            </p:childTnLst>
                          </p:cTn>
                        </p:par>
                        <p:par>
                          <p:cTn id="44" fill="hold">
                            <p:stCondLst>
                              <p:cond delay="4000"/>
                            </p:stCondLst>
                            <p:childTnLst>
                              <p:par>
                                <p:cTn id="45" presetID="12" presetClass="entr" presetSubtype="1" fill="hold" nodeType="afterEffect">
                                  <p:stCondLst>
                                    <p:cond delay="0"/>
                                  </p:stCondLst>
                                  <p:childTnLst>
                                    <p:set>
                                      <p:cBhvr>
                                        <p:cTn id="46" dur="1" fill="hold">
                                          <p:stCondLst>
                                            <p:cond delay="0"/>
                                          </p:stCondLst>
                                        </p:cTn>
                                        <p:tgtEl>
                                          <p:spTgt spid="31"/>
                                        </p:tgtEl>
                                        <p:attrNameLst>
                                          <p:attrName>style.visibility</p:attrName>
                                        </p:attrNameLst>
                                      </p:cBhvr>
                                      <p:to>
                                        <p:strVal val="visible"/>
                                      </p:to>
                                    </p:set>
                                    <p:anim calcmode="lin" valueType="num">
                                      <p:cBhvr additive="base">
                                        <p:cTn id="47" dur="500"/>
                                        <p:tgtEl>
                                          <p:spTgt spid="31"/>
                                        </p:tgtEl>
                                        <p:attrNameLst>
                                          <p:attrName>ppt_y</p:attrName>
                                        </p:attrNameLst>
                                      </p:cBhvr>
                                      <p:tavLst>
                                        <p:tav tm="0">
                                          <p:val>
                                            <p:strVal val="#ppt_y-#ppt_h*1.125000"/>
                                          </p:val>
                                        </p:tav>
                                        <p:tav tm="100000">
                                          <p:val>
                                            <p:strVal val="#ppt_y"/>
                                          </p:val>
                                        </p:tav>
                                      </p:tavLst>
                                    </p:anim>
                                    <p:animEffect transition="in" filter="wipe(down)">
                                      <p:cBhvr>
                                        <p:cTn id="48" dur="500"/>
                                        <p:tgtEl>
                                          <p:spTgt spid="31"/>
                                        </p:tgtEl>
                                      </p:cBhvr>
                                    </p:animEffect>
                                  </p:childTnLst>
                                </p:cTn>
                              </p:par>
                            </p:childTnLst>
                          </p:cTn>
                        </p:par>
                        <p:par>
                          <p:cTn id="49" fill="hold">
                            <p:stCondLst>
                              <p:cond delay="4500"/>
                            </p:stCondLst>
                            <p:childTnLst>
                              <p:par>
                                <p:cTn id="50" presetID="10" presetClass="entr" presetSubtype="0" fill="hold" grpId="0" nodeType="afterEffect">
                                  <p:stCondLst>
                                    <p:cond delay="0"/>
                                  </p:stCondLst>
                                  <p:childTnLst>
                                    <p:set>
                                      <p:cBhvr>
                                        <p:cTn id="51" dur="1" fill="hold">
                                          <p:stCondLst>
                                            <p:cond delay="0"/>
                                          </p:stCondLst>
                                        </p:cTn>
                                        <p:tgtEl>
                                          <p:spTgt spid="49"/>
                                        </p:tgtEl>
                                        <p:attrNameLst>
                                          <p:attrName>style.visibility</p:attrName>
                                        </p:attrNameLst>
                                      </p:cBhvr>
                                      <p:to>
                                        <p:strVal val="visible"/>
                                      </p:to>
                                    </p:set>
                                    <p:animEffect transition="in" filter="fade">
                                      <p:cBhvr>
                                        <p:cTn id="52" dur="500"/>
                                        <p:tgtEl>
                                          <p:spTgt spid="49"/>
                                        </p:tgtEl>
                                      </p:cBhvr>
                                    </p:animEffect>
                                  </p:childTnLst>
                                </p:cTn>
                              </p:par>
                            </p:childTnLst>
                          </p:cTn>
                        </p:par>
                        <p:par>
                          <p:cTn id="53" fill="hold">
                            <p:stCondLst>
                              <p:cond delay="5000"/>
                            </p:stCondLst>
                            <p:childTnLst>
                              <p:par>
                                <p:cTn id="54" presetID="53" presetClass="entr" presetSubtype="16" fill="hold" nodeType="after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p:cTn id="56" dur="500" fill="hold"/>
                                        <p:tgtEl>
                                          <p:spTgt spid="12"/>
                                        </p:tgtEl>
                                        <p:attrNameLst>
                                          <p:attrName>ppt_w</p:attrName>
                                        </p:attrNameLst>
                                      </p:cBhvr>
                                      <p:tavLst>
                                        <p:tav tm="0">
                                          <p:val>
                                            <p:fltVal val="0"/>
                                          </p:val>
                                        </p:tav>
                                        <p:tav tm="100000">
                                          <p:val>
                                            <p:strVal val="#ppt_w"/>
                                          </p:val>
                                        </p:tav>
                                      </p:tavLst>
                                    </p:anim>
                                    <p:anim calcmode="lin" valueType="num">
                                      <p:cBhvr>
                                        <p:cTn id="57" dur="500" fill="hold"/>
                                        <p:tgtEl>
                                          <p:spTgt spid="12"/>
                                        </p:tgtEl>
                                        <p:attrNameLst>
                                          <p:attrName>ppt_h</p:attrName>
                                        </p:attrNameLst>
                                      </p:cBhvr>
                                      <p:tavLst>
                                        <p:tav tm="0">
                                          <p:val>
                                            <p:fltVal val="0"/>
                                          </p:val>
                                        </p:tav>
                                        <p:tav tm="100000">
                                          <p:val>
                                            <p:strVal val="#ppt_h"/>
                                          </p:val>
                                        </p:tav>
                                      </p:tavLst>
                                    </p:anim>
                                    <p:animEffect transition="in" filter="fade">
                                      <p:cBhvr>
                                        <p:cTn id="58" dur="500"/>
                                        <p:tgtEl>
                                          <p:spTgt spid="12"/>
                                        </p:tgtEl>
                                      </p:cBhvr>
                                    </p:animEffect>
                                  </p:childTnLst>
                                </p:cTn>
                              </p:par>
                            </p:childTnLst>
                          </p:cTn>
                        </p:par>
                        <p:par>
                          <p:cTn id="59" fill="hold">
                            <p:stCondLst>
                              <p:cond delay="5500"/>
                            </p:stCondLst>
                            <p:childTnLst>
                              <p:par>
                                <p:cTn id="60" presetID="12" presetClass="entr" presetSubtype="4" fill="hold" nodeType="afterEffect">
                                  <p:stCondLst>
                                    <p:cond delay="0"/>
                                  </p:stCondLst>
                                  <p:childTnLst>
                                    <p:set>
                                      <p:cBhvr>
                                        <p:cTn id="61" dur="1" fill="hold">
                                          <p:stCondLst>
                                            <p:cond delay="0"/>
                                          </p:stCondLst>
                                        </p:cTn>
                                        <p:tgtEl>
                                          <p:spTgt spid="43"/>
                                        </p:tgtEl>
                                        <p:attrNameLst>
                                          <p:attrName>style.visibility</p:attrName>
                                        </p:attrNameLst>
                                      </p:cBhvr>
                                      <p:to>
                                        <p:strVal val="visible"/>
                                      </p:to>
                                    </p:set>
                                    <p:anim calcmode="lin" valueType="num">
                                      <p:cBhvr additive="base">
                                        <p:cTn id="62" dur="500"/>
                                        <p:tgtEl>
                                          <p:spTgt spid="43"/>
                                        </p:tgtEl>
                                        <p:attrNameLst>
                                          <p:attrName>ppt_y</p:attrName>
                                        </p:attrNameLst>
                                      </p:cBhvr>
                                      <p:tavLst>
                                        <p:tav tm="0">
                                          <p:val>
                                            <p:strVal val="#ppt_y+#ppt_h*1.125000"/>
                                          </p:val>
                                        </p:tav>
                                        <p:tav tm="100000">
                                          <p:val>
                                            <p:strVal val="#ppt_y"/>
                                          </p:val>
                                        </p:tav>
                                      </p:tavLst>
                                    </p:anim>
                                    <p:animEffect transition="in" filter="wipe(up)">
                                      <p:cBhvr>
                                        <p:cTn id="63" dur="500"/>
                                        <p:tgtEl>
                                          <p:spTgt spid="43"/>
                                        </p:tgtEl>
                                      </p:cBhvr>
                                    </p:animEffect>
                                  </p:childTnLst>
                                </p:cTn>
                              </p:par>
                            </p:childTnLst>
                          </p:cTn>
                        </p:par>
                        <p:par>
                          <p:cTn id="64" fill="hold">
                            <p:stCondLst>
                              <p:cond delay="6000"/>
                            </p:stCondLst>
                            <p:childTnLst>
                              <p:par>
                                <p:cTn id="65" presetID="10" presetClass="entr" presetSubtype="0" fill="hold" grpId="0" nodeType="afterEffect">
                                  <p:stCondLst>
                                    <p:cond delay="0"/>
                                  </p:stCondLst>
                                  <p:childTnLst>
                                    <p:set>
                                      <p:cBhvr>
                                        <p:cTn id="66" dur="1" fill="hold">
                                          <p:stCondLst>
                                            <p:cond delay="0"/>
                                          </p:stCondLst>
                                        </p:cTn>
                                        <p:tgtEl>
                                          <p:spTgt spid="50"/>
                                        </p:tgtEl>
                                        <p:attrNameLst>
                                          <p:attrName>style.visibility</p:attrName>
                                        </p:attrNameLst>
                                      </p:cBhvr>
                                      <p:to>
                                        <p:strVal val="visible"/>
                                      </p:to>
                                    </p:set>
                                    <p:animEffect transition="in" filter="fade">
                                      <p:cBhvr>
                                        <p:cTn id="67" dur="500"/>
                                        <p:tgtEl>
                                          <p:spTgt spid="50"/>
                                        </p:tgtEl>
                                      </p:cBhvr>
                                    </p:animEffect>
                                  </p:childTnLst>
                                </p:cTn>
                              </p:par>
                            </p:childTnLst>
                          </p:cTn>
                        </p:par>
                        <p:par>
                          <p:cTn id="68" fill="hold">
                            <p:stCondLst>
                              <p:cond delay="6500"/>
                            </p:stCondLst>
                            <p:childTnLst>
                              <p:par>
                                <p:cTn id="69" presetID="53" presetClass="entr" presetSubtype="16" fill="hold" nodeType="afterEffect">
                                  <p:stCondLst>
                                    <p:cond delay="0"/>
                                  </p:stCondLst>
                                  <p:childTnLst>
                                    <p:set>
                                      <p:cBhvr>
                                        <p:cTn id="70" dur="1" fill="hold">
                                          <p:stCondLst>
                                            <p:cond delay="0"/>
                                          </p:stCondLst>
                                        </p:cTn>
                                        <p:tgtEl>
                                          <p:spTgt spid="15"/>
                                        </p:tgtEl>
                                        <p:attrNameLst>
                                          <p:attrName>style.visibility</p:attrName>
                                        </p:attrNameLst>
                                      </p:cBhvr>
                                      <p:to>
                                        <p:strVal val="visible"/>
                                      </p:to>
                                    </p:set>
                                    <p:anim calcmode="lin" valueType="num">
                                      <p:cBhvr>
                                        <p:cTn id="71" dur="500" fill="hold"/>
                                        <p:tgtEl>
                                          <p:spTgt spid="15"/>
                                        </p:tgtEl>
                                        <p:attrNameLst>
                                          <p:attrName>ppt_w</p:attrName>
                                        </p:attrNameLst>
                                      </p:cBhvr>
                                      <p:tavLst>
                                        <p:tav tm="0">
                                          <p:val>
                                            <p:fltVal val="0"/>
                                          </p:val>
                                        </p:tav>
                                        <p:tav tm="100000">
                                          <p:val>
                                            <p:strVal val="#ppt_w"/>
                                          </p:val>
                                        </p:tav>
                                      </p:tavLst>
                                    </p:anim>
                                    <p:anim calcmode="lin" valueType="num">
                                      <p:cBhvr>
                                        <p:cTn id="72" dur="500" fill="hold"/>
                                        <p:tgtEl>
                                          <p:spTgt spid="15"/>
                                        </p:tgtEl>
                                        <p:attrNameLst>
                                          <p:attrName>ppt_h</p:attrName>
                                        </p:attrNameLst>
                                      </p:cBhvr>
                                      <p:tavLst>
                                        <p:tav tm="0">
                                          <p:val>
                                            <p:fltVal val="0"/>
                                          </p:val>
                                        </p:tav>
                                        <p:tav tm="100000">
                                          <p:val>
                                            <p:strVal val="#ppt_h"/>
                                          </p:val>
                                        </p:tav>
                                      </p:tavLst>
                                    </p:anim>
                                    <p:animEffect transition="in" filter="fade">
                                      <p:cBhvr>
                                        <p:cTn id="73" dur="500"/>
                                        <p:tgtEl>
                                          <p:spTgt spid="15"/>
                                        </p:tgtEl>
                                      </p:cBhvr>
                                    </p:animEffect>
                                  </p:childTnLst>
                                </p:cTn>
                              </p:par>
                            </p:childTnLst>
                          </p:cTn>
                        </p:par>
                        <p:par>
                          <p:cTn id="74" fill="hold">
                            <p:stCondLst>
                              <p:cond delay="7000"/>
                            </p:stCondLst>
                            <p:childTnLst>
                              <p:par>
                                <p:cTn id="75" presetID="12" presetClass="entr" presetSubtype="1" fill="hold" nodeType="afterEffect">
                                  <p:stCondLst>
                                    <p:cond delay="0"/>
                                  </p:stCondLst>
                                  <p:childTnLst>
                                    <p:set>
                                      <p:cBhvr>
                                        <p:cTn id="76" dur="1" fill="hold">
                                          <p:stCondLst>
                                            <p:cond delay="0"/>
                                          </p:stCondLst>
                                        </p:cTn>
                                        <p:tgtEl>
                                          <p:spTgt spid="35"/>
                                        </p:tgtEl>
                                        <p:attrNameLst>
                                          <p:attrName>style.visibility</p:attrName>
                                        </p:attrNameLst>
                                      </p:cBhvr>
                                      <p:to>
                                        <p:strVal val="visible"/>
                                      </p:to>
                                    </p:set>
                                    <p:anim calcmode="lin" valueType="num">
                                      <p:cBhvr additive="base">
                                        <p:cTn id="77" dur="500"/>
                                        <p:tgtEl>
                                          <p:spTgt spid="35"/>
                                        </p:tgtEl>
                                        <p:attrNameLst>
                                          <p:attrName>ppt_y</p:attrName>
                                        </p:attrNameLst>
                                      </p:cBhvr>
                                      <p:tavLst>
                                        <p:tav tm="0">
                                          <p:val>
                                            <p:strVal val="#ppt_y-#ppt_h*1.125000"/>
                                          </p:val>
                                        </p:tav>
                                        <p:tav tm="100000">
                                          <p:val>
                                            <p:strVal val="#ppt_y"/>
                                          </p:val>
                                        </p:tav>
                                      </p:tavLst>
                                    </p:anim>
                                    <p:animEffect transition="in" filter="wipe(down)">
                                      <p:cBhvr>
                                        <p:cTn id="78" dur="500"/>
                                        <p:tgtEl>
                                          <p:spTgt spid="35"/>
                                        </p:tgtEl>
                                      </p:cBhvr>
                                    </p:animEffect>
                                  </p:childTnLst>
                                </p:cTn>
                              </p:par>
                            </p:childTnLst>
                          </p:cTn>
                        </p:par>
                        <p:par>
                          <p:cTn id="79" fill="hold">
                            <p:stCondLst>
                              <p:cond delay="7500"/>
                            </p:stCondLst>
                            <p:childTnLst>
                              <p:par>
                                <p:cTn id="80" presetID="10" presetClass="entr" presetSubtype="0" fill="hold" grpId="0" nodeType="afterEffect">
                                  <p:stCondLst>
                                    <p:cond delay="0"/>
                                  </p:stCondLst>
                                  <p:childTnLst>
                                    <p:set>
                                      <p:cBhvr>
                                        <p:cTn id="81" dur="1" fill="hold">
                                          <p:stCondLst>
                                            <p:cond delay="0"/>
                                          </p:stCondLst>
                                        </p:cTn>
                                        <p:tgtEl>
                                          <p:spTgt spid="48"/>
                                        </p:tgtEl>
                                        <p:attrNameLst>
                                          <p:attrName>style.visibility</p:attrName>
                                        </p:attrNameLst>
                                      </p:cBhvr>
                                      <p:to>
                                        <p:strVal val="visible"/>
                                      </p:to>
                                    </p:set>
                                    <p:animEffect transition="in" filter="fade">
                                      <p:cBhvr>
                                        <p:cTn id="82"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263319" y="431792"/>
            <a:ext cx="573889" cy="430947"/>
          </a:xfrm>
          <a:prstGeom prst="homePlate">
            <a:avLst>
              <a:gd name="adj" fmla="val 38242"/>
            </a:avLst>
          </a:prstGeom>
          <a:solidFill>
            <a:srgbClr val="BD0000"/>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 name="矩形 2"/>
          <p:cNvSpPr/>
          <p:nvPr/>
        </p:nvSpPr>
        <p:spPr>
          <a:xfrm>
            <a:off x="131659" y="431792"/>
            <a:ext cx="95660" cy="430947"/>
          </a:xfrm>
          <a:prstGeom prst="rect">
            <a:avLst/>
          </a:prstGeom>
          <a:solidFill>
            <a:srgbClr val="40464A"/>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 name="矩形 3"/>
          <p:cNvSpPr/>
          <p:nvPr/>
        </p:nvSpPr>
        <p:spPr>
          <a:xfrm>
            <a:off x="1" y="431792"/>
            <a:ext cx="95660" cy="430947"/>
          </a:xfrm>
          <a:prstGeom prst="rect">
            <a:avLst/>
          </a:prstGeom>
          <a:solidFill>
            <a:srgbClr val="40464A"/>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5" name="标题 1"/>
          <p:cNvSpPr txBox="1"/>
          <p:nvPr/>
        </p:nvSpPr>
        <p:spPr bwMode="auto">
          <a:xfrm>
            <a:off x="983304" y="417157"/>
            <a:ext cx="2616198" cy="50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lstStyle>
            <a:lvl1pPr algn="l" rtl="0" fontAlgn="base">
              <a:spcBef>
                <a:spcPct val="0"/>
              </a:spcBef>
              <a:spcAft>
                <a:spcPct val="0"/>
              </a:spcAft>
              <a:defRPr sz="32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5pPr>
            <a:lvl6pPr marL="60896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6pPr>
            <a:lvl7pPr marL="121793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7pPr>
            <a:lvl8pPr marL="182689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8pPr>
            <a:lvl9pPr marL="243586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lang="zh-CN" altLang="en-US" sz="2800" b="1" dirty="0" smtClean="0">
                <a:solidFill>
                  <a:sysClr val="windowText" lastClr="000000"/>
                </a:solidFill>
              </a:rPr>
              <a:t>这里添加标题</a:t>
            </a:r>
            <a:endParaRPr kumimoji="0" lang="zh-CN" altLang="en-US" sz="2800" b="1" i="0" u="none" strike="noStrike" kern="1200" cap="all" spc="0" normalizeH="0" baseline="0" noProof="0" dirty="0">
              <a:ln>
                <a:noFill/>
              </a:ln>
              <a:solidFill>
                <a:sysClr val="windowText" lastClr="000000"/>
              </a:solidFill>
              <a:effectLst/>
              <a:uLnTx/>
              <a:uFillTx/>
            </a:endParaRPr>
          </a:p>
        </p:txBody>
      </p:sp>
      <p:sp>
        <p:nvSpPr>
          <p:cNvPr id="6" name="矩形 5"/>
          <p:cNvSpPr/>
          <p:nvPr/>
        </p:nvSpPr>
        <p:spPr>
          <a:xfrm>
            <a:off x="6107254" y="3870997"/>
            <a:ext cx="5324652" cy="2526871"/>
          </a:xfrm>
          <a:prstGeom prst="rect">
            <a:avLst/>
          </a:prstGeom>
          <a:blipFill dpi="0" rotWithShape="1">
            <a:blip r:embed="rId1"/>
            <a:srcRect/>
            <a:stretch>
              <a:fillRect/>
            </a:stretch>
          </a:blipFill>
          <a:ln w="12700" cap="flat" cmpd="sng" algn="ctr">
            <a:solidFill>
              <a:srgbClr val="C00000"/>
            </a:solidFill>
            <a:prstDash val="solid"/>
            <a:miter lim="800000"/>
          </a:ln>
          <a:effectLst/>
        </p:spPr>
        <p:txBody>
          <a:bodyPr lIns="86451" tIns="43223" rIns="86451" bIns="43223" rtlCol="0" anchor="ctr"/>
          <a:lstStyle/>
          <a:p>
            <a:pPr marL="0" marR="0" lvl="0" indent="0" algn="ctr" defTabSz="864235" eaLnBrk="1" fontAlgn="base" latinLnBrk="0" hangingPunct="1">
              <a:lnSpc>
                <a:spcPct val="100000"/>
              </a:lnSpc>
              <a:spcBef>
                <a:spcPct val="0"/>
              </a:spcBef>
              <a:spcAft>
                <a:spcPct val="0"/>
              </a:spcAft>
              <a:buClrTx/>
              <a:buSzTx/>
              <a:buFontTx/>
              <a:buNone/>
              <a:defRPr/>
            </a:pPr>
            <a:endParaRPr kumimoji="0" lang="zh-CN" altLang="en-US" sz="17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 name="原创设计师QQ598969553          _8"/>
          <p:cNvSpPr txBox="1"/>
          <p:nvPr/>
        </p:nvSpPr>
        <p:spPr>
          <a:xfrm>
            <a:off x="2950827" y="4589204"/>
            <a:ext cx="3445758" cy="575373"/>
          </a:xfrm>
          <a:prstGeom prst="rect">
            <a:avLst/>
          </a:prstGeom>
          <a:noFill/>
        </p:spPr>
        <p:txBody>
          <a:bodyPr wrap="square" lIns="86451" tIns="43223" rIns="86451" bIns="43223" rtlCol="0">
            <a:spAutoFit/>
          </a:bodyPr>
          <a:lstStyle/>
          <a:p>
            <a:pPr marL="0" marR="0" lvl="0" indent="0" defTabSz="864235" eaLnBrk="1" fontAlgn="base" latinLnBrk="0" hangingPunct="1">
              <a:lnSpc>
                <a:spcPct val="150000"/>
              </a:lnSpc>
              <a:spcBef>
                <a:spcPct val="0"/>
              </a:spcBef>
              <a:spcAft>
                <a:spcPct val="0"/>
              </a:spcAft>
              <a:buClrTx/>
              <a:buSzTx/>
              <a:buFontTx/>
              <a:buNone/>
              <a:defRPr/>
            </a:pPr>
            <a:r>
              <a:rPr kumimoji="0" lang="zh-CN" altLang="en-US" sz="1800" b="0"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rPr>
              <a:t>点击请替换文字内容</a:t>
            </a:r>
            <a:endParaRPr kumimoji="0" lang="zh-CN" altLang="en-US" sz="1800" b="0"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770564" y="1341562"/>
            <a:ext cx="5324652" cy="2526871"/>
          </a:xfrm>
          <a:prstGeom prst="rect">
            <a:avLst/>
          </a:prstGeom>
          <a:blipFill dpi="0" rotWithShape="1">
            <a:blip r:embed="rId2"/>
            <a:srcRect/>
            <a:stretch>
              <a:fillRect/>
            </a:stretch>
          </a:blipFill>
          <a:ln w="12700" cap="flat" cmpd="sng" algn="ctr">
            <a:solidFill>
              <a:srgbClr val="C00000"/>
            </a:solidFill>
            <a:prstDash val="solid"/>
            <a:miter lim="800000"/>
          </a:ln>
          <a:effectLst/>
        </p:spPr>
        <p:txBody>
          <a:bodyPr lIns="86451" tIns="43223" rIns="86451" bIns="43223" rtlCol="0" anchor="ctr"/>
          <a:lstStyle/>
          <a:p>
            <a:pPr marL="0" marR="0" lvl="0" indent="0" algn="ctr" defTabSz="864235" eaLnBrk="1" fontAlgn="base" latinLnBrk="0" hangingPunct="1">
              <a:lnSpc>
                <a:spcPct val="100000"/>
              </a:lnSpc>
              <a:spcBef>
                <a:spcPct val="0"/>
              </a:spcBef>
              <a:spcAft>
                <a:spcPct val="0"/>
              </a:spcAft>
              <a:buClrTx/>
              <a:buSzTx/>
              <a:buFontTx/>
              <a:buNone/>
              <a:defRPr/>
            </a:pPr>
            <a:endParaRPr kumimoji="0" lang="zh-CN" altLang="en-US" sz="17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1" name="原创设计师QQ598969553          _5"/>
          <p:cNvSpPr txBox="1"/>
          <p:nvPr/>
        </p:nvSpPr>
        <p:spPr>
          <a:xfrm>
            <a:off x="6311230" y="2212249"/>
            <a:ext cx="2944580" cy="575373"/>
          </a:xfrm>
          <a:prstGeom prst="rect">
            <a:avLst/>
          </a:prstGeom>
          <a:noFill/>
        </p:spPr>
        <p:txBody>
          <a:bodyPr wrap="none" lIns="86451" tIns="43223" rIns="86451" bIns="43223" rtlCol="0">
            <a:spAutoFit/>
          </a:bodyPr>
          <a:lstStyle/>
          <a:p>
            <a:pPr marL="0" marR="0" lvl="0" indent="0" defTabSz="864235" eaLnBrk="1" fontAlgn="base" latinLnBrk="0" hangingPunct="1">
              <a:lnSpc>
                <a:spcPct val="150000"/>
              </a:lnSpc>
              <a:spcBef>
                <a:spcPct val="0"/>
              </a:spcBef>
              <a:spcAft>
                <a:spcPct val="0"/>
              </a:spcAft>
              <a:buClrTx/>
              <a:buSzTx/>
              <a:buFontTx/>
              <a:buNone/>
              <a:defRPr/>
            </a:pPr>
            <a:r>
              <a:rPr kumimoji="0" lang="zh-CN" altLang="en-US" sz="1800" b="0"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rPr>
              <a:t>点击请替换文字内容</a:t>
            </a:r>
            <a:endParaRPr kumimoji="0" lang="zh-CN" altLang="en-US" sz="1800" b="0"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2" name="原创设计师QQ598969553          _6"/>
          <p:cNvSpPr txBox="1"/>
          <p:nvPr/>
        </p:nvSpPr>
        <p:spPr>
          <a:xfrm>
            <a:off x="6335202" y="2861894"/>
            <a:ext cx="3144380" cy="932515"/>
          </a:xfrm>
          <a:prstGeom prst="rect">
            <a:avLst/>
          </a:prstGeom>
        </p:spPr>
        <p:txBody>
          <a:bodyPr wrap="square" lIns="91391" tIns="45696" rIns="91391" bIns="45696">
            <a:spAutoFit/>
          </a:bodyPr>
          <a:lstStyle>
            <a:defPPr>
              <a:defRPr lang="zh-CN"/>
            </a:defPPr>
            <a:lvl1pPr defTabSz="914400">
              <a:lnSpc>
                <a:spcPct val="13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marL="0" marR="0" lvl="0" indent="0" defTabSz="914400" eaLnBrk="1" fontAlgn="auto" latinLnBrk="0" hangingPunct="1">
              <a:lnSpc>
                <a:spcPct val="130000"/>
              </a:lnSpc>
              <a:spcBef>
                <a:spcPct val="0"/>
              </a:spcBef>
              <a:spcAft>
                <a:spcPts val="0"/>
              </a:spcAft>
              <a:buClrTx/>
              <a:buSzTx/>
              <a:buFontTx/>
              <a:buNone/>
              <a:defRPr/>
            </a:pP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Arial" panose="020B0604020202020204" pitchFamily="34" charset="0"/>
              </a:rPr>
              <a:t>请替换文字内容，点击添加相关标题文字，修改文字内容，也可以直接复制你的内容到此</a:t>
            </a:r>
            <a:r>
              <a:rPr kumimoji="0" lang="zh-CN" altLang="en-US" sz="14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Arial" panose="020B0604020202020204" pitchFamily="34" charset="0"/>
              </a:rPr>
              <a:t>。</a:t>
            </a:r>
            <a:endPar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13" name="原创设计师QQ598969553          _9"/>
          <p:cNvSpPr txBox="1"/>
          <p:nvPr/>
        </p:nvSpPr>
        <p:spPr>
          <a:xfrm>
            <a:off x="2950827" y="5377076"/>
            <a:ext cx="3144380" cy="932515"/>
          </a:xfrm>
          <a:prstGeom prst="rect">
            <a:avLst/>
          </a:prstGeom>
        </p:spPr>
        <p:txBody>
          <a:bodyPr wrap="square" lIns="91391" tIns="45696" rIns="91391" bIns="45696">
            <a:spAutoFit/>
          </a:bodyPr>
          <a:lstStyle>
            <a:defPPr>
              <a:defRPr lang="zh-CN"/>
            </a:defPPr>
            <a:lvl1pPr defTabSz="914400">
              <a:lnSpc>
                <a:spcPct val="13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marL="0" marR="0" lvl="0" indent="0" defTabSz="914400" eaLnBrk="1" fontAlgn="auto" latinLnBrk="0" hangingPunct="1">
              <a:lnSpc>
                <a:spcPct val="130000"/>
              </a:lnSpc>
              <a:spcBef>
                <a:spcPct val="0"/>
              </a:spcBef>
              <a:spcAft>
                <a:spcPts val="0"/>
              </a:spcAft>
              <a:buClrTx/>
              <a:buSzTx/>
              <a:buFontTx/>
              <a:buNone/>
              <a:defRPr/>
            </a:pP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Arial" panose="020B0604020202020204" pitchFamily="34" charset="0"/>
              </a:rPr>
              <a:t>请替换文字内容，点击添加相关标题文字，修改文字内容，也可以直接复制你的内容到此</a:t>
            </a:r>
            <a:r>
              <a:rPr kumimoji="0" lang="zh-CN" altLang="en-US" sz="14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Arial" panose="020B0604020202020204" pitchFamily="34" charset="0"/>
              </a:rPr>
              <a:t>。</a:t>
            </a:r>
            <a:endPar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advTm="2791">
        <p:fade/>
      </p:transition>
    </mc:Choice>
    <mc:Fallback>
      <p:transition spd="med" advTm="279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500"/>
                                        <p:tgtEl>
                                          <p:spTgt spid="11"/>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left)">
                                      <p:cBhvr>
                                        <p:cTn id="24" dur="500"/>
                                        <p:tgtEl>
                                          <p:spTgt spid="12"/>
                                        </p:tgtEl>
                                      </p:cBhvr>
                                    </p:animEffect>
                                  </p:childTnLst>
                                </p:cTn>
                              </p:par>
                            </p:childTnLst>
                          </p:cTn>
                        </p:par>
                        <p:par>
                          <p:cTn id="25" fill="hold">
                            <p:stCondLst>
                              <p:cond delay="2000"/>
                            </p:stCondLst>
                            <p:childTnLst>
                              <p:par>
                                <p:cTn id="26" presetID="22" presetClass="entr" presetSubtype="2"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right)">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9" grpId="0" animBg="1"/>
      <p:bldP spid="11" grpId="0"/>
      <p:bldP spid="12"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263319" y="431792"/>
            <a:ext cx="573889" cy="430947"/>
          </a:xfrm>
          <a:prstGeom prst="homePlate">
            <a:avLst>
              <a:gd name="adj" fmla="val 38242"/>
            </a:avLst>
          </a:prstGeom>
          <a:solidFill>
            <a:srgbClr val="BD0000"/>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 name="矩形 2"/>
          <p:cNvSpPr/>
          <p:nvPr/>
        </p:nvSpPr>
        <p:spPr>
          <a:xfrm>
            <a:off x="131659" y="431792"/>
            <a:ext cx="95660" cy="430947"/>
          </a:xfrm>
          <a:prstGeom prst="rect">
            <a:avLst/>
          </a:prstGeom>
          <a:solidFill>
            <a:srgbClr val="40464A"/>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 name="矩形 3"/>
          <p:cNvSpPr/>
          <p:nvPr/>
        </p:nvSpPr>
        <p:spPr>
          <a:xfrm>
            <a:off x="1" y="431792"/>
            <a:ext cx="95660" cy="430947"/>
          </a:xfrm>
          <a:prstGeom prst="rect">
            <a:avLst/>
          </a:prstGeom>
          <a:solidFill>
            <a:srgbClr val="40464A"/>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5" name="标题 1"/>
          <p:cNvSpPr txBox="1"/>
          <p:nvPr/>
        </p:nvSpPr>
        <p:spPr bwMode="auto">
          <a:xfrm>
            <a:off x="983304" y="417157"/>
            <a:ext cx="2616198" cy="50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lstStyle>
            <a:lvl1pPr algn="l" rtl="0" fontAlgn="base">
              <a:spcBef>
                <a:spcPct val="0"/>
              </a:spcBef>
              <a:spcAft>
                <a:spcPct val="0"/>
              </a:spcAft>
              <a:defRPr sz="32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5pPr>
            <a:lvl6pPr marL="60896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6pPr>
            <a:lvl7pPr marL="121793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7pPr>
            <a:lvl8pPr marL="182689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8pPr>
            <a:lvl9pPr marL="243586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lang="zh-CN" altLang="en-US" sz="2800" b="1" dirty="0" smtClean="0">
                <a:solidFill>
                  <a:sysClr val="windowText" lastClr="000000"/>
                </a:solidFill>
              </a:rPr>
              <a:t>这里添加标题</a:t>
            </a:r>
            <a:endParaRPr kumimoji="0" lang="zh-CN" altLang="en-US" sz="2800" b="1" i="0" u="none" strike="noStrike" kern="1200" cap="all" spc="0" normalizeH="0" baseline="0" noProof="0" dirty="0">
              <a:ln>
                <a:noFill/>
              </a:ln>
              <a:solidFill>
                <a:sysClr val="windowText" lastClr="000000"/>
              </a:solidFill>
              <a:effectLst/>
              <a:uLnTx/>
              <a:uFillTx/>
            </a:endParaRPr>
          </a:p>
        </p:txBody>
      </p:sp>
      <p:sp>
        <p:nvSpPr>
          <p:cNvPr id="6" name="TextBox 5"/>
          <p:cNvSpPr txBox="1"/>
          <p:nvPr/>
        </p:nvSpPr>
        <p:spPr>
          <a:xfrm>
            <a:off x="2129086" y="4454642"/>
            <a:ext cx="2760051" cy="575373"/>
          </a:xfrm>
          <a:prstGeom prst="rect">
            <a:avLst/>
          </a:prstGeom>
          <a:noFill/>
        </p:spPr>
        <p:txBody>
          <a:bodyPr wrap="square" lIns="86451" tIns="43223" rIns="86451" bIns="43223" rtlCol="0">
            <a:spAutoFit/>
          </a:bodyPr>
          <a:lstStyle>
            <a:defPPr>
              <a:defRPr lang="zh-CN"/>
            </a:defPPr>
            <a:lvl1pPr defTabSz="864235" fontAlgn="base">
              <a:lnSpc>
                <a:spcPct val="150000"/>
              </a:lnSpc>
              <a:spcBef>
                <a:spcPct val="0"/>
              </a:spcBef>
              <a:spcAft>
                <a:spcPct val="0"/>
              </a:spcAft>
              <a:defRPr>
                <a:solidFill>
                  <a:schemeClr val="tx1">
                    <a:lumMod val="65000"/>
                    <a:lumOff val="35000"/>
                  </a:schemeClr>
                </a:solidFill>
                <a:latin typeface="Arial" panose="020B0604020202020204" pitchFamily="34" charset="0"/>
                <a:ea typeface="微软雅黑" panose="020B0503020204020204" pitchFamily="34" charset="-122"/>
              </a:defRPr>
            </a:lvl1pPr>
          </a:lstStyle>
          <a:p>
            <a:pPr marL="0" marR="0" lvl="0" indent="0" defTabSz="864235" eaLnBrk="1" fontAlgn="base" latinLnBrk="0" hangingPunct="1">
              <a:lnSpc>
                <a:spcPct val="150000"/>
              </a:lnSpc>
              <a:spcBef>
                <a:spcPct val="0"/>
              </a:spcBef>
              <a:spcAft>
                <a:spcPct val="0"/>
              </a:spcAft>
              <a:buClrTx/>
              <a:buSzTx/>
              <a:buFontTx/>
              <a:buNone/>
              <a:defRPr/>
            </a:pPr>
            <a:r>
              <a:rPr kumimoji="0" lang="zh-CN" altLang="en-US" sz="1800" b="1" i="0" u="none" strike="noStrike" kern="0" cap="none" spc="0" normalizeH="0" baseline="0" noProof="0" dirty="0" smtClean="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rPr>
              <a:t>添加文字</a:t>
            </a:r>
            <a:endParaRPr kumimoji="0" lang="en-US" altLang="zh-CN"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6"/>
          <p:cNvSpPr txBox="1"/>
          <p:nvPr/>
        </p:nvSpPr>
        <p:spPr>
          <a:xfrm>
            <a:off x="1985064" y="5055781"/>
            <a:ext cx="2554997" cy="932515"/>
          </a:xfrm>
          <a:prstGeom prst="rect">
            <a:avLst/>
          </a:prstGeom>
        </p:spPr>
        <p:txBody>
          <a:bodyPr wrap="square" lIns="91391" tIns="45696" rIns="91391" bIns="45696">
            <a:spAutoFit/>
          </a:bodyPr>
          <a:lstStyle>
            <a:defPPr>
              <a:defRPr lang="zh-CN"/>
            </a:defPPr>
            <a:lvl1pPr defTabSz="914400">
              <a:lnSpc>
                <a:spcPct val="13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marL="0" marR="0" lvl="0" indent="0" defTabSz="914400" eaLnBrk="1" fontAlgn="auto" latinLnBrk="0" hangingPunct="1">
              <a:lnSpc>
                <a:spcPct val="130000"/>
              </a:lnSpc>
              <a:spcBef>
                <a:spcPct val="0"/>
              </a:spcBef>
              <a:spcAft>
                <a:spcPts val="0"/>
              </a:spcAft>
              <a:buClrTx/>
              <a:buSzTx/>
              <a:buFontTx/>
              <a:buNone/>
              <a:defRPr/>
            </a:pPr>
            <a:r>
              <a:rPr kumimoji="0" lang="zh-CN" altLang="en-US" sz="14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Arial" panose="020B0604020202020204" pitchFamily="34" charset="0"/>
              </a:rPr>
              <a:t>请替换文字内容，点击添加相关标题文字，修改文字内容，也可以直接复制你的内容到此。</a:t>
            </a:r>
            <a:endPar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8" name="Freeform 5"/>
          <p:cNvSpPr/>
          <p:nvPr/>
        </p:nvSpPr>
        <p:spPr bwMode="auto">
          <a:xfrm>
            <a:off x="2201217" y="2033010"/>
            <a:ext cx="2770059" cy="2156389"/>
          </a:xfrm>
          <a:custGeom>
            <a:avLst/>
            <a:gdLst>
              <a:gd name="T0" fmla="*/ 243 w 892"/>
              <a:gd name="T1" fmla="*/ 694 h 694"/>
              <a:gd name="T2" fmla="*/ 237 w 892"/>
              <a:gd name="T3" fmla="*/ 694 h 694"/>
              <a:gd name="T4" fmla="*/ 2 w 892"/>
              <a:gd name="T5" fmla="*/ 694 h 694"/>
              <a:gd name="T6" fmla="*/ 2 w 892"/>
              <a:gd name="T7" fmla="*/ 459 h 694"/>
              <a:gd name="T8" fmla="*/ 2 w 892"/>
              <a:gd name="T9" fmla="*/ 261 h 694"/>
              <a:gd name="T10" fmla="*/ 2 w 892"/>
              <a:gd name="T11" fmla="*/ 257 h 694"/>
              <a:gd name="T12" fmla="*/ 2 w 892"/>
              <a:gd name="T13" fmla="*/ 0 h 694"/>
              <a:gd name="T14" fmla="*/ 33 w 892"/>
              <a:gd name="T15" fmla="*/ 1 h 694"/>
              <a:gd name="T16" fmla="*/ 244 w 892"/>
              <a:gd name="T17" fmla="*/ 1 h 694"/>
              <a:gd name="T18" fmla="*/ 244 w 892"/>
              <a:gd name="T19" fmla="*/ 1 h 694"/>
              <a:gd name="T20" fmla="*/ 244 w 892"/>
              <a:gd name="T21" fmla="*/ 1 h 694"/>
              <a:gd name="T22" fmla="*/ 443 w 892"/>
              <a:gd name="T23" fmla="*/ 1 h 694"/>
              <a:gd name="T24" fmla="*/ 564 w 892"/>
              <a:gd name="T25" fmla="*/ 1 h 694"/>
              <a:gd name="T26" fmla="*/ 564 w 892"/>
              <a:gd name="T27" fmla="*/ 0 h 694"/>
              <a:gd name="T28" fmla="*/ 655 w 892"/>
              <a:gd name="T29" fmla="*/ 0 h 694"/>
              <a:gd name="T30" fmla="*/ 696 w 892"/>
              <a:gd name="T31" fmla="*/ 0 h 694"/>
              <a:gd name="T32" fmla="*/ 696 w 892"/>
              <a:gd name="T33" fmla="*/ 254 h 694"/>
              <a:gd name="T34" fmla="*/ 696 w 892"/>
              <a:gd name="T35" fmla="*/ 260 h 694"/>
              <a:gd name="T36" fmla="*/ 697 w 892"/>
              <a:gd name="T37" fmla="*/ 260 h 694"/>
              <a:gd name="T38" fmla="*/ 697 w 892"/>
              <a:gd name="T39" fmla="*/ 262 h 694"/>
              <a:gd name="T40" fmla="*/ 710 w 892"/>
              <a:gd name="T41" fmla="*/ 261 h 694"/>
              <a:gd name="T42" fmla="*/ 712 w 892"/>
              <a:gd name="T43" fmla="*/ 261 h 694"/>
              <a:gd name="T44" fmla="*/ 697 w 892"/>
              <a:gd name="T45" fmla="*/ 262 h 694"/>
              <a:gd name="T46" fmla="*/ 741 w 892"/>
              <a:gd name="T47" fmla="*/ 308 h 694"/>
              <a:gd name="T48" fmla="*/ 765 w 892"/>
              <a:gd name="T49" fmla="*/ 302 h 694"/>
              <a:gd name="T50" fmla="*/ 827 w 892"/>
              <a:gd name="T51" fmla="*/ 281 h 694"/>
              <a:gd name="T52" fmla="*/ 892 w 892"/>
              <a:gd name="T53" fmla="*/ 356 h 694"/>
              <a:gd name="T54" fmla="*/ 827 w 892"/>
              <a:gd name="T55" fmla="*/ 432 h 694"/>
              <a:gd name="T56" fmla="*/ 765 w 892"/>
              <a:gd name="T57" fmla="*/ 411 h 694"/>
              <a:gd name="T58" fmla="*/ 741 w 892"/>
              <a:gd name="T59" fmla="*/ 405 h 694"/>
              <a:gd name="T60" fmla="*/ 697 w 892"/>
              <a:gd name="T61" fmla="*/ 453 h 694"/>
              <a:gd name="T62" fmla="*/ 696 w 892"/>
              <a:gd name="T63" fmla="*/ 454 h 694"/>
              <a:gd name="T64" fmla="*/ 696 w 892"/>
              <a:gd name="T65" fmla="*/ 459 h 694"/>
              <a:gd name="T66" fmla="*/ 696 w 892"/>
              <a:gd name="T67" fmla="*/ 694 h 694"/>
              <a:gd name="T68" fmla="*/ 649 w 892"/>
              <a:gd name="T69" fmla="*/ 694 h 694"/>
              <a:gd name="T70" fmla="*/ 649 w 892"/>
              <a:gd name="T71" fmla="*/ 694 h 694"/>
              <a:gd name="T72" fmla="*/ 442 w 892"/>
              <a:gd name="T73" fmla="*/ 694 h 694"/>
              <a:gd name="T74" fmla="*/ 435 w 892"/>
              <a:gd name="T75" fmla="*/ 694 h 694"/>
              <a:gd name="T76" fmla="*/ 435 w 892"/>
              <a:gd name="T77" fmla="*/ 694 h 694"/>
              <a:gd name="T78" fmla="*/ 416 w 892"/>
              <a:gd name="T79" fmla="*/ 684 h 694"/>
              <a:gd name="T80" fmla="*/ 418 w 892"/>
              <a:gd name="T81" fmla="*/ 663 h 694"/>
              <a:gd name="T82" fmla="*/ 441 w 892"/>
              <a:gd name="T83" fmla="*/ 590 h 694"/>
              <a:gd name="T84" fmla="*/ 340 w 892"/>
              <a:gd name="T85" fmla="*/ 499 h 694"/>
              <a:gd name="T86" fmla="*/ 240 w 892"/>
              <a:gd name="T87" fmla="*/ 590 h 694"/>
              <a:gd name="T88" fmla="*/ 263 w 892"/>
              <a:gd name="T89" fmla="*/ 663 h 694"/>
              <a:gd name="T90" fmla="*/ 264 w 892"/>
              <a:gd name="T91" fmla="*/ 684 h 694"/>
              <a:gd name="T92" fmla="*/ 244 w 892"/>
              <a:gd name="T93" fmla="*/ 694 h 694"/>
              <a:gd name="T94" fmla="*/ 243 w 892"/>
              <a:gd name="T95" fmla="*/ 694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92" h="694">
                <a:moveTo>
                  <a:pt x="243" y="694"/>
                </a:moveTo>
                <a:cubicBezTo>
                  <a:pt x="237" y="694"/>
                  <a:pt x="237" y="694"/>
                  <a:pt x="237" y="694"/>
                </a:cubicBezTo>
                <a:cubicBezTo>
                  <a:pt x="2" y="694"/>
                  <a:pt x="2" y="694"/>
                  <a:pt x="2" y="694"/>
                </a:cubicBezTo>
                <a:cubicBezTo>
                  <a:pt x="2" y="459"/>
                  <a:pt x="2" y="459"/>
                  <a:pt x="2" y="459"/>
                </a:cubicBezTo>
                <a:cubicBezTo>
                  <a:pt x="2" y="458"/>
                  <a:pt x="0" y="294"/>
                  <a:pt x="2" y="261"/>
                </a:cubicBezTo>
                <a:cubicBezTo>
                  <a:pt x="2" y="260"/>
                  <a:pt x="2" y="258"/>
                  <a:pt x="2" y="257"/>
                </a:cubicBezTo>
                <a:cubicBezTo>
                  <a:pt x="2" y="0"/>
                  <a:pt x="2" y="0"/>
                  <a:pt x="2" y="0"/>
                </a:cubicBezTo>
                <a:cubicBezTo>
                  <a:pt x="33" y="1"/>
                  <a:pt x="33" y="1"/>
                  <a:pt x="33" y="1"/>
                </a:cubicBezTo>
                <a:cubicBezTo>
                  <a:pt x="244" y="1"/>
                  <a:pt x="244" y="1"/>
                  <a:pt x="244" y="1"/>
                </a:cubicBezTo>
                <a:cubicBezTo>
                  <a:pt x="244" y="1"/>
                  <a:pt x="244" y="1"/>
                  <a:pt x="244" y="1"/>
                </a:cubicBezTo>
                <a:cubicBezTo>
                  <a:pt x="244" y="1"/>
                  <a:pt x="244" y="1"/>
                  <a:pt x="244" y="1"/>
                </a:cubicBezTo>
                <a:cubicBezTo>
                  <a:pt x="443" y="1"/>
                  <a:pt x="443" y="1"/>
                  <a:pt x="443" y="1"/>
                </a:cubicBezTo>
                <a:cubicBezTo>
                  <a:pt x="564" y="1"/>
                  <a:pt x="564" y="1"/>
                  <a:pt x="564" y="1"/>
                </a:cubicBezTo>
                <a:cubicBezTo>
                  <a:pt x="564" y="0"/>
                  <a:pt x="564" y="0"/>
                  <a:pt x="564" y="0"/>
                </a:cubicBezTo>
                <a:cubicBezTo>
                  <a:pt x="655" y="0"/>
                  <a:pt x="655" y="0"/>
                  <a:pt x="655" y="0"/>
                </a:cubicBezTo>
                <a:cubicBezTo>
                  <a:pt x="658" y="0"/>
                  <a:pt x="681" y="0"/>
                  <a:pt x="696" y="0"/>
                </a:cubicBezTo>
                <a:cubicBezTo>
                  <a:pt x="696" y="254"/>
                  <a:pt x="696" y="254"/>
                  <a:pt x="696" y="254"/>
                </a:cubicBezTo>
                <a:cubicBezTo>
                  <a:pt x="696" y="257"/>
                  <a:pt x="696" y="259"/>
                  <a:pt x="696" y="260"/>
                </a:cubicBezTo>
                <a:cubicBezTo>
                  <a:pt x="697" y="260"/>
                  <a:pt x="697" y="260"/>
                  <a:pt x="697" y="260"/>
                </a:cubicBezTo>
                <a:cubicBezTo>
                  <a:pt x="697" y="261"/>
                  <a:pt x="697" y="261"/>
                  <a:pt x="697" y="262"/>
                </a:cubicBezTo>
                <a:cubicBezTo>
                  <a:pt x="710" y="261"/>
                  <a:pt x="710" y="261"/>
                  <a:pt x="710" y="261"/>
                </a:cubicBezTo>
                <a:cubicBezTo>
                  <a:pt x="712" y="261"/>
                  <a:pt x="712" y="261"/>
                  <a:pt x="712" y="261"/>
                </a:cubicBezTo>
                <a:cubicBezTo>
                  <a:pt x="697" y="262"/>
                  <a:pt x="697" y="262"/>
                  <a:pt x="697" y="262"/>
                </a:cubicBezTo>
                <a:cubicBezTo>
                  <a:pt x="700" y="290"/>
                  <a:pt x="717" y="308"/>
                  <a:pt x="741" y="308"/>
                </a:cubicBezTo>
                <a:cubicBezTo>
                  <a:pt x="748" y="308"/>
                  <a:pt x="756" y="306"/>
                  <a:pt x="765" y="302"/>
                </a:cubicBezTo>
                <a:cubicBezTo>
                  <a:pt x="781" y="294"/>
                  <a:pt x="812" y="281"/>
                  <a:pt x="827" y="281"/>
                </a:cubicBezTo>
                <a:cubicBezTo>
                  <a:pt x="863" y="281"/>
                  <a:pt x="892" y="315"/>
                  <a:pt x="892" y="356"/>
                </a:cubicBezTo>
                <a:cubicBezTo>
                  <a:pt x="892" y="398"/>
                  <a:pt x="863" y="432"/>
                  <a:pt x="827" y="432"/>
                </a:cubicBezTo>
                <a:cubicBezTo>
                  <a:pt x="812" y="432"/>
                  <a:pt x="781" y="419"/>
                  <a:pt x="765" y="411"/>
                </a:cubicBezTo>
                <a:cubicBezTo>
                  <a:pt x="756" y="407"/>
                  <a:pt x="748" y="405"/>
                  <a:pt x="741" y="405"/>
                </a:cubicBezTo>
                <a:cubicBezTo>
                  <a:pt x="716" y="405"/>
                  <a:pt x="699" y="424"/>
                  <a:pt x="697" y="453"/>
                </a:cubicBezTo>
                <a:cubicBezTo>
                  <a:pt x="696" y="454"/>
                  <a:pt x="696" y="454"/>
                  <a:pt x="696" y="454"/>
                </a:cubicBezTo>
                <a:cubicBezTo>
                  <a:pt x="696" y="459"/>
                  <a:pt x="696" y="459"/>
                  <a:pt x="696" y="459"/>
                </a:cubicBezTo>
                <a:cubicBezTo>
                  <a:pt x="696" y="694"/>
                  <a:pt x="696" y="694"/>
                  <a:pt x="696" y="694"/>
                </a:cubicBezTo>
                <a:cubicBezTo>
                  <a:pt x="649" y="694"/>
                  <a:pt x="649" y="694"/>
                  <a:pt x="649" y="694"/>
                </a:cubicBezTo>
                <a:cubicBezTo>
                  <a:pt x="649" y="694"/>
                  <a:pt x="649" y="694"/>
                  <a:pt x="649" y="694"/>
                </a:cubicBezTo>
                <a:cubicBezTo>
                  <a:pt x="442" y="694"/>
                  <a:pt x="442" y="694"/>
                  <a:pt x="442" y="694"/>
                </a:cubicBezTo>
                <a:cubicBezTo>
                  <a:pt x="439" y="694"/>
                  <a:pt x="436" y="694"/>
                  <a:pt x="435" y="694"/>
                </a:cubicBezTo>
                <a:cubicBezTo>
                  <a:pt x="435" y="694"/>
                  <a:pt x="435" y="694"/>
                  <a:pt x="435" y="694"/>
                </a:cubicBezTo>
                <a:cubicBezTo>
                  <a:pt x="426" y="693"/>
                  <a:pt x="419" y="689"/>
                  <a:pt x="416" y="684"/>
                </a:cubicBezTo>
                <a:cubicBezTo>
                  <a:pt x="413" y="677"/>
                  <a:pt x="415" y="669"/>
                  <a:pt x="418" y="663"/>
                </a:cubicBezTo>
                <a:cubicBezTo>
                  <a:pt x="420" y="658"/>
                  <a:pt x="441" y="615"/>
                  <a:pt x="441" y="590"/>
                </a:cubicBezTo>
                <a:cubicBezTo>
                  <a:pt x="441" y="540"/>
                  <a:pt x="396" y="499"/>
                  <a:pt x="340" y="499"/>
                </a:cubicBezTo>
                <a:cubicBezTo>
                  <a:pt x="285" y="499"/>
                  <a:pt x="240" y="540"/>
                  <a:pt x="240" y="590"/>
                </a:cubicBezTo>
                <a:cubicBezTo>
                  <a:pt x="240" y="615"/>
                  <a:pt x="261" y="658"/>
                  <a:pt x="263" y="663"/>
                </a:cubicBezTo>
                <a:cubicBezTo>
                  <a:pt x="267" y="671"/>
                  <a:pt x="267" y="679"/>
                  <a:pt x="264" y="684"/>
                </a:cubicBezTo>
                <a:cubicBezTo>
                  <a:pt x="261" y="690"/>
                  <a:pt x="254" y="693"/>
                  <a:pt x="244" y="694"/>
                </a:cubicBezTo>
                <a:cubicBezTo>
                  <a:pt x="244" y="694"/>
                  <a:pt x="243" y="694"/>
                  <a:pt x="243" y="694"/>
                </a:cubicBezTo>
              </a:path>
            </a:pathLst>
          </a:custGeom>
          <a:solidFill>
            <a:sysClr val="windowText" lastClr="000000">
              <a:lumMod val="65000"/>
              <a:lumOff val="35000"/>
            </a:sysClr>
          </a:solidFill>
          <a:ln>
            <a:noFill/>
          </a:ln>
        </p:spPr>
        <p:txBody>
          <a:bodyPr vert="horz" wrap="square" lIns="34260" tIns="17132" rIns="34260" bIns="17132" numCol="1" anchor="t" anchorCtr="0" compatLnSpc="1"/>
          <a:lstStyle/>
          <a:p>
            <a:pPr marL="0" marR="0" lvl="0" indent="0" defTabSz="866140" eaLnBrk="1" fontAlgn="base" latinLnBrk="0" hangingPunct="1">
              <a:lnSpc>
                <a:spcPct val="120000"/>
              </a:lnSpc>
              <a:spcBef>
                <a:spcPct val="0"/>
              </a:spcBef>
              <a:spcAft>
                <a:spcPct val="0"/>
              </a:spcAft>
              <a:buClrTx/>
              <a:buSzTx/>
              <a:buFontTx/>
              <a:buNone/>
              <a:defRPr/>
            </a:pPr>
            <a:endParaRPr kumimoji="0" lang="en-US" sz="500" b="1"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6"/>
          <p:cNvSpPr/>
          <p:nvPr/>
        </p:nvSpPr>
        <p:spPr bwMode="auto">
          <a:xfrm>
            <a:off x="7339006" y="2042002"/>
            <a:ext cx="2770059" cy="2159388"/>
          </a:xfrm>
          <a:custGeom>
            <a:avLst/>
            <a:gdLst>
              <a:gd name="T0" fmla="*/ 648 w 892"/>
              <a:gd name="T1" fmla="*/ 695 h 695"/>
              <a:gd name="T2" fmla="*/ 628 w 892"/>
              <a:gd name="T3" fmla="*/ 684 h 695"/>
              <a:gd name="T4" fmla="*/ 629 w 892"/>
              <a:gd name="T5" fmla="*/ 663 h 695"/>
              <a:gd name="T6" fmla="*/ 652 w 892"/>
              <a:gd name="T7" fmla="*/ 590 h 695"/>
              <a:gd name="T8" fmla="*/ 552 w 892"/>
              <a:gd name="T9" fmla="*/ 499 h 695"/>
              <a:gd name="T10" fmla="*/ 451 w 892"/>
              <a:gd name="T11" fmla="*/ 590 h 695"/>
              <a:gd name="T12" fmla="*/ 474 w 892"/>
              <a:gd name="T13" fmla="*/ 663 h 695"/>
              <a:gd name="T14" fmla="*/ 476 w 892"/>
              <a:gd name="T15" fmla="*/ 684 h 695"/>
              <a:gd name="T16" fmla="*/ 457 w 892"/>
              <a:gd name="T17" fmla="*/ 694 h 695"/>
              <a:gd name="T18" fmla="*/ 457 w 892"/>
              <a:gd name="T19" fmla="*/ 694 h 695"/>
              <a:gd name="T20" fmla="*/ 450 w 892"/>
              <a:gd name="T21" fmla="*/ 694 h 695"/>
              <a:gd name="T22" fmla="*/ 243 w 892"/>
              <a:gd name="T23" fmla="*/ 694 h 695"/>
              <a:gd name="T24" fmla="*/ 230 w 892"/>
              <a:gd name="T25" fmla="*/ 694 h 695"/>
              <a:gd name="T26" fmla="*/ 196 w 892"/>
              <a:gd name="T27" fmla="*/ 694 h 695"/>
              <a:gd name="T28" fmla="*/ 196 w 892"/>
              <a:gd name="T29" fmla="*/ 459 h 695"/>
              <a:gd name="T30" fmla="*/ 196 w 892"/>
              <a:gd name="T31" fmla="*/ 453 h 695"/>
              <a:gd name="T32" fmla="*/ 195 w 892"/>
              <a:gd name="T33" fmla="*/ 453 h 695"/>
              <a:gd name="T34" fmla="*/ 196 w 892"/>
              <a:gd name="T35" fmla="*/ 453 h 695"/>
              <a:gd name="T36" fmla="*/ 152 w 892"/>
              <a:gd name="T37" fmla="*/ 405 h 695"/>
              <a:gd name="T38" fmla="*/ 127 w 892"/>
              <a:gd name="T39" fmla="*/ 411 h 695"/>
              <a:gd name="T40" fmla="*/ 65 w 892"/>
              <a:gd name="T41" fmla="*/ 432 h 695"/>
              <a:gd name="T42" fmla="*/ 0 w 892"/>
              <a:gd name="T43" fmla="*/ 357 h 695"/>
              <a:gd name="T44" fmla="*/ 65 w 892"/>
              <a:gd name="T45" fmla="*/ 281 h 695"/>
              <a:gd name="T46" fmla="*/ 127 w 892"/>
              <a:gd name="T47" fmla="*/ 302 h 695"/>
              <a:gd name="T48" fmla="*/ 151 w 892"/>
              <a:gd name="T49" fmla="*/ 308 h 695"/>
              <a:gd name="T50" fmla="*/ 195 w 892"/>
              <a:gd name="T51" fmla="*/ 262 h 695"/>
              <a:gd name="T52" fmla="*/ 184 w 892"/>
              <a:gd name="T53" fmla="*/ 262 h 695"/>
              <a:gd name="T54" fmla="*/ 186 w 892"/>
              <a:gd name="T55" fmla="*/ 262 h 695"/>
              <a:gd name="T56" fmla="*/ 195 w 892"/>
              <a:gd name="T57" fmla="*/ 262 h 695"/>
              <a:gd name="T58" fmla="*/ 195 w 892"/>
              <a:gd name="T59" fmla="*/ 261 h 695"/>
              <a:gd name="T60" fmla="*/ 196 w 892"/>
              <a:gd name="T61" fmla="*/ 261 h 695"/>
              <a:gd name="T62" fmla="*/ 196 w 892"/>
              <a:gd name="T63" fmla="*/ 260 h 695"/>
              <a:gd name="T64" fmla="*/ 196 w 892"/>
              <a:gd name="T65" fmla="*/ 255 h 695"/>
              <a:gd name="T66" fmla="*/ 196 w 892"/>
              <a:gd name="T67" fmla="*/ 0 h 695"/>
              <a:gd name="T68" fmla="*/ 237 w 892"/>
              <a:gd name="T69" fmla="*/ 1 h 695"/>
              <a:gd name="T70" fmla="*/ 330 w 892"/>
              <a:gd name="T71" fmla="*/ 1 h 695"/>
              <a:gd name="T72" fmla="*/ 341 w 892"/>
              <a:gd name="T73" fmla="*/ 1 h 695"/>
              <a:gd name="T74" fmla="*/ 449 w 892"/>
              <a:gd name="T75" fmla="*/ 1 h 695"/>
              <a:gd name="T76" fmla="*/ 648 w 892"/>
              <a:gd name="T77" fmla="*/ 1 h 695"/>
              <a:gd name="T78" fmla="*/ 648 w 892"/>
              <a:gd name="T79" fmla="*/ 1 h 695"/>
              <a:gd name="T80" fmla="*/ 649 w 892"/>
              <a:gd name="T81" fmla="*/ 1 h 695"/>
              <a:gd name="T82" fmla="*/ 859 w 892"/>
              <a:gd name="T83" fmla="*/ 1 h 695"/>
              <a:gd name="T84" fmla="*/ 890 w 892"/>
              <a:gd name="T85" fmla="*/ 1 h 695"/>
              <a:gd name="T86" fmla="*/ 890 w 892"/>
              <a:gd name="T87" fmla="*/ 257 h 695"/>
              <a:gd name="T88" fmla="*/ 890 w 892"/>
              <a:gd name="T89" fmla="*/ 261 h 695"/>
              <a:gd name="T90" fmla="*/ 890 w 892"/>
              <a:gd name="T91" fmla="*/ 459 h 695"/>
              <a:gd name="T92" fmla="*/ 890 w 892"/>
              <a:gd name="T93" fmla="*/ 694 h 695"/>
              <a:gd name="T94" fmla="*/ 655 w 892"/>
              <a:gd name="T95" fmla="*/ 694 h 695"/>
              <a:gd name="T96" fmla="*/ 650 w 892"/>
              <a:gd name="T97" fmla="*/ 694 h 695"/>
              <a:gd name="T98" fmla="*/ 648 w 892"/>
              <a:gd name="T99" fmla="*/ 69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92" h="695">
                <a:moveTo>
                  <a:pt x="648" y="695"/>
                </a:moveTo>
                <a:cubicBezTo>
                  <a:pt x="638" y="693"/>
                  <a:pt x="631" y="690"/>
                  <a:pt x="628" y="684"/>
                </a:cubicBezTo>
                <a:cubicBezTo>
                  <a:pt x="625" y="679"/>
                  <a:pt x="625" y="671"/>
                  <a:pt x="629" y="663"/>
                </a:cubicBezTo>
                <a:cubicBezTo>
                  <a:pt x="631" y="659"/>
                  <a:pt x="652" y="615"/>
                  <a:pt x="652" y="590"/>
                </a:cubicBezTo>
                <a:cubicBezTo>
                  <a:pt x="652" y="540"/>
                  <a:pt x="607" y="499"/>
                  <a:pt x="552" y="499"/>
                </a:cubicBezTo>
                <a:cubicBezTo>
                  <a:pt x="496" y="499"/>
                  <a:pt x="451" y="540"/>
                  <a:pt x="451" y="590"/>
                </a:cubicBezTo>
                <a:cubicBezTo>
                  <a:pt x="451" y="615"/>
                  <a:pt x="472" y="659"/>
                  <a:pt x="474" y="663"/>
                </a:cubicBezTo>
                <a:cubicBezTo>
                  <a:pt x="477" y="669"/>
                  <a:pt x="479" y="677"/>
                  <a:pt x="476" y="684"/>
                </a:cubicBezTo>
                <a:cubicBezTo>
                  <a:pt x="473" y="689"/>
                  <a:pt x="466" y="693"/>
                  <a:pt x="457" y="694"/>
                </a:cubicBezTo>
                <a:cubicBezTo>
                  <a:pt x="457" y="694"/>
                  <a:pt x="457" y="694"/>
                  <a:pt x="457" y="694"/>
                </a:cubicBezTo>
                <a:cubicBezTo>
                  <a:pt x="456" y="694"/>
                  <a:pt x="453" y="694"/>
                  <a:pt x="450" y="694"/>
                </a:cubicBezTo>
                <a:cubicBezTo>
                  <a:pt x="243" y="694"/>
                  <a:pt x="243" y="694"/>
                  <a:pt x="243" y="694"/>
                </a:cubicBezTo>
                <a:cubicBezTo>
                  <a:pt x="230" y="694"/>
                  <a:pt x="230" y="694"/>
                  <a:pt x="230" y="694"/>
                </a:cubicBezTo>
                <a:cubicBezTo>
                  <a:pt x="196" y="694"/>
                  <a:pt x="196" y="694"/>
                  <a:pt x="196" y="694"/>
                </a:cubicBezTo>
                <a:cubicBezTo>
                  <a:pt x="196" y="459"/>
                  <a:pt x="196" y="459"/>
                  <a:pt x="196" y="459"/>
                </a:cubicBezTo>
                <a:cubicBezTo>
                  <a:pt x="196" y="453"/>
                  <a:pt x="196" y="453"/>
                  <a:pt x="196" y="453"/>
                </a:cubicBezTo>
                <a:cubicBezTo>
                  <a:pt x="195" y="453"/>
                  <a:pt x="195" y="453"/>
                  <a:pt x="195" y="453"/>
                </a:cubicBezTo>
                <a:cubicBezTo>
                  <a:pt x="196" y="453"/>
                  <a:pt x="196" y="453"/>
                  <a:pt x="196" y="453"/>
                </a:cubicBezTo>
                <a:cubicBezTo>
                  <a:pt x="193" y="424"/>
                  <a:pt x="176" y="405"/>
                  <a:pt x="152" y="405"/>
                </a:cubicBezTo>
                <a:cubicBezTo>
                  <a:pt x="144" y="405"/>
                  <a:pt x="136" y="407"/>
                  <a:pt x="127" y="411"/>
                </a:cubicBezTo>
                <a:cubicBezTo>
                  <a:pt x="111" y="419"/>
                  <a:pt x="80" y="432"/>
                  <a:pt x="65" y="432"/>
                </a:cubicBezTo>
                <a:cubicBezTo>
                  <a:pt x="29" y="432"/>
                  <a:pt x="0" y="398"/>
                  <a:pt x="0" y="357"/>
                </a:cubicBezTo>
                <a:cubicBezTo>
                  <a:pt x="0" y="315"/>
                  <a:pt x="29" y="281"/>
                  <a:pt x="65" y="281"/>
                </a:cubicBezTo>
                <a:cubicBezTo>
                  <a:pt x="80" y="281"/>
                  <a:pt x="111" y="294"/>
                  <a:pt x="127" y="302"/>
                </a:cubicBezTo>
                <a:cubicBezTo>
                  <a:pt x="136" y="306"/>
                  <a:pt x="144" y="308"/>
                  <a:pt x="151" y="308"/>
                </a:cubicBezTo>
                <a:cubicBezTo>
                  <a:pt x="175" y="308"/>
                  <a:pt x="192" y="290"/>
                  <a:pt x="195" y="262"/>
                </a:cubicBezTo>
                <a:cubicBezTo>
                  <a:pt x="184" y="262"/>
                  <a:pt x="184" y="262"/>
                  <a:pt x="184" y="262"/>
                </a:cubicBezTo>
                <a:cubicBezTo>
                  <a:pt x="186" y="262"/>
                  <a:pt x="186" y="262"/>
                  <a:pt x="186" y="262"/>
                </a:cubicBezTo>
                <a:cubicBezTo>
                  <a:pt x="195" y="262"/>
                  <a:pt x="195" y="262"/>
                  <a:pt x="195" y="262"/>
                </a:cubicBezTo>
                <a:cubicBezTo>
                  <a:pt x="195" y="261"/>
                  <a:pt x="195" y="261"/>
                  <a:pt x="195" y="261"/>
                </a:cubicBezTo>
                <a:cubicBezTo>
                  <a:pt x="196" y="261"/>
                  <a:pt x="196" y="261"/>
                  <a:pt x="196" y="261"/>
                </a:cubicBezTo>
                <a:cubicBezTo>
                  <a:pt x="196" y="260"/>
                  <a:pt x="196" y="260"/>
                  <a:pt x="196" y="260"/>
                </a:cubicBezTo>
                <a:cubicBezTo>
                  <a:pt x="196" y="259"/>
                  <a:pt x="196" y="257"/>
                  <a:pt x="196" y="255"/>
                </a:cubicBezTo>
                <a:cubicBezTo>
                  <a:pt x="196" y="0"/>
                  <a:pt x="196" y="0"/>
                  <a:pt x="196" y="0"/>
                </a:cubicBezTo>
                <a:cubicBezTo>
                  <a:pt x="211" y="0"/>
                  <a:pt x="234" y="1"/>
                  <a:pt x="237" y="1"/>
                </a:cubicBezTo>
                <a:cubicBezTo>
                  <a:pt x="330" y="1"/>
                  <a:pt x="330" y="1"/>
                  <a:pt x="330" y="1"/>
                </a:cubicBezTo>
                <a:cubicBezTo>
                  <a:pt x="341" y="1"/>
                  <a:pt x="341" y="1"/>
                  <a:pt x="341" y="1"/>
                </a:cubicBezTo>
                <a:cubicBezTo>
                  <a:pt x="449" y="1"/>
                  <a:pt x="449" y="1"/>
                  <a:pt x="449" y="1"/>
                </a:cubicBezTo>
                <a:cubicBezTo>
                  <a:pt x="648" y="1"/>
                  <a:pt x="648" y="1"/>
                  <a:pt x="648" y="1"/>
                </a:cubicBezTo>
                <a:cubicBezTo>
                  <a:pt x="648" y="1"/>
                  <a:pt x="648" y="1"/>
                  <a:pt x="648" y="1"/>
                </a:cubicBezTo>
                <a:cubicBezTo>
                  <a:pt x="649" y="1"/>
                  <a:pt x="649" y="1"/>
                  <a:pt x="649" y="1"/>
                </a:cubicBezTo>
                <a:cubicBezTo>
                  <a:pt x="859" y="1"/>
                  <a:pt x="859" y="1"/>
                  <a:pt x="859" y="1"/>
                </a:cubicBezTo>
                <a:cubicBezTo>
                  <a:pt x="890" y="1"/>
                  <a:pt x="890" y="1"/>
                  <a:pt x="890" y="1"/>
                </a:cubicBezTo>
                <a:cubicBezTo>
                  <a:pt x="890" y="257"/>
                  <a:pt x="890" y="257"/>
                  <a:pt x="890" y="257"/>
                </a:cubicBezTo>
                <a:cubicBezTo>
                  <a:pt x="890" y="258"/>
                  <a:pt x="890" y="260"/>
                  <a:pt x="890" y="261"/>
                </a:cubicBezTo>
                <a:cubicBezTo>
                  <a:pt x="892" y="294"/>
                  <a:pt x="890" y="458"/>
                  <a:pt x="890" y="459"/>
                </a:cubicBezTo>
                <a:cubicBezTo>
                  <a:pt x="890" y="694"/>
                  <a:pt x="890" y="694"/>
                  <a:pt x="890" y="694"/>
                </a:cubicBezTo>
                <a:cubicBezTo>
                  <a:pt x="655" y="694"/>
                  <a:pt x="655" y="694"/>
                  <a:pt x="655" y="694"/>
                </a:cubicBezTo>
                <a:cubicBezTo>
                  <a:pt x="650" y="694"/>
                  <a:pt x="650" y="694"/>
                  <a:pt x="650" y="694"/>
                </a:cubicBezTo>
                <a:cubicBezTo>
                  <a:pt x="649" y="694"/>
                  <a:pt x="648" y="695"/>
                  <a:pt x="648" y="695"/>
                </a:cubicBezTo>
                <a:close/>
              </a:path>
            </a:pathLst>
          </a:custGeom>
          <a:solidFill>
            <a:sysClr val="windowText" lastClr="000000">
              <a:lumMod val="65000"/>
              <a:lumOff val="35000"/>
            </a:sysClr>
          </a:solidFill>
          <a:ln>
            <a:noFill/>
          </a:ln>
        </p:spPr>
        <p:txBody>
          <a:bodyPr vert="horz" wrap="square" lIns="34260" tIns="17132" rIns="34260" bIns="17132" numCol="1" anchor="t" anchorCtr="0" compatLnSpc="1"/>
          <a:lstStyle/>
          <a:p>
            <a:pPr marL="0" marR="0" lvl="0" indent="0" defTabSz="866140" eaLnBrk="1" fontAlgn="base" latinLnBrk="0" hangingPunct="1">
              <a:lnSpc>
                <a:spcPct val="120000"/>
              </a:lnSpc>
              <a:spcBef>
                <a:spcPct val="0"/>
              </a:spcBef>
              <a:spcAft>
                <a:spcPct val="0"/>
              </a:spcAft>
              <a:buClrTx/>
              <a:buSzTx/>
              <a:buFontTx/>
              <a:buNone/>
              <a:defRPr/>
            </a:pPr>
            <a:endParaRPr kumimoji="0" lang="en-US" sz="500" b="1"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11"/>
          <p:cNvSpPr/>
          <p:nvPr/>
        </p:nvSpPr>
        <p:spPr bwMode="auto">
          <a:xfrm>
            <a:off x="5027830" y="2015009"/>
            <a:ext cx="2260417" cy="2159388"/>
          </a:xfrm>
          <a:custGeom>
            <a:avLst/>
            <a:gdLst>
              <a:gd name="T0" fmla="*/ 252 w 728"/>
              <a:gd name="T1" fmla="*/ 694 h 695"/>
              <a:gd name="T2" fmla="*/ 247 w 728"/>
              <a:gd name="T3" fmla="*/ 694 h 695"/>
              <a:gd name="T4" fmla="*/ 0 w 728"/>
              <a:gd name="T5" fmla="*/ 694 h 695"/>
              <a:gd name="T6" fmla="*/ 0 w 728"/>
              <a:gd name="T7" fmla="*/ 459 h 695"/>
              <a:gd name="T8" fmla="*/ 0 w 728"/>
              <a:gd name="T9" fmla="*/ 455 h 695"/>
              <a:gd name="T10" fmla="*/ 0 w 728"/>
              <a:gd name="T11" fmla="*/ 455 h 695"/>
              <a:gd name="T12" fmla="*/ 20 w 728"/>
              <a:gd name="T13" fmla="*/ 431 h 695"/>
              <a:gd name="T14" fmla="*/ 33 w 728"/>
              <a:gd name="T15" fmla="*/ 434 h 695"/>
              <a:gd name="T16" fmla="*/ 110 w 728"/>
              <a:gd name="T17" fmla="*/ 457 h 695"/>
              <a:gd name="T18" fmla="*/ 206 w 728"/>
              <a:gd name="T19" fmla="*/ 357 h 695"/>
              <a:gd name="T20" fmla="*/ 110 w 728"/>
              <a:gd name="T21" fmla="*/ 256 h 695"/>
              <a:gd name="T22" fmla="*/ 33 w 728"/>
              <a:gd name="T23" fmla="*/ 279 h 695"/>
              <a:gd name="T24" fmla="*/ 20 w 728"/>
              <a:gd name="T25" fmla="*/ 283 h 695"/>
              <a:gd name="T26" fmla="*/ 1 w 728"/>
              <a:gd name="T27" fmla="*/ 260 h 695"/>
              <a:gd name="T28" fmla="*/ 0 w 728"/>
              <a:gd name="T29" fmla="*/ 259 h 695"/>
              <a:gd name="T30" fmla="*/ 0 w 728"/>
              <a:gd name="T31" fmla="*/ 259 h 695"/>
              <a:gd name="T32" fmla="*/ 0 w 728"/>
              <a:gd name="T33" fmla="*/ 255 h 695"/>
              <a:gd name="T34" fmla="*/ 0 w 728"/>
              <a:gd name="T35" fmla="*/ 1 h 695"/>
              <a:gd name="T36" fmla="*/ 33 w 728"/>
              <a:gd name="T37" fmla="*/ 1 h 695"/>
              <a:gd name="T38" fmla="*/ 253 w 728"/>
              <a:gd name="T39" fmla="*/ 1 h 695"/>
              <a:gd name="T40" fmla="*/ 254 w 728"/>
              <a:gd name="T41" fmla="*/ 1 h 695"/>
              <a:gd name="T42" fmla="*/ 254 w 728"/>
              <a:gd name="T43" fmla="*/ 1 h 695"/>
              <a:gd name="T44" fmla="*/ 463 w 728"/>
              <a:gd name="T45" fmla="*/ 1 h 695"/>
              <a:gd name="T46" fmla="*/ 589 w 728"/>
              <a:gd name="T47" fmla="*/ 1 h 695"/>
              <a:gd name="T48" fmla="*/ 589 w 728"/>
              <a:gd name="T49" fmla="*/ 0 h 695"/>
              <a:gd name="T50" fmla="*/ 685 w 728"/>
              <a:gd name="T51" fmla="*/ 0 h 695"/>
              <a:gd name="T52" fmla="*/ 728 w 728"/>
              <a:gd name="T53" fmla="*/ 0 h 695"/>
              <a:gd name="T54" fmla="*/ 728 w 728"/>
              <a:gd name="T55" fmla="*/ 255 h 695"/>
              <a:gd name="T56" fmla="*/ 728 w 728"/>
              <a:gd name="T57" fmla="*/ 260 h 695"/>
              <a:gd name="T58" fmla="*/ 709 w 728"/>
              <a:gd name="T59" fmla="*/ 282 h 695"/>
              <a:gd name="T60" fmla="*/ 695 w 728"/>
              <a:gd name="T61" fmla="*/ 279 h 695"/>
              <a:gd name="T62" fmla="*/ 619 w 728"/>
              <a:gd name="T63" fmla="*/ 256 h 695"/>
              <a:gd name="T64" fmla="*/ 523 w 728"/>
              <a:gd name="T65" fmla="*/ 356 h 695"/>
              <a:gd name="T66" fmla="*/ 619 w 728"/>
              <a:gd name="T67" fmla="*/ 457 h 695"/>
              <a:gd name="T68" fmla="*/ 695 w 728"/>
              <a:gd name="T69" fmla="*/ 434 h 695"/>
              <a:gd name="T70" fmla="*/ 709 w 728"/>
              <a:gd name="T71" fmla="*/ 431 h 695"/>
              <a:gd name="T72" fmla="*/ 728 w 728"/>
              <a:gd name="T73" fmla="*/ 454 h 695"/>
              <a:gd name="T74" fmla="*/ 728 w 728"/>
              <a:gd name="T75" fmla="*/ 459 h 695"/>
              <a:gd name="T76" fmla="*/ 728 w 728"/>
              <a:gd name="T77" fmla="*/ 694 h 695"/>
              <a:gd name="T78" fmla="*/ 679 w 728"/>
              <a:gd name="T79" fmla="*/ 694 h 695"/>
              <a:gd name="T80" fmla="*/ 679 w 728"/>
              <a:gd name="T81" fmla="*/ 694 h 695"/>
              <a:gd name="T82" fmla="*/ 461 w 728"/>
              <a:gd name="T83" fmla="*/ 694 h 695"/>
              <a:gd name="T84" fmla="*/ 454 w 728"/>
              <a:gd name="T85" fmla="*/ 694 h 695"/>
              <a:gd name="T86" fmla="*/ 454 w 728"/>
              <a:gd name="T87" fmla="*/ 694 h 695"/>
              <a:gd name="T88" fmla="*/ 434 w 728"/>
              <a:gd name="T89" fmla="*/ 684 h 695"/>
              <a:gd name="T90" fmla="*/ 436 w 728"/>
              <a:gd name="T91" fmla="*/ 663 h 695"/>
              <a:gd name="T92" fmla="*/ 461 w 728"/>
              <a:gd name="T93" fmla="*/ 590 h 695"/>
              <a:gd name="T94" fmla="*/ 355 w 728"/>
              <a:gd name="T95" fmla="*/ 499 h 695"/>
              <a:gd name="T96" fmla="*/ 249 w 728"/>
              <a:gd name="T97" fmla="*/ 590 h 695"/>
              <a:gd name="T98" fmla="*/ 274 w 728"/>
              <a:gd name="T99" fmla="*/ 663 h 695"/>
              <a:gd name="T100" fmla="*/ 275 w 728"/>
              <a:gd name="T101" fmla="*/ 684 h 695"/>
              <a:gd name="T102" fmla="*/ 254 w 728"/>
              <a:gd name="T103" fmla="*/ 695 h 695"/>
              <a:gd name="T104" fmla="*/ 252 w 728"/>
              <a:gd name="T105" fmla="*/ 694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28" h="695">
                <a:moveTo>
                  <a:pt x="252" y="694"/>
                </a:moveTo>
                <a:cubicBezTo>
                  <a:pt x="247" y="694"/>
                  <a:pt x="247" y="694"/>
                  <a:pt x="247" y="694"/>
                </a:cubicBezTo>
                <a:cubicBezTo>
                  <a:pt x="0" y="694"/>
                  <a:pt x="0" y="694"/>
                  <a:pt x="0" y="694"/>
                </a:cubicBezTo>
                <a:cubicBezTo>
                  <a:pt x="0" y="459"/>
                  <a:pt x="0" y="459"/>
                  <a:pt x="0" y="459"/>
                </a:cubicBezTo>
                <a:cubicBezTo>
                  <a:pt x="0" y="455"/>
                  <a:pt x="0" y="455"/>
                  <a:pt x="0" y="455"/>
                </a:cubicBezTo>
                <a:cubicBezTo>
                  <a:pt x="0" y="455"/>
                  <a:pt x="0" y="455"/>
                  <a:pt x="0" y="455"/>
                </a:cubicBezTo>
                <a:cubicBezTo>
                  <a:pt x="1" y="449"/>
                  <a:pt x="4" y="431"/>
                  <a:pt x="20" y="431"/>
                </a:cubicBezTo>
                <a:cubicBezTo>
                  <a:pt x="24" y="431"/>
                  <a:pt x="28" y="432"/>
                  <a:pt x="33" y="434"/>
                </a:cubicBezTo>
                <a:cubicBezTo>
                  <a:pt x="38" y="436"/>
                  <a:pt x="84" y="457"/>
                  <a:pt x="110" y="457"/>
                </a:cubicBezTo>
                <a:cubicBezTo>
                  <a:pt x="163" y="457"/>
                  <a:pt x="206" y="412"/>
                  <a:pt x="206" y="357"/>
                </a:cubicBezTo>
                <a:cubicBezTo>
                  <a:pt x="206" y="301"/>
                  <a:pt x="163" y="256"/>
                  <a:pt x="110" y="256"/>
                </a:cubicBezTo>
                <a:cubicBezTo>
                  <a:pt x="84" y="256"/>
                  <a:pt x="38" y="277"/>
                  <a:pt x="33" y="279"/>
                </a:cubicBezTo>
                <a:cubicBezTo>
                  <a:pt x="28" y="281"/>
                  <a:pt x="24" y="283"/>
                  <a:pt x="20" y="283"/>
                </a:cubicBezTo>
                <a:cubicBezTo>
                  <a:pt x="5" y="283"/>
                  <a:pt x="1" y="267"/>
                  <a:pt x="1" y="260"/>
                </a:cubicBezTo>
                <a:cubicBezTo>
                  <a:pt x="0" y="259"/>
                  <a:pt x="0" y="259"/>
                  <a:pt x="0" y="259"/>
                </a:cubicBezTo>
                <a:cubicBezTo>
                  <a:pt x="0" y="259"/>
                  <a:pt x="0" y="259"/>
                  <a:pt x="0" y="259"/>
                </a:cubicBezTo>
                <a:cubicBezTo>
                  <a:pt x="0" y="258"/>
                  <a:pt x="0" y="255"/>
                  <a:pt x="0" y="255"/>
                </a:cubicBezTo>
                <a:cubicBezTo>
                  <a:pt x="0" y="1"/>
                  <a:pt x="0" y="1"/>
                  <a:pt x="0" y="1"/>
                </a:cubicBezTo>
                <a:cubicBezTo>
                  <a:pt x="33" y="1"/>
                  <a:pt x="33" y="1"/>
                  <a:pt x="33" y="1"/>
                </a:cubicBezTo>
                <a:cubicBezTo>
                  <a:pt x="253" y="1"/>
                  <a:pt x="253" y="1"/>
                  <a:pt x="253" y="1"/>
                </a:cubicBezTo>
                <a:cubicBezTo>
                  <a:pt x="254" y="1"/>
                  <a:pt x="254" y="1"/>
                  <a:pt x="254" y="1"/>
                </a:cubicBezTo>
                <a:cubicBezTo>
                  <a:pt x="254" y="1"/>
                  <a:pt x="254" y="1"/>
                  <a:pt x="254" y="1"/>
                </a:cubicBezTo>
                <a:cubicBezTo>
                  <a:pt x="463" y="1"/>
                  <a:pt x="463" y="1"/>
                  <a:pt x="463" y="1"/>
                </a:cubicBezTo>
                <a:cubicBezTo>
                  <a:pt x="589" y="1"/>
                  <a:pt x="589" y="1"/>
                  <a:pt x="589" y="1"/>
                </a:cubicBezTo>
                <a:cubicBezTo>
                  <a:pt x="589" y="0"/>
                  <a:pt x="589" y="0"/>
                  <a:pt x="589" y="0"/>
                </a:cubicBezTo>
                <a:cubicBezTo>
                  <a:pt x="685" y="0"/>
                  <a:pt x="685" y="0"/>
                  <a:pt x="685" y="0"/>
                </a:cubicBezTo>
                <a:cubicBezTo>
                  <a:pt x="688" y="0"/>
                  <a:pt x="712" y="0"/>
                  <a:pt x="728" y="0"/>
                </a:cubicBezTo>
                <a:cubicBezTo>
                  <a:pt x="728" y="255"/>
                  <a:pt x="728" y="255"/>
                  <a:pt x="728" y="255"/>
                </a:cubicBezTo>
                <a:cubicBezTo>
                  <a:pt x="728" y="257"/>
                  <a:pt x="728" y="259"/>
                  <a:pt x="728" y="260"/>
                </a:cubicBezTo>
                <a:cubicBezTo>
                  <a:pt x="727" y="266"/>
                  <a:pt x="724" y="282"/>
                  <a:pt x="709" y="282"/>
                </a:cubicBezTo>
                <a:cubicBezTo>
                  <a:pt x="705" y="282"/>
                  <a:pt x="700" y="281"/>
                  <a:pt x="695" y="279"/>
                </a:cubicBezTo>
                <a:cubicBezTo>
                  <a:pt x="690" y="277"/>
                  <a:pt x="645" y="256"/>
                  <a:pt x="619" y="256"/>
                </a:cubicBezTo>
                <a:cubicBezTo>
                  <a:pt x="566" y="256"/>
                  <a:pt x="523" y="301"/>
                  <a:pt x="523" y="356"/>
                </a:cubicBezTo>
                <a:cubicBezTo>
                  <a:pt x="523" y="412"/>
                  <a:pt x="566" y="457"/>
                  <a:pt x="619" y="457"/>
                </a:cubicBezTo>
                <a:cubicBezTo>
                  <a:pt x="645" y="457"/>
                  <a:pt x="690" y="436"/>
                  <a:pt x="695" y="434"/>
                </a:cubicBezTo>
                <a:cubicBezTo>
                  <a:pt x="700" y="432"/>
                  <a:pt x="705" y="431"/>
                  <a:pt x="709" y="431"/>
                </a:cubicBezTo>
                <a:cubicBezTo>
                  <a:pt x="724" y="431"/>
                  <a:pt x="728" y="447"/>
                  <a:pt x="728" y="454"/>
                </a:cubicBezTo>
                <a:cubicBezTo>
                  <a:pt x="728" y="459"/>
                  <a:pt x="728" y="459"/>
                  <a:pt x="728" y="459"/>
                </a:cubicBezTo>
                <a:cubicBezTo>
                  <a:pt x="728" y="694"/>
                  <a:pt x="728" y="694"/>
                  <a:pt x="728" y="694"/>
                </a:cubicBezTo>
                <a:cubicBezTo>
                  <a:pt x="679" y="694"/>
                  <a:pt x="679" y="694"/>
                  <a:pt x="679" y="694"/>
                </a:cubicBezTo>
                <a:cubicBezTo>
                  <a:pt x="679" y="694"/>
                  <a:pt x="679" y="694"/>
                  <a:pt x="679" y="694"/>
                </a:cubicBezTo>
                <a:cubicBezTo>
                  <a:pt x="461" y="694"/>
                  <a:pt x="461" y="694"/>
                  <a:pt x="461" y="694"/>
                </a:cubicBezTo>
                <a:cubicBezTo>
                  <a:pt x="458" y="694"/>
                  <a:pt x="455" y="694"/>
                  <a:pt x="454" y="694"/>
                </a:cubicBezTo>
                <a:cubicBezTo>
                  <a:pt x="454" y="694"/>
                  <a:pt x="454" y="694"/>
                  <a:pt x="454" y="694"/>
                </a:cubicBezTo>
                <a:cubicBezTo>
                  <a:pt x="445" y="693"/>
                  <a:pt x="438" y="689"/>
                  <a:pt x="434" y="684"/>
                </a:cubicBezTo>
                <a:cubicBezTo>
                  <a:pt x="431" y="677"/>
                  <a:pt x="433" y="669"/>
                  <a:pt x="436" y="663"/>
                </a:cubicBezTo>
                <a:cubicBezTo>
                  <a:pt x="439" y="659"/>
                  <a:pt x="461" y="615"/>
                  <a:pt x="461" y="590"/>
                </a:cubicBezTo>
                <a:cubicBezTo>
                  <a:pt x="461" y="540"/>
                  <a:pt x="413" y="499"/>
                  <a:pt x="355" y="499"/>
                </a:cubicBezTo>
                <a:cubicBezTo>
                  <a:pt x="296" y="499"/>
                  <a:pt x="249" y="540"/>
                  <a:pt x="249" y="590"/>
                </a:cubicBezTo>
                <a:cubicBezTo>
                  <a:pt x="249" y="615"/>
                  <a:pt x="271" y="659"/>
                  <a:pt x="274" y="663"/>
                </a:cubicBezTo>
                <a:cubicBezTo>
                  <a:pt x="278" y="671"/>
                  <a:pt x="278" y="679"/>
                  <a:pt x="275" y="684"/>
                </a:cubicBezTo>
                <a:cubicBezTo>
                  <a:pt x="272" y="690"/>
                  <a:pt x="264" y="693"/>
                  <a:pt x="254" y="695"/>
                </a:cubicBezTo>
                <a:cubicBezTo>
                  <a:pt x="253" y="694"/>
                  <a:pt x="252" y="694"/>
                  <a:pt x="252" y="694"/>
                </a:cubicBezTo>
              </a:path>
            </a:pathLst>
          </a:custGeom>
          <a:solidFill>
            <a:srgbClr val="BF0000"/>
          </a:solidFill>
          <a:ln>
            <a:noFill/>
          </a:ln>
        </p:spPr>
        <p:txBody>
          <a:bodyPr vert="horz" wrap="square" lIns="34260" tIns="17132" rIns="34260" bIns="17132" numCol="1" anchor="t" anchorCtr="0" compatLnSpc="1"/>
          <a:lstStyle/>
          <a:p>
            <a:pPr marL="0" marR="0" lvl="0" indent="0" defTabSz="866140" eaLnBrk="1" fontAlgn="base" latinLnBrk="0" hangingPunct="1">
              <a:lnSpc>
                <a:spcPct val="120000"/>
              </a:lnSpc>
              <a:spcBef>
                <a:spcPct val="0"/>
              </a:spcBef>
              <a:spcAft>
                <a:spcPct val="0"/>
              </a:spcAft>
              <a:buClrTx/>
              <a:buSzTx/>
              <a:buFontTx/>
              <a:buNone/>
              <a:defRPr/>
            </a:pPr>
            <a:endParaRPr kumimoji="0" lang="en-US" sz="500" b="1"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1" name="Rectangle 26"/>
          <p:cNvSpPr/>
          <p:nvPr/>
        </p:nvSpPr>
        <p:spPr>
          <a:xfrm>
            <a:off x="2906808" y="2678568"/>
            <a:ext cx="782942" cy="612993"/>
          </a:xfrm>
          <a:prstGeom prst="rect">
            <a:avLst/>
          </a:prstGeom>
        </p:spPr>
        <p:txBody>
          <a:bodyPr wrap="none" lIns="86636" tIns="43317" rIns="86636" bIns="43317">
            <a:spAutoFit/>
          </a:bodyPr>
          <a:lstStyle/>
          <a:p>
            <a:pPr algn="ctr" defTabSz="866140" fontAlgn="base">
              <a:spcBef>
                <a:spcPct val="0"/>
              </a:spcBef>
              <a:spcAft>
                <a:spcPct val="0"/>
              </a:spcAft>
            </a:pPr>
            <a:r>
              <a:rPr lang="en-US" sz="3400" dirty="0">
                <a:solidFill>
                  <a:prstClr val="white"/>
                </a:solidFill>
                <a:latin typeface="Arial" panose="020B0604020202020204" pitchFamily="34" charset="0"/>
                <a:ea typeface="微软雅黑" panose="020B0503020204020204" pitchFamily="34" charset="-122"/>
                <a:cs typeface="Lato Regular"/>
                <a:sym typeface="Arial" panose="020B0604020202020204" pitchFamily="34" charset="0"/>
              </a:rPr>
              <a:t>01 </a:t>
            </a:r>
            <a:endParaRPr lang="en-US" sz="3400" dirty="0">
              <a:solidFill>
                <a:prstClr val="white"/>
              </a:solidFill>
              <a:latin typeface="Arial" panose="020B0604020202020204" pitchFamily="34" charset="0"/>
              <a:ea typeface="微软雅黑" panose="020B0503020204020204" pitchFamily="34" charset="-122"/>
              <a:cs typeface="Lato Regular"/>
              <a:sym typeface="Arial" panose="020B0604020202020204" pitchFamily="34" charset="0"/>
            </a:endParaRPr>
          </a:p>
        </p:txBody>
      </p:sp>
      <p:sp>
        <p:nvSpPr>
          <p:cNvPr id="12" name="Rectangle 27"/>
          <p:cNvSpPr/>
          <p:nvPr/>
        </p:nvSpPr>
        <p:spPr>
          <a:xfrm>
            <a:off x="5792527" y="2678568"/>
            <a:ext cx="782942" cy="612993"/>
          </a:xfrm>
          <a:prstGeom prst="rect">
            <a:avLst/>
          </a:prstGeom>
        </p:spPr>
        <p:txBody>
          <a:bodyPr wrap="none" lIns="86636" tIns="43317" rIns="86636" bIns="43317">
            <a:spAutoFit/>
          </a:bodyPr>
          <a:lstStyle/>
          <a:p>
            <a:pPr algn="ctr" defTabSz="866140" fontAlgn="base">
              <a:spcBef>
                <a:spcPct val="0"/>
              </a:spcBef>
              <a:spcAft>
                <a:spcPct val="0"/>
              </a:spcAft>
            </a:pPr>
            <a:r>
              <a:rPr lang="en-US" sz="3400" dirty="0">
                <a:solidFill>
                  <a:prstClr val="white"/>
                </a:solidFill>
                <a:latin typeface="Arial" panose="020B0604020202020204" pitchFamily="34" charset="0"/>
                <a:ea typeface="微软雅黑" panose="020B0503020204020204" pitchFamily="34" charset="-122"/>
                <a:cs typeface="Lato Regular"/>
                <a:sym typeface="Arial" panose="020B0604020202020204" pitchFamily="34" charset="0"/>
              </a:rPr>
              <a:t>02 </a:t>
            </a:r>
            <a:endParaRPr lang="en-US" sz="3400" dirty="0">
              <a:solidFill>
                <a:prstClr val="white"/>
              </a:solidFill>
              <a:latin typeface="Arial" panose="020B0604020202020204" pitchFamily="34" charset="0"/>
              <a:ea typeface="微软雅黑" panose="020B0503020204020204" pitchFamily="34" charset="-122"/>
              <a:cs typeface="Lato Regular"/>
              <a:sym typeface="Arial" panose="020B0604020202020204" pitchFamily="34" charset="0"/>
            </a:endParaRPr>
          </a:p>
        </p:txBody>
      </p:sp>
      <p:sp>
        <p:nvSpPr>
          <p:cNvPr id="13" name="Rectangle 28"/>
          <p:cNvSpPr/>
          <p:nvPr/>
        </p:nvSpPr>
        <p:spPr>
          <a:xfrm>
            <a:off x="8620532" y="2678568"/>
            <a:ext cx="782942" cy="612993"/>
          </a:xfrm>
          <a:prstGeom prst="rect">
            <a:avLst/>
          </a:prstGeom>
        </p:spPr>
        <p:txBody>
          <a:bodyPr wrap="none" lIns="86636" tIns="43317" rIns="86636" bIns="43317">
            <a:spAutoFit/>
          </a:bodyPr>
          <a:lstStyle/>
          <a:p>
            <a:pPr algn="ctr" defTabSz="866140" fontAlgn="base">
              <a:spcBef>
                <a:spcPct val="0"/>
              </a:spcBef>
              <a:spcAft>
                <a:spcPct val="0"/>
              </a:spcAft>
            </a:pPr>
            <a:r>
              <a:rPr lang="en-US" sz="3400" dirty="0">
                <a:solidFill>
                  <a:prstClr val="white"/>
                </a:solidFill>
                <a:latin typeface="Arial" panose="020B0604020202020204" pitchFamily="34" charset="0"/>
                <a:ea typeface="微软雅黑" panose="020B0503020204020204" pitchFamily="34" charset="-122"/>
                <a:cs typeface="Lato Regular"/>
                <a:sym typeface="Arial" panose="020B0604020202020204" pitchFamily="34" charset="0"/>
              </a:rPr>
              <a:t>03 </a:t>
            </a:r>
            <a:endParaRPr lang="en-US" sz="3400" dirty="0">
              <a:solidFill>
                <a:prstClr val="white"/>
              </a:solidFill>
              <a:latin typeface="Arial" panose="020B0604020202020204" pitchFamily="34" charset="0"/>
              <a:ea typeface="微软雅黑" panose="020B0503020204020204" pitchFamily="34" charset="-122"/>
              <a:cs typeface="Lato Regular"/>
              <a:sym typeface="Arial" panose="020B0604020202020204" pitchFamily="34" charset="0"/>
            </a:endParaRPr>
          </a:p>
        </p:txBody>
      </p:sp>
      <p:sp>
        <p:nvSpPr>
          <p:cNvPr id="14" name="TextBox 13"/>
          <p:cNvSpPr txBox="1"/>
          <p:nvPr/>
        </p:nvSpPr>
        <p:spPr>
          <a:xfrm>
            <a:off x="5029230" y="4454642"/>
            <a:ext cx="2760051" cy="575373"/>
          </a:xfrm>
          <a:prstGeom prst="rect">
            <a:avLst/>
          </a:prstGeom>
          <a:noFill/>
        </p:spPr>
        <p:txBody>
          <a:bodyPr wrap="square" lIns="86451" tIns="43223" rIns="86451" bIns="43223" rtlCol="0">
            <a:spAutoFit/>
          </a:bodyPr>
          <a:lstStyle>
            <a:defPPr>
              <a:defRPr lang="zh-CN"/>
            </a:defPPr>
            <a:lvl1pPr defTabSz="864235" fontAlgn="base">
              <a:lnSpc>
                <a:spcPct val="150000"/>
              </a:lnSpc>
              <a:spcBef>
                <a:spcPct val="0"/>
              </a:spcBef>
              <a:spcAft>
                <a:spcPct val="0"/>
              </a:spcAft>
              <a:defRPr>
                <a:solidFill>
                  <a:schemeClr val="tx1">
                    <a:lumMod val="65000"/>
                    <a:lumOff val="35000"/>
                  </a:schemeClr>
                </a:solidFill>
                <a:latin typeface="Arial" panose="020B0604020202020204" pitchFamily="34" charset="0"/>
                <a:ea typeface="微软雅黑" panose="020B0503020204020204" pitchFamily="34" charset="-122"/>
              </a:defRPr>
            </a:lvl1pPr>
          </a:lstStyle>
          <a:p>
            <a:pPr marL="0" marR="0" lvl="0" indent="0" defTabSz="864235" eaLnBrk="1" fontAlgn="base" latinLnBrk="0" hangingPunct="1">
              <a:lnSpc>
                <a:spcPct val="150000"/>
              </a:lnSpc>
              <a:spcBef>
                <a:spcPct val="0"/>
              </a:spcBef>
              <a:spcAft>
                <a:spcPct val="0"/>
              </a:spcAft>
              <a:buClrTx/>
              <a:buSzTx/>
              <a:buFontTx/>
              <a:buNone/>
              <a:defRPr/>
            </a:pPr>
            <a:r>
              <a:rPr kumimoji="0" lang="zh-CN" altLang="en-US" sz="1800" b="1" i="0" u="none" strike="noStrike" kern="0" cap="none" spc="0" normalizeH="0" baseline="0" noProof="0" dirty="0" smtClean="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rPr>
              <a:t>添加文字</a:t>
            </a:r>
            <a:endParaRPr kumimoji="0" lang="en-US" altLang="zh-CN"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4"/>
          <p:cNvSpPr txBox="1"/>
          <p:nvPr/>
        </p:nvSpPr>
        <p:spPr>
          <a:xfrm>
            <a:off x="4885214" y="5055781"/>
            <a:ext cx="2558208" cy="932515"/>
          </a:xfrm>
          <a:prstGeom prst="rect">
            <a:avLst/>
          </a:prstGeom>
        </p:spPr>
        <p:txBody>
          <a:bodyPr wrap="square" lIns="91391" tIns="45696" rIns="91391" bIns="45696">
            <a:spAutoFit/>
          </a:bodyPr>
          <a:lstStyle>
            <a:defPPr>
              <a:defRPr lang="zh-CN"/>
            </a:defPPr>
            <a:lvl1pPr defTabSz="914400">
              <a:lnSpc>
                <a:spcPct val="13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marL="0" marR="0" lvl="0" indent="0" defTabSz="914400" eaLnBrk="1" fontAlgn="auto" latinLnBrk="0" hangingPunct="1">
              <a:lnSpc>
                <a:spcPct val="130000"/>
              </a:lnSpc>
              <a:spcBef>
                <a:spcPct val="0"/>
              </a:spcBef>
              <a:spcAft>
                <a:spcPts val="0"/>
              </a:spcAft>
              <a:buClrTx/>
              <a:buSzTx/>
              <a:buFontTx/>
              <a:buNone/>
              <a:defRPr/>
            </a:pPr>
            <a:r>
              <a:rPr kumimoji="0" lang="zh-CN" altLang="en-US" sz="14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Arial" panose="020B0604020202020204" pitchFamily="34" charset="0"/>
              </a:rPr>
              <a:t>请替换文字内容，点击添加相关标题文字，修改文字内容，也可以直接复制你的内容到此。</a:t>
            </a:r>
            <a:endPar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16" name="TextBox 15"/>
          <p:cNvSpPr txBox="1"/>
          <p:nvPr/>
        </p:nvSpPr>
        <p:spPr>
          <a:xfrm>
            <a:off x="7871659" y="4454642"/>
            <a:ext cx="2760051" cy="572808"/>
          </a:xfrm>
          <a:prstGeom prst="rect">
            <a:avLst/>
          </a:prstGeom>
          <a:noFill/>
        </p:spPr>
        <p:txBody>
          <a:bodyPr wrap="square" lIns="86451" tIns="43223" rIns="86451" bIns="43223" rtlCol="0">
            <a:spAutoFit/>
          </a:bodyPr>
          <a:lstStyle>
            <a:defPPr>
              <a:defRPr lang="zh-CN"/>
            </a:defPPr>
            <a:lvl1pPr defTabSz="864235" fontAlgn="base">
              <a:lnSpc>
                <a:spcPct val="150000"/>
              </a:lnSpc>
              <a:spcBef>
                <a:spcPct val="0"/>
              </a:spcBef>
              <a:spcAft>
                <a:spcPct val="0"/>
              </a:spcAft>
              <a:defRPr>
                <a:solidFill>
                  <a:schemeClr val="tx1">
                    <a:lumMod val="65000"/>
                    <a:lumOff val="35000"/>
                  </a:schemeClr>
                </a:solidFill>
                <a:latin typeface="Arial" panose="020B0604020202020204" pitchFamily="34" charset="0"/>
                <a:ea typeface="微软雅黑" panose="020B0503020204020204" pitchFamily="34" charset="-122"/>
              </a:defRPr>
            </a:lvl1pPr>
          </a:lstStyle>
          <a:p>
            <a:pPr marL="0" marR="0" lvl="0" indent="0" defTabSz="864235" eaLnBrk="1" fontAlgn="base" latinLnBrk="0" hangingPunct="1">
              <a:lnSpc>
                <a:spcPct val="150000"/>
              </a:lnSpc>
              <a:spcBef>
                <a:spcPct val="0"/>
              </a:spcBef>
              <a:spcAft>
                <a:spcPct val="0"/>
              </a:spcAft>
              <a:buClrTx/>
              <a:buSzTx/>
              <a:buFontTx/>
              <a:buNone/>
              <a:defRPr/>
            </a:pPr>
            <a:r>
              <a:rPr kumimoji="0" lang="zh-CN" altLang="en-US" sz="1800" b="1" i="0" u="none" strike="noStrike" kern="0" cap="none" spc="0" normalizeH="0" baseline="0" noProof="0" dirty="0" smtClean="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rPr>
              <a:t>添加文字</a:t>
            </a:r>
            <a:endParaRPr kumimoji="0" lang="en-US"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6"/>
          <p:cNvSpPr txBox="1"/>
          <p:nvPr/>
        </p:nvSpPr>
        <p:spPr>
          <a:xfrm>
            <a:off x="7727638" y="5055781"/>
            <a:ext cx="2558208" cy="932515"/>
          </a:xfrm>
          <a:prstGeom prst="rect">
            <a:avLst/>
          </a:prstGeom>
        </p:spPr>
        <p:txBody>
          <a:bodyPr wrap="square" lIns="91391" tIns="45696" rIns="91391" bIns="45696">
            <a:spAutoFit/>
          </a:bodyPr>
          <a:lstStyle>
            <a:defPPr>
              <a:defRPr lang="zh-CN"/>
            </a:defPPr>
            <a:lvl1pPr defTabSz="914400">
              <a:lnSpc>
                <a:spcPct val="13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marL="0" marR="0" lvl="0" indent="0" defTabSz="914400" eaLnBrk="1" fontAlgn="auto" latinLnBrk="0" hangingPunct="1">
              <a:lnSpc>
                <a:spcPct val="130000"/>
              </a:lnSpc>
              <a:spcBef>
                <a:spcPct val="0"/>
              </a:spcBef>
              <a:spcAft>
                <a:spcPts val="0"/>
              </a:spcAft>
              <a:buClrTx/>
              <a:buSzTx/>
              <a:buFontTx/>
              <a:buNone/>
              <a:defRPr/>
            </a:pPr>
            <a:r>
              <a:rPr kumimoji="0" lang="zh-CN" altLang="en-US" sz="14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Arial" panose="020B0604020202020204" pitchFamily="34" charset="0"/>
              </a:rPr>
              <a:t>请替换文字内容，点击添加相关标题文字，修改文字内容，也可以直接复制你的内容到此。</a:t>
            </a:r>
            <a:endPar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advTm="1327">
        <p:fade/>
      </p:transition>
    </mc:Choice>
    <mc:Fallback>
      <p:transition spd="med" advTm="132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right)">
                                      <p:cBhvr>
                                        <p:cTn id="10" dur="500"/>
                                        <p:tgtEl>
                                          <p:spTgt spid="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right)">
                                      <p:cBhvr>
                                        <p:cTn id="13" dur="500"/>
                                        <p:tgtEl>
                                          <p:spTgt spid="14"/>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right)">
                                      <p:cBhvr>
                                        <p:cTn id="16" dur="500"/>
                                        <p:tgtEl>
                                          <p:spTgt spid="15"/>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right)">
                                      <p:cBhvr>
                                        <p:cTn id="19" dur="500"/>
                                        <p:tgtEl>
                                          <p:spTgt spid="16"/>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right)">
                                      <p:cBhvr>
                                        <p:cTn id="22" dur="500"/>
                                        <p:tgtEl>
                                          <p:spTgt spid="17"/>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Effect transition="in" filter="fade">
                                      <p:cBhvr>
                                        <p:cTn id="27" dur="500"/>
                                        <p:tgtEl>
                                          <p:spTgt spid="11"/>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p:cTn id="30" dur="500" fill="hold"/>
                                        <p:tgtEl>
                                          <p:spTgt spid="8"/>
                                        </p:tgtEl>
                                        <p:attrNameLst>
                                          <p:attrName>ppt_w</p:attrName>
                                        </p:attrNameLst>
                                      </p:cBhvr>
                                      <p:tavLst>
                                        <p:tav tm="0">
                                          <p:val>
                                            <p:fltVal val="0"/>
                                          </p:val>
                                        </p:tav>
                                        <p:tav tm="100000">
                                          <p:val>
                                            <p:strVal val="#ppt_w"/>
                                          </p:val>
                                        </p:tav>
                                      </p:tavLst>
                                    </p:anim>
                                    <p:anim calcmode="lin" valueType="num">
                                      <p:cBhvr>
                                        <p:cTn id="31" dur="500" fill="hold"/>
                                        <p:tgtEl>
                                          <p:spTgt spid="8"/>
                                        </p:tgtEl>
                                        <p:attrNameLst>
                                          <p:attrName>ppt_h</p:attrName>
                                        </p:attrNameLst>
                                      </p:cBhvr>
                                      <p:tavLst>
                                        <p:tav tm="0">
                                          <p:val>
                                            <p:fltVal val="0"/>
                                          </p:val>
                                        </p:tav>
                                        <p:tav tm="100000">
                                          <p:val>
                                            <p:strVal val="#ppt_h"/>
                                          </p:val>
                                        </p:tav>
                                      </p:tavLst>
                                    </p:anim>
                                    <p:animEffect transition="in" filter="fade">
                                      <p:cBhvr>
                                        <p:cTn id="32" dur="500"/>
                                        <p:tgtEl>
                                          <p:spTgt spid="8"/>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500" fill="hold"/>
                                        <p:tgtEl>
                                          <p:spTgt spid="12"/>
                                        </p:tgtEl>
                                        <p:attrNameLst>
                                          <p:attrName>ppt_w</p:attrName>
                                        </p:attrNameLst>
                                      </p:cBhvr>
                                      <p:tavLst>
                                        <p:tav tm="0">
                                          <p:val>
                                            <p:fltVal val="0"/>
                                          </p:val>
                                        </p:tav>
                                        <p:tav tm="100000">
                                          <p:val>
                                            <p:strVal val="#ppt_w"/>
                                          </p:val>
                                        </p:tav>
                                      </p:tavLst>
                                    </p:anim>
                                    <p:anim calcmode="lin" valueType="num">
                                      <p:cBhvr>
                                        <p:cTn id="41" dur="500" fill="hold"/>
                                        <p:tgtEl>
                                          <p:spTgt spid="12"/>
                                        </p:tgtEl>
                                        <p:attrNameLst>
                                          <p:attrName>ppt_h</p:attrName>
                                        </p:attrNameLst>
                                      </p:cBhvr>
                                      <p:tavLst>
                                        <p:tav tm="0">
                                          <p:val>
                                            <p:fltVal val="0"/>
                                          </p:val>
                                        </p:tav>
                                        <p:tav tm="100000">
                                          <p:val>
                                            <p:strVal val="#ppt_h"/>
                                          </p:val>
                                        </p:tav>
                                      </p:tavLst>
                                    </p:anim>
                                    <p:animEffect transition="in" filter="fade">
                                      <p:cBhvr>
                                        <p:cTn id="42" dur="500"/>
                                        <p:tgtEl>
                                          <p:spTgt spid="12"/>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500" fill="hold"/>
                                        <p:tgtEl>
                                          <p:spTgt spid="9"/>
                                        </p:tgtEl>
                                        <p:attrNameLst>
                                          <p:attrName>ppt_w</p:attrName>
                                        </p:attrNameLst>
                                      </p:cBhvr>
                                      <p:tavLst>
                                        <p:tav tm="0">
                                          <p:val>
                                            <p:fltVal val="0"/>
                                          </p:val>
                                        </p:tav>
                                        <p:tav tm="100000">
                                          <p:val>
                                            <p:strVal val="#ppt_w"/>
                                          </p:val>
                                        </p:tav>
                                      </p:tavLst>
                                    </p:anim>
                                    <p:anim calcmode="lin" valueType="num">
                                      <p:cBhvr>
                                        <p:cTn id="46" dur="500" fill="hold"/>
                                        <p:tgtEl>
                                          <p:spTgt spid="9"/>
                                        </p:tgtEl>
                                        <p:attrNameLst>
                                          <p:attrName>ppt_h</p:attrName>
                                        </p:attrNameLst>
                                      </p:cBhvr>
                                      <p:tavLst>
                                        <p:tav tm="0">
                                          <p:val>
                                            <p:fltVal val="0"/>
                                          </p:val>
                                        </p:tav>
                                        <p:tav tm="100000">
                                          <p:val>
                                            <p:strVal val="#ppt_h"/>
                                          </p:val>
                                        </p:tav>
                                      </p:tavLst>
                                    </p:anim>
                                    <p:animEffect transition="in" filter="fade">
                                      <p:cBhvr>
                                        <p:cTn id="47" dur="500"/>
                                        <p:tgtEl>
                                          <p:spTgt spid="9"/>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ppt_w</p:attrName>
                                        </p:attrNameLst>
                                      </p:cBhvr>
                                      <p:tavLst>
                                        <p:tav tm="0">
                                          <p:val>
                                            <p:fltVal val="0"/>
                                          </p:val>
                                        </p:tav>
                                        <p:tav tm="100000">
                                          <p:val>
                                            <p:strVal val="#ppt_w"/>
                                          </p:val>
                                        </p:tav>
                                      </p:tavLst>
                                    </p:anim>
                                    <p:anim calcmode="lin" valueType="num">
                                      <p:cBhvr>
                                        <p:cTn id="51" dur="500" fill="hold"/>
                                        <p:tgtEl>
                                          <p:spTgt spid="13"/>
                                        </p:tgtEl>
                                        <p:attrNameLst>
                                          <p:attrName>ppt_h</p:attrName>
                                        </p:attrNameLst>
                                      </p:cBhvr>
                                      <p:tavLst>
                                        <p:tav tm="0">
                                          <p:val>
                                            <p:fltVal val="0"/>
                                          </p:val>
                                        </p:tav>
                                        <p:tav tm="100000">
                                          <p:val>
                                            <p:strVal val="#ppt_h"/>
                                          </p:val>
                                        </p:tav>
                                      </p:tavLst>
                                    </p:anim>
                                    <p:animEffect transition="in" filter="fade">
                                      <p:cBhvr>
                                        <p:cTn id="5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9" grpId="0" animBg="1"/>
      <p:bldP spid="10" grpId="0" animBg="1"/>
      <p:bldP spid="11" grpId="0"/>
      <p:bldP spid="12" grpId="0"/>
      <p:bldP spid="13" grpId="0"/>
      <p:bldP spid="14" grpId="0"/>
      <p:bldP spid="15" grpId="0"/>
      <p:bldP spid="16"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2863" t="9984" r="20005" b="10970"/>
          <a:stretch>
            <a:fillRect/>
          </a:stretch>
        </p:blipFill>
        <p:spPr bwMode="auto">
          <a:xfrm>
            <a:off x="-8932" y="1170756"/>
            <a:ext cx="6326605" cy="4491286"/>
          </a:xfrm>
          <a:prstGeom prst="rect">
            <a:avLst/>
          </a:prstGeom>
          <a:noFill/>
          <a:ln>
            <a:solidFill>
              <a:srgbClr val="C00000"/>
            </a:solidFill>
          </a:ln>
        </p:spPr>
      </p:pic>
      <p:grpSp>
        <p:nvGrpSpPr>
          <p:cNvPr id="3" name="组合 2"/>
          <p:cNvGrpSpPr/>
          <p:nvPr/>
        </p:nvGrpSpPr>
        <p:grpSpPr>
          <a:xfrm>
            <a:off x="5087094" y="4005858"/>
            <a:ext cx="2778826" cy="1080655"/>
            <a:chOff x="4209215" y="1547268"/>
            <a:chExt cx="2778826" cy="1080655"/>
          </a:xfrm>
        </p:grpSpPr>
        <p:sp>
          <p:nvSpPr>
            <p:cNvPr id="4" name="矩形 3"/>
            <p:cNvSpPr/>
            <p:nvPr/>
          </p:nvSpPr>
          <p:spPr>
            <a:xfrm>
              <a:off x="4209215" y="1547268"/>
              <a:ext cx="2778826" cy="1080655"/>
            </a:xfrm>
            <a:prstGeom prst="rect">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4358385" y="1709232"/>
              <a:ext cx="2554558" cy="769447"/>
            </a:xfrm>
            <a:prstGeom prst="rect">
              <a:avLst/>
            </a:prstGeom>
            <a:noFill/>
          </p:spPr>
          <p:txBody>
            <a:bodyPr wrap="none" lIns="121926" tIns="60963" rIns="121926" bIns="60963" rtlCol="0">
              <a:spAutoFit/>
            </a:bodyPr>
            <a:lstStyle/>
            <a:p>
              <a:r>
                <a:rPr lang="zh-CN" altLang="en-US" sz="4200" b="1" spc="300" dirty="0" smtClean="0">
                  <a:solidFill>
                    <a:schemeClr val="bg1"/>
                  </a:solidFill>
                  <a:latin typeface="微软雅黑" panose="020B0503020204020204" pitchFamily="34" charset="-122"/>
                  <a:ea typeface="微软雅黑" panose="020B0503020204020204" pitchFamily="34" charset="-122"/>
                </a:rPr>
                <a:t>第二章节</a:t>
              </a:r>
              <a:endParaRPr lang="zh-CN" altLang="en-US" sz="4200" b="1" spc="300" dirty="0">
                <a:solidFill>
                  <a:schemeClr val="bg1"/>
                </a:solidFill>
                <a:latin typeface="微软雅黑" panose="020B0503020204020204" pitchFamily="34" charset="-122"/>
                <a:ea typeface="微软雅黑" panose="020B0503020204020204" pitchFamily="34" charset="-122"/>
              </a:endParaRPr>
            </a:p>
          </p:txBody>
        </p:sp>
      </p:grpSp>
      <p:sp>
        <p:nvSpPr>
          <p:cNvPr id="6" name="TextBox 31"/>
          <p:cNvSpPr txBox="1">
            <a:spLocks noChangeArrowheads="1"/>
          </p:cNvSpPr>
          <p:nvPr/>
        </p:nvSpPr>
        <p:spPr bwMode="auto">
          <a:xfrm>
            <a:off x="6815286" y="1814203"/>
            <a:ext cx="4234985" cy="800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90" tIns="60945" rIns="121890" bIns="6094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defRPr/>
            </a:pPr>
            <a:r>
              <a:rPr lang="en-US" altLang="zh-CN" sz="4400" b="1" dirty="0">
                <a:solidFill>
                  <a:srgbClr val="C00000"/>
                </a:solidFill>
                <a:latin typeface="微软雅黑" panose="020B0503020204020204" pitchFamily="34" charset="-122"/>
                <a:ea typeface="微软雅黑" panose="020B0503020204020204" pitchFamily="34" charset="-122"/>
              </a:rPr>
              <a:t>PART </a:t>
            </a:r>
            <a:r>
              <a:rPr lang="en-US" altLang="zh-CN" sz="4400" b="1" dirty="0" smtClean="0">
                <a:solidFill>
                  <a:srgbClr val="C00000"/>
                </a:solidFill>
                <a:latin typeface="微软雅黑" panose="020B0503020204020204" pitchFamily="34" charset="-122"/>
                <a:ea typeface="微软雅黑" panose="020B0503020204020204" pitchFamily="34" charset="-122"/>
              </a:rPr>
              <a:t>TWO</a:t>
            </a:r>
            <a:endParaRPr lang="zh-CN" altLang="en-US" sz="4400" b="1" dirty="0">
              <a:solidFill>
                <a:srgbClr val="C00000"/>
              </a:solidFill>
              <a:latin typeface="微软雅黑" panose="020B0503020204020204" pitchFamily="34" charset="-122"/>
              <a:ea typeface="微软雅黑" panose="020B0503020204020204" pitchFamily="34" charset="-122"/>
            </a:endParaRPr>
          </a:p>
        </p:txBody>
      </p:sp>
      <p:sp>
        <p:nvSpPr>
          <p:cNvPr id="7" name="Text Placeholder 32"/>
          <p:cNvSpPr txBox="1"/>
          <p:nvPr/>
        </p:nvSpPr>
        <p:spPr bwMode="auto">
          <a:xfrm>
            <a:off x="6970353" y="2839909"/>
            <a:ext cx="4381437" cy="805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eaLnBrk="0" hangingPunct="0">
              <a:defRPr sz="3600">
                <a:solidFill>
                  <a:schemeClr val="tx1"/>
                </a:solidFill>
                <a:latin typeface="Lato Light" pitchFamily="34" charset="0"/>
                <a:ea typeface="MS PGothic" panose="020B0600070205080204" pitchFamily="34" charset="-128"/>
              </a:defRPr>
            </a:lvl1pPr>
            <a:lvl2pPr marL="742950" indent="-285750" defTabSz="685800" eaLnBrk="0" hangingPunct="0">
              <a:defRPr sz="3600">
                <a:solidFill>
                  <a:schemeClr val="tx1"/>
                </a:solidFill>
                <a:latin typeface="Lato Light" pitchFamily="34" charset="0"/>
                <a:ea typeface="MS PGothic" panose="020B0600070205080204" pitchFamily="34" charset="-128"/>
              </a:defRPr>
            </a:lvl2pPr>
            <a:lvl3pPr marL="1143000" indent="-228600" defTabSz="685800" eaLnBrk="0" hangingPunct="0">
              <a:defRPr sz="3600">
                <a:solidFill>
                  <a:schemeClr val="tx1"/>
                </a:solidFill>
                <a:latin typeface="Lato Light" pitchFamily="34" charset="0"/>
                <a:ea typeface="MS PGothic" panose="020B0600070205080204" pitchFamily="34" charset="-128"/>
              </a:defRPr>
            </a:lvl3pPr>
            <a:lvl4pPr marL="1600200" indent="-228600" defTabSz="685800" eaLnBrk="0" hangingPunct="0">
              <a:defRPr sz="3600">
                <a:solidFill>
                  <a:schemeClr val="tx1"/>
                </a:solidFill>
                <a:latin typeface="Lato Light" pitchFamily="34" charset="0"/>
                <a:ea typeface="MS PGothic" panose="020B0600070205080204" pitchFamily="34" charset="-128"/>
              </a:defRPr>
            </a:lvl4pPr>
            <a:lvl5pPr marL="2057400" indent="-228600" defTabSz="685800" eaLnBrk="0" hangingPunct="0">
              <a:defRPr sz="3600">
                <a:solidFill>
                  <a:schemeClr val="tx1"/>
                </a:solidFill>
                <a:latin typeface="Lato Light" pitchFamily="34" charset="0"/>
                <a:ea typeface="MS PGothic" panose="020B0600070205080204" pitchFamily="34" charset="-128"/>
              </a:defRPr>
            </a:lvl5pPr>
            <a:lvl6pPr marL="25146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9pPr>
          </a:lstStyle>
          <a:p>
            <a:pPr fontAlgn="base">
              <a:lnSpc>
                <a:spcPct val="150000"/>
              </a:lnSpc>
              <a:spcBef>
                <a:spcPct val="0"/>
              </a:spcBef>
              <a:spcAft>
                <a:spcPct val="0"/>
              </a:spcAft>
            </a:pPr>
            <a:r>
              <a:rPr lang="zh-CN" altLang="en-US" sz="16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600" dirty="0">
              <a:solidFill>
                <a:prstClr val="black">
                  <a:lumMod val="50000"/>
                  <a:lumOff val="50000"/>
                </a:prstClr>
              </a:solidFill>
              <a:latin typeface="微软雅黑" panose="020B0503020204020204" pitchFamily="34" charset="-122"/>
              <a:ea typeface="微软雅黑" panose="020B0503020204020204" pitchFamily="34" charset="-122"/>
              <a:cs typeface="Lato Light" pitchFamily="34" charset="0"/>
              <a:sym typeface="Lato Light"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advTm="3047">
        <p:fade/>
      </p:transition>
    </mc:Choice>
    <mc:Fallback>
      <p:transition spd="med" advTm="304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31" presetClass="entr" presetSubtype="0" fill="hold" grpId="0" nodeType="afterEffect">
                                  <p:stCondLst>
                                    <p:cond delay="0"/>
                                  </p:stCondLst>
                                  <p:iterate type="lt">
                                    <p:tmPct val="5000"/>
                                  </p:iterate>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 calcmode="lin" valueType="num">
                                      <p:cBhvr>
                                        <p:cTn id="13" dur="500" fill="hold"/>
                                        <p:tgtEl>
                                          <p:spTgt spid="6"/>
                                        </p:tgtEl>
                                        <p:attrNameLst>
                                          <p:attrName>style.rotation</p:attrName>
                                        </p:attrNameLst>
                                      </p:cBhvr>
                                      <p:tavLst>
                                        <p:tav tm="0">
                                          <p:val>
                                            <p:fltVal val="90"/>
                                          </p:val>
                                        </p:tav>
                                        <p:tav tm="100000">
                                          <p:val>
                                            <p:fltVal val="0"/>
                                          </p:val>
                                        </p:tav>
                                      </p:tavLst>
                                    </p:anim>
                                    <p:animEffect transition="in" filter="fade">
                                      <p:cBhvr>
                                        <p:cTn id="14" dur="500"/>
                                        <p:tgtEl>
                                          <p:spTgt spid="6"/>
                                        </p:tgtEl>
                                      </p:cBhvr>
                                    </p:animEffect>
                                  </p:childTnLst>
                                </p:cTn>
                              </p:par>
                            </p:childTnLst>
                          </p:cTn>
                        </p:par>
                        <p:par>
                          <p:cTn id="15" fill="hold">
                            <p:stCondLst>
                              <p:cond delay="1174"/>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7"/>
                                        </p:tgtEl>
                                        <p:attrNameLst>
                                          <p:attrName>ppt_y</p:attrName>
                                        </p:attrNameLst>
                                      </p:cBhvr>
                                      <p:tavLst>
                                        <p:tav tm="0">
                                          <p:val>
                                            <p:strVal val="#ppt_y"/>
                                          </p:val>
                                        </p:tav>
                                        <p:tav tm="100000">
                                          <p:val>
                                            <p:strVal val="#ppt_y"/>
                                          </p:val>
                                        </p:tav>
                                      </p:tavLst>
                                    </p:anim>
                                    <p:anim calcmode="lin" valueType="num">
                                      <p:cBhvr>
                                        <p:cTn id="20"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263319" y="431792"/>
            <a:ext cx="573889" cy="430947"/>
          </a:xfrm>
          <a:prstGeom prst="homePlate">
            <a:avLst>
              <a:gd name="adj" fmla="val 38242"/>
            </a:avLst>
          </a:prstGeom>
          <a:solidFill>
            <a:srgbClr val="BD0000"/>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 name="矩形 2"/>
          <p:cNvSpPr/>
          <p:nvPr/>
        </p:nvSpPr>
        <p:spPr>
          <a:xfrm>
            <a:off x="131659" y="431792"/>
            <a:ext cx="95660" cy="430947"/>
          </a:xfrm>
          <a:prstGeom prst="rect">
            <a:avLst/>
          </a:prstGeom>
          <a:solidFill>
            <a:srgbClr val="40464A"/>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 name="矩形 3"/>
          <p:cNvSpPr/>
          <p:nvPr/>
        </p:nvSpPr>
        <p:spPr>
          <a:xfrm>
            <a:off x="1" y="431792"/>
            <a:ext cx="95660" cy="430947"/>
          </a:xfrm>
          <a:prstGeom prst="rect">
            <a:avLst/>
          </a:prstGeom>
          <a:solidFill>
            <a:srgbClr val="40464A"/>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5" name="标题 1"/>
          <p:cNvSpPr txBox="1"/>
          <p:nvPr/>
        </p:nvSpPr>
        <p:spPr bwMode="auto">
          <a:xfrm>
            <a:off x="983304" y="417157"/>
            <a:ext cx="2616198" cy="50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lstStyle>
            <a:lvl1pPr algn="l" rtl="0" fontAlgn="base">
              <a:spcBef>
                <a:spcPct val="0"/>
              </a:spcBef>
              <a:spcAft>
                <a:spcPct val="0"/>
              </a:spcAft>
              <a:defRPr sz="32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5pPr>
            <a:lvl6pPr marL="60896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6pPr>
            <a:lvl7pPr marL="121793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7pPr>
            <a:lvl8pPr marL="182689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8pPr>
            <a:lvl9pPr marL="243586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lang="zh-CN" altLang="en-US" sz="2800" b="1" dirty="0" smtClean="0">
                <a:solidFill>
                  <a:sysClr val="windowText" lastClr="000000"/>
                </a:solidFill>
              </a:rPr>
              <a:t>这里添加标题</a:t>
            </a:r>
            <a:endParaRPr kumimoji="0" lang="zh-CN" altLang="en-US" sz="2800" b="1" i="0" u="none" strike="noStrike" kern="1200" cap="all" spc="0" normalizeH="0" baseline="0" noProof="0" dirty="0">
              <a:ln>
                <a:noFill/>
              </a:ln>
              <a:solidFill>
                <a:sysClr val="windowText" lastClr="000000"/>
              </a:solidFill>
              <a:effectLst/>
              <a:uLnTx/>
              <a:uFillTx/>
            </a:endParaRPr>
          </a:p>
        </p:txBody>
      </p:sp>
      <p:sp>
        <p:nvSpPr>
          <p:cNvPr id="6" name="弧形 5"/>
          <p:cNvSpPr/>
          <p:nvPr/>
        </p:nvSpPr>
        <p:spPr>
          <a:xfrm rot="13095499">
            <a:off x="1984750" y="2009642"/>
            <a:ext cx="3483369" cy="3704464"/>
          </a:xfrm>
          <a:prstGeom prst="arc">
            <a:avLst>
              <a:gd name="adj1" fmla="val 13430170"/>
              <a:gd name="adj2" fmla="val 3396500"/>
            </a:avLst>
          </a:prstGeom>
          <a:noFill/>
          <a:ln w="19050" cap="flat" cmpd="sng" algn="ctr">
            <a:solidFill>
              <a:srgbClr val="BE0000"/>
            </a:solidFill>
            <a:prstDash val="solid"/>
            <a:miter lim="800000"/>
          </a:ln>
          <a:effectLst/>
        </p:spPr>
        <p:txBody>
          <a:bodyPr lIns="86532" tIns="43263" rIns="86532" bIns="43263" rtlCol="0" anchor="ctr"/>
          <a:lstStyle/>
          <a:p>
            <a:pPr marL="0" marR="0" lvl="0" indent="0" algn="ctr" defTabSz="864870" eaLnBrk="1" fontAlgn="base" latinLnBrk="0" hangingPunct="1">
              <a:lnSpc>
                <a:spcPct val="100000"/>
              </a:lnSpc>
              <a:spcBef>
                <a:spcPct val="0"/>
              </a:spcBef>
              <a:spcAft>
                <a:spcPct val="0"/>
              </a:spcAft>
              <a:buClrTx/>
              <a:buSzTx/>
              <a:buFontTx/>
              <a:buNone/>
              <a:defRPr/>
            </a:pPr>
            <a:endParaRPr kumimoji="0" lang="zh-CN" altLang="en-US" sz="17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7" name="弧形 6"/>
          <p:cNvSpPr/>
          <p:nvPr/>
        </p:nvSpPr>
        <p:spPr>
          <a:xfrm rot="13095499">
            <a:off x="2974694" y="2715182"/>
            <a:ext cx="2156510" cy="2293389"/>
          </a:xfrm>
          <a:prstGeom prst="arc">
            <a:avLst>
              <a:gd name="adj1" fmla="val 13430170"/>
              <a:gd name="adj2" fmla="val 3396500"/>
            </a:avLst>
          </a:prstGeom>
          <a:noFill/>
          <a:ln w="19050" cap="flat" cmpd="sng" algn="ctr">
            <a:solidFill>
              <a:srgbClr val="BE0000"/>
            </a:solidFill>
            <a:prstDash val="solid"/>
            <a:miter lim="800000"/>
          </a:ln>
          <a:effectLst/>
        </p:spPr>
        <p:txBody>
          <a:bodyPr lIns="86532" tIns="43263" rIns="86532" bIns="43263" rtlCol="0" anchor="ctr"/>
          <a:lstStyle/>
          <a:p>
            <a:pPr marL="0" marR="0" lvl="0" indent="0" algn="ctr" defTabSz="864870" eaLnBrk="1" fontAlgn="base" latinLnBrk="0" hangingPunct="1">
              <a:lnSpc>
                <a:spcPct val="100000"/>
              </a:lnSpc>
              <a:spcBef>
                <a:spcPct val="0"/>
              </a:spcBef>
              <a:spcAft>
                <a:spcPct val="0"/>
              </a:spcAft>
              <a:buClrTx/>
              <a:buSzTx/>
              <a:buFontTx/>
              <a:buNone/>
              <a:defRPr/>
            </a:pPr>
            <a:endParaRPr kumimoji="0" lang="zh-CN" altLang="en-US" sz="17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 name="弧形 7"/>
          <p:cNvSpPr/>
          <p:nvPr/>
        </p:nvSpPr>
        <p:spPr>
          <a:xfrm rot="13095499">
            <a:off x="3492679" y="3291898"/>
            <a:ext cx="960643" cy="1021617"/>
          </a:xfrm>
          <a:prstGeom prst="arc">
            <a:avLst>
              <a:gd name="adj1" fmla="val 13430170"/>
              <a:gd name="adj2" fmla="val 3396500"/>
            </a:avLst>
          </a:prstGeom>
          <a:noFill/>
          <a:ln w="19050" cap="flat" cmpd="sng" algn="ctr">
            <a:solidFill>
              <a:srgbClr val="BE0000"/>
            </a:solidFill>
            <a:prstDash val="solid"/>
            <a:miter lim="800000"/>
          </a:ln>
          <a:effectLst/>
        </p:spPr>
        <p:txBody>
          <a:bodyPr lIns="86532" tIns="43263" rIns="86532" bIns="43263" rtlCol="0" anchor="ctr"/>
          <a:lstStyle/>
          <a:p>
            <a:pPr marL="0" marR="0" lvl="0" indent="0" algn="ctr" defTabSz="864870" eaLnBrk="1" fontAlgn="base" latinLnBrk="0" hangingPunct="1">
              <a:lnSpc>
                <a:spcPct val="100000"/>
              </a:lnSpc>
              <a:spcBef>
                <a:spcPct val="0"/>
              </a:spcBef>
              <a:spcAft>
                <a:spcPct val="0"/>
              </a:spcAft>
              <a:buClrTx/>
              <a:buSzTx/>
              <a:buFontTx/>
              <a:buNone/>
              <a:defRPr/>
            </a:pPr>
            <a:endParaRPr kumimoji="0" lang="zh-CN" altLang="en-US" sz="17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9" name="组合 8"/>
          <p:cNvGrpSpPr/>
          <p:nvPr/>
        </p:nvGrpSpPr>
        <p:grpSpPr>
          <a:xfrm>
            <a:off x="5727735" y="4537152"/>
            <a:ext cx="1495639" cy="744395"/>
            <a:chOff x="6040947" y="4783891"/>
            <a:chExt cx="1577637" cy="784879"/>
          </a:xfrm>
        </p:grpSpPr>
        <p:grpSp>
          <p:nvGrpSpPr>
            <p:cNvPr id="10" name="组合 9"/>
            <p:cNvGrpSpPr/>
            <p:nvPr/>
          </p:nvGrpSpPr>
          <p:grpSpPr>
            <a:xfrm>
              <a:off x="6957175" y="4783891"/>
              <a:ext cx="661409" cy="784879"/>
              <a:chOff x="5950416" y="3480496"/>
              <a:chExt cx="627191" cy="744273"/>
            </a:xfrm>
          </p:grpSpPr>
          <p:sp>
            <p:nvSpPr>
              <p:cNvPr id="12" name="弧形 11"/>
              <p:cNvSpPr/>
              <p:nvPr/>
            </p:nvSpPr>
            <p:spPr>
              <a:xfrm rot="13095499">
                <a:off x="5950416" y="3516891"/>
                <a:ext cx="627191" cy="666722"/>
              </a:xfrm>
              <a:prstGeom prst="arc">
                <a:avLst>
                  <a:gd name="adj1" fmla="val 13430170"/>
                  <a:gd name="adj2" fmla="val 3396500"/>
                </a:avLst>
              </a:prstGeom>
              <a:noFill/>
              <a:ln w="19050" cap="flat" cmpd="sng" algn="ctr">
                <a:solidFill>
                  <a:srgbClr val="BE0000"/>
                </a:solidFill>
                <a:prstDash val="solid"/>
                <a:miter lim="800000"/>
              </a:ln>
              <a:effectLst/>
            </p:spPr>
            <p:txBody>
              <a:bodyPr rtlCol="0" anchor="ctr"/>
              <a:lstStyle/>
              <a:p>
                <a:pPr marL="0" marR="0" lvl="0" indent="0" defTabSz="864870" eaLnBrk="1" fontAlgn="base" latinLnBrk="0" hangingPunct="1">
                  <a:lnSpc>
                    <a:spcPct val="100000"/>
                  </a:lnSpc>
                  <a:spcBef>
                    <a:spcPct val="0"/>
                  </a:spcBef>
                  <a:spcAft>
                    <a:spcPct val="0"/>
                  </a:spcAft>
                  <a:buClrTx/>
                  <a:buSzTx/>
                  <a:buFontTx/>
                  <a:buNone/>
                  <a:defRPr/>
                </a:pPr>
                <a:endParaRPr kumimoji="0" lang="zh-CN" altLang="en-US" sz="1700" b="0" i="0" u="none" strike="noStrike" kern="0" cap="none" spc="0" normalizeH="0" baseline="0" noProof="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endParaRPr>
              </a:p>
            </p:txBody>
          </p:sp>
          <p:sp>
            <p:nvSpPr>
              <p:cNvPr id="13" name="饼形 12"/>
              <p:cNvSpPr/>
              <p:nvPr/>
            </p:nvSpPr>
            <p:spPr>
              <a:xfrm>
                <a:off x="6273537" y="3480496"/>
                <a:ext cx="82285" cy="82285"/>
              </a:xfrm>
              <a:prstGeom prst="pie">
                <a:avLst>
                  <a:gd name="adj1" fmla="val 5510857"/>
                  <a:gd name="adj2" fmla="val 16200000"/>
                </a:avLst>
              </a:prstGeom>
              <a:solidFill>
                <a:srgbClr val="A1A1A1"/>
              </a:solidFill>
              <a:ln w="12700" cap="flat" cmpd="sng" algn="ctr">
                <a:solidFill>
                  <a:srgbClr val="BE0000"/>
                </a:solidFill>
                <a:prstDash val="solid"/>
                <a:miter lim="800000"/>
              </a:ln>
              <a:effectLst/>
            </p:spPr>
            <p:txBody>
              <a:bodyPr rtlCol="0" anchor="ctr"/>
              <a:lstStyle/>
              <a:p>
                <a:pPr marL="0" marR="0" lvl="0" indent="0" defTabSz="864870" eaLnBrk="1" fontAlgn="base" latinLnBrk="0" hangingPunct="1">
                  <a:lnSpc>
                    <a:spcPct val="100000"/>
                  </a:lnSpc>
                  <a:spcBef>
                    <a:spcPct val="0"/>
                  </a:spcBef>
                  <a:spcAft>
                    <a:spcPct val="0"/>
                  </a:spcAft>
                  <a:buClrTx/>
                  <a:buSzTx/>
                  <a:buFontTx/>
                  <a:buNone/>
                  <a:defRPr/>
                </a:pPr>
                <a:endParaRPr kumimoji="0" lang="zh-CN" altLang="en-US" sz="1700" b="0" i="0" u="none" strike="noStrike" kern="0" cap="none" spc="0" normalizeH="0" baseline="0" noProof="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endParaRPr>
              </a:p>
            </p:txBody>
          </p:sp>
          <p:sp>
            <p:nvSpPr>
              <p:cNvPr id="14" name="饼形 13"/>
              <p:cNvSpPr/>
              <p:nvPr/>
            </p:nvSpPr>
            <p:spPr>
              <a:xfrm>
                <a:off x="6273537" y="4142484"/>
                <a:ext cx="82285" cy="82285"/>
              </a:xfrm>
              <a:prstGeom prst="pie">
                <a:avLst>
                  <a:gd name="adj1" fmla="val 5510857"/>
                  <a:gd name="adj2" fmla="val 16200000"/>
                </a:avLst>
              </a:prstGeom>
              <a:solidFill>
                <a:srgbClr val="A1A1A1"/>
              </a:solidFill>
              <a:ln w="12700" cap="flat" cmpd="sng" algn="ctr">
                <a:solidFill>
                  <a:srgbClr val="BE0000"/>
                </a:solidFill>
                <a:prstDash val="solid"/>
                <a:miter lim="800000"/>
              </a:ln>
              <a:effectLst/>
            </p:spPr>
            <p:txBody>
              <a:bodyPr rtlCol="0" anchor="ctr"/>
              <a:lstStyle/>
              <a:p>
                <a:pPr marL="0" marR="0" lvl="0" indent="0" defTabSz="864870" eaLnBrk="1" fontAlgn="base" latinLnBrk="0" hangingPunct="1">
                  <a:lnSpc>
                    <a:spcPct val="100000"/>
                  </a:lnSpc>
                  <a:spcBef>
                    <a:spcPct val="0"/>
                  </a:spcBef>
                  <a:spcAft>
                    <a:spcPct val="0"/>
                  </a:spcAft>
                  <a:buClrTx/>
                  <a:buSzTx/>
                  <a:buFontTx/>
                  <a:buNone/>
                  <a:defRPr/>
                </a:pPr>
                <a:endParaRPr kumimoji="0" lang="zh-CN" altLang="en-US" sz="1700" b="0" i="0" u="none" strike="noStrike" kern="0" cap="none" spc="0" normalizeH="0" baseline="0" noProof="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endParaRPr>
              </a:p>
            </p:txBody>
          </p:sp>
        </p:grpSp>
        <p:cxnSp>
          <p:nvCxnSpPr>
            <p:cNvPr id="11" name="直接连接符 10"/>
            <p:cNvCxnSpPr/>
            <p:nvPr/>
          </p:nvCxnSpPr>
          <p:spPr>
            <a:xfrm>
              <a:off x="6040947" y="5191152"/>
              <a:ext cx="893975" cy="0"/>
            </a:xfrm>
            <a:prstGeom prst="line">
              <a:avLst/>
            </a:prstGeom>
            <a:noFill/>
            <a:ln w="19050" cap="flat" cmpd="sng" algn="ctr">
              <a:solidFill>
                <a:srgbClr val="BE0000"/>
              </a:solidFill>
              <a:prstDash val="solid"/>
              <a:miter lim="800000"/>
            </a:ln>
            <a:effectLst/>
          </p:spPr>
        </p:cxnSp>
      </p:grpSp>
      <p:grpSp>
        <p:nvGrpSpPr>
          <p:cNvPr id="15" name="组合 14"/>
          <p:cNvGrpSpPr/>
          <p:nvPr/>
        </p:nvGrpSpPr>
        <p:grpSpPr>
          <a:xfrm>
            <a:off x="5708678" y="3117699"/>
            <a:ext cx="1505160" cy="744395"/>
            <a:chOff x="6020861" y="3287240"/>
            <a:chExt cx="1587680" cy="784879"/>
          </a:xfrm>
        </p:grpSpPr>
        <p:grpSp>
          <p:nvGrpSpPr>
            <p:cNvPr id="16" name="组合 15"/>
            <p:cNvGrpSpPr/>
            <p:nvPr/>
          </p:nvGrpSpPr>
          <p:grpSpPr>
            <a:xfrm>
              <a:off x="6947132" y="3287240"/>
              <a:ext cx="661409" cy="784879"/>
              <a:chOff x="5950416" y="3480496"/>
              <a:chExt cx="627191" cy="744273"/>
            </a:xfrm>
          </p:grpSpPr>
          <p:sp>
            <p:nvSpPr>
              <p:cNvPr id="18" name="弧形 17"/>
              <p:cNvSpPr/>
              <p:nvPr/>
            </p:nvSpPr>
            <p:spPr>
              <a:xfrm rot="13095499">
                <a:off x="5950416" y="3516891"/>
                <a:ext cx="627191" cy="666722"/>
              </a:xfrm>
              <a:prstGeom prst="arc">
                <a:avLst>
                  <a:gd name="adj1" fmla="val 13430170"/>
                  <a:gd name="adj2" fmla="val 3396500"/>
                </a:avLst>
              </a:prstGeom>
              <a:noFill/>
              <a:ln w="19050" cap="flat" cmpd="sng" algn="ctr">
                <a:solidFill>
                  <a:srgbClr val="BE0000"/>
                </a:solidFill>
                <a:prstDash val="solid"/>
                <a:miter lim="800000"/>
              </a:ln>
              <a:effectLst/>
            </p:spPr>
            <p:txBody>
              <a:bodyPr rtlCol="0" anchor="ctr"/>
              <a:lstStyle/>
              <a:p>
                <a:pPr marL="0" marR="0" lvl="0" indent="0" defTabSz="864870" eaLnBrk="1" fontAlgn="base" latinLnBrk="0" hangingPunct="1">
                  <a:lnSpc>
                    <a:spcPct val="100000"/>
                  </a:lnSpc>
                  <a:spcBef>
                    <a:spcPct val="0"/>
                  </a:spcBef>
                  <a:spcAft>
                    <a:spcPct val="0"/>
                  </a:spcAft>
                  <a:buClrTx/>
                  <a:buSzTx/>
                  <a:buFontTx/>
                  <a:buNone/>
                  <a:defRPr/>
                </a:pPr>
                <a:endParaRPr kumimoji="0" lang="zh-CN" altLang="en-US" sz="1700" b="0" i="0" u="none" strike="noStrike" kern="0" cap="none" spc="0" normalizeH="0" baseline="0" noProof="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endParaRPr>
              </a:p>
            </p:txBody>
          </p:sp>
          <p:sp>
            <p:nvSpPr>
              <p:cNvPr id="19" name="饼形 18"/>
              <p:cNvSpPr/>
              <p:nvPr/>
            </p:nvSpPr>
            <p:spPr>
              <a:xfrm>
                <a:off x="6273537" y="3480496"/>
                <a:ext cx="82285" cy="82285"/>
              </a:xfrm>
              <a:prstGeom prst="pie">
                <a:avLst>
                  <a:gd name="adj1" fmla="val 5510857"/>
                  <a:gd name="adj2" fmla="val 16200000"/>
                </a:avLst>
              </a:prstGeom>
              <a:solidFill>
                <a:srgbClr val="A1A1A1"/>
              </a:solidFill>
              <a:ln w="12700" cap="flat" cmpd="sng" algn="ctr">
                <a:solidFill>
                  <a:srgbClr val="BE0000"/>
                </a:solidFill>
                <a:prstDash val="solid"/>
                <a:miter lim="800000"/>
              </a:ln>
              <a:effectLst/>
            </p:spPr>
            <p:txBody>
              <a:bodyPr rtlCol="0" anchor="ctr"/>
              <a:lstStyle/>
              <a:p>
                <a:pPr marL="0" marR="0" lvl="0" indent="0" defTabSz="864870" eaLnBrk="1" fontAlgn="base" latinLnBrk="0" hangingPunct="1">
                  <a:lnSpc>
                    <a:spcPct val="100000"/>
                  </a:lnSpc>
                  <a:spcBef>
                    <a:spcPct val="0"/>
                  </a:spcBef>
                  <a:spcAft>
                    <a:spcPct val="0"/>
                  </a:spcAft>
                  <a:buClrTx/>
                  <a:buSzTx/>
                  <a:buFontTx/>
                  <a:buNone/>
                  <a:defRPr/>
                </a:pPr>
                <a:endParaRPr kumimoji="0" lang="zh-CN" altLang="en-US" sz="1700" b="0" i="0" u="none" strike="noStrike" kern="0" cap="none" spc="0" normalizeH="0" baseline="0" noProof="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endParaRPr>
              </a:p>
            </p:txBody>
          </p:sp>
          <p:sp>
            <p:nvSpPr>
              <p:cNvPr id="20" name="饼形 19"/>
              <p:cNvSpPr/>
              <p:nvPr/>
            </p:nvSpPr>
            <p:spPr>
              <a:xfrm>
                <a:off x="6273537" y="4142484"/>
                <a:ext cx="82285" cy="82285"/>
              </a:xfrm>
              <a:prstGeom prst="pie">
                <a:avLst>
                  <a:gd name="adj1" fmla="val 5510857"/>
                  <a:gd name="adj2" fmla="val 16200000"/>
                </a:avLst>
              </a:prstGeom>
              <a:solidFill>
                <a:srgbClr val="A1A1A1"/>
              </a:solidFill>
              <a:ln w="12700" cap="flat" cmpd="sng" algn="ctr">
                <a:solidFill>
                  <a:srgbClr val="BE0000"/>
                </a:solidFill>
                <a:prstDash val="solid"/>
                <a:miter lim="800000"/>
              </a:ln>
              <a:effectLst/>
            </p:spPr>
            <p:txBody>
              <a:bodyPr rtlCol="0" anchor="ctr"/>
              <a:lstStyle/>
              <a:p>
                <a:pPr marL="0" marR="0" lvl="0" indent="0" defTabSz="864870" eaLnBrk="1" fontAlgn="base" latinLnBrk="0" hangingPunct="1">
                  <a:lnSpc>
                    <a:spcPct val="100000"/>
                  </a:lnSpc>
                  <a:spcBef>
                    <a:spcPct val="0"/>
                  </a:spcBef>
                  <a:spcAft>
                    <a:spcPct val="0"/>
                  </a:spcAft>
                  <a:buClrTx/>
                  <a:buSzTx/>
                  <a:buFontTx/>
                  <a:buNone/>
                  <a:defRPr/>
                </a:pPr>
                <a:endParaRPr kumimoji="0" lang="zh-CN" altLang="en-US" sz="1700" b="0" i="0" u="none" strike="noStrike" kern="0" cap="none" spc="0" normalizeH="0" baseline="0" noProof="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endParaRPr>
              </a:p>
            </p:txBody>
          </p:sp>
        </p:grpSp>
        <p:cxnSp>
          <p:nvCxnSpPr>
            <p:cNvPr id="17" name="直接连接符 16"/>
            <p:cNvCxnSpPr/>
            <p:nvPr/>
          </p:nvCxnSpPr>
          <p:spPr>
            <a:xfrm>
              <a:off x="6020861" y="3692237"/>
              <a:ext cx="893975" cy="0"/>
            </a:xfrm>
            <a:prstGeom prst="line">
              <a:avLst/>
            </a:prstGeom>
            <a:noFill/>
            <a:ln w="19050" cap="flat" cmpd="sng" algn="ctr">
              <a:solidFill>
                <a:srgbClr val="BE0000"/>
              </a:solidFill>
              <a:prstDash val="solid"/>
              <a:miter lim="800000"/>
            </a:ln>
            <a:effectLst/>
          </p:spPr>
        </p:cxnSp>
      </p:grpSp>
      <p:grpSp>
        <p:nvGrpSpPr>
          <p:cNvPr id="21" name="组合 20"/>
          <p:cNvGrpSpPr/>
          <p:nvPr/>
        </p:nvGrpSpPr>
        <p:grpSpPr>
          <a:xfrm>
            <a:off x="5713445" y="1682828"/>
            <a:ext cx="1500397" cy="744395"/>
            <a:chOff x="6025884" y="1774333"/>
            <a:chExt cx="1582656" cy="784879"/>
          </a:xfrm>
        </p:grpSpPr>
        <p:grpSp>
          <p:nvGrpSpPr>
            <p:cNvPr id="22" name="组合 21"/>
            <p:cNvGrpSpPr/>
            <p:nvPr/>
          </p:nvGrpSpPr>
          <p:grpSpPr>
            <a:xfrm>
              <a:off x="6947131" y="1774333"/>
              <a:ext cx="661409" cy="784879"/>
              <a:chOff x="5950416" y="3480496"/>
              <a:chExt cx="627191" cy="744273"/>
            </a:xfrm>
          </p:grpSpPr>
          <p:sp>
            <p:nvSpPr>
              <p:cNvPr id="24" name="弧形 23"/>
              <p:cNvSpPr/>
              <p:nvPr/>
            </p:nvSpPr>
            <p:spPr>
              <a:xfrm rot="13095499">
                <a:off x="5950416" y="3516891"/>
                <a:ext cx="627191" cy="666722"/>
              </a:xfrm>
              <a:prstGeom prst="arc">
                <a:avLst>
                  <a:gd name="adj1" fmla="val 13430170"/>
                  <a:gd name="adj2" fmla="val 3396500"/>
                </a:avLst>
              </a:prstGeom>
              <a:noFill/>
              <a:ln w="19050" cap="flat" cmpd="sng" algn="ctr">
                <a:solidFill>
                  <a:srgbClr val="BE0000"/>
                </a:solidFill>
                <a:prstDash val="solid"/>
                <a:miter lim="800000"/>
              </a:ln>
              <a:effectLst/>
            </p:spPr>
            <p:txBody>
              <a:bodyPr rtlCol="0" anchor="ctr"/>
              <a:lstStyle/>
              <a:p>
                <a:pPr marL="0" marR="0" lvl="0" indent="0" defTabSz="864870" eaLnBrk="1" fontAlgn="base" latinLnBrk="0" hangingPunct="1">
                  <a:lnSpc>
                    <a:spcPct val="100000"/>
                  </a:lnSpc>
                  <a:spcBef>
                    <a:spcPct val="0"/>
                  </a:spcBef>
                  <a:spcAft>
                    <a:spcPct val="0"/>
                  </a:spcAft>
                  <a:buClrTx/>
                  <a:buSzTx/>
                  <a:buFontTx/>
                  <a:buNone/>
                  <a:defRPr/>
                </a:pPr>
                <a:endParaRPr kumimoji="0" lang="zh-CN" altLang="en-US" sz="1700" b="0" i="0" u="none" strike="noStrike" kern="0" cap="none" spc="0" normalizeH="0" baseline="0" noProof="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endParaRPr>
              </a:p>
            </p:txBody>
          </p:sp>
          <p:sp>
            <p:nvSpPr>
              <p:cNvPr id="25" name="饼形 24"/>
              <p:cNvSpPr/>
              <p:nvPr/>
            </p:nvSpPr>
            <p:spPr>
              <a:xfrm>
                <a:off x="6273537" y="3480496"/>
                <a:ext cx="82285" cy="82285"/>
              </a:xfrm>
              <a:prstGeom prst="pie">
                <a:avLst>
                  <a:gd name="adj1" fmla="val 5510857"/>
                  <a:gd name="adj2" fmla="val 16200000"/>
                </a:avLst>
              </a:prstGeom>
              <a:solidFill>
                <a:srgbClr val="A1A1A1"/>
              </a:solidFill>
              <a:ln w="12700" cap="flat" cmpd="sng" algn="ctr">
                <a:solidFill>
                  <a:srgbClr val="BE0000"/>
                </a:solidFill>
                <a:prstDash val="solid"/>
                <a:miter lim="800000"/>
              </a:ln>
              <a:effectLst/>
            </p:spPr>
            <p:txBody>
              <a:bodyPr rtlCol="0" anchor="ctr"/>
              <a:lstStyle/>
              <a:p>
                <a:pPr marL="0" marR="0" lvl="0" indent="0" defTabSz="864870" eaLnBrk="1" fontAlgn="base" latinLnBrk="0" hangingPunct="1">
                  <a:lnSpc>
                    <a:spcPct val="100000"/>
                  </a:lnSpc>
                  <a:spcBef>
                    <a:spcPct val="0"/>
                  </a:spcBef>
                  <a:spcAft>
                    <a:spcPct val="0"/>
                  </a:spcAft>
                  <a:buClrTx/>
                  <a:buSzTx/>
                  <a:buFontTx/>
                  <a:buNone/>
                  <a:defRPr/>
                </a:pPr>
                <a:endParaRPr kumimoji="0" lang="zh-CN" altLang="en-US" sz="1700" b="0" i="0" u="none" strike="noStrike" kern="0" cap="none" spc="0" normalizeH="0" baseline="0" noProof="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endParaRPr>
              </a:p>
            </p:txBody>
          </p:sp>
          <p:sp>
            <p:nvSpPr>
              <p:cNvPr id="26" name="饼形 25"/>
              <p:cNvSpPr/>
              <p:nvPr/>
            </p:nvSpPr>
            <p:spPr>
              <a:xfrm>
                <a:off x="6273537" y="4142484"/>
                <a:ext cx="82285" cy="82285"/>
              </a:xfrm>
              <a:prstGeom prst="pie">
                <a:avLst>
                  <a:gd name="adj1" fmla="val 5510857"/>
                  <a:gd name="adj2" fmla="val 16200000"/>
                </a:avLst>
              </a:prstGeom>
              <a:solidFill>
                <a:srgbClr val="A1A1A1"/>
              </a:solidFill>
              <a:ln w="12700" cap="flat" cmpd="sng" algn="ctr">
                <a:solidFill>
                  <a:srgbClr val="BE0000"/>
                </a:solidFill>
                <a:prstDash val="solid"/>
                <a:miter lim="800000"/>
              </a:ln>
              <a:effectLst/>
            </p:spPr>
            <p:txBody>
              <a:bodyPr rtlCol="0" anchor="ctr"/>
              <a:lstStyle/>
              <a:p>
                <a:pPr marL="0" marR="0" lvl="0" indent="0" defTabSz="864870" eaLnBrk="1" fontAlgn="base" latinLnBrk="0" hangingPunct="1">
                  <a:lnSpc>
                    <a:spcPct val="100000"/>
                  </a:lnSpc>
                  <a:spcBef>
                    <a:spcPct val="0"/>
                  </a:spcBef>
                  <a:spcAft>
                    <a:spcPct val="0"/>
                  </a:spcAft>
                  <a:buClrTx/>
                  <a:buSzTx/>
                  <a:buFontTx/>
                  <a:buNone/>
                  <a:defRPr/>
                </a:pPr>
                <a:endParaRPr kumimoji="0" lang="zh-CN" altLang="en-US" sz="1700" b="0" i="0" u="none" strike="noStrike" kern="0" cap="none" spc="0" normalizeH="0" baseline="0" noProof="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endParaRPr>
              </a:p>
            </p:txBody>
          </p:sp>
        </p:grpSp>
        <p:cxnSp>
          <p:nvCxnSpPr>
            <p:cNvPr id="23" name="直接连接符 22"/>
            <p:cNvCxnSpPr/>
            <p:nvPr/>
          </p:nvCxnSpPr>
          <p:spPr>
            <a:xfrm>
              <a:off x="6025884" y="2171554"/>
              <a:ext cx="893975" cy="0"/>
            </a:xfrm>
            <a:prstGeom prst="line">
              <a:avLst/>
            </a:prstGeom>
            <a:noFill/>
            <a:ln w="19050" cap="flat" cmpd="sng" algn="ctr">
              <a:solidFill>
                <a:srgbClr val="BE0000"/>
              </a:solidFill>
              <a:prstDash val="solid"/>
              <a:miter lim="800000"/>
            </a:ln>
            <a:effectLst/>
          </p:spPr>
        </p:cxnSp>
      </p:grpSp>
      <p:grpSp>
        <p:nvGrpSpPr>
          <p:cNvPr id="27" name="组合 26"/>
          <p:cNvGrpSpPr/>
          <p:nvPr/>
        </p:nvGrpSpPr>
        <p:grpSpPr>
          <a:xfrm>
            <a:off x="3905240" y="1841620"/>
            <a:ext cx="1808286" cy="4001968"/>
            <a:chOff x="4118540" y="1941776"/>
            <a:chExt cx="1907425" cy="4219617"/>
          </a:xfrm>
          <a:solidFill>
            <a:srgbClr val="0170C1"/>
          </a:solidFill>
        </p:grpSpPr>
        <p:sp>
          <p:nvSpPr>
            <p:cNvPr id="28" name="矩形 27"/>
            <p:cNvSpPr/>
            <p:nvPr/>
          </p:nvSpPr>
          <p:spPr>
            <a:xfrm>
              <a:off x="4119300" y="5725074"/>
              <a:ext cx="1901640" cy="436319"/>
            </a:xfrm>
            <a:prstGeom prst="rect">
              <a:avLst/>
            </a:prstGeom>
            <a:solidFill>
              <a:srgbClr val="A6A6A6"/>
            </a:solidFill>
            <a:ln w="12700" cap="flat" cmpd="sng" algn="ctr">
              <a:noFill/>
              <a:prstDash val="solid"/>
              <a:miter lim="800000"/>
            </a:ln>
            <a:effectLst>
              <a:outerShdw blurRad="50800" dist="38100" dir="5400000" algn="t" rotWithShape="0">
                <a:prstClr val="black">
                  <a:alpha val="40000"/>
                </a:prstClr>
              </a:outerShdw>
              <a:softEdge rad="12700"/>
            </a:effectLst>
          </p:spPr>
          <p:txBody>
            <a:bodyPr rtlCol="0" anchor="ctr"/>
            <a:lstStyle/>
            <a:p>
              <a:pPr marL="0" marR="0" lvl="0" indent="0" defTabSz="864870" eaLnBrk="1" fontAlgn="base" latinLnBrk="0" hangingPunct="1">
                <a:lnSpc>
                  <a:spcPct val="100000"/>
                </a:lnSpc>
                <a:spcBef>
                  <a:spcPct val="0"/>
                </a:spcBef>
                <a:spcAft>
                  <a:spcPct val="0"/>
                </a:spcAft>
                <a:buClrTx/>
                <a:buSzTx/>
                <a:buFontTx/>
                <a:buNone/>
                <a:defRPr/>
              </a:pPr>
              <a:endParaRPr kumimoji="0" lang="zh-CN" altLang="en-US" sz="1700" b="0" i="0" u="none" strike="noStrike" kern="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endParaRPr>
            </a:p>
          </p:txBody>
        </p:sp>
        <p:sp>
          <p:nvSpPr>
            <p:cNvPr id="29" name="矩形 28"/>
            <p:cNvSpPr/>
            <p:nvPr/>
          </p:nvSpPr>
          <p:spPr>
            <a:xfrm>
              <a:off x="4118540" y="4182002"/>
              <a:ext cx="1901640" cy="436319"/>
            </a:xfrm>
            <a:prstGeom prst="rect">
              <a:avLst/>
            </a:prstGeom>
            <a:solidFill>
              <a:srgbClr val="A6A6A6"/>
            </a:solidFill>
            <a:ln w="12700" cap="flat" cmpd="sng" algn="ctr">
              <a:noFill/>
              <a:prstDash val="solid"/>
              <a:miter lim="800000"/>
            </a:ln>
            <a:effectLst>
              <a:outerShdw blurRad="50800" dist="38100" dir="5400000" algn="t" rotWithShape="0">
                <a:prstClr val="black">
                  <a:alpha val="40000"/>
                </a:prstClr>
              </a:outerShdw>
              <a:softEdge rad="12700"/>
            </a:effectLst>
          </p:spPr>
          <p:txBody>
            <a:bodyPr rtlCol="0" anchor="ctr"/>
            <a:lstStyle/>
            <a:p>
              <a:pPr marL="0" marR="0" lvl="0" indent="0" defTabSz="864870" eaLnBrk="1" fontAlgn="base" latinLnBrk="0" hangingPunct="1">
                <a:lnSpc>
                  <a:spcPct val="100000"/>
                </a:lnSpc>
                <a:spcBef>
                  <a:spcPct val="0"/>
                </a:spcBef>
                <a:spcAft>
                  <a:spcPct val="0"/>
                </a:spcAft>
                <a:buClrTx/>
                <a:buSzTx/>
                <a:buFontTx/>
                <a:buNone/>
                <a:defRPr/>
              </a:pPr>
              <a:endParaRPr kumimoji="0" lang="zh-CN" altLang="en-US" sz="1700" b="0" i="0" u="none" strike="noStrike" kern="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endParaRPr>
            </a:p>
          </p:txBody>
        </p:sp>
        <p:sp>
          <p:nvSpPr>
            <p:cNvPr id="30" name="矩形 29"/>
            <p:cNvSpPr/>
            <p:nvPr/>
          </p:nvSpPr>
          <p:spPr>
            <a:xfrm>
              <a:off x="4120162" y="3459009"/>
              <a:ext cx="1901640" cy="436319"/>
            </a:xfrm>
            <a:prstGeom prst="rect">
              <a:avLst/>
            </a:prstGeom>
            <a:solidFill>
              <a:srgbClr val="BE0000"/>
            </a:solidFill>
            <a:ln w="12700" cap="flat" cmpd="sng" algn="ctr">
              <a:noFill/>
              <a:prstDash val="solid"/>
              <a:miter lim="800000"/>
            </a:ln>
            <a:effectLst>
              <a:outerShdw blurRad="50800" dist="38100" dir="5400000" algn="t" rotWithShape="0">
                <a:prstClr val="black">
                  <a:alpha val="40000"/>
                </a:prstClr>
              </a:outerShdw>
              <a:softEdge rad="12700"/>
            </a:effectLst>
          </p:spPr>
          <p:txBody>
            <a:bodyPr rtlCol="0" anchor="ctr"/>
            <a:lstStyle/>
            <a:p>
              <a:pPr marL="0" marR="0" lvl="0" indent="0" algn="ctr" defTabSz="864870" eaLnBrk="1" fontAlgn="auto" latinLnBrk="0" hangingPunct="1">
                <a:lnSpc>
                  <a:spcPct val="100000"/>
                </a:lnSpc>
                <a:spcBef>
                  <a:spcPts val="0"/>
                </a:spcBef>
                <a:spcAft>
                  <a:spcPts val="0"/>
                </a:spcAft>
                <a:buClrTx/>
                <a:buSzTx/>
                <a:buFontTx/>
                <a:buNone/>
                <a:defRPr/>
              </a:pPr>
              <a:r>
                <a:rPr kumimoji="0" lang="en-US" altLang="zh-CN" sz="1700" b="1" i="0" u="none" strike="noStrike" kern="0" cap="none" spc="0" normalizeH="0" baseline="0" noProof="0" dirty="0">
                  <a:ln>
                    <a:noFill/>
                  </a:ln>
                  <a:solidFill>
                    <a:prstClr val="white"/>
                  </a:solidFill>
                  <a:effectLst/>
                  <a:uLnTx/>
                  <a:uFillTx/>
                  <a:latin typeface="Franklin Gothic Book" panose="020B0503020102020204" pitchFamily="34" charset="0"/>
                  <a:ea typeface="Segoe UI Emoji" panose="020B0502040204020203" pitchFamily="34" charset="0"/>
                  <a:cs typeface="+mn-cs"/>
                </a:rPr>
                <a:t>YOUR TITLE</a:t>
              </a:r>
              <a:endParaRPr kumimoji="0" lang="zh-CN" altLang="en-US" sz="1700" b="1" i="0" u="none" strike="noStrike" kern="0" cap="none" spc="0" normalizeH="0" baseline="0" noProof="0" dirty="0">
                <a:ln>
                  <a:noFill/>
                </a:ln>
                <a:solidFill>
                  <a:prstClr val="white"/>
                </a:solidFill>
                <a:effectLst/>
                <a:uLnTx/>
                <a:uFillTx/>
                <a:latin typeface="Franklin Gothic Book" panose="020B0503020102020204" pitchFamily="34" charset="0"/>
                <a:ea typeface="宋体" panose="02010600030101010101" pitchFamily="2" charset="-122"/>
                <a:cs typeface="+mn-cs"/>
              </a:endParaRPr>
            </a:p>
          </p:txBody>
        </p:sp>
        <p:sp>
          <p:nvSpPr>
            <p:cNvPr id="31" name="矩形 30"/>
            <p:cNvSpPr/>
            <p:nvPr/>
          </p:nvSpPr>
          <p:spPr>
            <a:xfrm>
              <a:off x="4120162" y="4955660"/>
              <a:ext cx="1901640" cy="436319"/>
            </a:xfrm>
            <a:prstGeom prst="rect">
              <a:avLst/>
            </a:prstGeom>
            <a:solidFill>
              <a:srgbClr val="BE0000"/>
            </a:solidFill>
            <a:ln w="12700" cap="flat" cmpd="sng" algn="ctr">
              <a:noFill/>
              <a:prstDash val="solid"/>
              <a:miter lim="800000"/>
            </a:ln>
            <a:effectLst>
              <a:outerShdw blurRad="50800" dist="38100" dir="5400000" algn="t" rotWithShape="0">
                <a:prstClr val="black">
                  <a:alpha val="40000"/>
                </a:prstClr>
              </a:outerShdw>
              <a:softEdge rad="12700"/>
            </a:effectLst>
          </p:spPr>
          <p:txBody>
            <a:bodyPr rtlCol="0" anchor="ctr"/>
            <a:lstStyle/>
            <a:p>
              <a:pPr marL="0" marR="0" lvl="0" indent="0" algn="ctr" defTabSz="864870" eaLnBrk="1" fontAlgn="auto" latinLnBrk="0" hangingPunct="1">
                <a:lnSpc>
                  <a:spcPct val="100000"/>
                </a:lnSpc>
                <a:spcBef>
                  <a:spcPts val="0"/>
                </a:spcBef>
                <a:spcAft>
                  <a:spcPts val="0"/>
                </a:spcAft>
                <a:buClrTx/>
                <a:buSzTx/>
                <a:buFontTx/>
                <a:buNone/>
                <a:defRPr/>
              </a:pPr>
              <a:r>
                <a:rPr kumimoji="0" lang="en-US" altLang="zh-CN" sz="1700" b="1" i="0" u="none" strike="noStrike" kern="0" cap="none" spc="0" normalizeH="0" baseline="0" noProof="0" dirty="0">
                  <a:ln>
                    <a:noFill/>
                  </a:ln>
                  <a:solidFill>
                    <a:prstClr val="white"/>
                  </a:solidFill>
                  <a:effectLst/>
                  <a:uLnTx/>
                  <a:uFillTx/>
                  <a:latin typeface="Franklin Gothic Book" panose="020B0503020102020204" pitchFamily="34" charset="0"/>
                  <a:ea typeface="Segoe UI Emoji" panose="020B0502040204020203" pitchFamily="34" charset="0"/>
                  <a:cs typeface="+mn-cs"/>
                </a:rPr>
                <a:t>YOUR TITLE</a:t>
              </a:r>
              <a:endParaRPr kumimoji="0" lang="zh-CN" altLang="en-US" sz="1700" b="1" i="0" u="none" strike="noStrike" kern="0" cap="none" spc="0" normalizeH="0" baseline="0" noProof="0" dirty="0">
                <a:ln>
                  <a:noFill/>
                </a:ln>
                <a:solidFill>
                  <a:prstClr val="white"/>
                </a:solidFill>
                <a:effectLst/>
                <a:uLnTx/>
                <a:uFillTx/>
                <a:latin typeface="Franklin Gothic Book" panose="020B0503020102020204" pitchFamily="34" charset="0"/>
                <a:ea typeface="宋体" panose="02010600030101010101" pitchFamily="2" charset="-122"/>
                <a:cs typeface="+mn-cs"/>
              </a:endParaRPr>
            </a:p>
          </p:txBody>
        </p:sp>
        <p:sp>
          <p:nvSpPr>
            <p:cNvPr id="32" name="矩形 31"/>
            <p:cNvSpPr/>
            <p:nvPr/>
          </p:nvSpPr>
          <p:spPr>
            <a:xfrm>
              <a:off x="4124325" y="2680221"/>
              <a:ext cx="1901640" cy="436319"/>
            </a:xfrm>
            <a:prstGeom prst="rect">
              <a:avLst/>
            </a:prstGeom>
            <a:solidFill>
              <a:srgbClr val="A6A6A6"/>
            </a:solidFill>
            <a:ln w="12700" cap="flat" cmpd="sng" algn="ctr">
              <a:noFill/>
              <a:prstDash val="solid"/>
              <a:miter lim="800000"/>
            </a:ln>
            <a:effectLst>
              <a:outerShdw blurRad="50800" dist="38100" dir="5400000" algn="t" rotWithShape="0">
                <a:prstClr val="black">
                  <a:alpha val="40000"/>
                </a:prstClr>
              </a:outerShdw>
              <a:softEdge rad="12700"/>
            </a:effectLst>
          </p:spPr>
          <p:txBody>
            <a:bodyPr rtlCol="0" anchor="ctr"/>
            <a:lstStyle/>
            <a:p>
              <a:pPr marL="0" marR="0" lvl="0" indent="0" defTabSz="864870" eaLnBrk="1" fontAlgn="base" latinLnBrk="0" hangingPunct="1">
                <a:lnSpc>
                  <a:spcPct val="100000"/>
                </a:lnSpc>
                <a:spcBef>
                  <a:spcPct val="0"/>
                </a:spcBef>
                <a:spcAft>
                  <a:spcPct val="0"/>
                </a:spcAft>
                <a:buClrTx/>
                <a:buSzTx/>
                <a:buFontTx/>
                <a:buNone/>
                <a:defRPr/>
              </a:pPr>
              <a:endParaRPr kumimoji="0" lang="zh-CN" altLang="en-US" sz="1700" b="0" i="0" u="none" strike="noStrike" kern="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endParaRPr>
            </a:p>
          </p:txBody>
        </p:sp>
        <p:sp>
          <p:nvSpPr>
            <p:cNvPr id="33" name="矩形 32"/>
            <p:cNvSpPr/>
            <p:nvPr/>
          </p:nvSpPr>
          <p:spPr>
            <a:xfrm>
              <a:off x="4120162" y="1941776"/>
              <a:ext cx="1901640" cy="436319"/>
            </a:xfrm>
            <a:prstGeom prst="rect">
              <a:avLst/>
            </a:prstGeom>
            <a:solidFill>
              <a:srgbClr val="BE0000"/>
            </a:solidFill>
            <a:ln w="12700" cap="flat" cmpd="sng" algn="ctr">
              <a:noFill/>
              <a:prstDash val="solid"/>
              <a:miter lim="800000"/>
            </a:ln>
            <a:effectLst>
              <a:outerShdw blurRad="50800" dist="38100" dir="5400000" algn="t" rotWithShape="0">
                <a:prstClr val="black">
                  <a:alpha val="40000"/>
                </a:prstClr>
              </a:outerShdw>
              <a:softEdge rad="12700"/>
            </a:effectLst>
          </p:spPr>
          <p:txBody>
            <a:bodyPr rtlCol="0" anchor="ctr"/>
            <a:lstStyle/>
            <a:p>
              <a:pPr marL="0" marR="0" lvl="0" indent="0" algn="ctr" defTabSz="864870" eaLnBrk="1" fontAlgn="auto" latinLnBrk="0" hangingPunct="1">
                <a:lnSpc>
                  <a:spcPct val="100000"/>
                </a:lnSpc>
                <a:spcBef>
                  <a:spcPts val="0"/>
                </a:spcBef>
                <a:spcAft>
                  <a:spcPts val="0"/>
                </a:spcAft>
                <a:buClrTx/>
                <a:buSzTx/>
                <a:buFontTx/>
                <a:buNone/>
                <a:defRPr/>
              </a:pPr>
              <a:r>
                <a:rPr kumimoji="0" lang="en-US" altLang="zh-CN" sz="1700" b="1" i="0" u="none" strike="noStrike" kern="0" cap="none" spc="0" normalizeH="0" baseline="0" noProof="0" dirty="0">
                  <a:ln>
                    <a:noFill/>
                  </a:ln>
                  <a:solidFill>
                    <a:prstClr val="white"/>
                  </a:solidFill>
                  <a:effectLst/>
                  <a:uLnTx/>
                  <a:uFillTx/>
                  <a:latin typeface="Franklin Gothic Book" panose="020B0503020102020204" pitchFamily="34" charset="0"/>
                  <a:ea typeface="Segoe UI Emoji" panose="020B0502040204020203" pitchFamily="34" charset="0"/>
                  <a:cs typeface="+mn-cs"/>
                </a:rPr>
                <a:t>YOUR TITLE</a:t>
              </a:r>
              <a:endParaRPr kumimoji="0" lang="zh-CN" altLang="en-US" sz="1700" b="1" i="0" u="none" strike="noStrike" kern="0" cap="none" spc="0" normalizeH="0" baseline="0" noProof="0" dirty="0">
                <a:ln>
                  <a:noFill/>
                </a:ln>
                <a:solidFill>
                  <a:prstClr val="white"/>
                </a:solidFill>
                <a:effectLst/>
                <a:uLnTx/>
                <a:uFillTx/>
                <a:latin typeface="Franklin Gothic Book" panose="020B0503020102020204" pitchFamily="34" charset="0"/>
                <a:ea typeface="宋体" panose="02010600030101010101" pitchFamily="2" charset="-122"/>
                <a:cs typeface="+mn-cs"/>
              </a:endParaRPr>
            </a:p>
          </p:txBody>
        </p:sp>
      </p:grpSp>
      <p:sp>
        <p:nvSpPr>
          <p:cNvPr id="34" name="矩形 33"/>
          <p:cNvSpPr/>
          <p:nvPr/>
        </p:nvSpPr>
        <p:spPr>
          <a:xfrm>
            <a:off x="1039682" y="3572872"/>
            <a:ext cx="2175025" cy="554492"/>
          </a:xfrm>
          <a:prstGeom prst="rect">
            <a:avLst/>
          </a:prstGeom>
          <a:solidFill>
            <a:srgbClr val="A6A6A6"/>
          </a:solidFill>
          <a:ln w="12700" cap="flat" cmpd="sng" algn="ctr">
            <a:noFill/>
            <a:prstDash val="solid"/>
            <a:miter lim="800000"/>
          </a:ln>
          <a:effectLst>
            <a:outerShdw blurRad="50800" dist="38100" dir="8100000" algn="tr" rotWithShape="0">
              <a:prstClr val="black">
                <a:alpha val="40000"/>
              </a:prstClr>
            </a:outerShdw>
            <a:softEdge rad="12700"/>
          </a:effectLst>
        </p:spPr>
        <p:txBody>
          <a:bodyPr lIns="86532" tIns="43263" rIns="86532" bIns="43263" rtlCol="0" anchor="ctr"/>
          <a:lstStyle/>
          <a:p>
            <a:pPr marL="0" marR="0" lvl="0" indent="0" algn="ctr" defTabSz="864870" eaLnBrk="1" fontAlgn="auto" latinLnBrk="0" hangingPunct="1">
              <a:lnSpc>
                <a:spcPct val="100000"/>
              </a:lnSpc>
              <a:spcBef>
                <a:spcPts val="0"/>
              </a:spcBef>
              <a:spcAft>
                <a:spcPts val="0"/>
              </a:spcAft>
              <a:buClrTx/>
              <a:buSzTx/>
              <a:buFontTx/>
              <a:buNone/>
              <a:defRPr/>
            </a:pPr>
            <a:r>
              <a:rPr kumimoji="0" lang="en-US" altLang="zh-CN" sz="2700" b="1" i="0" u="none" strike="noStrike" kern="0" cap="none" spc="0" normalizeH="0" baseline="0" noProof="0" dirty="0">
                <a:ln>
                  <a:noFill/>
                </a:ln>
                <a:solidFill>
                  <a:prstClr val="white"/>
                </a:solidFill>
                <a:effectLst/>
                <a:uLnTx/>
                <a:uFillTx/>
                <a:latin typeface="Franklin Gothic Book" panose="020B0503020102020204" pitchFamily="34" charset="0"/>
                <a:ea typeface="Segoe UI Emoji" panose="020B0502040204020203" pitchFamily="34" charset="0"/>
                <a:cs typeface="+mn-cs"/>
              </a:rPr>
              <a:t>YOUR TITLE</a:t>
            </a:r>
            <a:endParaRPr kumimoji="0" lang="zh-CN" altLang="en-US" sz="2700" b="1" i="0" u="none" strike="noStrike" kern="0" cap="none" spc="0" normalizeH="0" baseline="0" noProof="0" dirty="0">
              <a:ln>
                <a:noFill/>
              </a:ln>
              <a:solidFill>
                <a:prstClr val="white"/>
              </a:solidFill>
              <a:effectLst/>
              <a:uLnTx/>
              <a:uFillTx/>
              <a:latin typeface="Franklin Gothic Book" panose="020B0503020102020204" pitchFamily="34" charset="0"/>
              <a:ea typeface="宋体" panose="02010600030101010101" pitchFamily="2" charset="-122"/>
              <a:cs typeface="+mn-cs"/>
            </a:endParaRPr>
          </a:p>
        </p:txBody>
      </p:sp>
      <p:sp>
        <p:nvSpPr>
          <p:cNvPr id="35" name="TextBox 41"/>
          <p:cNvSpPr txBox="1"/>
          <p:nvPr/>
        </p:nvSpPr>
        <p:spPr>
          <a:xfrm>
            <a:off x="7329968" y="1917626"/>
            <a:ext cx="4165838" cy="625123"/>
          </a:xfrm>
          <a:prstGeom prst="rect">
            <a:avLst/>
          </a:prstGeom>
        </p:spPr>
        <p:txBody>
          <a:bodyPr wrap="square" lIns="91391" tIns="45696" rIns="91391" bIns="45696">
            <a:spAutoFit/>
          </a:bodyPr>
          <a:lstStyle>
            <a:defPPr>
              <a:defRPr lang="zh-CN"/>
            </a:defPPr>
            <a:lvl1pPr defTabSz="914400">
              <a:lnSpc>
                <a:spcPct val="13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marL="0" marR="0" lvl="0" indent="0" defTabSz="914400" eaLnBrk="1" fontAlgn="auto" latinLnBrk="0" hangingPunct="1">
              <a:lnSpc>
                <a:spcPct val="130000"/>
              </a:lnSpc>
              <a:spcBef>
                <a:spcPct val="0"/>
              </a:spcBef>
              <a:spcAft>
                <a:spcPts val="0"/>
              </a:spcAft>
              <a:buClrTx/>
              <a:buSzTx/>
              <a:buFontTx/>
              <a:buNone/>
              <a:defRPr/>
            </a:pPr>
            <a:r>
              <a:rPr kumimoji="0" lang="zh-CN" altLang="en-US" sz="14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在此录入上述图片的综合描述说明，在此录入图片的综合描述说明。</a:t>
            </a:r>
            <a:endPar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sp>
        <p:nvSpPr>
          <p:cNvPr id="36" name="TextBox 170"/>
          <p:cNvSpPr txBox="1"/>
          <p:nvPr/>
        </p:nvSpPr>
        <p:spPr>
          <a:xfrm>
            <a:off x="7329968" y="1485578"/>
            <a:ext cx="2303915" cy="395950"/>
          </a:xfrm>
          <a:prstGeom prst="rect">
            <a:avLst/>
          </a:prstGeom>
          <a:noFill/>
        </p:spPr>
        <p:txBody>
          <a:bodyPr wrap="square" lIns="91257" tIns="45629" rIns="91257" bIns="45629" rtlCol="0">
            <a:spAutoFit/>
          </a:bodyPr>
          <a:lstStyle/>
          <a:p>
            <a:pPr marL="0" marR="0" lvl="0" indent="0" defTabSz="864870" eaLnBrk="1" fontAlgn="base" latinLnBrk="0" hangingPunct="1">
              <a:lnSpc>
                <a:spcPct val="120000"/>
              </a:lnSpc>
              <a:spcBef>
                <a:spcPct val="0"/>
              </a:spcBef>
              <a:spcAft>
                <a:spcPct val="0"/>
              </a:spcAft>
              <a:buClrTx/>
              <a:buSzTx/>
              <a:buFontTx/>
              <a:buNone/>
              <a:defRPr/>
            </a:pPr>
            <a:r>
              <a:rPr kumimoji="0" lang="zh-CN" altLang="en-US"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0" lang="en-US" altLang="zh-CN"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Box 41"/>
          <p:cNvSpPr txBox="1"/>
          <p:nvPr/>
        </p:nvSpPr>
        <p:spPr>
          <a:xfrm>
            <a:off x="7329968" y="3475936"/>
            <a:ext cx="4165838" cy="625123"/>
          </a:xfrm>
          <a:prstGeom prst="rect">
            <a:avLst/>
          </a:prstGeom>
        </p:spPr>
        <p:txBody>
          <a:bodyPr wrap="square" lIns="91391" tIns="45696" rIns="91391" bIns="45696">
            <a:spAutoFit/>
          </a:bodyPr>
          <a:lstStyle>
            <a:defPPr>
              <a:defRPr lang="zh-CN"/>
            </a:defPPr>
            <a:lvl1pPr defTabSz="914400">
              <a:lnSpc>
                <a:spcPct val="13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marL="0" marR="0" lvl="0" indent="0" defTabSz="914400" eaLnBrk="1" fontAlgn="auto" latinLnBrk="0" hangingPunct="1">
              <a:lnSpc>
                <a:spcPct val="130000"/>
              </a:lnSpc>
              <a:spcBef>
                <a:spcPct val="0"/>
              </a:spcBef>
              <a:spcAft>
                <a:spcPts val="0"/>
              </a:spcAft>
              <a:buClrTx/>
              <a:buSzTx/>
              <a:buFontTx/>
              <a:buNone/>
              <a:defRPr/>
            </a:pPr>
            <a:r>
              <a:rPr kumimoji="0" lang="zh-CN" altLang="en-US" sz="14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在此录入上述图片的综合描述说明，在此录入图片的综合描述说明。</a:t>
            </a:r>
            <a:endPar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sp>
        <p:nvSpPr>
          <p:cNvPr id="38" name="TextBox 170"/>
          <p:cNvSpPr txBox="1"/>
          <p:nvPr/>
        </p:nvSpPr>
        <p:spPr>
          <a:xfrm>
            <a:off x="7329968" y="3043891"/>
            <a:ext cx="2303915" cy="395950"/>
          </a:xfrm>
          <a:prstGeom prst="rect">
            <a:avLst/>
          </a:prstGeom>
          <a:noFill/>
        </p:spPr>
        <p:txBody>
          <a:bodyPr wrap="square" lIns="91257" tIns="45629" rIns="91257" bIns="45629" rtlCol="0">
            <a:spAutoFit/>
          </a:bodyPr>
          <a:lstStyle/>
          <a:p>
            <a:pPr marL="0" marR="0" lvl="0" indent="0" defTabSz="864870" eaLnBrk="1" fontAlgn="base" latinLnBrk="0" hangingPunct="1">
              <a:lnSpc>
                <a:spcPct val="120000"/>
              </a:lnSpc>
              <a:spcBef>
                <a:spcPct val="0"/>
              </a:spcBef>
              <a:spcAft>
                <a:spcPct val="0"/>
              </a:spcAft>
              <a:buClrTx/>
              <a:buSzTx/>
              <a:buFontTx/>
              <a:buNone/>
              <a:defRPr/>
            </a:pPr>
            <a:r>
              <a:rPr kumimoji="0" lang="zh-CN" altLang="en-US"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0" lang="en-US" altLang="zh-CN"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TextBox 41"/>
          <p:cNvSpPr txBox="1"/>
          <p:nvPr/>
        </p:nvSpPr>
        <p:spPr>
          <a:xfrm>
            <a:off x="7329968" y="4966497"/>
            <a:ext cx="4165838" cy="625123"/>
          </a:xfrm>
          <a:prstGeom prst="rect">
            <a:avLst/>
          </a:prstGeom>
        </p:spPr>
        <p:txBody>
          <a:bodyPr wrap="square" lIns="91391" tIns="45696" rIns="91391" bIns="45696">
            <a:spAutoFit/>
          </a:bodyPr>
          <a:lstStyle>
            <a:defPPr>
              <a:defRPr lang="zh-CN"/>
            </a:defPPr>
            <a:lvl1pPr defTabSz="914400">
              <a:lnSpc>
                <a:spcPct val="13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marL="0" marR="0" lvl="0" indent="0" defTabSz="914400" eaLnBrk="1" fontAlgn="auto" latinLnBrk="0" hangingPunct="1">
              <a:lnSpc>
                <a:spcPct val="130000"/>
              </a:lnSpc>
              <a:spcBef>
                <a:spcPct val="0"/>
              </a:spcBef>
              <a:spcAft>
                <a:spcPts val="0"/>
              </a:spcAft>
              <a:buClrTx/>
              <a:buSzTx/>
              <a:buFontTx/>
              <a:buNone/>
              <a:defRPr/>
            </a:pPr>
            <a:r>
              <a:rPr kumimoji="0" lang="zh-CN" altLang="en-US" sz="14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在此录入上述图片的综合描述说明，在此录入图片的综合描述说明。</a:t>
            </a:r>
            <a:endPar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sp>
        <p:nvSpPr>
          <p:cNvPr id="40" name="TextBox 170"/>
          <p:cNvSpPr txBox="1"/>
          <p:nvPr/>
        </p:nvSpPr>
        <p:spPr>
          <a:xfrm>
            <a:off x="7329968" y="4534451"/>
            <a:ext cx="2303915" cy="395950"/>
          </a:xfrm>
          <a:prstGeom prst="rect">
            <a:avLst/>
          </a:prstGeom>
          <a:noFill/>
        </p:spPr>
        <p:txBody>
          <a:bodyPr wrap="square" lIns="91257" tIns="45629" rIns="91257" bIns="45629" rtlCol="0">
            <a:spAutoFit/>
          </a:bodyPr>
          <a:lstStyle/>
          <a:p>
            <a:pPr marL="0" marR="0" lvl="0" indent="0" defTabSz="864870" eaLnBrk="1" fontAlgn="base" latinLnBrk="0" hangingPunct="1">
              <a:lnSpc>
                <a:spcPct val="120000"/>
              </a:lnSpc>
              <a:spcBef>
                <a:spcPct val="0"/>
              </a:spcBef>
              <a:spcAft>
                <a:spcPct val="0"/>
              </a:spcAft>
              <a:buClrTx/>
              <a:buSzTx/>
              <a:buFontTx/>
              <a:buNone/>
              <a:defRPr/>
            </a:pPr>
            <a:r>
              <a:rPr kumimoji="0" lang="zh-CN" altLang="en-US"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0" lang="en-US" altLang="zh-CN"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advTm="3537">
        <p:fade/>
      </p:transition>
    </mc:Choice>
    <mc:Fallback>
      <p:transition spd="med" advTm="353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Horizontal)">
                                      <p:cBhvr>
                                        <p:cTn id="11" dur="500"/>
                                        <p:tgtEl>
                                          <p:spTgt spid="6"/>
                                        </p:tgtEl>
                                      </p:cBhvr>
                                    </p:animEffect>
                                  </p:childTnLst>
                                </p:cTn>
                              </p:par>
                              <p:par>
                                <p:cTn id="12" presetID="16" presetClass="entr" presetSubtype="42"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arn(outHorizontal)">
                                      <p:cBhvr>
                                        <p:cTn id="14" dur="500"/>
                                        <p:tgtEl>
                                          <p:spTgt spid="7"/>
                                        </p:tgtEl>
                                      </p:cBhvr>
                                    </p:animEffect>
                                  </p:childTnLst>
                                </p:cTn>
                              </p:par>
                              <p:par>
                                <p:cTn id="15" presetID="16" presetClass="entr" presetSubtype="42"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outHorizontal)">
                                      <p:cBhvr>
                                        <p:cTn id="17" dur="500"/>
                                        <p:tgtEl>
                                          <p:spTgt spid="8"/>
                                        </p:tgtEl>
                                      </p:cBhvr>
                                    </p:animEffect>
                                  </p:childTnLst>
                                </p:cTn>
                              </p:par>
                            </p:childTnLst>
                          </p:cTn>
                        </p:par>
                        <p:par>
                          <p:cTn id="18" fill="hold">
                            <p:stCondLst>
                              <p:cond delay="1000"/>
                            </p:stCondLst>
                            <p:childTnLst>
                              <p:par>
                                <p:cTn id="19" presetID="16" presetClass="entr" presetSubtype="42" fill="hold" nodeType="after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barn(outHorizontal)">
                                      <p:cBhvr>
                                        <p:cTn id="21" dur="500"/>
                                        <p:tgtEl>
                                          <p:spTgt spid="27"/>
                                        </p:tgtEl>
                                      </p:cBhvr>
                                    </p:animEffect>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left)">
                                      <p:cBhvr>
                                        <p:cTn id="25" dur="500"/>
                                        <p:tgtEl>
                                          <p:spTgt spid="21"/>
                                        </p:tgtEl>
                                      </p:cBhvr>
                                    </p:animEffect>
                                  </p:childTnLst>
                                </p:cTn>
                              </p:par>
                              <p:par>
                                <p:cTn id="26" presetID="47" presetClass="entr" presetSubtype="0" fill="hold" grpId="0" nodeType="with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fade">
                                      <p:cBhvr>
                                        <p:cTn id="28" dur="500"/>
                                        <p:tgtEl>
                                          <p:spTgt spid="36"/>
                                        </p:tgtEl>
                                      </p:cBhvr>
                                    </p:animEffect>
                                    <p:anim calcmode="lin" valueType="num">
                                      <p:cBhvr>
                                        <p:cTn id="29" dur="500" fill="hold"/>
                                        <p:tgtEl>
                                          <p:spTgt spid="36"/>
                                        </p:tgtEl>
                                        <p:attrNameLst>
                                          <p:attrName>ppt_x</p:attrName>
                                        </p:attrNameLst>
                                      </p:cBhvr>
                                      <p:tavLst>
                                        <p:tav tm="0">
                                          <p:val>
                                            <p:strVal val="#ppt_x"/>
                                          </p:val>
                                        </p:tav>
                                        <p:tav tm="100000">
                                          <p:val>
                                            <p:strVal val="#ppt_x"/>
                                          </p:val>
                                        </p:tav>
                                      </p:tavLst>
                                    </p:anim>
                                    <p:anim calcmode="lin" valueType="num">
                                      <p:cBhvr>
                                        <p:cTn id="30" dur="500" fill="hold"/>
                                        <p:tgtEl>
                                          <p:spTgt spid="36"/>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fade">
                                      <p:cBhvr>
                                        <p:cTn id="33" dur="500"/>
                                        <p:tgtEl>
                                          <p:spTgt spid="35"/>
                                        </p:tgtEl>
                                      </p:cBhvr>
                                    </p:animEffect>
                                    <p:anim calcmode="lin" valueType="num">
                                      <p:cBhvr>
                                        <p:cTn id="34" dur="500" fill="hold"/>
                                        <p:tgtEl>
                                          <p:spTgt spid="35"/>
                                        </p:tgtEl>
                                        <p:attrNameLst>
                                          <p:attrName>ppt_x</p:attrName>
                                        </p:attrNameLst>
                                      </p:cBhvr>
                                      <p:tavLst>
                                        <p:tav tm="0">
                                          <p:val>
                                            <p:strVal val="#ppt_x"/>
                                          </p:val>
                                        </p:tav>
                                        <p:tav tm="100000">
                                          <p:val>
                                            <p:strVal val="#ppt_x"/>
                                          </p:val>
                                        </p:tav>
                                      </p:tavLst>
                                    </p:anim>
                                    <p:anim calcmode="lin" valueType="num">
                                      <p:cBhvr>
                                        <p:cTn id="35" dur="500" fill="hold"/>
                                        <p:tgtEl>
                                          <p:spTgt spid="35"/>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22" presetClass="entr" presetSubtype="8"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500"/>
                                        <p:tgtEl>
                                          <p:spTgt spid="15"/>
                                        </p:tgtEl>
                                      </p:cBhvr>
                                    </p:animEffect>
                                  </p:childTnLst>
                                </p:cTn>
                              </p:par>
                              <p:par>
                                <p:cTn id="40" presetID="47" presetClass="entr" presetSubtype="0" fill="hold" grpId="0" nodeType="with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fade">
                                      <p:cBhvr>
                                        <p:cTn id="42" dur="500"/>
                                        <p:tgtEl>
                                          <p:spTgt spid="38"/>
                                        </p:tgtEl>
                                      </p:cBhvr>
                                    </p:animEffect>
                                    <p:anim calcmode="lin" valueType="num">
                                      <p:cBhvr>
                                        <p:cTn id="43" dur="500" fill="hold"/>
                                        <p:tgtEl>
                                          <p:spTgt spid="38"/>
                                        </p:tgtEl>
                                        <p:attrNameLst>
                                          <p:attrName>ppt_x</p:attrName>
                                        </p:attrNameLst>
                                      </p:cBhvr>
                                      <p:tavLst>
                                        <p:tav tm="0">
                                          <p:val>
                                            <p:strVal val="#ppt_x"/>
                                          </p:val>
                                        </p:tav>
                                        <p:tav tm="100000">
                                          <p:val>
                                            <p:strVal val="#ppt_x"/>
                                          </p:val>
                                        </p:tav>
                                      </p:tavLst>
                                    </p:anim>
                                    <p:anim calcmode="lin" valueType="num">
                                      <p:cBhvr>
                                        <p:cTn id="44" dur="500" fill="hold"/>
                                        <p:tgtEl>
                                          <p:spTgt spid="38"/>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fade">
                                      <p:cBhvr>
                                        <p:cTn id="47" dur="500"/>
                                        <p:tgtEl>
                                          <p:spTgt spid="37"/>
                                        </p:tgtEl>
                                      </p:cBhvr>
                                    </p:animEffect>
                                    <p:anim calcmode="lin" valueType="num">
                                      <p:cBhvr>
                                        <p:cTn id="48" dur="500" fill="hold"/>
                                        <p:tgtEl>
                                          <p:spTgt spid="37"/>
                                        </p:tgtEl>
                                        <p:attrNameLst>
                                          <p:attrName>ppt_x</p:attrName>
                                        </p:attrNameLst>
                                      </p:cBhvr>
                                      <p:tavLst>
                                        <p:tav tm="0">
                                          <p:val>
                                            <p:strVal val="#ppt_x"/>
                                          </p:val>
                                        </p:tav>
                                        <p:tav tm="100000">
                                          <p:val>
                                            <p:strVal val="#ppt_x"/>
                                          </p:val>
                                        </p:tav>
                                      </p:tavLst>
                                    </p:anim>
                                    <p:anim calcmode="lin" valueType="num">
                                      <p:cBhvr>
                                        <p:cTn id="49" dur="500" fill="hold"/>
                                        <p:tgtEl>
                                          <p:spTgt spid="37"/>
                                        </p:tgtEl>
                                        <p:attrNameLst>
                                          <p:attrName>ppt_y</p:attrName>
                                        </p:attrNameLst>
                                      </p:cBhvr>
                                      <p:tavLst>
                                        <p:tav tm="0">
                                          <p:val>
                                            <p:strVal val="#ppt_y+.1"/>
                                          </p:val>
                                        </p:tav>
                                        <p:tav tm="100000">
                                          <p:val>
                                            <p:strVal val="#ppt_y"/>
                                          </p:val>
                                        </p:tav>
                                      </p:tavLst>
                                    </p:anim>
                                  </p:childTnLst>
                                </p:cTn>
                              </p:par>
                            </p:childTnLst>
                          </p:cTn>
                        </p:par>
                        <p:par>
                          <p:cTn id="50" fill="hold">
                            <p:stCondLst>
                              <p:cond delay="2500"/>
                            </p:stCondLst>
                            <p:childTnLst>
                              <p:par>
                                <p:cTn id="51" presetID="22" presetClass="entr" presetSubtype="8" fill="hold" nodeType="after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wipe(left)">
                                      <p:cBhvr>
                                        <p:cTn id="53" dur="500"/>
                                        <p:tgtEl>
                                          <p:spTgt spid="9"/>
                                        </p:tgtEl>
                                      </p:cBhvr>
                                    </p:animEffect>
                                  </p:childTnLst>
                                </p:cTn>
                              </p:par>
                              <p:par>
                                <p:cTn id="54" presetID="47" presetClass="entr" presetSubtype="0" fill="hold" grpId="0" nodeType="withEffect">
                                  <p:stCondLst>
                                    <p:cond delay="0"/>
                                  </p:stCondLst>
                                  <p:childTnLst>
                                    <p:set>
                                      <p:cBhvr>
                                        <p:cTn id="55" dur="1" fill="hold">
                                          <p:stCondLst>
                                            <p:cond delay="0"/>
                                          </p:stCondLst>
                                        </p:cTn>
                                        <p:tgtEl>
                                          <p:spTgt spid="40"/>
                                        </p:tgtEl>
                                        <p:attrNameLst>
                                          <p:attrName>style.visibility</p:attrName>
                                        </p:attrNameLst>
                                      </p:cBhvr>
                                      <p:to>
                                        <p:strVal val="visible"/>
                                      </p:to>
                                    </p:set>
                                    <p:animEffect transition="in" filter="fade">
                                      <p:cBhvr>
                                        <p:cTn id="56" dur="500"/>
                                        <p:tgtEl>
                                          <p:spTgt spid="40"/>
                                        </p:tgtEl>
                                      </p:cBhvr>
                                    </p:animEffect>
                                    <p:anim calcmode="lin" valueType="num">
                                      <p:cBhvr>
                                        <p:cTn id="57" dur="500" fill="hold"/>
                                        <p:tgtEl>
                                          <p:spTgt spid="40"/>
                                        </p:tgtEl>
                                        <p:attrNameLst>
                                          <p:attrName>ppt_x</p:attrName>
                                        </p:attrNameLst>
                                      </p:cBhvr>
                                      <p:tavLst>
                                        <p:tav tm="0">
                                          <p:val>
                                            <p:strVal val="#ppt_x"/>
                                          </p:val>
                                        </p:tav>
                                        <p:tav tm="100000">
                                          <p:val>
                                            <p:strVal val="#ppt_x"/>
                                          </p:val>
                                        </p:tav>
                                      </p:tavLst>
                                    </p:anim>
                                    <p:anim calcmode="lin" valueType="num">
                                      <p:cBhvr>
                                        <p:cTn id="58" dur="500" fill="hold"/>
                                        <p:tgtEl>
                                          <p:spTgt spid="40"/>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39"/>
                                        </p:tgtEl>
                                        <p:attrNameLst>
                                          <p:attrName>style.visibility</p:attrName>
                                        </p:attrNameLst>
                                      </p:cBhvr>
                                      <p:to>
                                        <p:strVal val="visible"/>
                                      </p:to>
                                    </p:set>
                                    <p:animEffect transition="in" filter="fade">
                                      <p:cBhvr>
                                        <p:cTn id="61" dur="500"/>
                                        <p:tgtEl>
                                          <p:spTgt spid="39"/>
                                        </p:tgtEl>
                                      </p:cBhvr>
                                    </p:animEffect>
                                    <p:anim calcmode="lin" valueType="num">
                                      <p:cBhvr>
                                        <p:cTn id="62" dur="500" fill="hold"/>
                                        <p:tgtEl>
                                          <p:spTgt spid="39"/>
                                        </p:tgtEl>
                                        <p:attrNameLst>
                                          <p:attrName>ppt_x</p:attrName>
                                        </p:attrNameLst>
                                      </p:cBhvr>
                                      <p:tavLst>
                                        <p:tav tm="0">
                                          <p:val>
                                            <p:strVal val="#ppt_x"/>
                                          </p:val>
                                        </p:tav>
                                        <p:tav tm="100000">
                                          <p:val>
                                            <p:strVal val="#ppt_x"/>
                                          </p:val>
                                        </p:tav>
                                      </p:tavLst>
                                    </p:anim>
                                    <p:anim calcmode="lin" valueType="num">
                                      <p:cBhvr>
                                        <p:cTn id="63" dur="5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34" grpId="0" animBg="1"/>
      <p:bldP spid="35" grpId="0"/>
      <p:bldP spid="36" grpId="0"/>
      <p:bldP spid="37" grpId="0"/>
      <p:bldP spid="38" grpId="0"/>
      <p:bldP spid="39" grpId="0"/>
      <p:bldP spid="4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263319" y="431792"/>
            <a:ext cx="573889" cy="430947"/>
          </a:xfrm>
          <a:prstGeom prst="homePlate">
            <a:avLst>
              <a:gd name="adj" fmla="val 38242"/>
            </a:avLst>
          </a:prstGeom>
          <a:solidFill>
            <a:srgbClr val="BD0000"/>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 name="矩形 2"/>
          <p:cNvSpPr/>
          <p:nvPr/>
        </p:nvSpPr>
        <p:spPr>
          <a:xfrm>
            <a:off x="131659" y="431792"/>
            <a:ext cx="95660" cy="430947"/>
          </a:xfrm>
          <a:prstGeom prst="rect">
            <a:avLst/>
          </a:prstGeom>
          <a:solidFill>
            <a:srgbClr val="40464A"/>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 name="矩形 3"/>
          <p:cNvSpPr/>
          <p:nvPr/>
        </p:nvSpPr>
        <p:spPr>
          <a:xfrm>
            <a:off x="1" y="431792"/>
            <a:ext cx="95660" cy="430947"/>
          </a:xfrm>
          <a:prstGeom prst="rect">
            <a:avLst/>
          </a:prstGeom>
          <a:solidFill>
            <a:srgbClr val="40464A"/>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5" name="标题 1"/>
          <p:cNvSpPr txBox="1"/>
          <p:nvPr/>
        </p:nvSpPr>
        <p:spPr bwMode="auto">
          <a:xfrm>
            <a:off x="983304" y="417157"/>
            <a:ext cx="2616198" cy="50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lstStyle>
            <a:lvl1pPr algn="l" rtl="0" fontAlgn="base">
              <a:spcBef>
                <a:spcPct val="0"/>
              </a:spcBef>
              <a:spcAft>
                <a:spcPct val="0"/>
              </a:spcAft>
              <a:defRPr sz="32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5pPr>
            <a:lvl6pPr marL="60896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6pPr>
            <a:lvl7pPr marL="121793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7pPr>
            <a:lvl8pPr marL="182689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8pPr>
            <a:lvl9pPr marL="243586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lang="zh-CN" altLang="en-US" sz="2800" b="1" dirty="0" smtClean="0">
                <a:solidFill>
                  <a:sysClr val="windowText" lastClr="000000"/>
                </a:solidFill>
              </a:rPr>
              <a:t>这里添加标题</a:t>
            </a:r>
            <a:endParaRPr kumimoji="0" lang="zh-CN" altLang="en-US" sz="2800" b="1" i="0" u="none" strike="noStrike" kern="1200" cap="all" spc="0" normalizeH="0" baseline="0" noProof="0" dirty="0">
              <a:ln>
                <a:noFill/>
              </a:ln>
              <a:solidFill>
                <a:sysClr val="windowText" lastClr="000000"/>
              </a:solidFill>
              <a:effectLst/>
              <a:uLnTx/>
              <a:uFillTx/>
            </a:endParaRPr>
          </a:p>
        </p:txBody>
      </p:sp>
      <p:grpSp>
        <p:nvGrpSpPr>
          <p:cNvPr id="6" name="组合 5"/>
          <p:cNvGrpSpPr/>
          <p:nvPr/>
        </p:nvGrpSpPr>
        <p:grpSpPr>
          <a:xfrm>
            <a:off x="6225856" y="1917168"/>
            <a:ext cx="2724542" cy="2077512"/>
            <a:chOff x="6566394" y="2021434"/>
            <a:chExt cx="2873914" cy="2190498"/>
          </a:xfrm>
          <a:gradFill flip="none" rotWithShape="1">
            <a:gsLst>
              <a:gs pos="0">
                <a:srgbClr val="0170C1">
                  <a:shade val="30000"/>
                  <a:satMod val="115000"/>
                </a:srgbClr>
              </a:gs>
              <a:gs pos="50000">
                <a:srgbClr val="0170C1">
                  <a:shade val="67500"/>
                  <a:satMod val="115000"/>
                </a:srgbClr>
              </a:gs>
              <a:gs pos="100000">
                <a:srgbClr val="0170C1">
                  <a:shade val="100000"/>
                  <a:satMod val="115000"/>
                </a:srgbClr>
              </a:gs>
            </a:gsLst>
            <a:lin ang="16200000" scaled="1"/>
            <a:tileRect/>
          </a:gradFill>
        </p:grpSpPr>
        <p:sp>
          <p:nvSpPr>
            <p:cNvPr id="7" name="任意多边形 6"/>
            <p:cNvSpPr/>
            <p:nvPr/>
          </p:nvSpPr>
          <p:spPr>
            <a:xfrm flipH="1">
              <a:off x="6566394" y="2073819"/>
              <a:ext cx="562560" cy="325906"/>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1" fmla="*/ 367678 w 370875"/>
                <a:gd name="connsiteY0-2" fmla="*/ 232793 h 232793"/>
                <a:gd name="connsiteX1-3" fmla="*/ 370875 w 370875"/>
                <a:gd name="connsiteY1-4" fmla="*/ 92116 h 232793"/>
                <a:gd name="connsiteX2-5" fmla="*/ 0 w 370875"/>
                <a:gd name="connsiteY2-6" fmla="*/ 226398 h 232793"/>
                <a:gd name="connsiteX3-7" fmla="*/ 367678 w 370875"/>
                <a:gd name="connsiteY3-8" fmla="*/ 232793 h 232793"/>
                <a:gd name="connsiteX0-9" fmla="*/ 367678 w 370875"/>
                <a:gd name="connsiteY0-10" fmla="*/ 233290 h 233290"/>
                <a:gd name="connsiteX1-11" fmla="*/ 370875 w 370875"/>
                <a:gd name="connsiteY1-12" fmla="*/ 92613 h 233290"/>
                <a:gd name="connsiteX2-13" fmla="*/ 0 w 370875"/>
                <a:gd name="connsiteY2-14" fmla="*/ 226895 h 233290"/>
                <a:gd name="connsiteX3-15" fmla="*/ 367678 w 370875"/>
                <a:gd name="connsiteY3-16" fmla="*/ 233290 h 233290"/>
                <a:gd name="connsiteX0-17" fmla="*/ 367678 w 370875"/>
                <a:gd name="connsiteY0-18" fmla="*/ 229170 h 229170"/>
                <a:gd name="connsiteX1-19" fmla="*/ 370875 w 370875"/>
                <a:gd name="connsiteY1-20" fmla="*/ 88493 h 229170"/>
                <a:gd name="connsiteX2-21" fmla="*/ 0 w 370875"/>
                <a:gd name="connsiteY2-22" fmla="*/ 222775 h 229170"/>
                <a:gd name="connsiteX3-23" fmla="*/ 367678 w 370875"/>
                <a:gd name="connsiteY3-24" fmla="*/ 229170 h 229170"/>
                <a:gd name="connsiteX0-25" fmla="*/ 386861 w 390058"/>
                <a:gd name="connsiteY0-26" fmla="*/ 227542 h 230739"/>
                <a:gd name="connsiteX1-27" fmla="*/ 390058 w 390058"/>
                <a:gd name="connsiteY1-28" fmla="*/ 86865 h 230739"/>
                <a:gd name="connsiteX2-29" fmla="*/ 0 w 390058"/>
                <a:gd name="connsiteY2-30" fmla="*/ 230739 h 230739"/>
                <a:gd name="connsiteX3-31" fmla="*/ 386861 w 390058"/>
                <a:gd name="connsiteY3-32" fmla="*/ 227542 h 230739"/>
                <a:gd name="connsiteX0-33" fmla="*/ 386861 w 390058"/>
                <a:gd name="connsiteY0-34" fmla="*/ 231640 h 234837"/>
                <a:gd name="connsiteX1-35" fmla="*/ 390058 w 390058"/>
                <a:gd name="connsiteY1-36" fmla="*/ 90963 h 234837"/>
                <a:gd name="connsiteX2-37" fmla="*/ 0 w 390058"/>
                <a:gd name="connsiteY2-38" fmla="*/ 234837 h 234837"/>
                <a:gd name="connsiteX3-39" fmla="*/ 386861 w 390058"/>
                <a:gd name="connsiteY3-40" fmla="*/ 231640 h 234837"/>
                <a:gd name="connsiteX0-41" fmla="*/ 386861 w 397219"/>
                <a:gd name="connsiteY0-42" fmla="*/ 231640 h 234837"/>
                <a:gd name="connsiteX1-43" fmla="*/ 390058 w 397219"/>
                <a:gd name="connsiteY1-44" fmla="*/ 90963 h 234837"/>
                <a:gd name="connsiteX2-45" fmla="*/ 0 w 397219"/>
                <a:gd name="connsiteY2-46" fmla="*/ 234837 h 234837"/>
                <a:gd name="connsiteX3-47" fmla="*/ 386861 w 397219"/>
                <a:gd name="connsiteY3-48" fmla="*/ 231640 h 234837"/>
                <a:gd name="connsiteX0-49" fmla="*/ 386861 w 401264"/>
                <a:gd name="connsiteY0-50" fmla="*/ 231640 h 234837"/>
                <a:gd name="connsiteX1-51" fmla="*/ 390058 w 401264"/>
                <a:gd name="connsiteY1-52" fmla="*/ 90963 h 234837"/>
                <a:gd name="connsiteX2-53" fmla="*/ 0 w 401264"/>
                <a:gd name="connsiteY2-54" fmla="*/ 234837 h 234837"/>
                <a:gd name="connsiteX3-55" fmla="*/ 386861 w 401264"/>
                <a:gd name="connsiteY3-56" fmla="*/ 231640 h 234837"/>
                <a:gd name="connsiteX0-57" fmla="*/ 386861 w 406990"/>
                <a:gd name="connsiteY0-58" fmla="*/ 231640 h 234837"/>
                <a:gd name="connsiteX1-59" fmla="*/ 390058 w 406990"/>
                <a:gd name="connsiteY1-60" fmla="*/ 90963 h 234837"/>
                <a:gd name="connsiteX2-61" fmla="*/ 0 w 406990"/>
                <a:gd name="connsiteY2-62" fmla="*/ 234837 h 234837"/>
                <a:gd name="connsiteX3-63" fmla="*/ 386861 w 406990"/>
                <a:gd name="connsiteY3-64" fmla="*/ 231640 h 234837"/>
                <a:gd name="connsiteX0-65" fmla="*/ 386861 w 400092"/>
                <a:gd name="connsiteY0-66" fmla="*/ 231640 h 234837"/>
                <a:gd name="connsiteX1-67" fmla="*/ 390058 w 400092"/>
                <a:gd name="connsiteY1-68" fmla="*/ 90963 h 234837"/>
                <a:gd name="connsiteX2-69" fmla="*/ 0 w 400092"/>
                <a:gd name="connsiteY2-70" fmla="*/ 234837 h 234837"/>
                <a:gd name="connsiteX3-71" fmla="*/ 386861 w 400092"/>
                <a:gd name="connsiteY3-72" fmla="*/ 231640 h 234837"/>
                <a:gd name="connsiteX0-73" fmla="*/ 386861 w 400092"/>
                <a:gd name="connsiteY0-74" fmla="*/ 231640 h 234837"/>
                <a:gd name="connsiteX1-75" fmla="*/ 390058 w 400092"/>
                <a:gd name="connsiteY1-76" fmla="*/ 90963 h 234837"/>
                <a:gd name="connsiteX2-77" fmla="*/ 0 w 400092"/>
                <a:gd name="connsiteY2-78" fmla="*/ 234837 h 234837"/>
                <a:gd name="connsiteX3-79" fmla="*/ 386861 w 400092"/>
                <a:gd name="connsiteY3-80" fmla="*/ 231640 h 234837"/>
                <a:gd name="connsiteX0-81" fmla="*/ 386861 w 400092"/>
                <a:gd name="connsiteY0-82" fmla="*/ 228587 h 231784"/>
                <a:gd name="connsiteX1-83" fmla="*/ 390058 w 400092"/>
                <a:gd name="connsiteY1-84" fmla="*/ 87910 h 231784"/>
                <a:gd name="connsiteX2-85" fmla="*/ 0 w 400092"/>
                <a:gd name="connsiteY2-86" fmla="*/ 231784 h 231784"/>
                <a:gd name="connsiteX3-87" fmla="*/ 386861 w 400092"/>
                <a:gd name="connsiteY3-88" fmla="*/ 228587 h 231784"/>
              </a:gdLst>
              <a:ahLst/>
              <a:cxnLst>
                <a:cxn ang="0">
                  <a:pos x="connsiteX0-1" y="connsiteY0-2"/>
                </a:cxn>
                <a:cxn ang="0">
                  <a:pos x="connsiteX1-3" y="connsiteY1-4"/>
                </a:cxn>
                <a:cxn ang="0">
                  <a:pos x="connsiteX2-5" y="connsiteY2-6"/>
                </a:cxn>
                <a:cxn ang="0">
                  <a:pos x="connsiteX3-7" y="connsiteY3-8"/>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solidFill>
              <a:sysClr val="windowText" lastClr="000000">
                <a:lumMod val="50000"/>
                <a:lumOff val="50000"/>
              </a:sysClr>
            </a:solidFill>
            <a:ln w="12700" cap="flat" cmpd="sng" algn="ctr">
              <a:noFill/>
              <a:prstDash val="solid"/>
              <a:miter lim="800000"/>
            </a:ln>
            <a:effectLst/>
          </p:spPr>
          <p:txBody>
            <a:bodyPr rtlCol="0" anchor="ctr"/>
            <a:lstStyle/>
            <a:p>
              <a:pPr marL="0" marR="0" lvl="0" indent="0" algn="ctr" defTabSz="86423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 name="任意多边形 7"/>
            <p:cNvSpPr/>
            <p:nvPr/>
          </p:nvSpPr>
          <p:spPr>
            <a:xfrm flipH="1">
              <a:off x="6595750" y="2021434"/>
              <a:ext cx="2844558" cy="2190498"/>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1" fmla="*/ 0 w 2029722"/>
                <a:gd name="connsiteY0-2" fmla="*/ 1574572 h 1574572"/>
                <a:gd name="connsiteX1-3" fmla="*/ 947203 w 2029722"/>
                <a:gd name="connsiteY1-4" fmla="*/ 0 h 1574572"/>
                <a:gd name="connsiteX2-5" fmla="*/ 1931311 w 2029722"/>
                <a:gd name="connsiteY2-6" fmla="*/ 24603 h 1574572"/>
                <a:gd name="connsiteX3-7" fmla="*/ 2029722 w 2029722"/>
                <a:gd name="connsiteY3-8" fmla="*/ 106612 h 1574572"/>
                <a:gd name="connsiteX4-9" fmla="*/ 1008710 w 2029722"/>
                <a:gd name="connsiteY4-10" fmla="*/ 1570472 h 1574572"/>
                <a:gd name="connsiteX5-11" fmla="*/ 0 w 2029722"/>
                <a:gd name="connsiteY5-12" fmla="*/ 1574572 h 1574572"/>
                <a:gd name="connsiteX0-13" fmla="*/ 0 w 2029722"/>
                <a:gd name="connsiteY0-14" fmla="*/ 1574572 h 1574572"/>
                <a:gd name="connsiteX1-15" fmla="*/ 947203 w 2029722"/>
                <a:gd name="connsiteY1-16" fmla="*/ 0 h 1574572"/>
                <a:gd name="connsiteX2-17" fmla="*/ 1931311 w 2029722"/>
                <a:gd name="connsiteY2-18" fmla="*/ 24603 h 1574572"/>
                <a:gd name="connsiteX3-19" fmla="*/ 2029722 w 2029722"/>
                <a:gd name="connsiteY3-20" fmla="*/ 106612 h 1574572"/>
                <a:gd name="connsiteX4-21" fmla="*/ 1008710 w 2029722"/>
                <a:gd name="connsiteY4-22" fmla="*/ 1570472 h 1574572"/>
                <a:gd name="connsiteX5-23" fmla="*/ 0 w 2029722"/>
                <a:gd name="connsiteY5-24" fmla="*/ 1574572 h 1574572"/>
                <a:gd name="connsiteX0-25" fmla="*/ 0 w 2029722"/>
                <a:gd name="connsiteY0-26" fmla="*/ 1574572 h 1574572"/>
                <a:gd name="connsiteX1-27" fmla="*/ 947203 w 2029722"/>
                <a:gd name="connsiteY1-28" fmla="*/ 0 h 1574572"/>
                <a:gd name="connsiteX2-29" fmla="*/ 1931311 w 2029722"/>
                <a:gd name="connsiteY2-30" fmla="*/ 24603 h 1574572"/>
                <a:gd name="connsiteX3-31" fmla="*/ 2029722 w 2029722"/>
                <a:gd name="connsiteY3-32" fmla="*/ 106612 h 1574572"/>
                <a:gd name="connsiteX4-33" fmla="*/ 1008710 w 2029722"/>
                <a:gd name="connsiteY4-34" fmla="*/ 1570472 h 1574572"/>
                <a:gd name="connsiteX5-35" fmla="*/ 0 w 2029722"/>
                <a:gd name="connsiteY5-36" fmla="*/ 1574572 h 1574572"/>
                <a:gd name="connsiteX0-37" fmla="*/ 0 w 2029722"/>
                <a:gd name="connsiteY0-38" fmla="*/ 1574572 h 1574572"/>
                <a:gd name="connsiteX1-39" fmla="*/ 947203 w 2029722"/>
                <a:gd name="connsiteY1-40" fmla="*/ 0 h 1574572"/>
                <a:gd name="connsiteX2-41" fmla="*/ 1931311 w 2029722"/>
                <a:gd name="connsiteY2-42" fmla="*/ 24603 h 1574572"/>
                <a:gd name="connsiteX3-43" fmla="*/ 2029722 w 2029722"/>
                <a:gd name="connsiteY3-44" fmla="*/ 106612 h 1574572"/>
                <a:gd name="connsiteX4-45" fmla="*/ 1008710 w 2029722"/>
                <a:gd name="connsiteY4-46" fmla="*/ 1570472 h 1574572"/>
                <a:gd name="connsiteX5-47" fmla="*/ 0 w 2029722"/>
                <a:gd name="connsiteY5-48" fmla="*/ 1574572 h 1574572"/>
                <a:gd name="connsiteX0-49" fmla="*/ 0 w 2029722"/>
                <a:gd name="connsiteY0-50" fmla="*/ 1574572 h 1574572"/>
                <a:gd name="connsiteX1-51" fmla="*/ 947203 w 2029722"/>
                <a:gd name="connsiteY1-52" fmla="*/ 0 h 1574572"/>
                <a:gd name="connsiteX2-53" fmla="*/ 1931311 w 2029722"/>
                <a:gd name="connsiteY2-54" fmla="*/ 24603 h 1574572"/>
                <a:gd name="connsiteX3-55" fmla="*/ 2029722 w 2029722"/>
                <a:gd name="connsiteY3-56" fmla="*/ 106612 h 1574572"/>
                <a:gd name="connsiteX4-57" fmla="*/ 1008710 w 2029722"/>
                <a:gd name="connsiteY4-58" fmla="*/ 1570472 h 1574572"/>
                <a:gd name="connsiteX5-59" fmla="*/ 0 w 2029722"/>
                <a:gd name="connsiteY5-60" fmla="*/ 1574572 h 1574572"/>
                <a:gd name="connsiteX0-61" fmla="*/ 0 w 2029722"/>
                <a:gd name="connsiteY0-62" fmla="*/ 1574572 h 1574572"/>
                <a:gd name="connsiteX1-63" fmla="*/ 947203 w 2029722"/>
                <a:gd name="connsiteY1-64" fmla="*/ 0 h 1574572"/>
                <a:gd name="connsiteX2-65" fmla="*/ 1931311 w 2029722"/>
                <a:gd name="connsiteY2-66" fmla="*/ 24603 h 1574572"/>
                <a:gd name="connsiteX3-67" fmla="*/ 2009219 w 2029722"/>
                <a:gd name="connsiteY3-68" fmla="*/ 57406 h 1574572"/>
                <a:gd name="connsiteX4-69" fmla="*/ 2029722 w 2029722"/>
                <a:gd name="connsiteY4-70" fmla="*/ 106612 h 1574572"/>
                <a:gd name="connsiteX5-71" fmla="*/ 1008710 w 2029722"/>
                <a:gd name="connsiteY5-72" fmla="*/ 1570472 h 1574572"/>
                <a:gd name="connsiteX6" fmla="*/ 0 w 2029722"/>
                <a:gd name="connsiteY6" fmla="*/ 1574572 h 1574572"/>
                <a:gd name="connsiteX0-73" fmla="*/ 0 w 2029722"/>
                <a:gd name="connsiteY0-74" fmla="*/ 1574572 h 1574572"/>
                <a:gd name="connsiteX1-75" fmla="*/ 947203 w 2029722"/>
                <a:gd name="connsiteY1-76" fmla="*/ 0 h 1574572"/>
                <a:gd name="connsiteX2-77" fmla="*/ 1931311 w 2029722"/>
                <a:gd name="connsiteY2-78" fmla="*/ 24603 h 1574572"/>
                <a:gd name="connsiteX3-79" fmla="*/ 2009219 w 2029722"/>
                <a:gd name="connsiteY3-80" fmla="*/ 57406 h 1574572"/>
                <a:gd name="connsiteX4-81" fmla="*/ 2029722 w 2029722"/>
                <a:gd name="connsiteY4-82" fmla="*/ 106612 h 1574572"/>
                <a:gd name="connsiteX5-83" fmla="*/ 1008710 w 2029722"/>
                <a:gd name="connsiteY5-84" fmla="*/ 1570472 h 1574572"/>
                <a:gd name="connsiteX6-85" fmla="*/ 0 w 2029722"/>
                <a:gd name="connsiteY6-86" fmla="*/ 1574572 h 1574572"/>
                <a:gd name="connsiteX0-87" fmla="*/ 0 w 2029722"/>
                <a:gd name="connsiteY0-88" fmla="*/ 1574572 h 1574572"/>
                <a:gd name="connsiteX1-89" fmla="*/ 947203 w 2029722"/>
                <a:gd name="connsiteY1-90" fmla="*/ 0 h 1574572"/>
                <a:gd name="connsiteX2-91" fmla="*/ 1931311 w 2029722"/>
                <a:gd name="connsiteY2-92" fmla="*/ 24603 h 1574572"/>
                <a:gd name="connsiteX3-93" fmla="*/ 2009219 w 2029722"/>
                <a:gd name="connsiteY3-94" fmla="*/ 57406 h 1574572"/>
                <a:gd name="connsiteX4-95" fmla="*/ 2029722 w 2029722"/>
                <a:gd name="connsiteY4-96" fmla="*/ 106612 h 1574572"/>
                <a:gd name="connsiteX5-97" fmla="*/ 1029212 w 2029722"/>
                <a:gd name="connsiteY5-98" fmla="*/ 1566371 h 1574572"/>
                <a:gd name="connsiteX6-99" fmla="*/ 0 w 2029722"/>
                <a:gd name="connsiteY6-100" fmla="*/ 1574572 h 1574572"/>
                <a:gd name="connsiteX0-101" fmla="*/ 0 w 2029722"/>
                <a:gd name="connsiteY0-102" fmla="*/ 1574572 h 1574572"/>
                <a:gd name="connsiteX1-103" fmla="*/ 947203 w 2029722"/>
                <a:gd name="connsiteY1-104" fmla="*/ 0 h 1574572"/>
                <a:gd name="connsiteX2-105" fmla="*/ 1931311 w 2029722"/>
                <a:gd name="connsiteY2-106" fmla="*/ 24603 h 1574572"/>
                <a:gd name="connsiteX3-107" fmla="*/ 2009219 w 2029722"/>
                <a:gd name="connsiteY3-108" fmla="*/ 57406 h 1574572"/>
                <a:gd name="connsiteX4-109" fmla="*/ 2029722 w 2029722"/>
                <a:gd name="connsiteY4-110" fmla="*/ 106612 h 1574572"/>
                <a:gd name="connsiteX5-111" fmla="*/ 1029212 w 2029722"/>
                <a:gd name="connsiteY5-112" fmla="*/ 1566371 h 1574572"/>
                <a:gd name="connsiteX6-113" fmla="*/ 0 w 2029722"/>
                <a:gd name="connsiteY6-114" fmla="*/ 1574572 h 1574572"/>
                <a:gd name="connsiteX0-115" fmla="*/ 0 w 2112234"/>
                <a:gd name="connsiteY0-116" fmla="*/ 1602749 h 1602749"/>
                <a:gd name="connsiteX1-117" fmla="*/ 947203 w 2112234"/>
                <a:gd name="connsiteY1-118" fmla="*/ 28177 h 1602749"/>
                <a:gd name="connsiteX2-119" fmla="*/ 1931311 w 2112234"/>
                <a:gd name="connsiteY2-120" fmla="*/ 52780 h 1602749"/>
                <a:gd name="connsiteX3-121" fmla="*/ 2029722 w 2112234"/>
                <a:gd name="connsiteY3-122" fmla="*/ 134789 h 1602749"/>
                <a:gd name="connsiteX4-123" fmla="*/ 1029212 w 2112234"/>
                <a:gd name="connsiteY4-124" fmla="*/ 1594548 h 1602749"/>
                <a:gd name="connsiteX5-125" fmla="*/ 0 w 2112234"/>
                <a:gd name="connsiteY5-126" fmla="*/ 1602749 h 1602749"/>
                <a:gd name="connsiteX0-127" fmla="*/ 0 w 2094991"/>
                <a:gd name="connsiteY0-128" fmla="*/ 1602749 h 1602749"/>
                <a:gd name="connsiteX1-129" fmla="*/ 947203 w 2094991"/>
                <a:gd name="connsiteY1-130" fmla="*/ 28177 h 1602749"/>
                <a:gd name="connsiteX2-131" fmla="*/ 1931311 w 2094991"/>
                <a:gd name="connsiteY2-132" fmla="*/ 52780 h 1602749"/>
                <a:gd name="connsiteX3-133" fmla="*/ 2029722 w 2094991"/>
                <a:gd name="connsiteY3-134" fmla="*/ 134789 h 1602749"/>
                <a:gd name="connsiteX4-135" fmla="*/ 1029212 w 2094991"/>
                <a:gd name="connsiteY4-136" fmla="*/ 1594548 h 1602749"/>
                <a:gd name="connsiteX5-137" fmla="*/ 0 w 2094991"/>
                <a:gd name="connsiteY5-138" fmla="*/ 1602749 h 1602749"/>
                <a:gd name="connsiteX0-139" fmla="*/ 0 w 2029722"/>
                <a:gd name="connsiteY0-140" fmla="*/ 1574572 h 1574572"/>
                <a:gd name="connsiteX1-141" fmla="*/ 947203 w 2029722"/>
                <a:gd name="connsiteY1-142" fmla="*/ 0 h 1574572"/>
                <a:gd name="connsiteX2-143" fmla="*/ 1931311 w 2029722"/>
                <a:gd name="connsiteY2-144" fmla="*/ 24603 h 1574572"/>
                <a:gd name="connsiteX3-145" fmla="*/ 2029722 w 2029722"/>
                <a:gd name="connsiteY3-146" fmla="*/ 106612 h 1574572"/>
                <a:gd name="connsiteX4-147" fmla="*/ 1029212 w 2029722"/>
                <a:gd name="connsiteY4-148" fmla="*/ 1566371 h 1574572"/>
                <a:gd name="connsiteX5-149" fmla="*/ 0 w 2029722"/>
                <a:gd name="connsiteY5-150" fmla="*/ 1574572 h 1574572"/>
                <a:gd name="connsiteX0-151" fmla="*/ 0 w 2029722"/>
                <a:gd name="connsiteY0-152" fmla="*/ 1574572 h 1574572"/>
                <a:gd name="connsiteX1-153" fmla="*/ 947203 w 2029722"/>
                <a:gd name="connsiteY1-154" fmla="*/ 0 h 1574572"/>
                <a:gd name="connsiteX2-155" fmla="*/ 1931311 w 2029722"/>
                <a:gd name="connsiteY2-156" fmla="*/ 24603 h 1574572"/>
                <a:gd name="connsiteX3-157" fmla="*/ 2029722 w 2029722"/>
                <a:gd name="connsiteY3-158" fmla="*/ 106612 h 1574572"/>
                <a:gd name="connsiteX4-159" fmla="*/ 1029212 w 2029722"/>
                <a:gd name="connsiteY4-160" fmla="*/ 1566371 h 1574572"/>
                <a:gd name="connsiteX5-161" fmla="*/ 0 w 2029722"/>
                <a:gd name="connsiteY5-162" fmla="*/ 1574572 h 1574572"/>
                <a:gd name="connsiteX0-163" fmla="*/ 0 w 2026763"/>
                <a:gd name="connsiteY0-164" fmla="*/ 1574572 h 1574572"/>
                <a:gd name="connsiteX1-165" fmla="*/ 947203 w 2026763"/>
                <a:gd name="connsiteY1-166" fmla="*/ 0 h 1574572"/>
                <a:gd name="connsiteX2-167" fmla="*/ 1931311 w 2026763"/>
                <a:gd name="connsiteY2-168" fmla="*/ 24603 h 1574572"/>
                <a:gd name="connsiteX3-169" fmla="*/ 2026763 w 2026763"/>
                <a:gd name="connsiteY3-170" fmla="*/ 118448 h 1574572"/>
                <a:gd name="connsiteX4-171" fmla="*/ 1029212 w 2026763"/>
                <a:gd name="connsiteY4-172" fmla="*/ 1566371 h 1574572"/>
                <a:gd name="connsiteX5-173" fmla="*/ 0 w 2026763"/>
                <a:gd name="connsiteY5-174" fmla="*/ 1574572 h 1574572"/>
                <a:gd name="connsiteX0-175" fmla="*/ 0 w 2026763"/>
                <a:gd name="connsiteY0-176" fmla="*/ 1574572 h 1589231"/>
                <a:gd name="connsiteX1-177" fmla="*/ 947203 w 2026763"/>
                <a:gd name="connsiteY1-178" fmla="*/ 0 h 1589231"/>
                <a:gd name="connsiteX2-179" fmla="*/ 1931311 w 2026763"/>
                <a:gd name="connsiteY2-180" fmla="*/ 24603 h 1589231"/>
                <a:gd name="connsiteX3-181" fmla="*/ 2026763 w 2026763"/>
                <a:gd name="connsiteY3-182" fmla="*/ 118448 h 1589231"/>
                <a:gd name="connsiteX4-183" fmla="*/ 1029212 w 2026763"/>
                <a:gd name="connsiteY4-184" fmla="*/ 1589231 h 1589231"/>
                <a:gd name="connsiteX5-185" fmla="*/ 0 w 2026763"/>
                <a:gd name="connsiteY5-186" fmla="*/ 1574572 h 1589231"/>
                <a:gd name="connsiteX0-187" fmla="*/ 0 w 2026763"/>
                <a:gd name="connsiteY0-188" fmla="*/ 1574572 h 1601616"/>
                <a:gd name="connsiteX1-189" fmla="*/ 947203 w 2026763"/>
                <a:gd name="connsiteY1-190" fmla="*/ 0 h 1601616"/>
                <a:gd name="connsiteX2-191" fmla="*/ 1931311 w 2026763"/>
                <a:gd name="connsiteY2-192" fmla="*/ 24603 h 1601616"/>
                <a:gd name="connsiteX3-193" fmla="*/ 2026763 w 2026763"/>
                <a:gd name="connsiteY3-194" fmla="*/ 118448 h 1601616"/>
                <a:gd name="connsiteX4-195" fmla="*/ 1029212 w 2026763"/>
                <a:gd name="connsiteY4-196" fmla="*/ 1589231 h 1601616"/>
                <a:gd name="connsiteX5-197" fmla="*/ 0 w 2026763"/>
                <a:gd name="connsiteY5-198" fmla="*/ 1574572 h 1601616"/>
                <a:gd name="connsiteX0-199" fmla="*/ 0 w 2026763"/>
                <a:gd name="connsiteY0-200" fmla="*/ 1574572 h 1593194"/>
                <a:gd name="connsiteX1-201" fmla="*/ 947203 w 2026763"/>
                <a:gd name="connsiteY1-202" fmla="*/ 0 h 1593194"/>
                <a:gd name="connsiteX2-203" fmla="*/ 1931311 w 2026763"/>
                <a:gd name="connsiteY2-204" fmla="*/ 24603 h 1593194"/>
                <a:gd name="connsiteX3-205" fmla="*/ 2026763 w 2026763"/>
                <a:gd name="connsiteY3-206" fmla="*/ 118448 h 1593194"/>
                <a:gd name="connsiteX4-207" fmla="*/ 1029212 w 2026763"/>
                <a:gd name="connsiteY4-208" fmla="*/ 1589231 h 1593194"/>
                <a:gd name="connsiteX5-209" fmla="*/ 0 w 2026763"/>
                <a:gd name="connsiteY5-210" fmla="*/ 1574572 h 1593194"/>
                <a:gd name="connsiteX0-211" fmla="*/ 0 w 2023046"/>
                <a:gd name="connsiteY0-212" fmla="*/ 1563421 h 1589231"/>
                <a:gd name="connsiteX1-213" fmla="*/ 943486 w 2023046"/>
                <a:gd name="connsiteY1-214" fmla="*/ 0 h 1589231"/>
                <a:gd name="connsiteX2-215" fmla="*/ 1927594 w 2023046"/>
                <a:gd name="connsiteY2-216" fmla="*/ 24603 h 1589231"/>
                <a:gd name="connsiteX3-217" fmla="*/ 2023046 w 2023046"/>
                <a:gd name="connsiteY3-218" fmla="*/ 118448 h 1589231"/>
                <a:gd name="connsiteX4-219" fmla="*/ 1025495 w 2023046"/>
                <a:gd name="connsiteY4-220" fmla="*/ 1589231 h 1589231"/>
                <a:gd name="connsiteX5-221" fmla="*/ 0 w 2023046"/>
                <a:gd name="connsiteY5-222" fmla="*/ 1563421 h 1589231"/>
                <a:gd name="connsiteX0-223" fmla="*/ 0 w 2023046"/>
                <a:gd name="connsiteY0-224" fmla="*/ 1563421 h 1574847"/>
                <a:gd name="connsiteX1-225" fmla="*/ 943486 w 2023046"/>
                <a:gd name="connsiteY1-226" fmla="*/ 0 h 1574847"/>
                <a:gd name="connsiteX2-227" fmla="*/ 1927594 w 2023046"/>
                <a:gd name="connsiteY2-228" fmla="*/ 24603 h 1574847"/>
                <a:gd name="connsiteX3-229" fmla="*/ 2023046 w 2023046"/>
                <a:gd name="connsiteY3-230" fmla="*/ 118448 h 1574847"/>
                <a:gd name="connsiteX4-231" fmla="*/ 1029212 w 2023046"/>
                <a:gd name="connsiteY4-232" fmla="*/ 1548343 h 1574847"/>
                <a:gd name="connsiteX5-233" fmla="*/ 0 w 2023046"/>
                <a:gd name="connsiteY5-234" fmla="*/ 1563421 h 1574847"/>
                <a:gd name="connsiteX0-235" fmla="*/ 0 w 2023046"/>
                <a:gd name="connsiteY0-236" fmla="*/ 1563421 h 1563421"/>
                <a:gd name="connsiteX1-237" fmla="*/ 943486 w 2023046"/>
                <a:gd name="connsiteY1-238" fmla="*/ 0 h 1563421"/>
                <a:gd name="connsiteX2-239" fmla="*/ 1927594 w 2023046"/>
                <a:gd name="connsiteY2-240" fmla="*/ 24603 h 1563421"/>
                <a:gd name="connsiteX3-241" fmla="*/ 2023046 w 2023046"/>
                <a:gd name="connsiteY3-242" fmla="*/ 118448 h 1563421"/>
                <a:gd name="connsiteX4-243" fmla="*/ 1029212 w 2023046"/>
                <a:gd name="connsiteY4-244" fmla="*/ 1548343 h 1563421"/>
                <a:gd name="connsiteX5-245" fmla="*/ 0 w 2023046"/>
                <a:gd name="connsiteY5-246" fmla="*/ 1563421 h 1563421"/>
                <a:gd name="connsiteX0-247" fmla="*/ 0 w 2023046"/>
                <a:gd name="connsiteY0-248" fmla="*/ 1563421 h 1568845"/>
                <a:gd name="connsiteX1-249" fmla="*/ 943486 w 2023046"/>
                <a:gd name="connsiteY1-250" fmla="*/ 0 h 1568845"/>
                <a:gd name="connsiteX2-251" fmla="*/ 1927594 w 2023046"/>
                <a:gd name="connsiteY2-252" fmla="*/ 24603 h 1568845"/>
                <a:gd name="connsiteX3-253" fmla="*/ 2023046 w 2023046"/>
                <a:gd name="connsiteY3-254" fmla="*/ 118448 h 1568845"/>
                <a:gd name="connsiteX4-255" fmla="*/ 1012811 w 2023046"/>
                <a:gd name="connsiteY4-256" fmla="*/ 1568845 h 1568845"/>
                <a:gd name="connsiteX5-257" fmla="*/ 0 w 2023046"/>
                <a:gd name="connsiteY5-258" fmla="*/ 1563421 h 1568845"/>
                <a:gd name="connsiteX0-259" fmla="*/ 0 w 2023046"/>
                <a:gd name="connsiteY0-260" fmla="*/ 1575722 h 1575722"/>
                <a:gd name="connsiteX1-261" fmla="*/ 943486 w 2023046"/>
                <a:gd name="connsiteY1-262" fmla="*/ 0 h 1575722"/>
                <a:gd name="connsiteX2-263" fmla="*/ 1927594 w 2023046"/>
                <a:gd name="connsiteY2-264" fmla="*/ 24603 h 1575722"/>
                <a:gd name="connsiteX3-265" fmla="*/ 2023046 w 2023046"/>
                <a:gd name="connsiteY3-266" fmla="*/ 118448 h 1575722"/>
                <a:gd name="connsiteX4-267" fmla="*/ 1012811 w 2023046"/>
                <a:gd name="connsiteY4-268" fmla="*/ 1568845 h 1575722"/>
                <a:gd name="connsiteX5-269" fmla="*/ 0 w 2023046"/>
                <a:gd name="connsiteY5-270" fmla="*/ 1575722 h 1575722"/>
                <a:gd name="connsiteX0-271" fmla="*/ 0 w 2023046"/>
                <a:gd name="connsiteY0-272" fmla="*/ 1557880 h 1557880"/>
                <a:gd name="connsiteX1-273" fmla="*/ 947947 w 2023046"/>
                <a:gd name="connsiteY1-274" fmla="*/ 0 h 1557880"/>
                <a:gd name="connsiteX2-275" fmla="*/ 1927594 w 2023046"/>
                <a:gd name="connsiteY2-276" fmla="*/ 6761 h 1557880"/>
                <a:gd name="connsiteX3-277" fmla="*/ 2023046 w 2023046"/>
                <a:gd name="connsiteY3-278" fmla="*/ 100606 h 1557880"/>
                <a:gd name="connsiteX4-279" fmla="*/ 1012811 w 2023046"/>
                <a:gd name="connsiteY4-280" fmla="*/ 1551003 h 1557880"/>
                <a:gd name="connsiteX5-281" fmla="*/ 0 w 2023046"/>
                <a:gd name="connsiteY5-282" fmla="*/ 1557880 h 155788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023046" h="1557880">
                  <a:moveTo>
                    <a:pt x="0" y="1557880"/>
                  </a:moveTo>
                  <a:cubicBezTo>
                    <a:pt x="656072" y="163728"/>
                    <a:pt x="648615" y="123013"/>
                    <a:pt x="947947" y="0"/>
                  </a:cubicBezTo>
                  <a:lnTo>
                    <a:pt x="1927594" y="6761"/>
                  </a:lnTo>
                  <a:cubicBezTo>
                    <a:pt x="1981807" y="34055"/>
                    <a:pt x="1994802" y="50814"/>
                    <a:pt x="2023046" y="100606"/>
                  </a:cubicBezTo>
                  <a:cubicBezTo>
                    <a:pt x="1744216" y="-198728"/>
                    <a:pt x="1262938" y="1099954"/>
                    <a:pt x="1012811" y="1551003"/>
                  </a:cubicBezTo>
                  <a:lnTo>
                    <a:pt x="0" y="1557880"/>
                  </a:lnTo>
                  <a:close/>
                </a:path>
              </a:pathLst>
            </a:custGeom>
            <a:solidFill>
              <a:srgbClr val="BE0000"/>
            </a:solidFill>
            <a:ln w="12700" cap="flat" cmpd="sng" algn="ctr">
              <a:noFill/>
              <a:prstDash val="solid"/>
              <a:miter lim="800000"/>
            </a:ln>
            <a:effectLst/>
          </p:spPr>
          <p:txBody>
            <a:bodyPr rtlCol="0" anchor="ctr"/>
            <a:lstStyle/>
            <a:p>
              <a:pPr marL="0" marR="0" lvl="0" indent="0" algn="ctr" defTabSz="86423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9" name="组合 8"/>
          <p:cNvGrpSpPr/>
          <p:nvPr/>
        </p:nvGrpSpPr>
        <p:grpSpPr>
          <a:xfrm>
            <a:off x="3069026" y="1917168"/>
            <a:ext cx="2715313" cy="2067268"/>
            <a:chOff x="3236480" y="2021433"/>
            <a:chExt cx="2864179" cy="2179697"/>
          </a:xfrm>
          <a:gradFill flip="none" rotWithShape="1">
            <a:gsLst>
              <a:gs pos="0">
                <a:srgbClr val="0170C1">
                  <a:shade val="30000"/>
                  <a:satMod val="115000"/>
                </a:srgbClr>
              </a:gs>
              <a:gs pos="50000">
                <a:srgbClr val="0170C1">
                  <a:shade val="67500"/>
                  <a:satMod val="115000"/>
                </a:srgbClr>
              </a:gs>
              <a:gs pos="100000">
                <a:srgbClr val="0170C1">
                  <a:shade val="100000"/>
                  <a:satMod val="115000"/>
                </a:srgbClr>
              </a:gs>
            </a:gsLst>
            <a:lin ang="18900000" scaled="1"/>
            <a:tileRect/>
          </a:gradFill>
        </p:grpSpPr>
        <p:sp>
          <p:nvSpPr>
            <p:cNvPr id="10" name="任意多边形 9"/>
            <p:cNvSpPr/>
            <p:nvPr/>
          </p:nvSpPr>
          <p:spPr>
            <a:xfrm>
              <a:off x="5538099" y="2073819"/>
              <a:ext cx="562560" cy="325906"/>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1" fmla="*/ 367678 w 370875"/>
                <a:gd name="connsiteY0-2" fmla="*/ 232793 h 232793"/>
                <a:gd name="connsiteX1-3" fmla="*/ 370875 w 370875"/>
                <a:gd name="connsiteY1-4" fmla="*/ 92116 h 232793"/>
                <a:gd name="connsiteX2-5" fmla="*/ 0 w 370875"/>
                <a:gd name="connsiteY2-6" fmla="*/ 226398 h 232793"/>
                <a:gd name="connsiteX3-7" fmla="*/ 367678 w 370875"/>
                <a:gd name="connsiteY3-8" fmla="*/ 232793 h 232793"/>
                <a:gd name="connsiteX0-9" fmla="*/ 367678 w 370875"/>
                <a:gd name="connsiteY0-10" fmla="*/ 233290 h 233290"/>
                <a:gd name="connsiteX1-11" fmla="*/ 370875 w 370875"/>
                <a:gd name="connsiteY1-12" fmla="*/ 92613 h 233290"/>
                <a:gd name="connsiteX2-13" fmla="*/ 0 w 370875"/>
                <a:gd name="connsiteY2-14" fmla="*/ 226895 h 233290"/>
                <a:gd name="connsiteX3-15" fmla="*/ 367678 w 370875"/>
                <a:gd name="connsiteY3-16" fmla="*/ 233290 h 233290"/>
                <a:gd name="connsiteX0-17" fmla="*/ 367678 w 370875"/>
                <a:gd name="connsiteY0-18" fmla="*/ 229170 h 229170"/>
                <a:gd name="connsiteX1-19" fmla="*/ 370875 w 370875"/>
                <a:gd name="connsiteY1-20" fmla="*/ 88493 h 229170"/>
                <a:gd name="connsiteX2-21" fmla="*/ 0 w 370875"/>
                <a:gd name="connsiteY2-22" fmla="*/ 222775 h 229170"/>
                <a:gd name="connsiteX3-23" fmla="*/ 367678 w 370875"/>
                <a:gd name="connsiteY3-24" fmla="*/ 229170 h 229170"/>
                <a:gd name="connsiteX0-25" fmla="*/ 386861 w 390058"/>
                <a:gd name="connsiteY0-26" fmla="*/ 227542 h 230739"/>
                <a:gd name="connsiteX1-27" fmla="*/ 390058 w 390058"/>
                <a:gd name="connsiteY1-28" fmla="*/ 86865 h 230739"/>
                <a:gd name="connsiteX2-29" fmla="*/ 0 w 390058"/>
                <a:gd name="connsiteY2-30" fmla="*/ 230739 h 230739"/>
                <a:gd name="connsiteX3-31" fmla="*/ 386861 w 390058"/>
                <a:gd name="connsiteY3-32" fmla="*/ 227542 h 230739"/>
                <a:gd name="connsiteX0-33" fmla="*/ 386861 w 390058"/>
                <a:gd name="connsiteY0-34" fmla="*/ 231640 h 234837"/>
                <a:gd name="connsiteX1-35" fmla="*/ 390058 w 390058"/>
                <a:gd name="connsiteY1-36" fmla="*/ 90963 h 234837"/>
                <a:gd name="connsiteX2-37" fmla="*/ 0 w 390058"/>
                <a:gd name="connsiteY2-38" fmla="*/ 234837 h 234837"/>
                <a:gd name="connsiteX3-39" fmla="*/ 386861 w 390058"/>
                <a:gd name="connsiteY3-40" fmla="*/ 231640 h 234837"/>
                <a:gd name="connsiteX0-41" fmla="*/ 386861 w 397219"/>
                <a:gd name="connsiteY0-42" fmla="*/ 231640 h 234837"/>
                <a:gd name="connsiteX1-43" fmla="*/ 390058 w 397219"/>
                <a:gd name="connsiteY1-44" fmla="*/ 90963 h 234837"/>
                <a:gd name="connsiteX2-45" fmla="*/ 0 w 397219"/>
                <a:gd name="connsiteY2-46" fmla="*/ 234837 h 234837"/>
                <a:gd name="connsiteX3-47" fmla="*/ 386861 w 397219"/>
                <a:gd name="connsiteY3-48" fmla="*/ 231640 h 234837"/>
                <a:gd name="connsiteX0-49" fmla="*/ 386861 w 401264"/>
                <a:gd name="connsiteY0-50" fmla="*/ 231640 h 234837"/>
                <a:gd name="connsiteX1-51" fmla="*/ 390058 w 401264"/>
                <a:gd name="connsiteY1-52" fmla="*/ 90963 h 234837"/>
                <a:gd name="connsiteX2-53" fmla="*/ 0 w 401264"/>
                <a:gd name="connsiteY2-54" fmla="*/ 234837 h 234837"/>
                <a:gd name="connsiteX3-55" fmla="*/ 386861 w 401264"/>
                <a:gd name="connsiteY3-56" fmla="*/ 231640 h 234837"/>
                <a:gd name="connsiteX0-57" fmla="*/ 386861 w 406990"/>
                <a:gd name="connsiteY0-58" fmla="*/ 231640 h 234837"/>
                <a:gd name="connsiteX1-59" fmla="*/ 390058 w 406990"/>
                <a:gd name="connsiteY1-60" fmla="*/ 90963 h 234837"/>
                <a:gd name="connsiteX2-61" fmla="*/ 0 w 406990"/>
                <a:gd name="connsiteY2-62" fmla="*/ 234837 h 234837"/>
                <a:gd name="connsiteX3-63" fmla="*/ 386861 w 406990"/>
                <a:gd name="connsiteY3-64" fmla="*/ 231640 h 234837"/>
                <a:gd name="connsiteX0-65" fmla="*/ 386861 w 400092"/>
                <a:gd name="connsiteY0-66" fmla="*/ 231640 h 234837"/>
                <a:gd name="connsiteX1-67" fmla="*/ 390058 w 400092"/>
                <a:gd name="connsiteY1-68" fmla="*/ 90963 h 234837"/>
                <a:gd name="connsiteX2-69" fmla="*/ 0 w 400092"/>
                <a:gd name="connsiteY2-70" fmla="*/ 234837 h 234837"/>
                <a:gd name="connsiteX3-71" fmla="*/ 386861 w 400092"/>
                <a:gd name="connsiteY3-72" fmla="*/ 231640 h 234837"/>
                <a:gd name="connsiteX0-73" fmla="*/ 386861 w 400092"/>
                <a:gd name="connsiteY0-74" fmla="*/ 231640 h 234837"/>
                <a:gd name="connsiteX1-75" fmla="*/ 390058 w 400092"/>
                <a:gd name="connsiteY1-76" fmla="*/ 90963 h 234837"/>
                <a:gd name="connsiteX2-77" fmla="*/ 0 w 400092"/>
                <a:gd name="connsiteY2-78" fmla="*/ 234837 h 234837"/>
                <a:gd name="connsiteX3-79" fmla="*/ 386861 w 400092"/>
                <a:gd name="connsiteY3-80" fmla="*/ 231640 h 234837"/>
                <a:gd name="connsiteX0-81" fmla="*/ 386861 w 400092"/>
                <a:gd name="connsiteY0-82" fmla="*/ 228587 h 231784"/>
                <a:gd name="connsiteX1-83" fmla="*/ 390058 w 400092"/>
                <a:gd name="connsiteY1-84" fmla="*/ 87910 h 231784"/>
                <a:gd name="connsiteX2-85" fmla="*/ 0 w 400092"/>
                <a:gd name="connsiteY2-86" fmla="*/ 231784 h 231784"/>
                <a:gd name="connsiteX3-87" fmla="*/ 386861 w 400092"/>
                <a:gd name="connsiteY3-88" fmla="*/ 228587 h 231784"/>
              </a:gdLst>
              <a:ahLst/>
              <a:cxnLst>
                <a:cxn ang="0">
                  <a:pos x="connsiteX0-1" y="connsiteY0-2"/>
                </a:cxn>
                <a:cxn ang="0">
                  <a:pos x="connsiteX1-3" y="connsiteY1-4"/>
                </a:cxn>
                <a:cxn ang="0">
                  <a:pos x="connsiteX2-5" y="connsiteY2-6"/>
                </a:cxn>
                <a:cxn ang="0">
                  <a:pos x="connsiteX3-7" y="connsiteY3-8"/>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solidFill>
              <a:sysClr val="windowText" lastClr="000000">
                <a:lumMod val="50000"/>
                <a:lumOff val="50000"/>
              </a:sysClr>
            </a:solidFill>
            <a:ln w="12700" cap="flat" cmpd="sng" algn="ctr">
              <a:noFill/>
              <a:prstDash val="solid"/>
              <a:miter lim="800000"/>
            </a:ln>
            <a:effectLst/>
          </p:spPr>
          <p:txBody>
            <a:bodyPr rtlCol="0" anchor="ctr"/>
            <a:lstStyle/>
            <a:p>
              <a:pPr marL="0" marR="0" lvl="0" indent="0" algn="ctr" defTabSz="86423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1" name="任意多边形 10"/>
            <p:cNvSpPr/>
            <p:nvPr/>
          </p:nvSpPr>
          <p:spPr>
            <a:xfrm>
              <a:off x="3236480" y="2021433"/>
              <a:ext cx="2836007" cy="2179697"/>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1" fmla="*/ 0 w 2029722"/>
                <a:gd name="connsiteY0-2" fmla="*/ 1574572 h 1574572"/>
                <a:gd name="connsiteX1-3" fmla="*/ 947203 w 2029722"/>
                <a:gd name="connsiteY1-4" fmla="*/ 0 h 1574572"/>
                <a:gd name="connsiteX2-5" fmla="*/ 1931311 w 2029722"/>
                <a:gd name="connsiteY2-6" fmla="*/ 24603 h 1574572"/>
                <a:gd name="connsiteX3-7" fmla="*/ 2029722 w 2029722"/>
                <a:gd name="connsiteY3-8" fmla="*/ 106612 h 1574572"/>
                <a:gd name="connsiteX4-9" fmla="*/ 1008710 w 2029722"/>
                <a:gd name="connsiteY4-10" fmla="*/ 1570472 h 1574572"/>
                <a:gd name="connsiteX5-11" fmla="*/ 0 w 2029722"/>
                <a:gd name="connsiteY5-12" fmla="*/ 1574572 h 1574572"/>
                <a:gd name="connsiteX0-13" fmla="*/ 0 w 2029722"/>
                <a:gd name="connsiteY0-14" fmla="*/ 1574572 h 1574572"/>
                <a:gd name="connsiteX1-15" fmla="*/ 947203 w 2029722"/>
                <a:gd name="connsiteY1-16" fmla="*/ 0 h 1574572"/>
                <a:gd name="connsiteX2-17" fmla="*/ 1931311 w 2029722"/>
                <a:gd name="connsiteY2-18" fmla="*/ 24603 h 1574572"/>
                <a:gd name="connsiteX3-19" fmla="*/ 2029722 w 2029722"/>
                <a:gd name="connsiteY3-20" fmla="*/ 106612 h 1574572"/>
                <a:gd name="connsiteX4-21" fmla="*/ 1008710 w 2029722"/>
                <a:gd name="connsiteY4-22" fmla="*/ 1570472 h 1574572"/>
                <a:gd name="connsiteX5-23" fmla="*/ 0 w 2029722"/>
                <a:gd name="connsiteY5-24" fmla="*/ 1574572 h 1574572"/>
                <a:gd name="connsiteX0-25" fmla="*/ 0 w 2029722"/>
                <a:gd name="connsiteY0-26" fmla="*/ 1574572 h 1574572"/>
                <a:gd name="connsiteX1-27" fmla="*/ 947203 w 2029722"/>
                <a:gd name="connsiteY1-28" fmla="*/ 0 h 1574572"/>
                <a:gd name="connsiteX2-29" fmla="*/ 1931311 w 2029722"/>
                <a:gd name="connsiteY2-30" fmla="*/ 24603 h 1574572"/>
                <a:gd name="connsiteX3-31" fmla="*/ 2029722 w 2029722"/>
                <a:gd name="connsiteY3-32" fmla="*/ 106612 h 1574572"/>
                <a:gd name="connsiteX4-33" fmla="*/ 1008710 w 2029722"/>
                <a:gd name="connsiteY4-34" fmla="*/ 1570472 h 1574572"/>
                <a:gd name="connsiteX5-35" fmla="*/ 0 w 2029722"/>
                <a:gd name="connsiteY5-36" fmla="*/ 1574572 h 1574572"/>
                <a:gd name="connsiteX0-37" fmla="*/ 0 w 2029722"/>
                <a:gd name="connsiteY0-38" fmla="*/ 1574572 h 1574572"/>
                <a:gd name="connsiteX1-39" fmla="*/ 947203 w 2029722"/>
                <a:gd name="connsiteY1-40" fmla="*/ 0 h 1574572"/>
                <a:gd name="connsiteX2-41" fmla="*/ 1931311 w 2029722"/>
                <a:gd name="connsiteY2-42" fmla="*/ 24603 h 1574572"/>
                <a:gd name="connsiteX3-43" fmla="*/ 2029722 w 2029722"/>
                <a:gd name="connsiteY3-44" fmla="*/ 106612 h 1574572"/>
                <a:gd name="connsiteX4-45" fmla="*/ 1008710 w 2029722"/>
                <a:gd name="connsiteY4-46" fmla="*/ 1570472 h 1574572"/>
                <a:gd name="connsiteX5-47" fmla="*/ 0 w 2029722"/>
                <a:gd name="connsiteY5-48" fmla="*/ 1574572 h 1574572"/>
                <a:gd name="connsiteX0-49" fmla="*/ 0 w 2029722"/>
                <a:gd name="connsiteY0-50" fmla="*/ 1574572 h 1574572"/>
                <a:gd name="connsiteX1-51" fmla="*/ 947203 w 2029722"/>
                <a:gd name="connsiteY1-52" fmla="*/ 0 h 1574572"/>
                <a:gd name="connsiteX2-53" fmla="*/ 1931311 w 2029722"/>
                <a:gd name="connsiteY2-54" fmla="*/ 24603 h 1574572"/>
                <a:gd name="connsiteX3-55" fmla="*/ 2029722 w 2029722"/>
                <a:gd name="connsiteY3-56" fmla="*/ 106612 h 1574572"/>
                <a:gd name="connsiteX4-57" fmla="*/ 1008710 w 2029722"/>
                <a:gd name="connsiteY4-58" fmla="*/ 1570472 h 1574572"/>
                <a:gd name="connsiteX5-59" fmla="*/ 0 w 2029722"/>
                <a:gd name="connsiteY5-60" fmla="*/ 1574572 h 1574572"/>
                <a:gd name="connsiteX0-61" fmla="*/ 0 w 2029722"/>
                <a:gd name="connsiteY0-62" fmla="*/ 1574572 h 1574572"/>
                <a:gd name="connsiteX1-63" fmla="*/ 947203 w 2029722"/>
                <a:gd name="connsiteY1-64" fmla="*/ 0 h 1574572"/>
                <a:gd name="connsiteX2-65" fmla="*/ 1931311 w 2029722"/>
                <a:gd name="connsiteY2-66" fmla="*/ 24603 h 1574572"/>
                <a:gd name="connsiteX3-67" fmla="*/ 2009219 w 2029722"/>
                <a:gd name="connsiteY3-68" fmla="*/ 57406 h 1574572"/>
                <a:gd name="connsiteX4-69" fmla="*/ 2029722 w 2029722"/>
                <a:gd name="connsiteY4-70" fmla="*/ 106612 h 1574572"/>
                <a:gd name="connsiteX5-71" fmla="*/ 1008710 w 2029722"/>
                <a:gd name="connsiteY5-72" fmla="*/ 1570472 h 1574572"/>
                <a:gd name="connsiteX6" fmla="*/ 0 w 2029722"/>
                <a:gd name="connsiteY6" fmla="*/ 1574572 h 1574572"/>
                <a:gd name="connsiteX0-73" fmla="*/ 0 w 2029722"/>
                <a:gd name="connsiteY0-74" fmla="*/ 1574572 h 1574572"/>
                <a:gd name="connsiteX1-75" fmla="*/ 947203 w 2029722"/>
                <a:gd name="connsiteY1-76" fmla="*/ 0 h 1574572"/>
                <a:gd name="connsiteX2-77" fmla="*/ 1931311 w 2029722"/>
                <a:gd name="connsiteY2-78" fmla="*/ 24603 h 1574572"/>
                <a:gd name="connsiteX3-79" fmla="*/ 2009219 w 2029722"/>
                <a:gd name="connsiteY3-80" fmla="*/ 57406 h 1574572"/>
                <a:gd name="connsiteX4-81" fmla="*/ 2029722 w 2029722"/>
                <a:gd name="connsiteY4-82" fmla="*/ 106612 h 1574572"/>
                <a:gd name="connsiteX5-83" fmla="*/ 1008710 w 2029722"/>
                <a:gd name="connsiteY5-84" fmla="*/ 1570472 h 1574572"/>
                <a:gd name="connsiteX6-85" fmla="*/ 0 w 2029722"/>
                <a:gd name="connsiteY6-86" fmla="*/ 1574572 h 1574572"/>
                <a:gd name="connsiteX0-87" fmla="*/ 0 w 2029722"/>
                <a:gd name="connsiteY0-88" fmla="*/ 1574572 h 1574572"/>
                <a:gd name="connsiteX1-89" fmla="*/ 947203 w 2029722"/>
                <a:gd name="connsiteY1-90" fmla="*/ 0 h 1574572"/>
                <a:gd name="connsiteX2-91" fmla="*/ 1931311 w 2029722"/>
                <a:gd name="connsiteY2-92" fmla="*/ 24603 h 1574572"/>
                <a:gd name="connsiteX3-93" fmla="*/ 2009219 w 2029722"/>
                <a:gd name="connsiteY3-94" fmla="*/ 57406 h 1574572"/>
                <a:gd name="connsiteX4-95" fmla="*/ 2029722 w 2029722"/>
                <a:gd name="connsiteY4-96" fmla="*/ 106612 h 1574572"/>
                <a:gd name="connsiteX5-97" fmla="*/ 1029212 w 2029722"/>
                <a:gd name="connsiteY5-98" fmla="*/ 1566371 h 1574572"/>
                <a:gd name="connsiteX6-99" fmla="*/ 0 w 2029722"/>
                <a:gd name="connsiteY6-100" fmla="*/ 1574572 h 1574572"/>
                <a:gd name="connsiteX0-101" fmla="*/ 0 w 2029722"/>
                <a:gd name="connsiteY0-102" fmla="*/ 1574572 h 1574572"/>
                <a:gd name="connsiteX1-103" fmla="*/ 947203 w 2029722"/>
                <a:gd name="connsiteY1-104" fmla="*/ 0 h 1574572"/>
                <a:gd name="connsiteX2-105" fmla="*/ 1931311 w 2029722"/>
                <a:gd name="connsiteY2-106" fmla="*/ 24603 h 1574572"/>
                <a:gd name="connsiteX3-107" fmla="*/ 2009219 w 2029722"/>
                <a:gd name="connsiteY3-108" fmla="*/ 57406 h 1574572"/>
                <a:gd name="connsiteX4-109" fmla="*/ 2029722 w 2029722"/>
                <a:gd name="connsiteY4-110" fmla="*/ 106612 h 1574572"/>
                <a:gd name="connsiteX5-111" fmla="*/ 1029212 w 2029722"/>
                <a:gd name="connsiteY5-112" fmla="*/ 1566371 h 1574572"/>
                <a:gd name="connsiteX6-113" fmla="*/ 0 w 2029722"/>
                <a:gd name="connsiteY6-114" fmla="*/ 1574572 h 1574572"/>
                <a:gd name="connsiteX0-115" fmla="*/ 0 w 2112234"/>
                <a:gd name="connsiteY0-116" fmla="*/ 1602749 h 1602749"/>
                <a:gd name="connsiteX1-117" fmla="*/ 947203 w 2112234"/>
                <a:gd name="connsiteY1-118" fmla="*/ 28177 h 1602749"/>
                <a:gd name="connsiteX2-119" fmla="*/ 1931311 w 2112234"/>
                <a:gd name="connsiteY2-120" fmla="*/ 52780 h 1602749"/>
                <a:gd name="connsiteX3-121" fmla="*/ 2029722 w 2112234"/>
                <a:gd name="connsiteY3-122" fmla="*/ 134789 h 1602749"/>
                <a:gd name="connsiteX4-123" fmla="*/ 1029212 w 2112234"/>
                <a:gd name="connsiteY4-124" fmla="*/ 1594548 h 1602749"/>
                <a:gd name="connsiteX5-125" fmla="*/ 0 w 2112234"/>
                <a:gd name="connsiteY5-126" fmla="*/ 1602749 h 1602749"/>
                <a:gd name="connsiteX0-127" fmla="*/ 0 w 2094991"/>
                <a:gd name="connsiteY0-128" fmla="*/ 1602749 h 1602749"/>
                <a:gd name="connsiteX1-129" fmla="*/ 947203 w 2094991"/>
                <a:gd name="connsiteY1-130" fmla="*/ 28177 h 1602749"/>
                <a:gd name="connsiteX2-131" fmla="*/ 1931311 w 2094991"/>
                <a:gd name="connsiteY2-132" fmla="*/ 52780 h 1602749"/>
                <a:gd name="connsiteX3-133" fmla="*/ 2029722 w 2094991"/>
                <a:gd name="connsiteY3-134" fmla="*/ 134789 h 1602749"/>
                <a:gd name="connsiteX4-135" fmla="*/ 1029212 w 2094991"/>
                <a:gd name="connsiteY4-136" fmla="*/ 1594548 h 1602749"/>
                <a:gd name="connsiteX5-137" fmla="*/ 0 w 2094991"/>
                <a:gd name="connsiteY5-138" fmla="*/ 1602749 h 1602749"/>
                <a:gd name="connsiteX0-139" fmla="*/ 0 w 2029722"/>
                <a:gd name="connsiteY0-140" fmla="*/ 1574572 h 1574572"/>
                <a:gd name="connsiteX1-141" fmla="*/ 947203 w 2029722"/>
                <a:gd name="connsiteY1-142" fmla="*/ 0 h 1574572"/>
                <a:gd name="connsiteX2-143" fmla="*/ 1931311 w 2029722"/>
                <a:gd name="connsiteY2-144" fmla="*/ 24603 h 1574572"/>
                <a:gd name="connsiteX3-145" fmla="*/ 2029722 w 2029722"/>
                <a:gd name="connsiteY3-146" fmla="*/ 106612 h 1574572"/>
                <a:gd name="connsiteX4-147" fmla="*/ 1029212 w 2029722"/>
                <a:gd name="connsiteY4-148" fmla="*/ 1566371 h 1574572"/>
                <a:gd name="connsiteX5-149" fmla="*/ 0 w 2029722"/>
                <a:gd name="connsiteY5-150" fmla="*/ 1574572 h 1574572"/>
                <a:gd name="connsiteX0-151" fmla="*/ 0 w 2029722"/>
                <a:gd name="connsiteY0-152" fmla="*/ 1574572 h 1574572"/>
                <a:gd name="connsiteX1-153" fmla="*/ 947203 w 2029722"/>
                <a:gd name="connsiteY1-154" fmla="*/ 0 h 1574572"/>
                <a:gd name="connsiteX2-155" fmla="*/ 1931311 w 2029722"/>
                <a:gd name="connsiteY2-156" fmla="*/ 24603 h 1574572"/>
                <a:gd name="connsiteX3-157" fmla="*/ 2029722 w 2029722"/>
                <a:gd name="connsiteY3-158" fmla="*/ 106612 h 1574572"/>
                <a:gd name="connsiteX4-159" fmla="*/ 1029212 w 2029722"/>
                <a:gd name="connsiteY4-160" fmla="*/ 1566371 h 1574572"/>
                <a:gd name="connsiteX5-161" fmla="*/ 0 w 2029722"/>
                <a:gd name="connsiteY5-162" fmla="*/ 1574572 h 1574572"/>
                <a:gd name="connsiteX0-163" fmla="*/ 0 w 2026763"/>
                <a:gd name="connsiteY0-164" fmla="*/ 1574572 h 1574572"/>
                <a:gd name="connsiteX1-165" fmla="*/ 947203 w 2026763"/>
                <a:gd name="connsiteY1-166" fmla="*/ 0 h 1574572"/>
                <a:gd name="connsiteX2-167" fmla="*/ 1931311 w 2026763"/>
                <a:gd name="connsiteY2-168" fmla="*/ 24603 h 1574572"/>
                <a:gd name="connsiteX3-169" fmla="*/ 2026763 w 2026763"/>
                <a:gd name="connsiteY3-170" fmla="*/ 118448 h 1574572"/>
                <a:gd name="connsiteX4-171" fmla="*/ 1029212 w 2026763"/>
                <a:gd name="connsiteY4-172" fmla="*/ 1566371 h 1574572"/>
                <a:gd name="connsiteX5-173" fmla="*/ 0 w 2026763"/>
                <a:gd name="connsiteY5-174" fmla="*/ 1574572 h 1574572"/>
                <a:gd name="connsiteX0-175" fmla="*/ 0 w 2016965"/>
                <a:gd name="connsiteY0-176" fmla="*/ 1568040 h 1568040"/>
                <a:gd name="connsiteX1-177" fmla="*/ 937405 w 2016965"/>
                <a:gd name="connsiteY1-178" fmla="*/ 0 h 1568040"/>
                <a:gd name="connsiteX2-179" fmla="*/ 1921513 w 2016965"/>
                <a:gd name="connsiteY2-180" fmla="*/ 24603 h 1568040"/>
                <a:gd name="connsiteX3-181" fmla="*/ 2016965 w 2016965"/>
                <a:gd name="connsiteY3-182" fmla="*/ 118448 h 1568040"/>
                <a:gd name="connsiteX4-183" fmla="*/ 1019414 w 2016965"/>
                <a:gd name="connsiteY4-184" fmla="*/ 1566371 h 1568040"/>
                <a:gd name="connsiteX5-185" fmla="*/ 0 w 2016965"/>
                <a:gd name="connsiteY5-186" fmla="*/ 1568040 h 1568040"/>
                <a:gd name="connsiteX0-187" fmla="*/ 0 w 2016965"/>
                <a:gd name="connsiteY0-188" fmla="*/ 1550198 h 1550198"/>
                <a:gd name="connsiteX1-189" fmla="*/ 932945 w 2016965"/>
                <a:gd name="connsiteY1-190" fmla="*/ 0 h 1550198"/>
                <a:gd name="connsiteX2-191" fmla="*/ 1921513 w 2016965"/>
                <a:gd name="connsiteY2-192" fmla="*/ 6761 h 1550198"/>
                <a:gd name="connsiteX3-193" fmla="*/ 2016965 w 2016965"/>
                <a:gd name="connsiteY3-194" fmla="*/ 100606 h 1550198"/>
                <a:gd name="connsiteX4-195" fmla="*/ 1019414 w 2016965"/>
                <a:gd name="connsiteY4-196" fmla="*/ 1548529 h 1550198"/>
                <a:gd name="connsiteX5-197" fmla="*/ 0 w 2016965"/>
                <a:gd name="connsiteY5-198" fmla="*/ 1550198 h 155019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016965" h="1550198">
                  <a:moveTo>
                    <a:pt x="0" y="1550198"/>
                  </a:moveTo>
                  <a:cubicBezTo>
                    <a:pt x="656072" y="156046"/>
                    <a:pt x="633613" y="123013"/>
                    <a:pt x="932945" y="0"/>
                  </a:cubicBezTo>
                  <a:lnTo>
                    <a:pt x="1921513" y="6761"/>
                  </a:lnTo>
                  <a:cubicBezTo>
                    <a:pt x="1975726" y="34055"/>
                    <a:pt x="1988721" y="50814"/>
                    <a:pt x="2016965" y="100606"/>
                  </a:cubicBezTo>
                  <a:cubicBezTo>
                    <a:pt x="1738135" y="-198728"/>
                    <a:pt x="1269541" y="1097480"/>
                    <a:pt x="1019414" y="1548529"/>
                  </a:cubicBezTo>
                  <a:lnTo>
                    <a:pt x="0" y="1550198"/>
                  </a:lnTo>
                  <a:close/>
                </a:path>
              </a:pathLst>
            </a:custGeom>
            <a:solidFill>
              <a:srgbClr val="BE0000"/>
            </a:solidFill>
            <a:ln w="12700" cap="flat" cmpd="sng" algn="ctr">
              <a:noFill/>
              <a:prstDash val="solid"/>
              <a:miter lim="800000"/>
            </a:ln>
            <a:effectLst/>
          </p:spPr>
          <p:txBody>
            <a:bodyPr rtlCol="0" anchor="ctr"/>
            <a:lstStyle/>
            <a:p>
              <a:pPr marL="0" marR="0" lvl="0" indent="0" algn="ctr" defTabSz="86423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12" name="组合 11"/>
          <p:cNvGrpSpPr/>
          <p:nvPr/>
        </p:nvGrpSpPr>
        <p:grpSpPr>
          <a:xfrm>
            <a:off x="6225856" y="3946553"/>
            <a:ext cx="2725143" cy="2038709"/>
            <a:chOff x="6566394" y="4204652"/>
            <a:chExt cx="2874548" cy="2149585"/>
          </a:xfrm>
          <a:gradFill flip="none" rotWithShape="1">
            <a:gsLst>
              <a:gs pos="0">
                <a:srgbClr val="0170C1">
                  <a:shade val="30000"/>
                  <a:satMod val="115000"/>
                </a:srgbClr>
              </a:gs>
              <a:gs pos="50000">
                <a:srgbClr val="0170C1">
                  <a:shade val="67500"/>
                  <a:satMod val="115000"/>
                </a:srgbClr>
              </a:gs>
              <a:gs pos="100000">
                <a:srgbClr val="0170C1">
                  <a:shade val="100000"/>
                  <a:satMod val="115000"/>
                </a:srgbClr>
              </a:gs>
            </a:gsLst>
            <a:lin ang="5400000" scaled="1"/>
            <a:tileRect/>
          </a:gradFill>
        </p:grpSpPr>
        <p:sp>
          <p:nvSpPr>
            <p:cNvPr id="13" name="任意多边形 12"/>
            <p:cNvSpPr/>
            <p:nvPr/>
          </p:nvSpPr>
          <p:spPr>
            <a:xfrm flipH="1" flipV="1">
              <a:off x="6566394" y="5984842"/>
              <a:ext cx="562560" cy="325906"/>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1" fmla="*/ 367678 w 370875"/>
                <a:gd name="connsiteY0-2" fmla="*/ 232793 h 232793"/>
                <a:gd name="connsiteX1-3" fmla="*/ 370875 w 370875"/>
                <a:gd name="connsiteY1-4" fmla="*/ 92116 h 232793"/>
                <a:gd name="connsiteX2-5" fmla="*/ 0 w 370875"/>
                <a:gd name="connsiteY2-6" fmla="*/ 226398 h 232793"/>
                <a:gd name="connsiteX3-7" fmla="*/ 367678 w 370875"/>
                <a:gd name="connsiteY3-8" fmla="*/ 232793 h 232793"/>
                <a:gd name="connsiteX0-9" fmla="*/ 367678 w 370875"/>
                <a:gd name="connsiteY0-10" fmla="*/ 233290 h 233290"/>
                <a:gd name="connsiteX1-11" fmla="*/ 370875 w 370875"/>
                <a:gd name="connsiteY1-12" fmla="*/ 92613 h 233290"/>
                <a:gd name="connsiteX2-13" fmla="*/ 0 w 370875"/>
                <a:gd name="connsiteY2-14" fmla="*/ 226895 h 233290"/>
                <a:gd name="connsiteX3-15" fmla="*/ 367678 w 370875"/>
                <a:gd name="connsiteY3-16" fmla="*/ 233290 h 233290"/>
                <a:gd name="connsiteX0-17" fmla="*/ 367678 w 370875"/>
                <a:gd name="connsiteY0-18" fmla="*/ 229170 h 229170"/>
                <a:gd name="connsiteX1-19" fmla="*/ 370875 w 370875"/>
                <a:gd name="connsiteY1-20" fmla="*/ 88493 h 229170"/>
                <a:gd name="connsiteX2-21" fmla="*/ 0 w 370875"/>
                <a:gd name="connsiteY2-22" fmla="*/ 222775 h 229170"/>
                <a:gd name="connsiteX3-23" fmla="*/ 367678 w 370875"/>
                <a:gd name="connsiteY3-24" fmla="*/ 229170 h 229170"/>
                <a:gd name="connsiteX0-25" fmla="*/ 386861 w 390058"/>
                <a:gd name="connsiteY0-26" fmla="*/ 227542 h 230739"/>
                <a:gd name="connsiteX1-27" fmla="*/ 390058 w 390058"/>
                <a:gd name="connsiteY1-28" fmla="*/ 86865 h 230739"/>
                <a:gd name="connsiteX2-29" fmla="*/ 0 w 390058"/>
                <a:gd name="connsiteY2-30" fmla="*/ 230739 h 230739"/>
                <a:gd name="connsiteX3-31" fmla="*/ 386861 w 390058"/>
                <a:gd name="connsiteY3-32" fmla="*/ 227542 h 230739"/>
                <a:gd name="connsiteX0-33" fmla="*/ 386861 w 390058"/>
                <a:gd name="connsiteY0-34" fmla="*/ 231640 h 234837"/>
                <a:gd name="connsiteX1-35" fmla="*/ 390058 w 390058"/>
                <a:gd name="connsiteY1-36" fmla="*/ 90963 h 234837"/>
                <a:gd name="connsiteX2-37" fmla="*/ 0 w 390058"/>
                <a:gd name="connsiteY2-38" fmla="*/ 234837 h 234837"/>
                <a:gd name="connsiteX3-39" fmla="*/ 386861 w 390058"/>
                <a:gd name="connsiteY3-40" fmla="*/ 231640 h 234837"/>
                <a:gd name="connsiteX0-41" fmla="*/ 386861 w 397219"/>
                <a:gd name="connsiteY0-42" fmla="*/ 231640 h 234837"/>
                <a:gd name="connsiteX1-43" fmla="*/ 390058 w 397219"/>
                <a:gd name="connsiteY1-44" fmla="*/ 90963 h 234837"/>
                <a:gd name="connsiteX2-45" fmla="*/ 0 w 397219"/>
                <a:gd name="connsiteY2-46" fmla="*/ 234837 h 234837"/>
                <a:gd name="connsiteX3-47" fmla="*/ 386861 w 397219"/>
                <a:gd name="connsiteY3-48" fmla="*/ 231640 h 234837"/>
                <a:gd name="connsiteX0-49" fmla="*/ 386861 w 401264"/>
                <a:gd name="connsiteY0-50" fmla="*/ 231640 h 234837"/>
                <a:gd name="connsiteX1-51" fmla="*/ 390058 w 401264"/>
                <a:gd name="connsiteY1-52" fmla="*/ 90963 h 234837"/>
                <a:gd name="connsiteX2-53" fmla="*/ 0 w 401264"/>
                <a:gd name="connsiteY2-54" fmla="*/ 234837 h 234837"/>
                <a:gd name="connsiteX3-55" fmla="*/ 386861 w 401264"/>
                <a:gd name="connsiteY3-56" fmla="*/ 231640 h 234837"/>
                <a:gd name="connsiteX0-57" fmla="*/ 386861 w 406990"/>
                <a:gd name="connsiteY0-58" fmla="*/ 231640 h 234837"/>
                <a:gd name="connsiteX1-59" fmla="*/ 390058 w 406990"/>
                <a:gd name="connsiteY1-60" fmla="*/ 90963 h 234837"/>
                <a:gd name="connsiteX2-61" fmla="*/ 0 w 406990"/>
                <a:gd name="connsiteY2-62" fmla="*/ 234837 h 234837"/>
                <a:gd name="connsiteX3-63" fmla="*/ 386861 w 406990"/>
                <a:gd name="connsiteY3-64" fmla="*/ 231640 h 234837"/>
                <a:gd name="connsiteX0-65" fmla="*/ 386861 w 400092"/>
                <a:gd name="connsiteY0-66" fmla="*/ 231640 h 234837"/>
                <a:gd name="connsiteX1-67" fmla="*/ 390058 w 400092"/>
                <a:gd name="connsiteY1-68" fmla="*/ 90963 h 234837"/>
                <a:gd name="connsiteX2-69" fmla="*/ 0 w 400092"/>
                <a:gd name="connsiteY2-70" fmla="*/ 234837 h 234837"/>
                <a:gd name="connsiteX3-71" fmla="*/ 386861 w 400092"/>
                <a:gd name="connsiteY3-72" fmla="*/ 231640 h 234837"/>
                <a:gd name="connsiteX0-73" fmla="*/ 386861 w 400092"/>
                <a:gd name="connsiteY0-74" fmla="*/ 231640 h 234837"/>
                <a:gd name="connsiteX1-75" fmla="*/ 390058 w 400092"/>
                <a:gd name="connsiteY1-76" fmla="*/ 90963 h 234837"/>
                <a:gd name="connsiteX2-77" fmla="*/ 0 w 400092"/>
                <a:gd name="connsiteY2-78" fmla="*/ 234837 h 234837"/>
                <a:gd name="connsiteX3-79" fmla="*/ 386861 w 400092"/>
                <a:gd name="connsiteY3-80" fmla="*/ 231640 h 234837"/>
                <a:gd name="connsiteX0-81" fmla="*/ 386861 w 400092"/>
                <a:gd name="connsiteY0-82" fmla="*/ 228587 h 231784"/>
                <a:gd name="connsiteX1-83" fmla="*/ 390058 w 400092"/>
                <a:gd name="connsiteY1-84" fmla="*/ 87910 h 231784"/>
                <a:gd name="connsiteX2-85" fmla="*/ 0 w 400092"/>
                <a:gd name="connsiteY2-86" fmla="*/ 231784 h 231784"/>
                <a:gd name="connsiteX3-87" fmla="*/ 386861 w 400092"/>
                <a:gd name="connsiteY3-88" fmla="*/ 228587 h 231784"/>
              </a:gdLst>
              <a:ahLst/>
              <a:cxnLst>
                <a:cxn ang="0">
                  <a:pos x="connsiteX0-1" y="connsiteY0-2"/>
                </a:cxn>
                <a:cxn ang="0">
                  <a:pos x="connsiteX1-3" y="connsiteY1-4"/>
                </a:cxn>
                <a:cxn ang="0">
                  <a:pos x="connsiteX2-5" y="connsiteY2-6"/>
                </a:cxn>
                <a:cxn ang="0">
                  <a:pos x="connsiteX3-7" y="connsiteY3-8"/>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solidFill>
              <a:sysClr val="windowText" lastClr="000000">
                <a:lumMod val="50000"/>
                <a:lumOff val="50000"/>
              </a:sysClr>
            </a:solidFill>
            <a:ln w="12700" cap="flat" cmpd="sng" algn="ctr">
              <a:noFill/>
              <a:prstDash val="solid"/>
              <a:miter lim="800000"/>
            </a:ln>
            <a:effectLst/>
          </p:spPr>
          <p:txBody>
            <a:bodyPr rtlCol="0" anchor="ctr"/>
            <a:lstStyle/>
            <a:p>
              <a:pPr marL="0" marR="0" lvl="0" indent="0" algn="ctr" defTabSz="86423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任意多边形 13"/>
            <p:cNvSpPr/>
            <p:nvPr/>
          </p:nvSpPr>
          <p:spPr>
            <a:xfrm flipH="1" flipV="1">
              <a:off x="6595751" y="4204652"/>
              <a:ext cx="2845191" cy="2149585"/>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1" fmla="*/ 0 w 2029722"/>
                <a:gd name="connsiteY0-2" fmla="*/ 1574572 h 1574572"/>
                <a:gd name="connsiteX1-3" fmla="*/ 947203 w 2029722"/>
                <a:gd name="connsiteY1-4" fmla="*/ 0 h 1574572"/>
                <a:gd name="connsiteX2-5" fmla="*/ 1931311 w 2029722"/>
                <a:gd name="connsiteY2-6" fmla="*/ 24603 h 1574572"/>
                <a:gd name="connsiteX3-7" fmla="*/ 2029722 w 2029722"/>
                <a:gd name="connsiteY3-8" fmla="*/ 106612 h 1574572"/>
                <a:gd name="connsiteX4-9" fmla="*/ 1008710 w 2029722"/>
                <a:gd name="connsiteY4-10" fmla="*/ 1570472 h 1574572"/>
                <a:gd name="connsiteX5-11" fmla="*/ 0 w 2029722"/>
                <a:gd name="connsiteY5-12" fmla="*/ 1574572 h 1574572"/>
                <a:gd name="connsiteX0-13" fmla="*/ 0 w 2029722"/>
                <a:gd name="connsiteY0-14" fmla="*/ 1574572 h 1574572"/>
                <a:gd name="connsiteX1-15" fmla="*/ 947203 w 2029722"/>
                <a:gd name="connsiteY1-16" fmla="*/ 0 h 1574572"/>
                <a:gd name="connsiteX2-17" fmla="*/ 1931311 w 2029722"/>
                <a:gd name="connsiteY2-18" fmla="*/ 24603 h 1574572"/>
                <a:gd name="connsiteX3-19" fmla="*/ 2029722 w 2029722"/>
                <a:gd name="connsiteY3-20" fmla="*/ 106612 h 1574572"/>
                <a:gd name="connsiteX4-21" fmla="*/ 1008710 w 2029722"/>
                <a:gd name="connsiteY4-22" fmla="*/ 1570472 h 1574572"/>
                <a:gd name="connsiteX5-23" fmla="*/ 0 w 2029722"/>
                <a:gd name="connsiteY5-24" fmla="*/ 1574572 h 1574572"/>
                <a:gd name="connsiteX0-25" fmla="*/ 0 w 2029722"/>
                <a:gd name="connsiteY0-26" fmla="*/ 1574572 h 1574572"/>
                <a:gd name="connsiteX1-27" fmla="*/ 947203 w 2029722"/>
                <a:gd name="connsiteY1-28" fmla="*/ 0 h 1574572"/>
                <a:gd name="connsiteX2-29" fmla="*/ 1931311 w 2029722"/>
                <a:gd name="connsiteY2-30" fmla="*/ 24603 h 1574572"/>
                <a:gd name="connsiteX3-31" fmla="*/ 2029722 w 2029722"/>
                <a:gd name="connsiteY3-32" fmla="*/ 106612 h 1574572"/>
                <a:gd name="connsiteX4-33" fmla="*/ 1008710 w 2029722"/>
                <a:gd name="connsiteY4-34" fmla="*/ 1570472 h 1574572"/>
                <a:gd name="connsiteX5-35" fmla="*/ 0 w 2029722"/>
                <a:gd name="connsiteY5-36" fmla="*/ 1574572 h 1574572"/>
                <a:gd name="connsiteX0-37" fmla="*/ 0 w 2029722"/>
                <a:gd name="connsiteY0-38" fmla="*/ 1574572 h 1574572"/>
                <a:gd name="connsiteX1-39" fmla="*/ 947203 w 2029722"/>
                <a:gd name="connsiteY1-40" fmla="*/ 0 h 1574572"/>
                <a:gd name="connsiteX2-41" fmla="*/ 1931311 w 2029722"/>
                <a:gd name="connsiteY2-42" fmla="*/ 24603 h 1574572"/>
                <a:gd name="connsiteX3-43" fmla="*/ 2029722 w 2029722"/>
                <a:gd name="connsiteY3-44" fmla="*/ 106612 h 1574572"/>
                <a:gd name="connsiteX4-45" fmla="*/ 1008710 w 2029722"/>
                <a:gd name="connsiteY4-46" fmla="*/ 1570472 h 1574572"/>
                <a:gd name="connsiteX5-47" fmla="*/ 0 w 2029722"/>
                <a:gd name="connsiteY5-48" fmla="*/ 1574572 h 1574572"/>
                <a:gd name="connsiteX0-49" fmla="*/ 0 w 2029722"/>
                <a:gd name="connsiteY0-50" fmla="*/ 1574572 h 1574572"/>
                <a:gd name="connsiteX1-51" fmla="*/ 947203 w 2029722"/>
                <a:gd name="connsiteY1-52" fmla="*/ 0 h 1574572"/>
                <a:gd name="connsiteX2-53" fmla="*/ 1931311 w 2029722"/>
                <a:gd name="connsiteY2-54" fmla="*/ 24603 h 1574572"/>
                <a:gd name="connsiteX3-55" fmla="*/ 2029722 w 2029722"/>
                <a:gd name="connsiteY3-56" fmla="*/ 106612 h 1574572"/>
                <a:gd name="connsiteX4-57" fmla="*/ 1008710 w 2029722"/>
                <a:gd name="connsiteY4-58" fmla="*/ 1570472 h 1574572"/>
                <a:gd name="connsiteX5-59" fmla="*/ 0 w 2029722"/>
                <a:gd name="connsiteY5-60" fmla="*/ 1574572 h 1574572"/>
                <a:gd name="connsiteX0-61" fmla="*/ 0 w 2029722"/>
                <a:gd name="connsiteY0-62" fmla="*/ 1574572 h 1574572"/>
                <a:gd name="connsiteX1-63" fmla="*/ 947203 w 2029722"/>
                <a:gd name="connsiteY1-64" fmla="*/ 0 h 1574572"/>
                <a:gd name="connsiteX2-65" fmla="*/ 1931311 w 2029722"/>
                <a:gd name="connsiteY2-66" fmla="*/ 24603 h 1574572"/>
                <a:gd name="connsiteX3-67" fmla="*/ 2009219 w 2029722"/>
                <a:gd name="connsiteY3-68" fmla="*/ 57406 h 1574572"/>
                <a:gd name="connsiteX4-69" fmla="*/ 2029722 w 2029722"/>
                <a:gd name="connsiteY4-70" fmla="*/ 106612 h 1574572"/>
                <a:gd name="connsiteX5-71" fmla="*/ 1008710 w 2029722"/>
                <a:gd name="connsiteY5-72" fmla="*/ 1570472 h 1574572"/>
                <a:gd name="connsiteX6" fmla="*/ 0 w 2029722"/>
                <a:gd name="connsiteY6" fmla="*/ 1574572 h 1574572"/>
                <a:gd name="connsiteX0-73" fmla="*/ 0 w 2029722"/>
                <a:gd name="connsiteY0-74" fmla="*/ 1574572 h 1574572"/>
                <a:gd name="connsiteX1-75" fmla="*/ 947203 w 2029722"/>
                <a:gd name="connsiteY1-76" fmla="*/ 0 h 1574572"/>
                <a:gd name="connsiteX2-77" fmla="*/ 1931311 w 2029722"/>
                <a:gd name="connsiteY2-78" fmla="*/ 24603 h 1574572"/>
                <a:gd name="connsiteX3-79" fmla="*/ 2009219 w 2029722"/>
                <a:gd name="connsiteY3-80" fmla="*/ 57406 h 1574572"/>
                <a:gd name="connsiteX4-81" fmla="*/ 2029722 w 2029722"/>
                <a:gd name="connsiteY4-82" fmla="*/ 106612 h 1574572"/>
                <a:gd name="connsiteX5-83" fmla="*/ 1008710 w 2029722"/>
                <a:gd name="connsiteY5-84" fmla="*/ 1570472 h 1574572"/>
                <a:gd name="connsiteX6-85" fmla="*/ 0 w 2029722"/>
                <a:gd name="connsiteY6-86" fmla="*/ 1574572 h 1574572"/>
                <a:gd name="connsiteX0-87" fmla="*/ 0 w 2029722"/>
                <a:gd name="connsiteY0-88" fmla="*/ 1574572 h 1574572"/>
                <a:gd name="connsiteX1-89" fmla="*/ 947203 w 2029722"/>
                <a:gd name="connsiteY1-90" fmla="*/ 0 h 1574572"/>
                <a:gd name="connsiteX2-91" fmla="*/ 1931311 w 2029722"/>
                <a:gd name="connsiteY2-92" fmla="*/ 24603 h 1574572"/>
                <a:gd name="connsiteX3-93" fmla="*/ 2009219 w 2029722"/>
                <a:gd name="connsiteY3-94" fmla="*/ 57406 h 1574572"/>
                <a:gd name="connsiteX4-95" fmla="*/ 2029722 w 2029722"/>
                <a:gd name="connsiteY4-96" fmla="*/ 106612 h 1574572"/>
                <a:gd name="connsiteX5-97" fmla="*/ 1029212 w 2029722"/>
                <a:gd name="connsiteY5-98" fmla="*/ 1566371 h 1574572"/>
                <a:gd name="connsiteX6-99" fmla="*/ 0 w 2029722"/>
                <a:gd name="connsiteY6-100" fmla="*/ 1574572 h 1574572"/>
                <a:gd name="connsiteX0-101" fmla="*/ 0 w 2029722"/>
                <a:gd name="connsiteY0-102" fmla="*/ 1574572 h 1574572"/>
                <a:gd name="connsiteX1-103" fmla="*/ 947203 w 2029722"/>
                <a:gd name="connsiteY1-104" fmla="*/ 0 h 1574572"/>
                <a:gd name="connsiteX2-105" fmla="*/ 1931311 w 2029722"/>
                <a:gd name="connsiteY2-106" fmla="*/ 24603 h 1574572"/>
                <a:gd name="connsiteX3-107" fmla="*/ 2009219 w 2029722"/>
                <a:gd name="connsiteY3-108" fmla="*/ 57406 h 1574572"/>
                <a:gd name="connsiteX4-109" fmla="*/ 2029722 w 2029722"/>
                <a:gd name="connsiteY4-110" fmla="*/ 106612 h 1574572"/>
                <a:gd name="connsiteX5-111" fmla="*/ 1029212 w 2029722"/>
                <a:gd name="connsiteY5-112" fmla="*/ 1566371 h 1574572"/>
                <a:gd name="connsiteX6-113" fmla="*/ 0 w 2029722"/>
                <a:gd name="connsiteY6-114" fmla="*/ 1574572 h 1574572"/>
                <a:gd name="connsiteX0-115" fmla="*/ 0 w 2112234"/>
                <a:gd name="connsiteY0-116" fmla="*/ 1602749 h 1602749"/>
                <a:gd name="connsiteX1-117" fmla="*/ 947203 w 2112234"/>
                <a:gd name="connsiteY1-118" fmla="*/ 28177 h 1602749"/>
                <a:gd name="connsiteX2-119" fmla="*/ 1931311 w 2112234"/>
                <a:gd name="connsiteY2-120" fmla="*/ 52780 h 1602749"/>
                <a:gd name="connsiteX3-121" fmla="*/ 2029722 w 2112234"/>
                <a:gd name="connsiteY3-122" fmla="*/ 134789 h 1602749"/>
                <a:gd name="connsiteX4-123" fmla="*/ 1029212 w 2112234"/>
                <a:gd name="connsiteY4-124" fmla="*/ 1594548 h 1602749"/>
                <a:gd name="connsiteX5-125" fmla="*/ 0 w 2112234"/>
                <a:gd name="connsiteY5-126" fmla="*/ 1602749 h 1602749"/>
                <a:gd name="connsiteX0-127" fmla="*/ 0 w 2094991"/>
                <a:gd name="connsiteY0-128" fmla="*/ 1602749 h 1602749"/>
                <a:gd name="connsiteX1-129" fmla="*/ 947203 w 2094991"/>
                <a:gd name="connsiteY1-130" fmla="*/ 28177 h 1602749"/>
                <a:gd name="connsiteX2-131" fmla="*/ 1931311 w 2094991"/>
                <a:gd name="connsiteY2-132" fmla="*/ 52780 h 1602749"/>
                <a:gd name="connsiteX3-133" fmla="*/ 2029722 w 2094991"/>
                <a:gd name="connsiteY3-134" fmla="*/ 134789 h 1602749"/>
                <a:gd name="connsiteX4-135" fmla="*/ 1029212 w 2094991"/>
                <a:gd name="connsiteY4-136" fmla="*/ 1594548 h 1602749"/>
                <a:gd name="connsiteX5-137" fmla="*/ 0 w 2094991"/>
                <a:gd name="connsiteY5-138" fmla="*/ 1602749 h 1602749"/>
                <a:gd name="connsiteX0-139" fmla="*/ 0 w 2029722"/>
                <a:gd name="connsiteY0-140" fmla="*/ 1574572 h 1574572"/>
                <a:gd name="connsiteX1-141" fmla="*/ 947203 w 2029722"/>
                <a:gd name="connsiteY1-142" fmla="*/ 0 h 1574572"/>
                <a:gd name="connsiteX2-143" fmla="*/ 1931311 w 2029722"/>
                <a:gd name="connsiteY2-144" fmla="*/ 24603 h 1574572"/>
                <a:gd name="connsiteX3-145" fmla="*/ 2029722 w 2029722"/>
                <a:gd name="connsiteY3-146" fmla="*/ 106612 h 1574572"/>
                <a:gd name="connsiteX4-147" fmla="*/ 1029212 w 2029722"/>
                <a:gd name="connsiteY4-148" fmla="*/ 1566371 h 1574572"/>
                <a:gd name="connsiteX5-149" fmla="*/ 0 w 2029722"/>
                <a:gd name="connsiteY5-150" fmla="*/ 1574572 h 1574572"/>
                <a:gd name="connsiteX0-151" fmla="*/ 0 w 2029722"/>
                <a:gd name="connsiteY0-152" fmla="*/ 1574572 h 1574572"/>
                <a:gd name="connsiteX1-153" fmla="*/ 947203 w 2029722"/>
                <a:gd name="connsiteY1-154" fmla="*/ 0 h 1574572"/>
                <a:gd name="connsiteX2-155" fmla="*/ 1931311 w 2029722"/>
                <a:gd name="connsiteY2-156" fmla="*/ 24603 h 1574572"/>
                <a:gd name="connsiteX3-157" fmla="*/ 2029722 w 2029722"/>
                <a:gd name="connsiteY3-158" fmla="*/ 106612 h 1574572"/>
                <a:gd name="connsiteX4-159" fmla="*/ 1029212 w 2029722"/>
                <a:gd name="connsiteY4-160" fmla="*/ 1566371 h 1574572"/>
                <a:gd name="connsiteX5-161" fmla="*/ 0 w 2029722"/>
                <a:gd name="connsiteY5-162" fmla="*/ 1574572 h 1574572"/>
                <a:gd name="connsiteX0-163" fmla="*/ 0 w 2026763"/>
                <a:gd name="connsiteY0-164" fmla="*/ 1574572 h 1574572"/>
                <a:gd name="connsiteX1-165" fmla="*/ 947203 w 2026763"/>
                <a:gd name="connsiteY1-166" fmla="*/ 0 h 1574572"/>
                <a:gd name="connsiteX2-167" fmla="*/ 1931311 w 2026763"/>
                <a:gd name="connsiteY2-168" fmla="*/ 24603 h 1574572"/>
                <a:gd name="connsiteX3-169" fmla="*/ 2026763 w 2026763"/>
                <a:gd name="connsiteY3-170" fmla="*/ 118448 h 1574572"/>
                <a:gd name="connsiteX4-171" fmla="*/ 1029212 w 2026763"/>
                <a:gd name="connsiteY4-172" fmla="*/ 1566371 h 1574572"/>
                <a:gd name="connsiteX5-173" fmla="*/ 0 w 2026763"/>
                <a:gd name="connsiteY5-174" fmla="*/ 1574572 h 1574572"/>
                <a:gd name="connsiteX0-175" fmla="*/ 0 w 1994106"/>
                <a:gd name="connsiteY0-176" fmla="*/ 1564775 h 1566371"/>
                <a:gd name="connsiteX1-177" fmla="*/ 914546 w 1994106"/>
                <a:gd name="connsiteY1-178" fmla="*/ 0 h 1566371"/>
                <a:gd name="connsiteX2-179" fmla="*/ 1898654 w 1994106"/>
                <a:gd name="connsiteY2-180" fmla="*/ 24603 h 1566371"/>
                <a:gd name="connsiteX3-181" fmla="*/ 1994106 w 1994106"/>
                <a:gd name="connsiteY3-182" fmla="*/ 118448 h 1566371"/>
                <a:gd name="connsiteX4-183" fmla="*/ 996555 w 1994106"/>
                <a:gd name="connsiteY4-184" fmla="*/ 1566371 h 1566371"/>
                <a:gd name="connsiteX5-185" fmla="*/ 0 w 1994106"/>
                <a:gd name="connsiteY5-186" fmla="*/ 1564775 h 1566371"/>
                <a:gd name="connsiteX0-187" fmla="*/ 0 w 2010434"/>
                <a:gd name="connsiteY0-188" fmla="*/ 1564775 h 1566371"/>
                <a:gd name="connsiteX1-189" fmla="*/ 930874 w 2010434"/>
                <a:gd name="connsiteY1-190" fmla="*/ 0 h 1566371"/>
                <a:gd name="connsiteX2-191" fmla="*/ 1914982 w 2010434"/>
                <a:gd name="connsiteY2-192" fmla="*/ 24603 h 1566371"/>
                <a:gd name="connsiteX3-193" fmla="*/ 2010434 w 2010434"/>
                <a:gd name="connsiteY3-194" fmla="*/ 118448 h 1566371"/>
                <a:gd name="connsiteX4-195" fmla="*/ 1012883 w 2010434"/>
                <a:gd name="connsiteY4-196" fmla="*/ 1566371 h 1566371"/>
                <a:gd name="connsiteX5-197" fmla="*/ 0 w 2010434"/>
                <a:gd name="connsiteY5-198" fmla="*/ 1564775 h 1566371"/>
                <a:gd name="connsiteX0-199" fmla="*/ 0 w 2023497"/>
                <a:gd name="connsiteY0-200" fmla="*/ 1519055 h 1566371"/>
                <a:gd name="connsiteX1-201" fmla="*/ 943937 w 2023497"/>
                <a:gd name="connsiteY1-202" fmla="*/ 0 h 1566371"/>
                <a:gd name="connsiteX2-203" fmla="*/ 1928045 w 2023497"/>
                <a:gd name="connsiteY2-204" fmla="*/ 24603 h 1566371"/>
                <a:gd name="connsiteX3-205" fmla="*/ 2023497 w 2023497"/>
                <a:gd name="connsiteY3-206" fmla="*/ 118448 h 1566371"/>
                <a:gd name="connsiteX4-207" fmla="*/ 1025946 w 2023497"/>
                <a:gd name="connsiteY4-208" fmla="*/ 1566371 h 1566371"/>
                <a:gd name="connsiteX5-209" fmla="*/ 0 w 2023497"/>
                <a:gd name="connsiteY5-210" fmla="*/ 1519055 h 1566371"/>
                <a:gd name="connsiteX0-211" fmla="*/ 0 w 2023497"/>
                <a:gd name="connsiteY0-212" fmla="*/ 1519055 h 1519055"/>
                <a:gd name="connsiteX1-213" fmla="*/ 943937 w 2023497"/>
                <a:gd name="connsiteY1-214" fmla="*/ 0 h 1519055"/>
                <a:gd name="connsiteX2-215" fmla="*/ 1928045 w 2023497"/>
                <a:gd name="connsiteY2-216" fmla="*/ 24603 h 1519055"/>
                <a:gd name="connsiteX3-217" fmla="*/ 2023497 w 2023497"/>
                <a:gd name="connsiteY3-218" fmla="*/ 118448 h 1519055"/>
                <a:gd name="connsiteX4-219" fmla="*/ 1019415 w 2023497"/>
                <a:gd name="connsiteY4-220" fmla="*/ 1491259 h 1519055"/>
                <a:gd name="connsiteX5-221" fmla="*/ 0 w 2023497"/>
                <a:gd name="connsiteY5-222" fmla="*/ 1519055 h 1519055"/>
                <a:gd name="connsiteX0-223" fmla="*/ 0 w 2023497"/>
                <a:gd name="connsiteY0-224" fmla="*/ 1519055 h 1519055"/>
                <a:gd name="connsiteX1-225" fmla="*/ 943937 w 2023497"/>
                <a:gd name="connsiteY1-226" fmla="*/ 0 h 1519055"/>
                <a:gd name="connsiteX2-227" fmla="*/ 1928045 w 2023497"/>
                <a:gd name="connsiteY2-228" fmla="*/ 24603 h 1519055"/>
                <a:gd name="connsiteX3-229" fmla="*/ 2023497 w 2023497"/>
                <a:gd name="connsiteY3-230" fmla="*/ 118448 h 1519055"/>
                <a:gd name="connsiteX4-231" fmla="*/ 1019415 w 2023497"/>
                <a:gd name="connsiteY4-232" fmla="*/ 1504322 h 1519055"/>
                <a:gd name="connsiteX5-233" fmla="*/ 0 w 2023497"/>
                <a:gd name="connsiteY5-234" fmla="*/ 1519055 h 1519055"/>
                <a:gd name="connsiteX0-235" fmla="*/ 0 w 2023497"/>
                <a:gd name="connsiteY0-236" fmla="*/ 1519055 h 1519055"/>
                <a:gd name="connsiteX1-237" fmla="*/ 943937 w 2023497"/>
                <a:gd name="connsiteY1-238" fmla="*/ 0 h 1519055"/>
                <a:gd name="connsiteX2-239" fmla="*/ 1928045 w 2023497"/>
                <a:gd name="connsiteY2-240" fmla="*/ 24603 h 1519055"/>
                <a:gd name="connsiteX3-241" fmla="*/ 2023497 w 2023497"/>
                <a:gd name="connsiteY3-242" fmla="*/ 118448 h 1519055"/>
                <a:gd name="connsiteX4-243" fmla="*/ 1029212 w 2023497"/>
                <a:gd name="connsiteY4-244" fmla="*/ 1507588 h 1519055"/>
                <a:gd name="connsiteX5-245" fmla="*/ 0 w 2023497"/>
                <a:gd name="connsiteY5-246" fmla="*/ 1519055 h 1519055"/>
                <a:gd name="connsiteX0-247" fmla="*/ 0 w 2023497"/>
                <a:gd name="connsiteY0-248" fmla="*/ 1519055 h 1548476"/>
                <a:gd name="connsiteX1-249" fmla="*/ 943937 w 2023497"/>
                <a:gd name="connsiteY1-250" fmla="*/ 0 h 1548476"/>
                <a:gd name="connsiteX2-251" fmla="*/ 1928045 w 2023497"/>
                <a:gd name="connsiteY2-252" fmla="*/ 24603 h 1548476"/>
                <a:gd name="connsiteX3-253" fmla="*/ 2023497 w 2023497"/>
                <a:gd name="connsiteY3-254" fmla="*/ 118448 h 1548476"/>
                <a:gd name="connsiteX4-255" fmla="*/ 1025495 w 2023497"/>
                <a:gd name="connsiteY4-256" fmla="*/ 1548476 h 1548476"/>
                <a:gd name="connsiteX5-257" fmla="*/ 0 w 2023497"/>
                <a:gd name="connsiteY5-258" fmla="*/ 1519055 h 1548476"/>
                <a:gd name="connsiteX0-259" fmla="*/ 0 w 2023497"/>
                <a:gd name="connsiteY0-260" fmla="*/ 1537640 h 1548476"/>
                <a:gd name="connsiteX1-261" fmla="*/ 943937 w 2023497"/>
                <a:gd name="connsiteY1-262" fmla="*/ 0 h 1548476"/>
                <a:gd name="connsiteX2-263" fmla="*/ 1928045 w 2023497"/>
                <a:gd name="connsiteY2-264" fmla="*/ 24603 h 1548476"/>
                <a:gd name="connsiteX3-265" fmla="*/ 2023497 w 2023497"/>
                <a:gd name="connsiteY3-266" fmla="*/ 118448 h 1548476"/>
                <a:gd name="connsiteX4-267" fmla="*/ 1025495 w 2023497"/>
                <a:gd name="connsiteY4-268" fmla="*/ 1548476 h 1548476"/>
                <a:gd name="connsiteX5-269" fmla="*/ 0 w 2023497"/>
                <a:gd name="connsiteY5-270" fmla="*/ 1537640 h 1548476"/>
                <a:gd name="connsiteX0-271" fmla="*/ 0 w 2023497"/>
                <a:gd name="connsiteY0-272" fmla="*/ 1545841 h 1548476"/>
                <a:gd name="connsiteX1-273" fmla="*/ 943937 w 2023497"/>
                <a:gd name="connsiteY1-274" fmla="*/ 0 h 1548476"/>
                <a:gd name="connsiteX2-275" fmla="*/ 1928045 w 2023497"/>
                <a:gd name="connsiteY2-276" fmla="*/ 24603 h 1548476"/>
                <a:gd name="connsiteX3-277" fmla="*/ 2023497 w 2023497"/>
                <a:gd name="connsiteY3-278" fmla="*/ 118448 h 1548476"/>
                <a:gd name="connsiteX4-279" fmla="*/ 1025495 w 2023497"/>
                <a:gd name="connsiteY4-280" fmla="*/ 1548476 h 1548476"/>
                <a:gd name="connsiteX5-281" fmla="*/ 0 w 2023497"/>
                <a:gd name="connsiteY5-282" fmla="*/ 1545841 h 1548476"/>
                <a:gd name="connsiteX0-283" fmla="*/ 0 w 2023497"/>
                <a:gd name="connsiteY0-284" fmla="*/ 1545841 h 1560778"/>
                <a:gd name="connsiteX1-285" fmla="*/ 943937 w 2023497"/>
                <a:gd name="connsiteY1-286" fmla="*/ 0 h 1560778"/>
                <a:gd name="connsiteX2-287" fmla="*/ 1928045 w 2023497"/>
                <a:gd name="connsiteY2-288" fmla="*/ 24603 h 1560778"/>
                <a:gd name="connsiteX3-289" fmla="*/ 2023497 w 2023497"/>
                <a:gd name="connsiteY3-290" fmla="*/ 118448 h 1560778"/>
                <a:gd name="connsiteX4-291" fmla="*/ 1013194 w 2023497"/>
                <a:gd name="connsiteY4-292" fmla="*/ 1560778 h 1560778"/>
                <a:gd name="connsiteX5-293" fmla="*/ 0 w 2023497"/>
                <a:gd name="connsiteY5-294" fmla="*/ 1545841 h 1560778"/>
                <a:gd name="connsiteX0-295" fmla="*/ 0 w 2023497"/>
                <a:gd name="connsiteY0-296" fmla="*/ 1545841 h 1545841"/>
                <a:gd name="connsiteX1-297" fmla="*/ 943937 w 2023497"/>
                <a:gd name="connsiteY1-298" fmla="*/ 0 h 1545841"/>
                <a:gd name="connsiteX2-299" fmla="*/ 1928045 w 2023497"/>
                <a:gd name="connsiteY2-300" fmla="*/ 24603 h 1545841"/>
                <a:gd name="connsiteX3-301" fmla="*/ 2023497 w 2023497"/>
                <a:gd name="connsiteY3-302" fmla="*/ 118448 h 1545841"/>
                <a:gd name="connsiteX4-303" fmla="*/ 1013194 w 2023497"/>
                <a:gd name="connsiteY4-304" fmla="*/ 1544377 h 1545841"/>
                <a:gd name="connsiteX5-305" fmla="*/ 0 w 2023497"/>
                <a:gd name="connsiteY5-306" fmla="*/ 1545841 h 1545841"/>
                <a:gd name="connsiteX0-307" fmla="*/ 0 w 2023497"/>
                <a:gd name="connsiteY0-308" fmla="*/ 1545841 h 1552578"/>
                <a:gd name="connsiteX1-309" fmla="*/ 943937 w 2023497"/>
                <a:gd name="connsiteY1-310" fmla="*/ 0 h 1552578"/>
                <a:gd name="connsiteX2-311" fmla="*/ 1928045 w 2023497"/>
                <a:gd name="connsiteY2-312" fmla="*/ 24603 h 1552578"/>
                <a:gd name="connsiteX3-313" fmla="*/ 2023497 w 2023497"/>
                <a:gd name="connsiteY3-314" fmla="*/ 118448 h 1552578"/>
                <a:gd name="connsiteX4-315" fmla="*/ 1009093 w 2023497"/>
                <a:gd name="connsiteY4-316" fmla="*/ 1552578 h 1552578"/>
                <a:gd name="connsiteX5-317" fmla="*/ 0 w 2023497"/>
                <a:gd name="connsiteY5-318" fmla="*/ 1545841 h 1552578"/>
                <a:gd name="connsiteX0-319" fmla="*/ 0 w 2023497"/>
                <a:gd name="connsiteY0-320" fmla="*/ 1522046 h 1528783"/>
                <a:gd name="connsiteX1-321" fmla="*/ 930340 w 2023497"/>
                <a:gd name="connsiteY1-322" fmla="*/ 0 h 1528783"/>
                <a:gd name="connsiteX2-323" fmla="*/ 1928045 w 2023497"/>
                <a:gd name="connsiteY2-324" fmla="*/ 808 h 1528783"/>
                <a:gd name="connsiteX3-325" fmla="*/ 2023497 w 2023497"/>
                <a:gd name="connsiteY3-326" fmla="*/ 94653 h 1528783"/>
                <a:gd name="connsiteX4-327" fmla="*/ 1009093 w 2023497"/>
                <a:gd name="connsiteY4-328" fmla="*/ 1528783 h 1528783"/>
                <a:gd name="connsiteX5-329" fmla="*/ 0 w 2023497"/>
                <a:gd name="connsiteY5-330" fmla="*/ 1522046 h 15287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023497" h="1528783">
                  <a:moveTo>
                    <a:pt x="0" y="1522046"/>
                  </a:moveTo>
                  <a:cubicBezTo>
                    <a:pt x="656072" y="127894"/>
                    <a:pt x="631008" y="123013"/>
                    <a:pt x="930340" y="0"/>
                  </a:cubicBezTo>
                  <a:lnTo>
                    <a:pt x="1928045" y="808"/>
                  </a:lnTo>
                  <a:cubicBezTo>
                    <a:pt x="1982258" y="28102"/>
                    <a:pt x="1995253" y="44861"/>
                    <a:pt x="2023497" y="94653"/>
                  </a:cubicBezTo>
                  <a:cubicBezTo>
                    <a:pt x="1744667" y="-204681"/>
                    <a:pt x="1259220" y="1077734"/>
                    <a:pt x="1009093" y="1528783"/>
                  </a:cubicBezTo>
                  <a:lnTo>
                    <a:pt x="0" y="1522046"/>
                  </a:lnTo>
                  <a:close/>
                </a:path>
              </a:pathLst>
            </a:custGeom>
            <a:solidFill>
              <a:srgbClr val="A6A6A6"/>
            </a:solidFill>
            <a:ln w="12700" cap="flat" cmpd="sng" algn="ctr">
              <a:noFill/>
              <a:prstDash val="solid"/>
              <a:miter lim="800000"/>
            </a:ln>
            <a:effectLst/>
          </p:spPr>
          <p:txBody>
            <a:bodyPr rtlCol="0" anchor="ctr"/>
            <a:lstStyle/>
            <a:p>
              <a:pPr marL="0" marR="0" lvl="0" indent="0" algn="ctr" defTabSz="86423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15" name="组合 14"/>
          <p:cNvGrpSpPr/>
          <p:nvPr/>
        </p:nvGrpSpPr>
        <p:grpSpPr>
          <a:xfrm>
            <a:off x="3064661" y="3969381"/>
            <a:ext cx="2719667" cy="2076045"/>
            <a:chOff x="3231887" y="4185258"/>
            <a:chExt cx="2868772" cy="2188952"/>
          </a:xfrm>
          <a:gradFill flip="none" rotWithShape="1">
            <a:gsLst>
              <a:gs pos="0">
                <a:srgbClr val="0170C1">
                  <a:shade val="30000"/>
                  <a:satMod val="115000"/>
                </a:srgbClr>
              </a:gs>
              <a:gs pos="50000">
                <a:srgbClr val="0170C1">
                  <a:shade val="67500"/>
                  <a:satMod val="115000"/>
                </a:srgbClr>
              </a:gs>
              <a:gs pos="100000">
                <a:srgbClr val="0170C1">
                  <a:shade val="100000"/>
                  <a:satMod val="115000"/>
                </a:srgbClr>
              </a:gs>
            </a:gsLst>
            <a:lin ang="5400000" scaled="1"/>
            <a:tileRect/>
          </a:gradFill>
        </p:grpSpPr>
        <p:sp>
          <p:nvSpPr>
            <p:cNvPr id="16" name="任意多边形 15"/>
            <p:cNvSpPr/>
            <p:nvPr/>
          </p:nvSpPr>
          <p:spPr>
            <a:xfrm flipV="1">
              <a:off x="5538099" y="5984842"/>
              <a:ext cx="562560" cy="325906"/>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1" fmla="*/ 367678 w 370875"/>
                <a:gd name="connsiteY0-2" fmla="*/ 232793 h 232793"/>
                <a:gd name="connsiteX1-3" fmla="*/ 370875 w 370875"/>
                <a:gd name="connsiteY1-4" fmla="*/ 92116 h 232793"/>
                <a:gd name="connsiteX2-5" fmla="*/ 0 w 370875"/>
                <a:gd name="connsiteY2-6" fmla="*/ 226398 h 232793"/>
                <a:gd name="connsiteX3-7" fmla="*/ 367678 w 370875"/>
                <a:gd name="connsiteY3-8" fmla="*/ 232793 h 232793"/>
                <a:gd name="connsiteX0-9" fmla="*/ 367678 w 370875"/>
                <a:gd name="connsiteY0-10" fmla="*/ 233290 h 233290"/>
                <a:gd name="connsiteX1-11" fmla="*/ 370875 w 370875"/>
                <a:gd name="connsiteY1-12" fmla="*/ 92613 h 233290"/>
                <a:gd name="connsiteX2-13" fmla="*/ 0 w 370875"/>
                <a:gd name="connsiteY2-14" fmla="*/ 226895 h 233290"/>
                <a:gd name="connsiteX3-15" fmla="*/ 367678 w 370875"/>
                <a:gd name="connsiteY3-16" fmla="*/ 233290 h 233290"/>
                <a:gd name="connsiteX0-17" fmla="*/ 367678 w 370875"/>
                <a:gd name="connsiteY0-18" fmla="*/ 229170 h 229170"/>
                <a:gd name="connsiteX1-19" fmla="*/ 370875 w 370875"/>
                <a:gd name="connsiteY1-20" fmla="*/ 88493 h 229170"/>
                <a:gd name="connsiteX2-21" fmla="*/ 0 w 370875"/>
                <a:gd name="connsiteY2-22" fmla="*/ 222775 h 229170"/>
                <a:gd name="connsiteX3-23" fmla="*/ 367678 w 370875"/>
                <a:gd name="connsiteY3-24" fmla="*/ 229170 h 229170"/>
                <a:gd name="connsiteX0-25" fmla="*/ 386861 w 390058"/>
                <a:gd name="connsiteY0-26" fmla="*/ 227542 h 230739"/>
                <a:gd name="connsiteX1-27" fmla="*/ 390058 w 390058"/>
                <a:gd name="connsiteY1-28" fmla="*/ 86865 h 230739"/>
                <a:gd name="connsiteX2-29" fmla="*/ 0 w 390058"/>
                <a:gd name="connsiteY2-30" fmla="*/ 230739 h 230739"/>
                <a:gd name="connsiteX3-31" fmla="*/ 386861 w 390058"/>
                <a:gd name="connsiteY3-32" fmla="*/ 227542 h 230739"/>
                <a:gd name="connsiteX0-33" fmla="*/ 386861 w 390058"/>
                <a:gd name="connsiteY0-34" fmla="*/ 231640 h 234837"/>
                <a:gd name="connsiteX1-35" fmla="*/ 390058 w 390058"/>
                <a:gd name="connsiteY1-36" fmla="*/ 90963 h 234837"/>
                <a:gd name="connsiteX2-37" fmla="*/ 0 w 390058"/>
                <a:gd name="connsiteY2-38" fmla="*/ 234837 h 234837"/>
                <a:gd name="connsiteX3-39" fmla="*/ 386861 w 390058"/>
                <a:gd name="connsiteY3-40" fmla="*/ 231640 h 234837"/>
                <a:gd name="connsiteX0-41" fmla="*/ 386861 w 397219"/>
                <a:gd name="connsiteY0-42" fmla="*/ 231640 h 234837"/>
                <a:gd name="connsiteX1-43" fmla="*/ 390058 w 397219"/>
                <a:gd name="connsiteY1-44" fmla="*/ 90963 h 234837"/>
                <a:gd name="connsiteX2-45" fmla="*/ 0 w 397219"/>
                <a:gd name="connsiteY2-46" fmla="*/ 234837 h 234837"/>
                <a:gd name="connsiteX3-47" fmla="*/ 386861 w 397219"/>
                <a:gd name="connsiteY3-48" fmla="*/ 231640 h 234837"/>
                <a:gd name="connsiteX0-49" fmla="*/ 386861 w 401264"/>
                <a:gd name="connsiteY0-50" fmla="*/ 231640 h 234837"/>
                <a:gd name="connsiteX1-51" fmla="*/ 390058 w 401264"/>
                <a:gd name="connsiteY1-52" fmla="*/ 90963 h 234837"/>
                <a:gd name="connsiteX2-53" fmla="*/ 0 w 401264"/>
                <a:gd name="connsiteY2-54" fmla="*/ 234837 h 234837"/>
                <a:gd name="connsiteX3-55" fmla="*/ 386861 w 401264"/>
                <a:gd name="connsiteY3-56" fmla="*/ 231640 h 234837"/>
                <a:gd name="connsiteX0-57" fmla="*/ 386861 w 406990"/>
                <a:gd name="connsiteY0-58" fmla="*/ 231640 h 234837"/>
                <a:gd name="connsiteX1-59" fmla="*/ 390058 w 406990"/>
                <a:gd name="connsiteY1-60" fmla="*/ 90963 h 234837"/>
                <a:gd name="connsiteX2-61" fmla="*/ 0 w 406990"/>
                <a:gd name="connsiteY2-62" fmla="*/ 234837 h 234837"/>
                <a:gd name="connsiteX3-63" fmla="*/ 386861 w 406990"/>
                <a:gd name="connsiteY3-64" fmla="*/ 231640 h 234837"/>
                <a:gd name="connsiteX0-65" fmla="*/ 386861 w 400092"/>
                <a:gd name="connsiteY0-66" fmla="*/ 231640 h 234837"/>
                <a:gd name="connsiteX1-67" fmla="*/ 390058 w 400092"/>
                <a:gd name="connsiteY1-68" fmla="*/ 90963 h 234837"/>
                <a:gd name="connsiteX2-69" fmla="*/ 0 w 400092"/>
                <a:gd name="connsiteY2-70" fmla="*/ 234837 h 234837"/>
                <a:gd name="connsiteX3-71" fmla="*/ 386861 w 400092"/>
                <a:gd name="connsiteY3-72" fmla="*/ 231640 h 234837"/>
                <a:gd name="connsiteX0-73" fmla="*/ 386861 w 400092"/>
                <a:gd name="connsiteY0-74" fmla="*/ 231640 h 234837"/>
                <a:gd name="connsiteX1-75" fmla="*/ 390058 w 400092"/>
                <a:gd name="connsiteY1-76" fmla="*/ 90963 h 234837"/>
                <a:gd name="connsiteX2-77" fmla="*/ 0 w 400092"/>
                <a:gd name="connsiteY2-78" fmla="*/ 234837 h 234837"/>
                <a:gd name="connsiteX3-79" fmla="*/ 386861 w 400092"/>
                <a:gd name="connsiteY3-80" fmla="*/ 231640 h 234837"/>
                <a:gd name="connsiteX0-81" fmla="*/ 386861 w 400092"/>
                <a:gd name="connsiteY0-82" fmla="*/ 228587 h 231784"/>
                <a:gd name="connsiteX1-83" fmla="*/ 390058 w 400092"/>
                <a:gd name="connsiteY1-84" fmla="*/ 87910 h 231784"/>
                <a:gd name="connsiteX2-85" fmla="*/ 0 w 400092"/>
                <a:gd name="connsiteY2-86" fmla="*/ 231784 h 231784"/>
                <a:gd name="connsiteX3-87" fmla="*/ 386861 w 400092"/>
                <a:gd name="connsiteY3-88" fmla="*/ 228587 h 231784"/>
              </a:gdLst>
              <a:ahLst/>
              <a:cxnLst>
                <a:cxn ang="0">
                  <a:pos x="connsiteX0-1" y="connsiteY0-2"/>
                </a:cxn>
                <a:cxn ang="0">
                  <a:pos x="connsiteX1-3" y="connsiteY1-4"/>
                </a:cxn>
                <a:cxn ang="0">
                  <a:pos x="connsiteX2-5" y="connsiteY2-6"/>
                </a:cxn>
                <a:cxn ang="0">
                  <a:pos x="connsiteX3-7" y="connsiteY3-8"/>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solidFill>
              <a:sysClr val="windowText" lastClr="000000">
                <a:lumMod val="50000"/>
                <a:lumOff val="50000"/>
              </a:sysClr>
            </a:solidFill>
            <a:ln w="12700" cap="flat" cmpd="sng" algn="ctr">
              <a:noFill/>
              <a:prstDash val="solid"/>
              <a:miter lim="800000"/>
            </a:ln>
            <a:effectLst/>
          </p:spPr>
          <p:txBody>
            <a:bodyPr rtlCol="0" anchor="ctr"/>
            <a:lstStyle/>
            <a:p>
              <a:pPr marL="0" marR="0" lvl="0" indent="0" algn="ctr" defTabSz="86423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任意多边形 16"/>
            <p:cNvSpPr/>
            <p:nvPr/>
          </p:nvSpPr>
          <p:spPr>
            <a:xfrm flipV="1">
              <a:off x="3231887" y="4185258"/>
              <a:ext cx="2840599" cy="2188952"/>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1" fmla="*/ 0 w 2029722"/>
                <a:gd name="connsiteY0-2" fmla="*/ 1574572 h 1574572"/>
                <a:gd name="connsiteX1-3" fmla="*/ 947203 w 2029722"/>
                <a:gd name="connsiteY1-4" fmla="*/ 0 h 1574572"/>
                <a:gd name="connsiteX2-5" fmla="*/ 1931311 w 2029722"/>
                <a:gd name="connsiteY2-6" fmla="*/ 24603 h 1574572"/>
                <a:gd name="connsiteX3-7" fmla="*/ 2029722 w 2029722"/>
                <a:gd name="connsiteY3-8" fmla="*/ 106612 h 1574572"/>
                <a:gd name="connsiteX4-9" fmla="*/ 1008710 w 2029722"/>
                <a:gd name="connsiteY4-10" fmla="*/ 1570472 h 1574572"/>
                <a:gd name="connsiteX5-11" fmla="*/ 0 w 2029722"/>
                <a:gd name="connsiteY5-12" fmla="*/ 1574572 h 1574572"/>
                <a:gd name="connsiteX0-13" fmla="*/ 0 w 2029722"/>
                <a:gd name="connsiteY0-14" fmla="*/ 1574572 h 1574572"/>
                <a:gd name="connsiteX1-15" fmla="*/ 947203 w 2029722"/>
                <a:gd name="connsiteY1-16" fmla="*/ 0 h 1574572"/>
                <a:gd name="connsiteX2-17" fmla="*/ 1931311 w 2029722"/>
                <a:gd name="connsiteY2-18" fmla="*/ 24603 h 1574572"/>
                <a:gd name="connsiteX3-19" fmla="*/ 2029722 w 2029722"/>
                <a:gd name="connsiteY3-20" fmla="*/ 106612 h 1574572"/>
                <a:gd name="connsiteX4-21" fmla="*/ 1008710 w 2029722"/>
                <a:gd name="connsiteY4-22" fmla="*/ 1570472 h 1574572"/>
                <a:gd name="connsiteX5-23" fmla="*/ 0 w 2029722"/>
                <a:gd name="connsiteY5-24" fmla="*/ 1574572 h 1574572"/>
                <a:gd name="connsiteX0-25" fmla="*/ 0 w 2029722"/>
                <a:gd name="connsiteY0-26" fmla="*/ 1574572 h 1574572"/>
                <a:gd name="connsiteX1-27" fmla="*/ 947203 w 2029722"/>
                <a:gd name="connsiteY1-28" fmla="*/ 0 h 1574572"/>
                <a:gd name="connsiteX2-29" fmla="*/ 1931311 w 2029722"/>
                <a:gd name="connsiteY2-30" fmla="*/ 24603 h 1574572"/>
                <a:gd name="connsiteX3-31" fmla="*/ 2029722 w 2029722"/>
                <a:gd name="connsiteY3-32" fmla="*/ 106612 h 1574572"/>
                <a:gd name="connsiteX4-33" fmla="*/ 1008710 w 2029722"/>
                <a:gd name="connsiteY4-34" fmla="*/ 1570472 h 1574572"/>
                <a:gd name="connsiteX5-35" fmla="*/ 0 w 2029722"/>
                <a:gd name="connsiteY5-36" fmla="*/ 1574572 h 1574572"/>
                <a:gd name="connsiteX0-37" fmla="*/ 0 w 2029722"/>
                <a:gd name="connsiteY0-38" fmla="*/ 1574572 h 1574572"/>
                <a:gd name="connsiteX1-39" fmla="*/ 947203 w 2029722"/>
                <a:gd name="connsiteY1-40" fmla="*/ 0 h 1574572"/>
                <a:gd name="connsiteX2-41" fmla="*/ 1931311 w 2029722"/>
                <a:gd name="connsiteY2-42" fmla="*/ 24603 h 1574572"/>
                <a:gd name="connsiteX3-43" fmla="*/ 2029722 w 2029722"/>
                <a:gd name="connsiteY3-44" fmla="*/ 106612 h 1574572"/>
                <a:gd name="connsiteX4-45" fmla="*/ 1008710 w 2029722"/>
                <a:gd name="connsiteY4-46" fmla="*/ 1570472 h 1574572"/>
                <a:gd name="connsiteX5-47" fmla="*/ 0 w 2029722"/>
                <a:gd name="connsiteY5-48" fmla="*/ 1574572 h 1574572"/>
                <a:gd name="connsiteX0-49" fmla="*/ 0 w 2029722"/>
                <a:gd name="connsiteY0-50" fmla="*/ 1574572 h 1574572"/>
                <a:gd name="connsiteX1-51" fmla="*/ 947203 w 2029722"/>
                <a:gd name="connsiteY1-52" fmla="*/ 0 h 1574572"/>
                <a:gd name="connsiteX2-53" fmla="*/ 1931311 w 2029722"/>
                <a:gd name="connsiteY2-54" fmla="*/ 24603 h 1574572"/>
                <a:gd name="connsiteX3-55" fmla="*/ 2029722 w 2029722"/>
                <a:gd name="connsiteY3-56" fmla="*/ 106612 h 1574572"/>
                <a:gd name="connsiteX4-57" fmla="*/ 1008710 w 2029722"/>
                <a:gd name="connsiteY4-58" fmla="*/ 1570472 h 1574572"/>
                <a:gd name="connsiteX5-59" fmla="*/ 0 w 2029722"/>
                <a:gd name="connsiteY5-60" fmla="*/ 1574572 h 1574572"/>
                <a:gd name="connsiteX0-61" fmla="*/ 0 w 2029722"/>
                <a:gd name="connsiteY0-62" fmla="*/ 1574572 h 1574572"/>
                <a:gd name="connsiteX1-63" fmla="*/ 947203 w 2029722"/>
                <a:gd name="connsiteY1-64" fmla="*/ 0 h 1574572"/>
                <a:gd name="connsiteX2-65" fmla="*/ 1931311 w 2029722"/>
                <a:gd name="connsiteY2-66" fmla="*/ 24603 h 1574572"/>
                <a:gd name="connsiteX3-67" fmla="*/ 2009219 w 2029722"/>
                <a:gd name="connsiteY3-68" fmla="*/ 57406 h 1574572"/>
                <a:gd name="connsiteX4-69" fmla="*/ 2029722 w 2029722"/>
                <a:gd name="connsiteY4-70" fmla="*/ 106612 h 1574572"/>
                <a:gd name="connsiteX5-71" fmla="*/ 1008710 w 2029722"/>
                <a:gd name="connsiteY5-72" fmla="*/ 1570472 h 1574572"/>
                <a:gd name="connsiteX6" fmla="*/ 0 w 2029722"/>
                <a:gd name="connsiteY6" fmla="*/ 1574572 h 1574572"/>
                <a:gd name="connsiteX0-73" fmla="*/ 0 w 2029722"/>
                <a:gd name="connsiteY0-74" fmla="*/ 1574572 h 1574572"/>
                <a:gd name="connsiteX1-75" fmla="*/ 947203 w 2029722"/>
                <a:gd name="connsiteY1-76" fmla="*/ 0 h 1574572"/>
                <a:gd name="connsiteX2-77" fmla="*/ 1931311 w 2029722"/>
                <a:gd name="connsiteY2-78" fmla="*/ 24603 h 1574572"/>
                <a:gd name="connsiteX3-79" fmla="*/ 2009219 w 2029722"/>
                <a:gd name="connsiteY3-80" fmla="*/ 57406 h 1574572"/>
                <a:gd name="connsiteX4-81" fmla="*/ 2029722 w 2029722"/>
                <a:gd name="connsiteY4-82" fmla="*/ 106612 h 1574572"/>
                <a:gd name="connsiteX5-83" fmla="*/ 1008710 w 2029722"/>
                <a:gd name="connsiteY5-84" fmla="*/ 1570472 h 1574572"/>
                <a:gd name="connsiteX6-85" fmla="*/ 0 w 2029722"/>
                <a:gd name="connsiteY6-86" fmla="*/ 1574572 h 1574572"/>
                <a:gd name="connsiteX0-87" fmla="*/ 0 w 2029722"/>
                <a:gd name="connsiteY0-88" fmla="*/ 1574572 h 1574572"/>
                <a:gd name="connsiteX1-89" fmla="*/ 947203 w 2029722"/>
                <a:gd name="connsiteY1-90" fmla="*/ 0 h 1574572"/>
                <a:gd name="connsiteX2-91" fmla="*/ 1931311 w 2029722"/>
                <a:gd name="connsiteY2-92" fmla="*/ 24603 h 1574572"/>
                <a:gd name="connsiteX3-93" fmla="*/ 2009219 w 2029722"/>
                <a:gd name="connsiteY3-94" fmla="*/ 57406 h 1574572"/>
                <a:gd name="connsiteX4-95" fmla="*/ 2029722 w 2029722"/>
                <a:gd name="connsiteY4-96" fmla="*/ 106612 h 1574572"/>
                <a:gd name="connsiteX5-97" fmla="*/ 1029212 w 2029722"/>
                <a:gd name="connsiteY5-98" fmla="*/ 1566371 h 1574572"/>
                <a:gd name="connsiteX6-99" fmla="*/ 0 w 2029722"/>
                <a:gd name="connsiteY6-100" fmla="*/ 1574572 h 1574572"/>
                <a:gd name="connsiteX0-101" fmla="*/ 0 w 2029722"/>
                <a:gd name="connsiteY0-102" fmla="*/ 1574572 h 1574572"/>
                <a:gd name="connsiteX1-103" fmla="*/ 947203 w 2029722"/>
                <a:gd name="connsiteY1-104" fmla="*/ 0 h 1574572"/>
                <a:gd name="connsiteX2-105" fmla="*/ 1931311 w 2029722"/>
                <a:gd name="connsiteY2-106" fmla="*/ 24603 h 1574572"/>
                <a:gd name="connsiteX3-107" fmla="*/ 2009219 w 2029722"/>
                <a:gd name="connsiteY3-108" fmla="*/ 57406 h 1574572"/>
                <a:gd name="connsiteX4-109" fmla="*/ 2029722 w 2029722"/>
                <a:gd name="connsiteY4-110" fmla="*/ 106612 h 1574572"/>
                <a:gd name="connsiteX5-111" fmla="*/ 1029212 w 2029722"/>
                <a:gd name="connsiteY5-112" fmla="*/ 1566371 h 1574572"/>
                <a:gd name="connsiteX6-113" fmla="*/ 0 w 2029722"/>
                <a:gd name="connsiteY6-114" fmla="*/ 1574572 h 1574572"/>
                <a:gd name="connsiteX0-115" fmla="*/ 0 w 2112234"/>
                <a:gd name="connsiteY0-116" fmla="*/ 1602749 h 1602749"/>
                <a:gd name="connsiteX1-117" fmla="*/ 947203 w 2112234"/>
                <a:gd name="connsiteY1-118" fmla="*/ 28177 h 1602749"/>
                <a:gd name="connsiteX2-119" fmla="*/ 1931311 w 2112234"/>
                <a:gd name="connsiteY2-120" fmla="*/ 52780 h 1602749"/>
                <a:gd name="connsiteX3-121" fmla="*/ 2029722 w 2112234"/>
                <a:gd name="connsiteY3-122" fmla="*/ 134789 h 1602749"/>
                <a:gd name="connsiteX4-123" fmla="*/ 1029212 w 2112234"/>
                <a:gd name="connsiteY4-124" fmla="*/ 1594548 h 1602749"/>
                <a:gd name="connsiteX5-125" fmla="*/ 0 w 2112234"/>
                <a:gd name="connsiteY5-126" fmla="*/ 1602749 h 1602749"/>
                <a:gd name="connsiteX0-127" fmla="*/ 0 w 2094991"/>
                <a:gd name="connsiteY0-128" fmla="*/ 1602749 h 1602749"/>
                <a:gd name="connsiteX1-129" fmla="*/ 947203 w 2094991"/>
                <a:gd name="connsiteY1-130" fmla="*/ 28177 h 1602749"/>
                <a:gd name="connsiteX2-131" fmla="*/ 1931311 w 2094991"/>
                <a:gd name="connsiteY2-132" fmla="*/ 52780 h 1602749"/>
                <a:gd name="connsiteX3-133" fmla="*/ 2029722 w 2094991"/>
                <a:gd name="connsiteY3-134" fmla="*/ 134789 h 1602749"/>
                <a:gd name="connsiteX4-135" fmla="*/ 1029212 w 2094991"/>
                <a:gd name="connsiteY4-136" fmla="*/ 1594548 h 1602749"/>
                <a:gd name="connsiteX5-137" fmla="*/ 0 w 2094991"/>
                <a:gd name="connsiteY5-138" fmla="*/ 1602749 h 1602749"/>
                <a:gd name="connsiteX0-139" fmla="*/ 0 w 2029722"/>
                <a:gd name="connsiteY0-140" fmla="*/ 1574572 h 1574572"/>
                <a:gd name="connsiteX1-141" fmla="*/ 947203 w 2029722"/>
                <a:gd name="connsiteY1-142" fmla="*/ 0 h 1574572"/>
                <a:gd name="connsiteX2-143" fmla="*/ 1931311 w 2029722"/>
                <a:gd name="connsiteY2-144" fmla="*/ 24603 h 1574572"/>
                <a:gd name="connsiteX3-145" fmla="*/ 2029722 w 2029722"/>
                <a:gd name="connsiteY3-146" fmla="*/ 106612 h 1574572"/>
                <a:gd name="connsiteX4-147" fmla="*/ 1029212 w 2029722"/>
                <a:gd name="connsiteY4-148" fmla="*/ 1566371 h 1574572"/>
                <a:gd name="connsiteX5-149" fmla="*/ 0 w 2029722"/>
                <a:gd name="connsiteY5-150" fmla="*/ 1574572 h 1574572"/>
                <a:gd name="connsiteX0-151" fmla="*/ 0 w 2029722"/>
                <a:gd name="connsiteY0-152" fmla="*/ 1574572 h 1574572"/>
                <a:gd name="connsiteX1-153" fmla="*/ 947203 w 2029722"/>
                <a:gd name="connsiteY1-154" fmla="*/ 0 h 1574572"/>
                <a:gd name="connsiteX2-155" fmla="*/ 1931311 w 2029722"/>
                <a:gd name="connsiteY2-156" fmla="*/ 24603 h 1574572"/>
                <a:gd name="connsiteX3-157" fmla="*/ 2029722 w 2029722"/>
                <a:gd name="connsiteY3-158" fmla="*/ 106612 h 1574572"/>
                <a:gd name="connsiteX4-159" fmla="*/ 1029212 w 2029722"/>
                <a:gd name="connsiteY4-160" fmla="*/ 1566371 h 1574572"/>
                <a:gd name="connsiteX5-161" fmla="*/ 0 w 2029722"/>
                <a:gd name="connsiteY5-162" fmla="*/ 1574572 h 1574572"/>
                <a:gd name="connsiteX0-163" fmla="*/ 0 w 2026763"/>
                <a:gd name="connsiteY0-164" fmla="*/ 1574572 h 1574572"/>
                <a:gd name="connsiteX1-165" fmla="*/ 947203 w 2026763"/>
                <a:gd name="connsiteY1-166" fmla="*/ 0 h 1574572"/>
                <a:gd name="connsiteX2-167" fmla="*/ 1931311 w 2026763"/>
                <a:gd name="connsiteY2-168" fmla="*/ 24603 h 1574572"/>
                <a:gd name="connsiteX3-169" fmla="*/ 2026763 w 2026763"/>
                <a:gd name="connsiteY3-170" fmla="*/ 118448 h 1574572"/>
                <a:gd name="connsiteX4-171" fmla="*/ 1029212 w 2026763"/>
                <a:gd name="connsiteY4-172" fmla="*/ 1566371 h 1574572"/>
                <a:gd name="connsiteX5-173" fmla="*/ 0 w 2026763"/>
                <a:gd name="connsiteY5-174" fmla="*/ 1574572 h 1574572"/>
                <a:gd name="connsiteX0-175" fmla="*/ 0 w 2020231"/>
                <a:gd name="connsiteY0-176" fmla="*/ 1554978 h 1566371"/>
                <a:gd name="connsiteX1-177" fmla="*/ 940671 w 2020231"/>
                <a:gd name="connsiteY1-178" fmla="*/ 0 h 1566371"/>
                <a:gd name="connsiteX2-179" fmla="*/ 1924779 w 2020231"/>
                <a:gd name="connsiteY2-180" fmla="*/ 24603 h 1566371"/>
                <a:gd name="connsiteX3-181" fmla="*/ 2020231 w 2020231"/>
                <a:gd name="connsiteY3-182" fmla="*/ 118448 h 1566371"/>
                <a:gd name="connsiteX4-183" fmla="*/ 1022680 w 2020231"/>
                <a:gd name="connsiteY4-184" fmla="*/ 1566371 h 1566371"/>
                <a:gd name="connsiteX5-185" fmla="*/ 0 w 2020231"/>
                <a:gd name="connsiteY5-186" fmla="*/ 1554978 h 1566371"/>
                <a:gd name="connsiteX0-187" fmla="*/ 0 w 2020231"/>
                <a:gd name="connsiteY0-188" fmla="*/ 1545387 h 1556780"/>
                <a:gd name="connsiteX1-189" fmla="*/ 931079 w 2020231"/>
                <a:gd name="connsiteY1-190" fmla="*/ 0 h 1556780"/>
                <a:gd name="connsiteX2-191" fmla="*/ 1924779 w 2020231"/>
                <a:gd name="connsiteY2-192" fmla="*/ 15012 h 1556780"/>
                <a:gd name="connsiteX3-193" fmla="*/ 2020231 w 2020231"/>
                <a:gd name="connsiteY3-194" fmla="*/ 108857 h 1556780"/>
                <a:gd name="connsiteX4-195" fmla="*/ 1022680 w 2020231"/>
                <a:gd name="connsiteY4-196" fmla="*/ 1556780 h 1556780"/>
                <a:gd name="connsiteX5-197" fmla="*/ 0 w 2020231"/>
                <a:gd name="connsiteY5-198" fmla="*/ 1545387 h 155678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020231" h="1556780">
                  <a:moveTo>
                    <a:pt x="0" y="1545387"/>
                  </a:moveTo>
                  <a:cubicBezTo>
                    <a:pt x="656072" y="151235"/>
                    <a:pt x="631747" y="123013"/>
                    <a:pt x="931079" y="0"/>
                  </a:cubicBezTo>
                  <a:lnTo>
                    <a:pt x="1924779" y="15012"/>
                  </a:lnTo>
                  <a:cubicBezTo>
                    <a:pt x="1978992" y="42306"/>
                    <a:pt x="1991987" y="59065"/>
                    <a:pt x="2020231" y="108857"/>
                  </a:cubicBezTo>
                  <a:cubicBezTo>
                    <a:pt x="1741401" y="-190477"/>
                    <a:pt x="1272807" y="1105731"/>
                    <a:pt x="1022680" y="1556780"/>
                  </a:cubicBezTo>
                  <a:lnTo>
                    <a:pt x="0" y="1545387"/>
                  </a:lnTo>
                  <a:close/>
                </a:path>
              </a:pathLst>
            </a:custGeom>
            <a:solidFill>
              <a:srgbClr val="A6A6A6"/>
            </a:solidFill>
            <a:ln w="12700" cap="flat" cmpd="sng" algn="ctr">
              <a:noFill/>
              <a:prstDash val="solid"/>
              <a:miter lim="800000"/>
            </a:ln>
            <a:effectLst/>
          </p:spPr>
          <p:txBody>
            <a:bodyPr rtlCol="0" anchor="ctr"/>
            <a:lstStyle/>
            <a:p>
              <a:pPr marL="0" marR="0" lvl="0" indent="0" algn="ctr" defTabSz="86423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18" name="组合 17"/>
          <p:cNvGrpSpPr/>
          <p:nvPr/>
        </p:nvGrpSpPr>
        <p:grpSpPr>
          <a:xfrm>
            <a:off x="2211764" y="2235368"/>
            <a:ext cx="7818887" cy="3455507"/>
            <a:chOff x="2332224" y="2356940"/>
            <a:chExt cx="8247556" cy="3643436"/>
          </a:xfrm>
        </p:grpSpPr>
        <p:grpSp>
          <p:nvGrpSpPr>
            <p:cNvPr id="19" name="组合 18"/>
            <p:cNvGrpSpPr/>
            <p:nvPr/>
          </p:nvGrpSpPr>
          <p:grpSpPr>
            <a:xfrm>
              <a:off x="2433471" y="2356940"/>
              <a:ext cx="8081289" cy="3643436"/>
              <a:chOff x="2433471" y="2356940"/>
              <a:chExt cx="8081289" cy="3643436"/>
            </a:xfrm>
          </p:grpSpPr>
          <p:grpSp>
            <p:nvGrpSpPr>
              <p:cNvPr id="22" name="组合 21"/>
              <p:cNvGrpSpPr/>
              <p:nvPr/>
            </p:nvGrpSpPr>
            <p:grpSpPr>
              <a:xfrm>
                <a:off x="2433471" y="2356940"/>
                <a:ext cx="8081289" cy="64285"/>
                <a:chOff x="1172471" y="1676076"/>
                <a:chExt cx="5747404" cy="45719"/>
              </a:xfrm>
            </p:grpSpPr>
            <p:sp>
              <p:nvSpPr>
                <p:cNvPr id="26" name="椭圆 25"/>
                <p:cNvSpPr/>
                <p:nvPr/>
              </p:nvSpPr>
              <p:spPr>
                <a:xfrm>
                  <a:off x="4024402" y="1676076"/>
                  <a:ext cx="2895473" cy="45719"/>
                </a:xfrm>
                <a:prstGeom prst="ellipse">
                  <a:avLst/>
                </a:prstGeom>
                <a:gradFill>
                  <a:gsLst>
                    <a:gs pos="100000">
                      <a:sysClr val="window" lastClr="FFFFFF">
                        <a:lumMod val="75000"/>
                        <a:alpha val="17000"/>
                      </a:sysClr>
                    </a:gs>
                    <a:gs pos="24000">
                      <a:sysClr val="window" lastClr="FFFFFF">
                        <a:lumMod val="95000"/>
                        <a:alpha val="0"/>
                      </a:sysClr>
                    </a:gs>
                  </a:gsLst>
                  <a:lin ang="5400000" scaled="1"/>
                </a:gradFill>
                <a:ln w="12700" cap="flat" cmpd="sng" algn="ctr">
                  <a:noFill/>
                  <a:prstDash val="solid"/>
                  <a:miter lim="800000"/>
                </a:ln>
                <a:effectLst>
                  <a:innerShdw blurRad="114300">
                    <a:prstClr val="black"/>
                  </a:innerShdw>
                </a:effectLst>
              </p:spPr>
              <p:txBody>
                <a:bodyPr rtlCol="0" anchor="ctr"/>
                <a:lstStyle/>
                <a:p>
                  <a:pPr marL="0" marR="0" lvl="0" indent="0" algn="ctr" defTabSz="86423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7" name="椭圆 26"/>
                <p:cNvSpPr/>
                <p:nvPr/>
              </p:nvSpPr>
              <p:spPr>
                <a:xfrm>
                  <a:off x="1172471" y="1676076"/>
                  <a:ext cx="2895473" cy="45719"/>
                </a:xfrm>
                <a:prstGeom prst="ellipse">
                  <a:avLst/>
                </a:prstGeom>
                <a:gradFill>
                  <a:gsLst>
                    <a:gs pos="100000">
                      <a:sysClr val="window" lastClr="FFFFFF">
                        <a:lumMod val="75000"/>
                        <a:alpha val="17000"/>
                      </a:sysClr>
                    </a:gs>
                    <a:gs pos="24000">
                      <a:sysClr val="window" lastClr="FFFFFF">
                        <a:lumMod val="95000"/>
                        <a:alpha val="0"/>
                      </a:sysClr>
                    </a:gs>
                  </a:gsLst>
                  <a:lin ang="5400000" scaled="1"/>
                </a:gradFill>
                <a:ln w="12700" cap="flat" cmpd="sng" algn="ctr">
                  <a:noFill/>
                  <a:prstDash val="solid"/>
                  <a:miter lim="800000"/>
                </a:ln>
                <a:effectLst>
                  <a:innerShdw blurRad="114300">
                    <a:prstClr val="black"/>
                  </a:innerShdw>
                </a:effectLst>
              </p:spPr>
              <p:txBody>
                <a:bodyPr rtlCol="0" anchor="ctr"/>
                <a:lstStyle/>
                <a:p>
                  <a:pPr marL="0" marR="0" lvl="0" indent="0" algn="ctr" defTabSz="86423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23" name="组合 22"/>
              <p:cNvGrpSpPr/>
              <p:nvPr/>
            </p:nvGrpSpPr>
            <p:grpSpPr>
              <a:xfrm>
                <a:off x="2433471" y="5936091"/>
                <a:ext cx="8081289" cy="64285"/>
                <a:chOff x="1172471" y="1676076"/>
                <a:chExt cx="5747404" cy="45719"/>
              </a:xfrm>
            </p:grpSpPr>
            <p:sp>
              <p:nvSpPr>
                <p:cNvPr id="24" name="椭圆 23"/>
                <p:cNvSpPr/>
                <p:nvPr/>
              </p:nvSpPr>
              <p:spPr>
                <a:xfrm>
                  <a:off x="4024402" y="1676076"/>
                  <a:ext cx="2895473" cy="45719"/>
                </a:xfrm>
                <a:prstGeom prst="ellipse">
                  <a:avLst/>
                </a:prstGeom>
                <a:gradFill>
                  <a:gsLst>
                    <a:gs pos="100000">
                      <a:sysClr val="window" lastClr="FFFFFF">
                        <a:lumMod val="75000"/>
                        <a:alpha val="17000"/>
                      </a:sysClr>
                    </a:gs>
                    <a:gs pos="24000">
                      <a:sysClr val="window" lastClr="FFFFFF">
                        <a:lumMod val="95000"/>
                        <a:alpha val="0"/>
                      </a:sysClr>
                    </a:gs>
                  </a:gsLst>
                  <a:lin ang="5400000" scaled="1"/>
                </a:gradFill>
                <a:ln w="12700" cap="flat" cmpd="sng" algn="ctr">
                  <a:noFill/>
                  <a:prstDash val="solid"/>
                  <a:miter lim="800000"/>
                </a:ln>
                <a:effectLst>
                  <a:innerShdw blurRad="114300">
                    <a:prstClr val="black"/>
                  </a:innerShdw>
                </a:effectLst>
              </p:spPr>
              <p:txBody>
                <a:bodyPr rtlCol="0" anchor="ctr"/>
                <a:lstStyle/>
                <a:p>
                  <a:pPr marL="0" marR="0" lvl="0" indent="0" algn="ctr" defTabSz="86423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5" name="椭圆 24"/>
                <p:cNvSpPr/>
                <p:nvPr/>
              </p:nvSpPr>
              <p:spPr>
                <a:xfrm>
                  <a:off x="1172471" y="1676076"/>
                  <a:ext cx="2895473" cy="45719"/>
                </a:xfrm>
                <a:prstGeom prst="ellipse">
                  <a:avLst/>
                </a:prstGeom>
                <a:gradFill>
                  <a:gsLst>
                    <a:gs pos="100000">
                      <a:sysClr val="window" lastClr="FFFFFF">
                        <a:lumMod val="75000"/>
                        <a:alpha val="17000"/>
                      </a:sysClr>
                    </a:gs>
                    <a:gs pos="24000">
                      <a:sysClr val="window" lastClr="FFFFFF">
                        <a:lumMod val="95000"/>
                        <a:alpha val="0"/>
                      </a:sysClr>
                    </a:gs>
                  </a:gsLst>
                  <a:lin ang="5400000" scaled="1"/>
                </a:gradFill>
                <a:ln w="12700" cap="flat" cmpd="sng" algn="ctr">
                  <a:noFill/>
                  <a:prstDash val="solid"/>
                  <a:miter lim="800000"/>
                </a:ln>
                <a:effectLst>
                  <a:innerShdw blurRad="114300">
                    <a:prstClr val="black"/>
                  </a:innerShdw>
                </a:effectLst>
              </p:spPr>
              <p:txBody>
                <a:bodyPr rtlCol="0" anchor="ctr"/>
                <a:lstStyle/>
                <a:p>
                  <a:pPr marL="0" marR="0" lvl="0" indent="0" algn="ctr" defTabSz="86423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sp>
          <p:nvSpPr>
            <p:cNvPr id="20" name="椭圆 19"/>
            <p:cNvSpPr/>
            <p:nvPr/>
          </p:nvSpPr>
          <p:spPr>
            <a:xfrm>
              <a:off x="2332224" y="4162247"/>
              <a:ext cx="2936213" cy="64285"/>
            </a:xfrm>
            <a:prstGeom prst="ellipse">
              <a:avLst/>
            </a:prstGeom>
            <a:gradFill>
              <a:gsLst>
                <a:gs pos="100000">
                  <a:sysClr val="window" lastClr="FFFFFF">
                    <a:lumMod val="75000"/>
                    <a:alpha val="17000"/>
                  </a:sysClr>
                </a:gs>
                <a:gs pos="24000">
                  <a:sysClr val="window" lastClr="FFFFFF">
                    <a:lumMod val="95000"/>
                    <a:alpha val="0"/>
                  </a:sysClr>
                </a:gs>
              </a:gsLst>
              <a:lin ang="5400000" scaled="1"/>
            </a:gradFill>
            <a:ln w="12700" cap="flat" cmpd="sng" algn="ctr">
              <a:noFill/>
              <a:prstDash val="solid"/>
              <a:miter lim="800000"/>
            </a:ln>
            <a:effectLst>
              <a:innerShdw blurRad="114300">
                <a:prstClr val="black"/>
              </a:innerShdw>
            </a:effectLst>
          </p:spPr>
          <p:txBody>
            <a:bodyPr rtlCol="0" anchor="ctr"/>
            <a:lstStyle/>
            <a:p>
              <a:pPr marL="0" marR="0" lvl="0" indent="0" algn="ctr" defTabSz="86423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1" name="椭圆 20"/>
            <p:cNvSpPr/>
            <p:nvPr/>
          </p:nvSpPr>
          <p:spPr>
            <a:xfrm>
              <a:off x="7643567" y="4162247"/>
              <a:ext cx="2936213" cy="64285"/>
            </a:xfrm>
            <a:prstGeom prst="ellipse">
              <a:avLst/>
            </a:prstGeom>
            <a:gradFill>
              <a:gsLst>
                <a:gs pos="100000">
                  <a:sysClr val="window" lastClr="FFFFFF">
                    <a:lumMod val="75000"/>
                    <a:alpha val="17000"/>
                  </a:sysClr>
                </a:gs>
                <a:gs pos="24000">
                  <a:sysClr val="window" lastClr="FFFFFF">
                    <a:lumMod val="95000"/>
                    <a:alpha val="0"/>
                  </a:sysClr>
                </a:gs>
              </a:gsLst>
              <a:lin ang="5400000" scaled="1"/>
            </a:gradFill>
            <a:ln w="12700" cap="flat" cmpd="sng" algn="ctr">
              <a:noFill/>
              <a:prstDash val="solid"/>
              <a:miter lim="800000"/>
            </a:ln>
            <a:effectLst>
              <a:innerShdw blurRad="114300">
                <a:prstClr val="black"/>
              </a:innerShdw>
            </a:effectLst>
          </p:spPr>
          <p:txBody>
            <a:bodyPr rtlCol="0" anchor="ctr"/>
            <a:lstStyle/>
            <a:p>
              <a:pPr marL="0" marR="0" lvl="0" indent="0" algn="ctr" defTabSz="86423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28" name="组合 27"/>
          <p:cNvGrpSpPr/>
          <p:nvPr/>
        </p:nvGrpSpPr>
        <p:grpSpPr>
          <a:xfrm>
            <a:off x="3953352" y="2600422"/>
            <a:ext cx="4270993" cy="2666675"/>
            <a:chOff x="4169274" y="2741822"/>
            <a:chExt cx="4505149" cy="2811703"/>
          </a:xfrm>
        </p:grpSpPr>
        <p:sp>
          <p:nvSpPr>
            <p:cNvPr id="29" name="Freeform 8"/>
            <p:cNvSpPr>
              <a:spLocks noEditPoints="1"/>
            </p:cNvSpPr>
            <p:nvPr/>
          </p:nvSpPr>
          <p:spPr bwMode="auto">
            <a:xfrm>
              <a:off x="4265623" y="4987662"/>
              <a:ext cx="520311" cy="442192"/>
            </a:xfrm>
            <a:custGeom>
              <a:avLst/>
              <a:gdLst>
                <a:gd name="T0" fmla="*/ 167 w 299"/>
                <a:gd name="T1" fmla="*/ 132 h 254"/>
                <a:gd name="T2" fmla="*/ 178 w 299"/>
                <a:gd name="T3" fmla="*/ 129 h 254"/>
                <a:gd name="T4" fmla="*/ 177 w 299"/>
                <a:gd name="T5" fmla="*/ 69 h 254"/>
                <a:gd name="T6" fmla="*/ 168 w 299"/>
                <a:gd name="T7" fmla="*/ 60 h 254"/>
                <a:gd name="T8" fmla="*/ 168 w 299"/>
                <a:gd name="T9" fmla="*/ 37 h 254"/>
                <a:gd name="T10" fmla="*/ 244 w 299"/>
                <a:gd name="T11" fmla="*/ 37 h 254"/>
                <a:gd name="T12" fmla="*/ 253 w 299"/>
                <a:gd name="T13" fmla="*/ 46 h 254"/>
                <a:gd name="T14" fmla="*/ 253 w 299"/>
                <a:gd name="T15" fmla="*/ 69 h 254"/>
                <a:gd name="T16" fmla="*/ 244 w 299"/>
                <a:gd name="T17" fmla="*/ 127 h 254"/>
                <a:gd name="T18" fmla="*/ 264 w 299"/>
                <a:gd name="T19" fmla="*/ 162 h 254"/>
                <a:gd name="T20" fmla="*/ 295 w 299"/>
                <a:gd name="T21" fmla="*/ 215 h 254"/>
                <a:gd name="T22" fmla="*/ 295 w 299"/>
                <a:gd name="T23" fmla="*/ 243 h 254"/>
                <a:gd name="T24" fmla="*/ 274 w 299"/>
                <a:gd name="T25" fmla="*/ 253 h 254"/>
                <a:gd name="T26" fmla="*/ 211 w 299"/>
                <a:gd name="T27" fmla="*/ 253 h 254"/>
                <a:gd name="T28" fmla="*/ 150 w 299"/>
                <a:gd name="T29" fmla="*/ 253 h 254"/>
                <a:gd name="T30" fmla="*/ 149 w 299"/>
                <a:gd name="T31" fmla="*/ 253 h 254"/>
                <a:gd name="T32" fmla="*/ 37 w 299"/>
                <a:gd name="T33" fmla="*/ 253 h 254"/>
                <a:gd name="T34" fmla="*/ 31 w 299"/>
                <a:gd name="T35" fmla="*/ 251 h 254"/>
                <a:gd name="T36" fmla="*/ 0 w 299"/>
                <a:gd name="T37" fmla="*/ 182 h 254"/>
                <a:gd name="T38" fmla="*/ 50 w 299"/>
                <a:gd name="T39" fmla="*/ 101 h 254"/>
                <a:gd name="T40" fmla="*/ 42 w 299"/>
                <a:gd name="T41" fmla="*/ 50 h 254"/>
                <a:gd name="T42" fmla="*/ 33 w 299"/>
                <a:gd name="T43" fmla="*/ 41 h 254"/>
                <a:gd name="T44" fmla="*/ 33 w 299"/>
                <a:gd name="T45" fmla="*/ 0 h 254"/>
                <a:gd name="T46" fmla="*/ 139 w 299"/>
                <a:gd name="T47" fmla="*/ 0 h 254"/>
                <a:gd name="T48" fmla="*/ 149 w 299"/>
                <a:gd name="T49" fmla="*/ 10 h 254"/>
                <a:gd name="T50" fmla="*/ 149 w 299"/>
                <a:gd name="T51" fmla="*/ 50 h 254"/>
                <a:gd name="T52" fmla="*/ 132 w 299"/>
                <a:gd name="T53" fmla="*/ 50 h 254"/>
                <a:gd name="T54" fmla="*/ 230 w 299"/>
                <a:gd name="T55" fmla="*/ 164 h 254"/>
                <a:gd name="T56" fmla="*/ 265 w 299"/>
                <a:gd name="T57" fmla="*/ 224 h 254"/>
                <a:gd name="T58" fmla="*/ 173 w 299"/>
                <a:gd name="T59" fmla="*/ 224 h 254"/>
                <a:gd name="T60" fmla="*/ 211 w 299"/>
                <a:gd name="T61" fmla="*/ 235 h 254"/>
                <a:gd name="T62" fmla="*/ 275 w 299"/>
                <a:gd name="T63" fmla="*/ 235 h 254"/>
                <a:gd name="T64" fmla="*/ 280 w 299"/>
                <a:gd name="T65" fmla="*/ 233 h 254"/>
                <a:gd name="T66" fmla="*/ 279 w 299"/>
                <a:gd name="T67" fmla="*/ 223 h 254"/>
                <a:gd name="T68" fmla="*/ 248 w 299"/>
                <a:gd name="T69" fmla="*/ 171 h 254"/>
                <a:gd name="T70" fmla="*/ 226 w 299"/>
                <a:gd name="T71" fmla="*/ 132 h 254"/>
                <a:gd name="T72" fmla="*/ 226 w 299"/>
                <a:gd name="T73" fmla="*/ 60 h 254"/>
                <a:gd name="T74" fmla="*/ 196 w 299"/>
                <a:gd name="T75" fmla="*/ 55 h 254"/>
                <a:gd name="T76" fmla="*/ 196 w 299"/>
                <a:gd name="T77" fmla="*/ 131 h 254"/>
                <a:gd name="T78" fmla="*/ 195 w 299"/>
                <a:gd name="T79" fmla="*/ 135 h 254"/>
                <a:gd name="T80" fmla="*/ 183 w 299"/>
                <a:gd name="T81" fmla="*/ 182 h 254"/>
                <a:gd name="T82" fmla="*/ 193 w 299"/>
                <a:gd name="T83" fmla="*/ 164 h 254"/>
                <a:gd name="T84" fmla="*/ 126 w 299"/>
                <a:gd name="T85" fmla="*/ 218 h 254"/>
                <a:gd name="T86" fmla="*/ 146 w 299"/>
                <a:gd name="T87" fmla="*/ 183 h 254"/>
                <a:gd name="T88" fmla="*/ 142 w 299"/>
                <a:gd name="T89" fmla="*/ 164 h 254"/>
                <a:gd name="T90" fmla="*/ 43 w 299"/>
                <a:gd name="T91" fmla="*/ 170 h 254"/>
                <a:gd name="T92" fmla="*/ 45 w 299"/>
                <a:gd name="T93" fmla="*/ 204 h 254"/>
                <a:gd name="T94" fmla="*/ 126 w 299"/>
                <a:gd name="T95" fmla="*/ 218 h 254"/>
                <a:gd name="T96" fmla="*/ 38 w 299"/>
                <a:gd name="T97" fmla="*/ 139 h 254"/>
                <a:gd name="T98" fmla="*/ 151 w 299"/>
                <a:gd name="T99" fmla="*/ 139 h 254"/>
                <a:gd name="T100" fmla="*/ 113 w 299"/>
                <a:gd name="T101" fmla="*/ 112 h 254"/>
                <a:gd name="T102" fmla="*/ 113 w 299"/>
                <a:gd name="T103" fmla="*/ 41 h 254"/>
                <a:gd name="T104" fmla="*/ 123 w 299"/>
                <a:gd name="T105" fmla="*/ 32 h 254"/>
                <a:gd name="T106" fmla="*/ 130 w 299"/>
                <a:gd name="T107" fmla="*/ 19 h 254"/>
                <a:gd name="T108" fmla="*/ 51 w 299"/>
                <a:gd name="T109" fmla="*/ 32 h 254"/>
                <a:gd name="T110" fmla="*/ 68 w 299"/>
                <a:gd name="T111" fmla="*/ 32 h 254"/>
                <a:gd name="T112" fmla="*/ 68 w 299"/>
                <a:gd name="T113" fmla="*/ 107 h 254"/>
                <a:gd name="T114" fmla="*/ 63 w 299"/>
                <a:gd name="T115" fmla="*/ 11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99" h="254">
                  <a:moveTo>
                    <a:pt x="132" y="100"/>
                  </a:moveTo>
                  <a:cubicBezTo>
                    <a:pt x="146" y="107"/>
                    <a:pt x="158" y="118"/>
                    <a:pt x="167" y="132"/>
                  </a:cubicBezTo>
                  <a:cubicBezTo>
                    <a:pt x="169" y="134"/>
                    <a:pt x="170" y="136"/>
                    <a:pt x="172" y="139"/>
                  </a:cubicBezTo>
                  <a:cubicBezTo>
                    <a:pt x="178" y="129"/>
                    <a:pt x="178" y="129"/>
                    <a:pt x="178" y="129"/>
                  </a:cubicBezTo>
                  <a:cubicBezTo>
                    <a:pt x="178" y="69"/>
                    <a:pt x="178" y="69"/>
                    <a:pt x="178" y="69"/>
                  </a:cubicBezTo>
                  <a:cubicBezTo>
                    <a:pt x="177" y="69"/>
                    <a:pt x="177" y="69"/>
                    <a:pt x="177" y="69"/>
                  </a:cubicBezTo>
                  <a:cubicBezTo>
                    <a:pt x="168" y="69"/>
                    <a:pt x="168" y="69"/>
                    <a:pt x="168" y="69"/>
                  </a:cubicBezTo>
                  <a:cubicBezTo>
                    <a:pt x="168" y="60"/>
                    <a:pt x="168" y="60"/>
                    <a:pt x="168" y="60"/>
                  </a:cubicBezTo>
                  <a:cubicBezTo>
                    <a:pt x="168" y="46"/>
                    <a:pt x="168" y="46"/>
                    <a:pt x="168" y="46"/>
                  </a:cubicBezTo>
                  <a:cubicBezTo>
                    <a:pt x="168" y="37"/>
                    <a:pt x="168" y="37"/>
                    <a:pt x="168" y="37"/>
                  </a:cubicBezTo>
                  <a:cubicBezTo>
                    <a:pt x="177" y="37"/>
                    <a:pt x="177" y="37"/>
                    <a:pt x="177" y="37"/>
                  </a:cubicBezTo>
                  <a:cubicBezTo>
                    <a:pt x="244" y="37"/>
                    <a:pt x="244" y="37"/>
                    <a:pt x="244" y="37"/>
                  </a:cubicBezTo>
                  <a:cubicBezTo>
                    <a:pt x="253" y="37"/>
                    <a:pt x="253" y="37"/>
                    <a:pt x="253" y="37"/>
                  </a:cubicBezTo>
                  <a:cubicBezTo>
                    <a:pt x="253" y="46"/>
                    <a:pt x="253" y="46"/>
                    <a:pt x="253" y="46"/>
                  </a:cubicBezTo>
                  <a:cubicBezTo>
                    <a:pt x="253" y="60"/>
                    <a:pt x="253" y="60"/>
                    <a:pt x="253" y="60"/>
                  </a:cubicBezTo>
                  <a:cubicBezTo>
                    <a:pt x="253" y="69"/>
                    <a:pt x="253" y="69"/>
                    <a:pt x="253" y="69"/>
                  </a:cubicBezTo>
                  <a:cubicBezTo>
                    <a:pt x="244" y="69"/>
                    <a:pt x="244" y="69"/>
                    <a:pt x="244" y="69"/>
                  </a:cubicBezTo>
                  <a:cubicBezTo>
                    <a:pt x="244" y="127"/>
                    <a:pt x="244" y="127"/>
                    <a:pt x="244" y="127"/>
                  </a:cubicBezTo>
                  <a:cubicBezTo>
                    <a:pt x="264" y="162"/>
                    <a:pt x="264" y="162"/>
                    <a:pt x="264" y="162"/>
                  </a:cubicBezTo>
                  <a:cubicBezTo>
                    <a:pt x="264" y="162"/>
                    <a:pt x="264" y="162"/>
                    <a:pt x="264" y="162"/>
                  </a:cubicBezTo>
                  <a:cubicBezTo>
                    <a:pt x="295" y="214"/>
                    <a:pt x="295" y="214"/>
                    <a:pt x="295" y="214"/>
                  </a:cubicBezTo>
                  <a:cubicBezTo>
                    <a:pt x="295" y="215"/>
                    <a:pt x="295" y="215"/>
                    <a:pt x="295" y="215"/>
                  </a:cubicBezTo>
                  <a:cubicBezTo>
                    <a:pt x="298" y="220"/>
                    <a:pt x="299" y="226"/>
                    <a:pt x="299" y="231"/>
                  </a:cubicBezTo>
                  <a:cubicBezTo>
                    <a:pt x="299" y="235"/>
                    <a:pt x="297" y="239"/>
                    <a:pt x="295" y="243"/>
                  </a:cubicBezTo>
                  <a:cubicBezTo>
                    <a:pt x="293" y="246"/>
                    <a:pt x="290" y="249"/>
                    <a:pt x="287" y="251"/>
                  </a:cubicBezTo>
                  <a:cubicBezTo>
                    <a:pt x="283" y="252"/>
                    <a:pt x="279" y="254"/>
                    <a:pt x="274" y="253"/>
                  </a:cubicBezTo>
                  <a:cubicBezTo>
                    <a:pt x="274" y="253"/>
                    <a:pt x="274" y="253"/>
                    <a:pt x="274" y="253"/>
                  </a:cubicBezTo>
                  <a:cubicBezTo>
                    <a:pt x="211" y="253"/>
                    <a:pt x="211" y="253"/>
                    <a:pt x="211" y="253"/>
                  </a:cubicBezTo>
                  <a:cubicBezTo>
                    <a:pt x="150" y="253"/>
                    <a:pt x="150" y="253"/>
                    <a:pt x="150" y="253"/>
                  </a:cubicBezTo>
                  <a:cubicBezTo>
                    <a:pt x="150" y="253"/>
                    <a:pt x="150" y="253"/>
                    <a:pt x="150" y="253"/>
                  </a:cubicBezTo>
                  <a:cubicBezTo>
                    <a:pt x="150" y="253"/>
                    <a:pt x="150" y="253"/>
                    <a:pt x="149" y="253"/>
                  </a:cubicBezTo>
                  <a:cubicBezTo>
                    <a:pt x="149" y="253"/>
                    <a:pt x="149" y="253"/>
                    <a:pt x="149" y="253"/>
                  </a:cubicBezTo>
                  <a:cubicBezTo>
                    <a:pt x="146" y="253"/>
                    <a:pt x="146" y="253"/>
                    <a:pt x="146" y="253"/>
                  </a:cubicBezTo>
                  <a:cubicBezTo>
                    <a:pt x="37" y="253"/>
                    <a:pt x="37" y="253"/>
                    <a:pt x="37" y="253"/>
                  </a:cubicBezTo>
                  <a:cubicBezTo>
                    <a:pt x="34" y="253"/>
                    <a:pt x="34" y="253"/>
                    <a:pt x="34" y="253"/>
                  </a:cubicBezTo>
                  <a:cubicBezTo>
                    <a:pt x="31" y="251"/>
                    <a:pt x="31" y="251"/>
                    <a:pt x="31" y="251"/>
                  </a:cubicBezTo>
                  <a:cubicBezTo>
                    <a:pt x="22" y="243"/>
                    <a:pt x="14" y="232"/>
                    <a:pt x="8" y="220"/>
                  </a:cubicBezTo>
                  <a:cubicBezTo>
                    <a:pt x="3" y="209"/>
                    <a:pt x="0" y="196"/>
                    <a:pt x="0" y="182"/>
                  </a:cubicBezTo>
                  <a:cubicBezTo>
                    <a:pt x="0" y="164"/>
                    <a:pt x="6" y="147"/>
                    <a:pt x="15" y="132"/>
                  </a:cubicBezTo>
                  <a:cubicBezTo>
                    <a:pt x="24" y="119"/>
                    <a:pt x="36" y="108"/>
                    <a:pt x="50" y="101"/>
                  </a:cubicBezTo>
                  <a:cubicBezTo>
                    <a:pt x="50" y="50"/>
                    <a:pt x="50" y="50"/>
                    <a:pt x="50" y="50"/>
                  </a:cubicBezTo>
                  <a:cubicBezTo>
                    <a:pt x="42" y="50"/>
                    <a:pt x="42" y="50"/>
                    <a:pt x="42" y="50"/>
                  </a:cubicBezTo>
                  <a:cubicBezTo>
                    <a:pt x="33" y="50"/>
                    <a:pt x="33" y="50"/>
                    <a:pt x="33" y="50"/>
                  </a:cubicBezTo>
                  <a:cubicBezTo>
                    <a:pt x="33" y="41"/>
                    <a:pt x="33" y="41"/>
                    <a:pt x="33" y="41"/>
                  </a:cubicBezTo>
                  <a:cubicBezTo>
                    <a:pt x="33" y="10"/>
                    <a:pt x="33" y="10"/>
                    <a:pt x="33" y="10"/>
                  </a:cubicBezTo>
                  <a:cubicBezTo>
                    <a:pt x="33" y="0"/>
                    <a:pt x="33" y="0"/>
                    <a:pt x="33" y="0"/>
                  </a:cubicBezTo>
                  <a:cubicBezTo>
                    <a:pt x="42" y="0"/>
                    <a:pt x="42" y="0"/>
                    <a:pt x="42" y="0"/>
                  </a:cubicBezTo>
                  <a:cubicBezTo>
                    <a:pt x="139" y="0"/>
                    <a:pt x="139" y="0"/>
                    <a:pt x="139" y="0"/>
                  </a:cubicBezTo>
                  <a:cubicBezTo>
                    <a:pt x="149" y="0"/>
                    <a:pt x="149" y="0"/>
                    <a:pt x="149" y="0"/>
                  </a:cubicBezTo>
                  <a:cubicBezTo>
                    <a:pt x="149" y="10"/>
                    <a:pt x="149" y="10"/>
                    <a:pt x="149" y="10"/>
                  </a:cubicBezTo>
                  <a:cubicBezTo>
                    <a:pt x="149" y="41"/>
                    <a:pt x="149" y="41"/>
                    <a:pt x="149" y="41"/>
                  </a:cubicBezTo>
                  <a:cubicBezTo>
                    <a:pt x="149" y="50"/>
                    <a:pt x="149" y="50"/>
                    <a:pt x="149" y="50"/>
                  </a:cubicBezTo>
                  <a:cubicBezTo>
                    <a:pt x="139" y="50"/>
                    <a:pt x="139" y="50"/>
                    <a:pt x="139" y="50"/>
                  </a:cubicBezTo>
                  <a:cubicBezTo>
                    <a:pt x="132" y="50"/>
                    <a:pt x="132" y="50"/>
                    <a:pt x="132" y="50"/>
                  </a:cubicBezTo>
                  <a:cubicBezTo>
                    <a:pt x="132" y="100"/>
                    <a:pt x="132" y="100"/>
                    <a:pt x="132" y="100"/>
                  </a:cubicBezTo>
                  <a:close/>
                  <a:moveTo>
                    <a:pt x="230" y="164"/>
                  </a:moveTo>
                  <a:cubicBezTo>
                    <a:pt x="238" y="178"/>
                    <a:pt x="238" y="178"/>
                    <a:pt x="238" y="178"/>
                  </a:cubicBezTo>
                  <a:cubicBezTo>
                    <a:pt x="265" y="224"/>
                    <a:pt x="265" y="224"/>
                    <a:pt x="265" y="224"/>
                  </a:cubicBezTo>
                  <a:cubicBezTo>
                    <a:pt x="212" y="224"/>
                    <a:pt x="212" y="224"/>
                    <a:pt x="212" y="224"/>
                  </a:cubicBezTo>
                  <a:cubicBezTo>
                    <a:pt x="173" y="224"/>
                    <a:pt x="173" y="224"/>
                    <a:pt x="173" y="224"/>
                  </a:cubicBezTo>
                  <a:cubicBezTo>
                    <a:pt x="171" y="228"/>
                    <a:pt x="169" y="232"/>
                    <a:pt x="166" y="235"/>
                  </a:cubicBezTo>
                  <a:cubicBezTo>
                    <a:pt x="211" y="235"/>
                    <a:pt x="211" y="235"/>
                    <a:pt x="211" y="235"/>
                  </a:cubicBezTo>
                  <a:cubicBezTo>
                    <a:pt x="274" y="235"/>
                    <a:pt x="274" y="235"/>
                    <a:pt x="274" y="235"/>
                  </a:cubicBezTo>
                  <a:cubicBezTo>
                    <a:pt x="275" y="235"/>
                    <a:pt x="275" y="235"/>
                    <a:pt x="275" y="235"/>
                  </a:cubicBezTo>
                  <a:cubicBezTo>
                    <a:pt x="276" y="235"/>
                    <a:pt x="277" y="235"/>
                    <a:pt x="278" y="234"/>
                  </a:cubicBezTo>
                  <a:cubicBezTo>
                    <a:pt x="279" y="234"/>
                    <a:pt x="279" y="233"/>
                    <a:pt x="280" y="233"/>
                  </a:cubicBezTo>
                  <a:cubicBezTo>
                    <a:pt x="280" y="232"/>
                    <a:pt x="281" y="231"/>
                    <a:pt x="281" y="230"/>
                  </a:cubicBezTo>
                  <a:cubicBezTo>
                    <a:pt x="281" y="228"/>
                    <a:pt x="280" y="226"/>
                    <a:pt x="279" y="223"/>
                  </a:cubicBezTo>
                  <a:cubicBezTo>
                    <a:pt x="248" y="171"/>
                    <a:pt x="248" y="171"/>
                    <a:pt x="248" y="171"/>
                  </a:cubicBezTo>
                  <a:cubicBezTo>
                    <a:pt x="248" y="171"/>
                    <a:pt x="248" y="171"/>
                    <a:pt x="248" y="171"/>
                  </a:cubicBezTo>
                  <a:cubicBezTo>
                    <a:pt x="227" y="134"/>
                    <a:pt x="227" y="134"/>
                    <a:pt x="227" y="134"/>
                  </a:cubicBezTo>
                  <a:cubicBezTo>
                    <a:pt x="226" y="132"/>
                    <a:pt x="226" y="132"/>
                    <a:pt x="226" y="132"/>
                  </a:cubicBezTo>
                  <a:cubicBezTo>
                    <a:pt x="226" y="130"/>
                    <a:pt x="226" y="130"/>
                    <a:pt x="226" y="130"/>
                  </a:cubicBezTo>
                  <a:cubicBezTo>
                    <a:pt x="226" y="60"/>
                    <a:pt x="226" y="60"/>
                    <a:pt x="226" y="60"/>
                  </a:cubicBezTo>
                  <a:cubicBezTo>
                    <a:pt x="226" y="55"/>
                    <a:pt x="226" y="55"/>
                    <a:pt x="226" y="55"/>
                  </a:cubicBezTo>
                  <a:cubicBezTo>
                    <a:pt x="196" y="55"/>
                    <a:pt x="196" y="55"/>
                    <a:pt x="196" y="55"/>
                  </a:cubicBezTo>
                  <a:cubicBezTo>
                    <a:pt x="196" y="60"/>
                    <a:pt x="196" y="60"/>
                    <a:pt x="196" y="60"/>
                  </a:cubicBezTo>
                  <a:cubicBezTo>
                    <a:pt x="196" y="131"/>
                    <a:pt x="196" y="131"/>
                    <a:pt x="196" y="131"/>
                  </a:cubicBezTo>
                  <a:cubicBezTo>
                    <a:pt x="196" y="133"/>
                    <a:pt x="196" y="133"/>
                    <a:pt x="196" y="133"/>
                  </a:cubicBezTo>
                  <a:cubicBezTo>
                    <a:pt x="195" y="135"/>
                    <a:pt x="195" y="135"/>
                    <a:pt x="195" y="135"/>
                  </a:cubicBezTo>
                  <a:cubicBezTo>
                    <a:pt x="180" y="160"/>
                    <a:pt x="180" y="160"/>
                    <a:pt x="180" y="160"/>
                  </a:cubicBezTo>
                  <a:cubicBezTo>
                    <a:pt x="182" y="167"/>
                    <a:pt x="183" y="174"/>
                    <a:pt x="183" y="182"/>
                  </a:cubicBezTo>
                  <a:cubicBezTo>
                    <a:pt x="185" y="178"/>
                    <a:pt x="185" y="178"/>
                    <a:pt x="185" y="178"/>
                  </a:cubicBezTo>
                  <a:cubicBezTo>
                    <a:pt x="193" y="164"/>
                    <a:pt x="193" y="164"/>
                    <a:pt x="193" y="164"/>
                  </a:cubicBezTo>
                  <a:cubicBezTo>
                    <a:pt x="230" y="164"/>
                    <a:pt x="230" y="164"/>
                    <a:pt x="230" y="164"/>
                  </a:cubicBezTo>
                  <a:close/>
                  <a:moveTo>
                    <a:pt x="126" y="218"/>
                  </a:moveTo>
                  <a:cubicBezTo>
                    <a:pt x="126" y="217"/>
                    <a:pt x="127" y="217"/>
                    <a:pt x="127" y="216"/>
                  </a:cubicBezTo>
                  <a:cubicBezTo>
                    <a:pt x="146" y="183"/>
                    <a:pt x="146" y="183"/>
                    <a:pt x="146" y="183"/>
                  </a:cubicBezTo>
                  <a:cubicBezTo>
                    <a:pt x="146" y="179"/>
                    <a:pt x="145" y="174"/>
                    <a:pt x="144" y="170"/>
                  </a:cubicBezTo>
                  <a:cubicBezTo>
                    <a:pt x="143" y="168"/>
                    <a:pt x="143" y="166"/>
                    <a:pt x="142" y="164"/>
                  </a:cubicBezTo>
                  <a:cubicBezTo>
                    <a:pt x="46" y="164"/>
                    <a:pt x="46" y="164"/>
                    <a:pt x="46" y="164"/>
                  </a:cubicBezTo>
                  <a:cubicBezTo>
                    <a:pt x="45" y="166"/>
                    <a:pt x="44" y="168"/>
                    <a:pt x="43" y="170"/>
                  </a:cubicBezTo>
                  <a:cubicBezTo>
                    <a:pt x="42" y="175"/>
                    <a:pt x="41" y="179"/>
                    <a:pt x="41" y="184"/>
                  </a:cubicBezTo>
                  <a:cubicBezTo>
                    <a:pt x="41" y="191"/>
                    <a:pt x="43" y="198"/>
                    <a:pt x="45" y="204"/>
                  </a:cubicBezTo>
                  <a:cubicBezTo>
                    <a:pt x="48" y="209"/>
                    <a:pt x="50" y="214"/>
                    <a:pt x="54" y="218"/>
                  </a:cubicBezTo>
                  <a:cubicBezTo>
                    <a:pt x="126" y="218"/>
                    <a:pt x="126" y="218"/>
                    <a:pt x="126" y="218"/>
                  </a:cubicBezTo>
                  <a:close/>
                  <a:moveTo>
                    <a:pt x="32" y="139"/>
                  </a:moveTo>
                  <a:cubicBezTo>
                    <a:pt x="38" y="139"/>
                    <a:pt x="38" y="139"/>
                    <a:pt x="38" y="139"/>
                  </a:cubicBezTo>
                  <a:cubicBezTo>
                    <a:pt x="149" y="139"/>
                    <a:pt x="149" y="139"/>
                    <a:pt x="149" y="139"/>
                  </a:cubicBezTo>
                  <a:cubicBezTo>
                    <a:pt x="151" y="139"/>
                    <a:pt x="151" y="139"/>
                    <a:pt x="151" y="139"/>
                  </a:cubicBezTo>
                  <a:cubicBezTo>
                    <a:pt x="143" y="128"/>
                    <a:pt x="132" y="120"/>
                    <a:pt x="119" y="115"/>
                  </a:cubicBezTo>
                  <a:cubicBezTo>
                    <a:pt x="113" y="112"/>
                    <a:pt x="113" y="112"/>
                    <a:pt x="113" y="112"/>
                  </a:cubicBezTo>
                  <a:cubicBezTo>
                    <a:pt x="113" y="106"/>
                    <a:pt x="113" y="106"/>
                    <a:pt x="113" y="106"/>
                  </a:cubicBezTo>
                  <a:cubicBezTo>
                    <a:pt x="113" y="41"/>
                    <a:pt x="113" y="41"/>
                    <a:pt x="113" y="41"/>
                  </a:cubicBezTo>
                  <a:cubicBezTo>
                    <a:pt x="113" y="32"/>
                    <a:pt x="113" y="32"/>
                    <a:pt x="113" y="32"/>
                  </a:cubicBezTo>
                  <a:cubicBezTo>
                    <a:pt x="123" y="32"/>
                    <a:pt x="123" y="32"/>
                    <a:pt x="123" y="32"/>
                  </a:cubicBezTo>
                  <a:cubicBezTo>
                    <a:pt x="130" y="32"/>
                    <a:pt x="130" y="32"/>
                    <a:pt x="130" y="32"/>
                  </a:cubicBezTo>
                  <a:cubicBezTo>
                    <a:pt x="130" y="19"/>
                    <a:pt x="130" y="19"/>
                    <a:pt x="130" y="19"/>
                  </a:cubicBezTo>
                  <a:cubicBezTo>
                    <a:pt x="51" y="19"/>
                    <a:pt x="51" y="19"/>
                    <a:pt x="51" y="19"/>
                  </a:cubicBezTo>
                  <a:cubicBezTo>
                    <a:pt x="51" y="32"/>
                    <a:pt x="51" y="32"/>
                    <a:pt x="51" y="32"/>
                  </a:cubicBezTo>
                  <a:cubicBezTo>
                    <a:pt x="59" y="32"/>
                    <a:pt x="59" y="32"/>
                    <a:pt x="59" y="32"/>
                  </a:cubicBezTo>
                  <a:cubicBezTo>
                    <a:pt x="68" y="32"/>
                    <a:pt x="68" y="32"/>
                    <a:pt x="68" y="32"/>
                  </a:cubicBezTo>
                  <a:cubicBezTo>
                    <a:pt x="68" y="41"/>
                    <a:pt x="68" y="41"/>
                    <a:pt x="68" y="41"/>
                  </a:cubicBezTo>
                  <a:cubicBezTo>
                    <a:pt x="68" y="107"/>
                    <a:pt x="68" y="107"/>
                    <a:pt x="68" y="107"/>
                  </a:cubicBezTo>
                  <a:cubicBezTo>
                    <a:pt x="68" y="113"/>
                    <a:pt x="68" y="113"/>
                    <a:pt x="68" y="113"/>
                  </a:cubicBezTo>
                  <a:cubicBezTo>
                    <a:pt x="63" y="115"/>
                    <a:pt x="63" y="115"/>
                    <a:pt x="63" y="115"/>
                  </a:cubicBezTo>
                  <a:cubicBezTo>
                    <a:pt x="51" y="120"/>
                    <a:pt x="40" y="129"/>
                    <a:pt x="32" y="139"/>
                  </a:cubicBezTo>
                  <a:close/>
                </a:path>
              </a:pathLst>
            </a:custGeom>
            <a:solidFill>
              <a:sysClr val="window" lastClr="FFFFFF"/>
            </a:solidFill>
            <a:ln>
              <a:noFill/>
            </a:ln>
            <a:effectLst>
              <a:innerShdw blurRad="25400">
                <a:prstClr val="black">
                  <a:alpha val="36000"/>
                </a:prstClr>
              </a:innerShdw>
            </a:effectLst>
          </p:spPr>
          <p:txBody>
            <a:bodyPr vert="horz" wrap="square" lIns="128572" tIns="64286" rIns="128572" bIns="64286" numCol="1" anchor="t" anchorCtr="0" compatLnSpc="1"/>
            <a:lstStyle/>
            <a:p>
              <a:pPr marL="0" marR="0" lvl="0" indent="0" defTabSz="86423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30" name="Freeform 7"/>
            <p:cNvSpPr>
              <a:spLocks noEditPoints="1"/>
            </p:cNvSpPr>
            <p:nvPr/>
          </p:nvSpPr>
          <p:spPr bwMode="auto">
            <a:xfrm>
              <a:off x="8172826" y="4969295"/>
              <a:ext cx="501597" cy="584230"/>
            </a:xfrm>
            <a:custGeom>
              <a:avLst/>
              <a:gdLst>
                <a:gd name="T0" fmla="*/ 153 w 293"/>
                <a:gd name="T1" fmla="*/ 41 h 341"/>
                <a:gd name="T2" fmla="*/ 183 w 293"/>
                <a:gd name="T3" fmla="*/ 224 h 341"/>
                <a:gd name="T4" fmla="*/ 29 w 293"/>
                <a:gd name="T5" fmla="*/ 254 h 341"/>
                <a:gd name="T6" fmla="*/ 0 w 293"/>
                <a:gd name="T7" fmla="*/ 70 h 341"/>
                <a:gd name="T8" fmla="*/ 99 w 293"/>
                <a:gd name="T9" fmla="*/ 279 h 341"/>
                <a:gd name="T10" fmla="*/ 110 w 293"/>
                <a:gd name="T11" fmla="*/ 260 h 341"/>
                <a:gd name="T12" fmla="*/ 70 w 293"/>
                <a:gd name="T13" fmla="*/ 279 h 341"/>
                <a:gd name="T14" fmla="*/ 93 w 293"/>
                <a:gd name="T15" fmla="*/ 317 h 341"/>
                <a:gd name="T16" fmla="*/ 148 w 293"/>
                <a:gd name="T17" fmla="*/ 338 h 341"/>
                <a:gd name="T18" fmla="*/ 207 w 293"/>
                <a:gd name="T19" fmla="*/ 288 h 341"/>
                <a:gd name="T20" fmla="*/ 278 w 293"/>
                <a:gd name="T21" fmla="*/ 284 h 341"/>
                <a:gd name="T22" fmla="*/ 239 w 293"/>
                <a:gd name="T23" fmla="*/ 233 h 341"/>
                <a:gd name="T24" fmla="*/ 184 w 293"/>
                <a:gd name="T25" fmla="*/ 291 h 341"/>
                <a:gd name="T26" fmla="*/ 122 w 293"/>
                <a:gd name="T27" fmla="*/ 321 h 341"/>
                <a:gd name="T28" fmla="*/ 99 w 293"/>
                <a:gd name="T29" fmla="*/ 279 h 341"/>
                <a:gd name="T30" fmla="*/ 39 w 293"/>
                <a:gd name="T31" fmla="*/ 11 h 341"/>
                <a:gd name="T32" fmla="*/ 139 w 293"/>
                <a:gd name="T33" fmla="*/ 0 h 341"/>
                <a:gd name="T34" fmla="*/ 140 w 293"/>
                <a:gd name="T35" fmla="*/ 37 h 341"/>
                <a:gd name="T36" fmla="*/ 123 w 293"/>
                <a:gd name="T37" fmla="*/ 17 h 341"/>
                <a:gd name="T38" fmla="*/ 61 w 293"/>
                <a:gd name="T39" fmla="*/ 37 h 341"/>
                <a:gd name="T40" fmla="*/ 21 w 293"/>
                <a:gd name="T41" fmla="*/ 210 h 341"/>
                <a:gd name="T42" fmla="*/ 55 w 293"/>
                <a:gd name="T43" fmla="*/ 217 h 341"/>
                <a:gd name="T44" fmla="*/ 21 w 293"/>
                <a:gd name="T45" fmla="*/ 210 h 341"/>
                <a:gd name="T46" fmla="*/ 21 w 293"/>
                <a:gd name="T47" fmla="*/ 93 h 341"/>
                <a:gd name="T48" fmla="*/ 38 w 293"/>
                <a:gd name="T49" fmla="*/ 90 h 341"/>
                <a:gd name="T50" fmla="*/ 21 w 293"/>
                <a:gd name="T51" fmla="*/ 136 h 341"/>
                <a:gd name="T52" fmla="*/ 38 w 293"/>
                <a:gd name="T53" fmla="*/ 140 h 341"/>
                <a:gd name="T54" fmla="*/ 21 w 293"/>
                <a:gd name="T55" fmla="*/ 136 h 341"/>
                <a:gd name="T56" fmla="*/ 21 w 293"/>
                <a:gd name="T57" fmla="*/ 130 h 341"/>
                <a:gd name="T58" fmla="*/ 38 w 293"/>
                <a:gd name="T59" fmla="*/ 127 h 341"/>
                <a:gd name="T60" fmla="*/ 21 w 293"/>
                <a:gd name="T61" fmla="*/ 118 h 341"/>
                <a:gd name="T62" fmla="*/ 38 w 293"/>
                <a:gd name="T63" fmla="*/ 121 h 341"/>
                <a:gd name="T64" fmla="*/ 21 w 293"/>
                <a:gd name="T65" fmla="*/ 118 h 341"/>
                <a:gd name="T66" fmla="*/ 21 w 293"/>
                <a:gd name="T67" fmla="*/ 112 h 341"/>
                <a:gd name="T68" fmla="*/ 38 w 293"/>
                <a:gd name="T69" fmla="*/ 108 h 341"/>
                <a:gd name="T70" fmla="*/ 21 w 293"/>
                <a:gd name="T71" fmla="*/ 99 h 341"/>
                <a:gd name="T72" fmla="*/ 38 w 293"/>
                <a:gd name="T73" fmla="*/ 103 h 341"/>
                <a:gd name="T74" fmla="*/ 21 w 293"/>
                <a:gd name="T75" fmla="*/ 99 h 341"/>
                <a:gd name="T76" fmla="*/ 21 w 293"/>
                <a:gd name="T77" fmla="*/ 158 h 341"/>
                <a:gd name="T78" fmla="*/ 38 w 293"/>
                <a:gd name="T79" fmla="*/ 155 h 341"/>
                <a:gd name="T80" fmla="*/ 21 w 293"/>
                <a:gd name="T81" fmla="*/ 201 h 341"/>
                <a:gd name="T82" fmla="*/ 38 w 293"/>
                <a:gd name="T83" fmla="*/ 205 h 341"/>
                <a:gd name="T84" fmla="*/ 21 w 293"/>
                <a:gd name="T85" fmla="*/ 201 h 341"/>
                <a:gd name="T86" fmla="*/ 21 w 293"/>
                <a:gd name="T87" fmla="*/ 195 h 341"/>
                <a:gd name="T88" fmla="*/ 38 w 293"/>
                <a:gd name="T89" fmla="*/ 192 h 341"/>
                <a:gd name="T90" fmla="*/ 21 w 293"/>
                <a:gd name="T91" fmla="*/ 183 h 341"/>
                <a:gd name="T92" fmla="*/ 38 w 293"/>
                <a:gd name="T93" fmla="*/ 186 h 341"/>
                <a:gd name="T94" fmla="*/ 21 w 293"/>
                <a:gd name="T95" fmla="*/ 183 h 341"/>
                <a:gd name="T96" fmla="*/ 21 w 293"/>
                <a:gd name="T97" fmla="*/ 177 h 341"/>
                <a:gd name="T98" fmla="*/ 38 w 293"/>
                <a:gd name="T99" fmla="*/ 173 h 341"/>
                <a:gd name="T100" fmla="*/ 21 w 293"/>
                <a:gd name="T101" fmla="*/ 164 h 341"/>
                <a:gd name="T102" fmla="*/ 38 w 293"/>
                <a:gd name="T103" fmla="*/ 168 h 341"/>
                <a:gd name="T104" fmla="*/ 21 w 293"/>
                <a:gd name="T105" fmla="*/ 164 h 341"/>
                <a:gd name="T106" fmla="*/ 21 w 293"/>
                <a:gd name="T107" fmla="*/ 86 h 341"/>
                <a:gd name="T108" fmla="*/ 55 w 293"/>
                <a:gd name="T109" fmla="*/ 80 h 341"/>
                <a:gd name="T110" fmla="*/ 21 w 293"/>
                <a:gd name="T111" fmla="*/ 144 h 341"/>
                <a:gd name="T112" fmla="*/ 55 w 293"/>
                <a:gd name="T113" fmla="*/ 151 h 341"/>
                <a:gd name="T114" fmla="*/ 21 w 293"/>
                <a:gd name="T115" fmla="*/ 144 h 341"/>
                <a:gd name="T116" fmla="*/ 153 w 293"/>
                <a:gd name="T117" fmla="*/ 178 h 341"/>
                <a:gd name="T118" fmla="*/ 67 w 293"/>
                <a:gd name="T119" fmla="*/ 178 h 341"/>
                <a:gd name="T120" fmla="*/ 134 w 293"/>
                <a:gd name="T121" fmla="*/ 15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3" h="341">
                  <a:moveTo>
                    <a:pt x="29" y="41"/>
                  </a:moveTo>
                  <a:cubicBezTo>
                    <a:pt x="128" y="41"/>
                    <a:pt x="85" y="41"/>
                    <a:pt x="153" y="41"/>
                  </a:cubicBezTo>
                  <a:cubicBezTo>
                    <a:pt x="169" y="41"/>
                    <a:pt x="183" y="54"/>
                    <a:pt x="183" y="70"/>
                  </a:cubicBezTo>
                  <a:cubicBezTo>
                    <a:pt x="183" y="224"/>
                    <a:pt x="183" y="224"/>
                    <a:pt x="183" y="224"/>
                  </a:cubicBezTo>
                  <a:cubicBezTo>
                    <a:pt x="183" y="240"/>
                    <a:pt x="169" y="254"/>
                    <a:pt x="153" y="254"/>
                  </a:cubicBezTo>
                  <a:cubicBezTo>
                    <a:pt x="29" y="254"/>
                    <a:pt x="29" y="254"/>
                    <a:pt x="29" y="254"/>
                  </a:cubicBezTo>
                  <a:cubicBezTo>
                    <a:pt x="13" y="254"/>
                    <a:pt x="0" y="240"/>
                    <a:pt x="0" y="224"/>
                  </a:cubicBezTo>
                  <a:cubicBezTo>
                    <a:pt x="0" y="70"/>
                    <a:pt x="0" y="70"/>
                    <a:pt x="0" y="70"/>
                  </a:cubicBezTo>
                  <a:cubicBezTo>
                    <a:pt x="0" y="54"/>
                    <a:pt x="13" y="41"/>
                    <a:pt x="29" y="41"/>
                  </a:cubicBezTo>
                  <a:close/>
                  <a:moveTo>
                    <a:pt x="99" y="279"/>
                  </a:moveTo>
                  <a:cubicBezTo>
                    <a:pt x="110" y="279"/>
                    <a:pt x="110" y="279"/>
                    <a:pt x="110" y="279"/>
                  </a:cubicBezTo>
                  <a:cubicBezTo>
                    <a:pt x="110" y="260"/>
                    <a:pt x="110" y="260"/>
                    <a:pt x="110" y="260"/>
                  </a:cubicBezTo>
                  <a:cubicBezTo>
                    <a:pt x="70" y="260"/>
                    <a:pt x="70" y="260"/>
                    <a:pt x="70" y="260"/>
                  </a:cubicBezTo>
                  <a:cubicBezTo>
                    <a:pt x="70" y="279"/>
                    <a:pt x="70" y="279"/>
                    <a:pt x="70" y="279"/>
                  </a:cubicBezTo>
                  <a:cubicBezTo>
                    <a:pt x="82" y="279"/>
                    <a:pt x="82" y="279"/>
                    <a:pt x="82" y="279"/>
                  </a:cubicBezTo>
                  <a:cubicBezTo>
                    <a:pt x="83" y="294"/>
                    <a:pt x="87" y="307"/>
                    <a:pt x="93" y="317"/>
                  </a:cubicBezTo>
                  <a:cubicBezTo>
                    <a:pt x="99" y="326"/>
                    <a:pt x="107" y="333"/>
                    <a:pt x="116" y="337"/>
                  </a:cubicBezTo>
                  <a:cubicBezTo>
                    <a:pt x="125" y="340"/>
                    <a:pt x="136" y="341"/>
                    <a:pt x="148" y="338"/>
                  </a:cubicBezTo>
                  <a:cubicBezTo>
                    <a:pt x="163" y="333"/>
                    <a:pt x="180" y="322"/>
                    <a:pt x="196" y="302"/>
                  </a:cubicBezTo>
                  <a:cubicBezTo>
                    <a:pt x="200" y="297"/>
                    <a:pt x="204" y="292"/>
                    <a:pt x="207" y="288"/>
                  </a:cubicBezTo>
                  <a:cubicBezTo>
                    <a:pt x="221" y="270"/>
                    <a:pt x="234" y="253"/>
                    <a:pt x="245" y="248"/>
                  </a:cubicBezTo>
                  <a:cubicBezTo>
                    <a:pt x="255" y="245"/>
                    <a:pt x="266" y="253"/>
                    <a:pt x="278" y="284"/>
                  </a:cubicBezTo>
                  <a:cubicBezTo>
                    <a:pt x="293" y="278"/>
                    <a:pt x="293" y="278"/>
                    <a:pt x="293" y="278"/>
                  </a:cubicBezTo>
                  <a:cubicBezTo>
                    <a:pt x="276" y="235"/>
                    <a:pt x="258" y="226"/>
                    <a:pt x="239" y="233"/>
                  </a:cubicBezTo>
                  <a:cubicBezTo>
                    <a:pt x="224" y="239"/>
                    <a:pt x="209" y="258"/>
                    <a:pt x="194" y="278"/>
                  </a:cubicBezTo>
                  <a:cubicBezTo>
                    <a:pt x="191" y="282"/>
                    <a:pt x="187" y="287"/>
                    <a:pt x="184" y="291"/>
                  </a:cubicBezTo>
                  <a:cubicBezTo>
                    <a:pt x="170" y="309"/>
                    <a:pt x="156" y="318"/>
                    <a:pt x="143" y="322"/>
                  </a:cubicBezTo>
                  <a:cubicBezTo>
                    <a:pt x="135" y="324"/>
                    <a:pt x="128" y="324"/>
                    <a:pt x="122" y="321"/>
                  </a:cubicBezTo>
                  <a:cubicBezTo>
                    <a:pt x="116" y="319"/>
                    <a:pt x="111" y="314"/>
                    <a:pt x="107" y="308"/>
                  </a:cubicBezTo>
                  <a:cubicBezTo>
                    <a:pt x="102" y="301"/>
                    <a:pt x="99" y="291"/>
                    <a:pt x="99" y="279"/>
                  </a:cubicBezTo>
                  <a:close/>
                  <a:moveTo>
                    <a:pt x="45" y="37"/>
                  </a:moveTo>
                  <a:cubicBezTo>
                    <a:pt x="39" y="11"/>
                    <a:pt x="39" y="11"/>
                    <a:pt x="39" y="11"/>
                  </a:cubicBezTo>
                  <a:cubicBezTo>
                    <a:pt x="46" y="0"/>
                    <a:pt x="46" y="0"/>
                    <a:pt x="46" y="0"/>
                  </a:cubicBezTo>
                  <a:cubicBezTo>
                    <a:pt x="139" y="0"/>
                    <a:pt x="139" y="0"/>
                    <a:pt x="139" y="0"/>
                  </a:cubicBezTo>
                  <a:cubicBezTo>
                    <a:pt x="146" y="11"/>
                    <a:pt x="146" y="11"/>
                    <a:pt x="146" y="11"/>
                  </a:cubicBezTo>
                  <a:cubicBezTo>
                    <a:pt x="140" y="37"/>
                    <a:pt x="140" y="37"/>
                    <a:pt x="140" y="37"/>
                  </a:cubicBezTo>
                  <a:cubicBezTo>
                    <a:pt x="125" y="37"/>
                    <a:pt x="125" y="37"/>
                    <a:pt x="125" y="37"/>
                  </a:cubicBezTo>
                  <a:cubicBezTo>
                    <a:pt x="123" y="17"/>
                    <a:pt x="123" y="17"/>
                    <a:pt x="123" y="17"/>
                  </a:cubicBezTo>
                  <a:cubicBezTo>
                    <a:pt x="63" y="17"/>
                    <a:pt x="63" y="17"/>
                    <a:pt x="63" y="17"/>
                  </a:cubicBezTo>
                  <a:cubicBezTo>
                    <a:pt x="61" y="37"/>
                    <a:pt x="61" y="37"/>
                    <a:pt x="61" y="37"/>
                  </a:cubicBezTo>
                  <a:cubicBezTo>
                    <a:pt x="45" y="37"/>
                    <a:pt x="45" y="37"/>
                    <a:pt x="45" y="37"/>
                  </a:cubicBezTo>
                  <a:close/>
                  <a:moveTo>
                    <a:pt x="21" y="210"/>
                  </a:moveTo>
                  <a:cubicBezTo>
                    <a:pt x="21" y="217"/>
                    <a:pt x="21" y="217"/>
                    <a:pt x="21" y="217"/>
                  </a:cubicBezTo>
                  <a:cubicBezTo>
                    <a:pt x="55" y="217"/>
                    <a:pt x="55" y="217"/>
                    <a:pt x="55" y="217"/>
                  </a:cubicBezTo>
                  <a:cubicBezTo>
                    <a:pt x="55" y="210"/>
                    <a:pt x="55" y="210"/>
                    <a:pt x="55" y="210"/>
                  </a:cubicBezTo>
                  <a:cubicBezTo>
                    <a:pt x="21" y="210"/>
                    <a:pt x="21" y="210"/>
                    <a:pt x="21" y="210"/>
                  </a:cubicBezTo>
                  <a:close/>
                  <a:moveTo>
                    <a:pt x="21" y="90"/>
                  </a:moveTo>
                  <a:cubicBezTo>
                    <a:pt x="21" y="93"/>
                    <a:pt x="21" y="93"/>
                    <a:pt x="21" y="93"/>
                  </a:cubicBezTo>
                  <a:cubicBezTo>
                    <a:pt x="38" y="93"/>
                    <a:pt x="38" y="93"/>
                    <a:pt x="38" y="93"/>
                  </a:cubicBezTo>
                  <a:cubicBezTo>
                    <a:pt x="38" y="90"/>
                    <a:pt x="38" y="90"/>
                    <a:pt x="38" y="90"/>
                  </a:cubicBezTo>
                  <a:cubicBezTo>
                    <a:pt x="21" y="90"/>
                    <a:pt x="21" y="90"/>
                    <a:pt x="21" y="90"/>
                  </a:cubicBezTo>
                  <a:close/>
                  <a:moveTo>
                    <a:pt x="21" y="136"/>
                  </a:moveTo>
                  <a:cubicBezTo>
                    <a:pt x="21" y="140"/>
                    <a:pt x="21" y="140"/>
                    <a:pt x="21" y="140"/>
                  </a:cubicBezTo>
                  <a:cubicBezTo>
                    <a:pt x="38" y="140"/>
                    <a:pt x="38" y="140"/>
                    <a:pt x="38" y="140"/>
                  </a:cubicBezTo>
                  <a:cubicBezTo>
                    <a:pt x="38" y="136"/>
                    <a:pt x="38" y="136"/>
                    <a:pt x="38" y="136"/>
                  </a:cubicBezTo>
                  <a:cubicBezTo>
                    <a:pt x="21" y="136"/>
                    <a:pt x="21" y="136"/>
                    <a:pt x="21" y="136"/>
                  </a:cubicBezTo>
                  <a:close/>
                  <a:moveTo>
                    <a:pt x="21" y="127"/>
                  </a:moveTo>
                  <a:cubicBezTo>
                    <a:pt x="21" y="128"/>
                    <a:pt x="21" y="129"/>
                    <a:pt x="21" y="130"/>
                  </a:cubicBezTo>
                  <a:cubicBezTo>
                    <a:pt x="26" y="130"/>
                    <a:pt x="32" y="130"/>
                    <a:pt x="38" y="130"/>
                  </a:cubicBezTo>
                  <a:cubicBezTo>
                    <a:pt x="38" y="129"/>
                    <a:pt x="38" y="128"/>
                    <a:pt x="38" y="127"/>
                  </a:cubicBezTo>
                  <a:cubicBezTo>
                    <a:pt x="32" y="127"/>
                    <a:pt x="26" y="127"/>
                    <a:pt x="21" y="127"/>
                  </a:cubicBezTo>
                  <a:close/>
                  <a:moveTo>
                    <a:pt x="21" y="118"/>
                  </a:moveTo>
                  <a:cubicBezTo>
                    <a:pt x="21" y="119"/>
                    <a:pt x="21" y="120"/>
                    <a:pt x="21" y="121"/>
                  </a:cubicBezTo>
                  <a:cubicBezTo>
                    <a:pt x="26" y="121"/>
                    <a:pt x="32" y="121"/>
                    <a:pt x="38" y="121"/>
                  </a:cubicBezTo>
                  <a:cubicBezTo>
                    <a:pt x="38" y="120"/>
                    <a:pt x="38" y="119"/>
                    <a:pt x="38" y="118"/>
                  </a:cubicBezTo>
                  <a:cubicBezTo>
                    <a:pt x="32" y="118"/>
                    <a:pt x="26" y="118"/>
                    <a:pt x="21" y="118"/>
                  </a:cubicBezTo>
                  <a:close/>
                  <a:moveTo>
                    <a:pt x="21" y="108"/>
                  </a:moveTo>
                  <a:cubicBezTo>
                    <a:pt x="21" y="110"/>
                    <a:pt x="21" y="111"/>
                    <a:pt x="21" y="112"/>
                  </a:cubicBezTo>
                  <a:cubicBezTo>
                    <a:pt x="26" y="112"/>
                    <a:pt x="32" y="112"/>
                    <a:pt x="38" y="112"/>
                  </a:cubicBezTo>
                  <a:cubicBezTo>
                    <a:pt x="38" y="111"/>
                    <a:pt x="38" y="110"/>
                    <a:pt x="38" y="108"/>
                  </a:cubicBezTo>
                  <a:cubicBezTo>
                    <a:pt x="32" y="108"/>
                    <a:pt x="26" y="108"/>
                    <a:pt x="21" y="108"/>
                  </a:cubicBezTo>
                  <a:close/>
                  <a:moveTo>
                    <a:pt x="21" y="99"/>
                  </a:moveTo>
                  <a:cubicBezTo>
                    <a:pt x="21" y="100"/>
                    <a:pt x="21" y="102"/>
                    <a:pt x="21" y="103"/>
                  </a:cubicBezTo>
                  <a:cubicBezTo>
                    <a:pt x="26" y="103"/>
                    <a:pt x="32" y="103"/>
                    <a:pt x="38" y="103"/>
                  </a:cubicBezTo>
                  <a:cubicBezTo>
                    <a:pt x="38" y="102"/>
                    <a:pt x="38" y="100"/>
                    <a:pt x="38" y="99"/>
                  </a:cubicBezTo>
                  <a:cubicBezTo>
                    <a:pt x="32" y="99"/>
                    <a:pt x="26" y="99"/>
                    <a:pt x="21" y="99"/>
                  </a:cubicBezTo>
                  <a:close/>
                  <a:moveTo>
                    <a:pt x="21" y="155"/>
                  </a:moveTo>
                  <a:cubicBezTo>
                    <a:pt x="21" y="158"/>
                    <a:pt x="21" y="158"/>
                    <a:pt x="21" y="158"/>
                  </a:cubicBezTo>
                  <a:cubicBezTo>
                    <a:pt x="38" y="158"/>
                    <a:pt x="38" y="158"/>
                    <a:pt x="38" y="158"/>
                  </a:cubicBezTo>
                  <a:cubicBezTo>
                    <a:pt x="38" y="155"/>
                    <a:pt x="38" y="155"/>
                    <a:pt x="38" y="155"/>
                  </a:cubicBezTo>
                  <a:cubicBezTo>
                    <a:pt x="21" y="155"/>
                    <a:pt x="21" y="155"/>
                    <a:pt x="21" y="155"/>
                  </a:cubicBezTo>
                  <a:close/>
                  <a:moveTo>
                    <a:pt x="21" y="201"/>
                  </a:moveTo>
                  <a:cubicBezTo>
                    <a:pt x="21" y="205"/>
                    <a:pt x="21" y="205"/>
                    <a:pt x="21" y="205"/>
                  </a:cubicBezTo>
                  <a:cubicBezTo>
                    <a:pt x="38" y="205"/>
                    <a:pt x="38" y="205"/>
                    <a:pt x="38" y="205"/>
                  </a:cubicBezTo>
                  <a:cubicBezTo>
                    <a:pt x="38" y="201"/>
                    <a:pt x="38" y="201"/>
                    <a:pt x="38" y="201"/>
                  </a:cubicBezTo>
                  <a:cubicBezTo>
                    <a:pt x="21" y="201"/>
                    <a:pt x="21" y="201"/>
                    <a:pt x="21" y="201"/>
                  </a:cubicBezTo>
                  <a:close/>
                  <a:moveTo>
                    <a:pt x="21" y="192"/>
                  </a:moveTo>
                  <a:cubicBezTo>
                    <a:pt x="21" y="193"/>
                    <a:pt x="21" y="194"/>
                    <a:pt x="21" y="195"/>
                  </a:cubicBezTo>
                  <a:cubicBezTo>
                    <a:pt x="26" y="195"/>
                    <a:pt x="32" y="195"/>
                    <a:pt x="38" y="195"/>
                  </a:cubicBezTo>
                  <a:cubicBezTo>
                    <a:pt x="38" y="194"/>
                    <a:pt x="38" y="193"/>
                    <a:pt x="38" y="192"/>
                  </a:cubicBezTo>
                  <a:cubicBezTo>
                    <a:pt x="32" y="192"/>
                    <a:pt x="26" y="192"/>
                    <a:pt x="21" y="192"/>
                  </a:cubicBezTo>
                  <a:close/>
                  <a:moveTo>
                    <a:pt x="21" y="183"/>
                  </a:moveTo>
                  <a:cubicBezTo>
                    <a:pt x="21" y="184"/>
                    <a:pt x="21" y="185"/>
                    <a:pt x="21" y="186"/>
                  </a:cubicBezTo>
                  <a:cubicBezTo>
                    <a:pt x="26" y="186"/>
                    <a:pt x="32" y="186"/>
                    <a:pt x="38" y="186"/>
                  </a:cubicBezTo>
                  <a:cubicBezTo>
                    <a:pt x="38" y="185"/>
                    <a:pt x="38" y="184"/>
                    <a:pt x="38" y="183"/>
                  </a:cubicBezTo>
                  <a:cubicBezTo>
                    <a:pt x="32" y="183"/>
                    <a:pt x="26" y="183"/>
                    <a:pt x="21" y="183"/>
                  </a:cubicBezTo>
                  <a:close/>
                  <a:moveTo>
                    <a:pt x="21" y="173"/>
                  </a:moveTo>
                  <a:cubicBezTo>
                    <a:pt x="21" y="175"/>
                    <a:pt x="21" y="176"/>
                    <a:pt x="21" y="177"/>
                  </a:cubicBezTo>
                  <a:cubicBezTo>
                    <a:pt x="26" y="177"/>
                    <a:pt x="32" y="177"/>
                    <a:pt x="38" y="177"/>
                  </a:cubicBezTo>
                  <a:cubicBezTo>
                    <a:pt x="38" y="176"/>
                    <a:pt x="38" y="175"/>
                    <a:pt x="38" y="173"/>
                  </a:cubicBezTo>
                  <a:cubicBezTo>
                    <a:pt x="32" y="173"/>
                    <a:pt x="26" y="173"/>
                    <a:pt x="21" y="173"/>
                  </a:cubicBezTo>
                  <a:close/>
                  <a:moveTo>
                    <a:pt x="21" y="164"/>
                  </a:moveTo>
                  <a:cubicBezTo>
                    <a:pt x="21" y="165"/>
                    <a:pt x="21" y="166"/>
                    <a:pt x="21" y="168"/>
                  </a:cubicBezTo>
                  <a:cubicBezTo>
                    <a:pt x="26" y="168"/>
                    <a:pt x="32" y="168"/>
                    <a:pt x="38" y="168"/>
                  </a:cubicBezTo>
                  <a:cubicBezTo>
                    <a:pt x="38" y="166"/>
                    <a:pt x="38" y="165"/>
                    <a:pt x="38" y="164"/>
                  </a:cubicBezTo>
                  <a:cubicBezTo>
                    <a:pt x="32" y="164"/>
                    <a:pt x="26" y="164"/>
                    <a:pt x="21" y="164"/>
                  </a:cubicBezTo>
                  <a:close/>
                  <a:moveTo>
                    <a:pt x="21" y="80"/>
                  </a:moveTo>
                  <a:cubicBezTo>
                    <a:pt x="21" y="86"/>
                    <a:pt x="21" y="86"/>
                    <a:pt x="21" y="86"/>
                  </a:cubicBezTo>
                  <a:cubicBezTo>
                    <a:pt x="55" y="86"/>
                    <a:pt x="55" y="86"/>
                    <a:pt x="55" y="86"/>
                  </a:cubicBezTo>
                  <a:cubicBezTo>
                    <a:pt x="55" y="80"/>
                    <a:pt x="55" y="80"/>
                    <a:pt x="55" y="80"/>
                  </a:cubicBezTo>
                  <a:cubicBezTo>
                    <a:pt x="21" y="80"/>
                    <a:pt x="21" y="80"/>
                    <a:pt x="21" y="80"/>
                  </a:cubicBezTo>
                  <a:close/>
                  <a:moveTo>
                    <a:pt x="21" y="144"/>
                  </a:moveTo>
                  <a:cubicBezTo>
                    <a:pt x="21" y="151"/>
                    <a:pt x="21" y="151"/>
                    <a:pt x="21" y="151"/>
                  </a:cubicBezTo>
                  <a:cubicBezTo>
                    <a:pt x="55" y="151"/>
                    <a:pt x="55" y="151"/>
                    <a:pt x="55" y="151"/>
                  </a:cubicBezTo>
                  <a:cubicBezTo>
                    <a:pt x="55" y="144"/>
                    <a:pt x="55" y="144"/>
                    <a:pt x="55" y="144"/>
                  </a:cubicBezTo>
                  <a:cubicBezTo>
                    <a:pt x="21" y="144"/>
                    <a:pt x="21" y="144"/>
                    <a:pt x="21" y="144"/>
                  </a:cubicBezTo>
                  <a:close/>
                  <a:moveTo>
                    <a:pt x="67" y="178"/>
                  </a:moveTo>
                  <a:cubicBezTo>
                    <a:pt x="74" y="220"/>
                    <a:pt x="145" y="228"/>
                    <a:pt x="153" y="178"/>
                  </a:cubicBezTo>
                  <a:cubicBezTo>
                    <a:pt x="158" y="143"/>
                    <a:pt x="110" y="84"/>
                    <a:pt x="110" y="84"/>
                  </a:cubicBezTo>
                  <a:cubicBezTo>
                    <a:pt x="110" y="84"/>
                    <a:pt x="60" y="135"/>
                    <a:pt x="67" y="178"/>
                  </a:cubicBezTo>
                  <a:close/>
                  <a:moveTo>
                    <a:pt x="106" y="201"/>
                  </a:moveTo>
                  <a:cubicBezTo>
                    <a:pt x="130" y="203"/>
                    <a:pt x="147" y="187"/>
                    <a:pt x="134" y="150"/>
                  </a:cubicBezTo>
                  <a:lnTo>
                    <a:pt x="106" y="201"/>
                  </a:lnTo>
                  <a:close/>
                </a:path>
              </a:pathLst>
            </a:custGeom>
            <a:solidFill>
              <a:sysClr val="window" lastClr="FFFFFF"/>
            </a:solidFill>
            <a:ln>
              <a:noFill/>
            </a:ln>
            <a:effectLst>
              <a:innerShdw blurRad="25400">
                <a:prstClr val="black">
                  <a:alpha val="36000"/>
                </a:prstClr>
              </a:innerShdw>
            </a:effectLst>
          </p:spPr>
          <p:txBody>
            <a:bodyPr vert="horz" wrap="square" lIns="128572" tIns="64286" rIns="128572" bIns="64286" numCol="1" anchor="t" anchorCtr="0" compatLnSpc="1"/>
            <a:lstStyle/>
            <a:p>
              <a:pPr marL="0" marR="0" lvl="0" indent="0" defTabSz="86423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nvGrpSpPr>
            <p:cNvPr id="31" name="Group 14"/>
            <p:cNvGrpSpPr/>
            <p:nvPr/>
          </p:nvGrpSpPr>
          <p:grpSpPr>
            <a:xfrm>
              <a:off x="4169274" y="2796059"/>
              <a:ext cx="571258" cy="484420"/>
              <a:chOff x="4130294" y="1070076"/>
              <a:chExt cx="635754" cy="539115"/>
            </a:xfrm>
            <a:solidFill>
              <a:sysClr val="window" lastClr="FFFFFF"/>
            </a:solidFill>
          </p:grpSpPr>
          <p:sp>
            <p:nvSpPr>
              <p:cNvPr id="33" name="Freeform 15"/>
              <p:cNvSpPr>
                <a:spLocks noEditPoints="1"/>
              </p:cNvSpPr>
              <p:nvPr/>
            </p:nvSpPr>
            <p:spPr bwMode="black">
              <a:xfrm>
                <a:off x="4130294" y="1070076"/>
                <a:ext cx="635754" cy="539115"/>
              </a:xfrm>
              <a:custGeom>
                <a:avLst/>
                <a:gdLst/>
                <a:ahLst/>
                <a:cxnLst>
                  <a:cxn ang="0">
                    <a:pos x="494" y="0"/>
                  </a:cxn>
                  <a:cxn ang="0">
                    <a:pos x="17" y="0"/>
                  </a:cxn>
                  <a:cxn ang="0">
                    <a:pos x="0" y="16"/>
                  </a:cxn>
                  <a:cxn ang="0">
                    <a:pos x="0" y="361"/>
                  </a:cxn>
                  <a:cxn ang="0">
                    <a:pos x="17" y="377"/>
                  </a:cxn>
                  <a:cxn ang="0">
                    <a:pos x="174" y="377"/>
                  </a:cxn>
                  <a:cxn ang="0">
                    <a:pos x="174" y="402"/>
                  </a:cxn>
                  <a:cxn ang="0">
                    <a:pos x="139" y="435"/>
                  </a:cxn>
                  <a:cxn ang="0">
                    <a:pos x="380" y="435"/>
                  </a:cxn>
                  <a:cxn ang="0">
                    <a:pos x="346" y="402"/>
                  </a:cxn>
                  <a:cxn ang="0">
                    <a:pos x="346" y="377"/>
                  </a:cxn>
                  <a:cxn ang="0">
                    <a:pos x="494" y="377"/>
                  </a:cxn>
                  <a:cxn ang="0">
                    <a:pos x="510" y="361"/>
                  </a:cxn>
                  <a:cxn ang="0">
                    <a:pos x="510" y="16"/>
                  </a:cxn>
                  <a:cxn ang="0">
                    <a:pos x="494" y="0"/>
                  </a:cxn>
                  <a:cxn ang="0">
                    <a:pos x="481" y="335"/>
                  </a:cxn>
                  <a:cxn ang="0">
                    <a:pos x="467" y="349"/>
                  </a:cxn>
                  <a:cxn ang="0">
                    <a:pos x="44" y="349"/>
                  </a:cxn>
                  <a:cxn ang="0">
                    <a:pos x="30" y="335"/>
                  </a:cxn>
                  <a:cxn ang="0">
                    <a:pos x="30" y="42"/>
                  </a:cxn>
                  <a:cxn ang="0">
                    <a:pos x="44" y="28"/>
                  </a:cxn>
                  <a:cxn ang="0">
                    <a:pos x="467" y="28"/>
                  </a:cxn>
                  <a:cxn ang="0">
                    <a:pos x="481" y="42"/>
                  </a:cxn>
                  <a:cxn ang="0">
                    <a:pos x="481" y="335"/>
                  </a:cxn>
                </a:cxnLst>
                <a:rect l="0" t="0" r="r" b="b"/>
                <a:pathLst>
                  <a:path w="510" h="435">
                    <a:moveTo>
                      <a:pt x="494" y="0"/>
                    </a:moveTo>
                    <a:cubicBezTo>
                      <a:pt x="17" y="0"/>
                      <a:pt x="17" y="0"/>
                      <a:pt x="17" y="0"/>
                    </a:cubicBezTo>
                    <a:cubicBezTo>
                      <a:pt x="8" y="0"/>
                      <a:pt x="0" y="7"/>
                      <a:pt x="0" y="16"/>
                    </a:cubicBezTo>
                    <a:cubicBezTo>
                      <a:pt x="0" y="361"/>
                      <a:pt x="0" y="361"/>
                      <a:pt x="0" y="361"/>
                    </a:cubicBezTo>
                    <a:cubicBezTo>
                      <a:pt x="0" y="370"/>
                      <a:pt x="8" y="377"/>
                      <a:pt x="17" y="377"/>
                    </a:cubicBezTo>
                    <a:cubicBezTo>
                      <a:pt x="174" y="377"/>
                      <a:pt x="174" y="377"/>
                      <a:pt x="174" y="377"/>
                    </a:cubicBezTo>
                    <a:cubicBezTo>
                      <a:pt x="174" y="402"/>
                      <a:pt x="174" y="402"/>
                      <a:pt x="174" y="402"/>
                    </a:cubicBezTo>
                    <a:cubicBezTo>
                      <a:pt x="139" y="435"/>
                      <a:pt x="139" y="435"/>
                      <a:pt x="139" y="435"/>
                    </a:cubicBezTo>
                    <a:cubicBezTo>
                      <a:pt x="380" y="435"/>
                      <a:pt x="380" y="435"/>
                      <a:pt x="380" y="435"/>
                    </a:cubicBezTo>
                    <a:cubicBezTo>
                      <a:pt x="346" y="402"/>
                      <a:pt x="346" y="402"/>
                      <a:pt x="346" y="402"/>
                    </a:cubicBezTo>
                    <a:cubicBezTo>
                      <a:pt x="346" y="377"/>
                      <a:pt x="346" y="377"/>
                      <a:pt x="346" y="377"/>
                    </a:cubicBezTo>
                    <a:cubicBezTo>
                      <a:pt x="494" y="377"/>
                      <a:pt x="494" y="377"/>
                      <a:pt x="494" y="377"/>
                    </a:cubicBezTo>
                    <a:cubicBezTo>
                      <a:pt x="503" y="377"/>
                      <a:pt x="510" y="370"/>
                      <a:pt x="510" y="361"/>
                    </a:cubicBezTo>
                    <a:cubicBezTo>
                      <a:pt x="510" y="16"/>
                      <a:pt x="510" y="16"/>
                      <a:pt x="510" y="16"/>
                    </a:cubicBezTo>
                    <a:cubicBezTo>
                      <a:pt x="510" y="7"/>
                      <a:pt x="503" y="0"/>
                      <a:pt x="494" y="0"/>
                    </a:cubicBezTo>
                    <a:close/>
                    <a:moveTo>
                      <a:pt x="481" y="335"/>
                    </a:moveTo>
                    <a:cubicBezTo>
                      <a:pt x="481" y="343"/>
                      <a:pt x="475" y="349"/>
                      <a:pt x="467" y="349"/>
                    </a:cubicBezTo>
                    <a:cubicBezTo>
                      <a:pt x="44" y="349"/>
                      <a:pt x="44" y="349"/>
                      <a:pt x="44" y="349"/>
                    </a:cubicBezTo>
                    <a:cubicBezTo>
                      <a:pt x="36" y="349"/>
                      <a:pt x="30" y="343"/>
                      <a:pt x="30" y="335"/>
                    </a:cubicBezTo>
                    <a:cubicBezTo>
                      <a:pt x="30" y="42"/>
                      <a:pt x="30" y="42"/>
                      <a:pt x="30" y="42"/>
                    </a:cubicBezTo>
                    <a:cubicBezTo>
                      <a:pt x="30" y="34"/>
                      <a:pt x="36" y="28"/>
                      <a:pt x="44" y="28"/>
                    </a:cubicBezTo>
                    <a:cubicBezTo>
                      <a:pt x="467" y="28"/>
                      <a:pt x="467" y="28"/>
                      <a:pt x="467" y="28"/>
                    </a:cubicBezTo>
                    <a:cubicBezTo>
                      <a:pt x="475" y="28"/>
                      <a:pt x="481" y="34"/>
                      <a:pt x="481" y="42"/>
                    </a:cubicBezTo>
                    <a:lnTo>
                      <a:pt x="481" y="3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72" tIns="64286" rIns="128572" bIns="64286" numCol="1" anchor="t" anchorCtr="0" compatLnSpc="1"/>
              <a:lstStyle/>
              <a:p>
                <a:pPr marL="0" marR="0" lvl="0" indent="0" defTabSz="864235"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a:ln>
                    <a:noFill/>
                  </a:ln>
                  <a:solidFill>
                    <a:prstClr val="white"/>
                  </a:solidFill>
                  <a:effectLst/>
                  <a:uLnTx/>
                  <a:uFillTx/>
                  <a:ea typeface="宋体" panose="02010600030101010101" pitchFamily="2" charset="-122"/>
                </a:endParaRPr>
              </a:p>
            </p:txBody>
          </p:sp>
          <p:sp>
            <p:nvSpPr>
              <p:cNvPr id="34" name="Freeform 23"/>
              <p:cNvSpPr>
                <a:spLocks noEditPoints="1"/>
              </p:cNvSpPr>
              <p:nvPr/>
            </p:nvSpPr>
            <p:spPr bwMode="black">
              <a:xfrm>
                <a:off x="4320559" y="1189182"/>
                <a:ext cx="255224" cy="255154"/>
              </a:xfrm>
              <a:custGeom>
                <a:avLst/>
                <a:gdLst>
                  <a:gd name="T0" fmla="*/ 709 w 709"/>
                  <a:gd name="T1" fmla="*/ 570 h 709"/>
                  <a:gd name="T2" fmla="*/ 373 w 709"/>
                  <a:gd name="T3" fmla="*/ 709 h 709"/>
                  <a:gd name="T4" fmla="*/ 373 w 709"/>
                  <a:gd name="T5" fmla="*/ 294 h 709"/>
                  <a:gd name="T6" fmla="*/ 709 w 709"/>
                  <a:gd name="T7" fmla="*/ 154 h 709"/>
                  <a:gd name="T8" fmla="*/ 709 w 709"/>
                  <a:gd name="T9" fmla="*/ 570 h 709"/>
                  <a:gd name="T10" fmla="*/ 335 w 709"/>
                  <a:gd name="T11" fmla="*/ 294 h 709"/>
                  <a:gd name="T12" fmla="*/ 0 w 709"/>
                  <a:gd name="T13" fmla="*/ 154 h 709"/>
                  <a:gd name="T14" fmla="*/ 0 w 709"/>
                  <a:gd name="T15" fmla="*/ 570 h 709"/>
                  <a:gd name="T16" fmla="*/ 335 w 709"/>
                  <a:gd name="T17" fmla="*/ 709 h 709"/>
                  <a:gd name="T18" fmla="*/ 335 w 709"/>
                  <a:gd name="T19" fmla="*/ 294 h 709"/>
                  <a:gd name="T20" fmla="*/ 354 w 709"/>
                  <a:gd name="T21" fmla="*/ 0 h 709"/>
                  <a:gd name="T22" fmla="*/ 0 w 709"/>
                  <a:gd name="T23" fmla="*/ 126 h 709"/>
                  <a:gd name="T24" fmla="*/ 354 w 709"/>
                  <a:gd name="T25" fmla="*/ 268 h 709"/>
                  <a:gd name="T26" fmla="*/ 709 w 709"/>
                  <a:gd name="T27" fmla="*/ 126 h 709"/>
                  <a:gd name="T28" fmla="*/ 354 w 709"/>
                  <a:gd name="T29" fmla="*/ 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9" h="709">
                    <a:moveTo>
                      <a:pt x="709" y="570"/>
                    </a:moveTo>
                    <a:lnTo>
                      <a:pt x="373" y="709"/>
                    </a:lnTo>
                    <a:lnTo>
                      <a:pt x="373" y="294"/>
                    </a:lnTo>
                    <a:lnTo>
                      <a:pt x="709" y="154"/>
                    </a:lnTo>
                    <a:lnTo>
                      <a:pt x="709" y="570"/>
                    </a:lnTo>
                    <a:close/>
                    <a:moveTo>
                      <a:pt x="335" y="294"/>
                    </a:moveTo>
                    <a:lnTo>
                      <a:pt x="0" y="154"/>
                    </a:lnTo>
                    <a:lnTo>
                      <a:pt x="0" y="570"/>
                    </a:lnTo>
                    <a:lnTo>
                      <a:pt x="335" y="709"/>
                    </a:lnTo>
                    <a:lnTo>
                      <a:pt x="335" y="294"/>
                    </a:lnTo>
                    <a:close/>
                    <a:moveTo>
                      <a:pt x="354" y="0"/>
                    </a:moveTo>
                    <a:lnTo>
                      <a:pt x="0" y="126"/>
                    </a:lnTo>
                    <a:lnTo>
                      <a:pt x="354" y="268"/>
                    </a:lnTo>
                    <a:lnTo>
                      <a:pt x="709" y="126"/>
                    </a:lnTo>
                    <a:lnTo>
                      <a:pt x="35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72" tIns="64286" rIns="128572" bIns="64286" numCol="1" anchor="t" anchorCtr="0" compatLnSpc="1"/>
              <a:lstStyle/>
              <a:p>
                <a:pPr marL="0" marR="0" lvl="0" indent="0" defTabSz="864235"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prstClr val="white"/>
                  </a:solidFill>
                  <a:effectLst/>
                  <a:uLnTx/>
                  <a:uFillTx/>
                  <a:ea typeface="宋体" panose="02010600030101010101" pitchFamily="2" charset="-122"/>
                </a:endParaRPr>
              </a:p>
            </p:txBody>
          </p:sp>
        </p:grpSp>
        <p:sp>
          <p:nvSpPr>
            <p:cNvPr id="32" name="Freeform 21"/>
            <p:cNvSpPr>
              <a:spLocks noEditPoints="1"/>
            </p:cNvSpPr>
            <p:nvPr/>
          </p:nvSpPr>
          <p:spPr bwMode="auto">
            <a:xfrm>
              <a:off x="8018320" y="2741822"/>
              <a:ext cx="425826" cy="574866"/>
            </a:xfrm>
            <a:custGeom>
              <a:avLst/>
              <a:gdLst>
                <a:gd name="T0" fmla="*/ 94 w 237"/>
                <a:gd name="T1" fmla="*/ 124 h 320"/>
                <a:gd name="T2" fmla="*/ 26 w 237"/>
                <a:gd name="T3" fmla="*/ 197 h 320"/>
                <a:gd name="T4" fmla="*/ 118 w 237"/>
                <a:gd name="T5" fmla="*/ 291 h 320"/>
                <a:gd name="T6" fmla="*/ 26 w 237"/>
                <a:gd name="T7" fmla="*/ 281 h 320"/>
                <a:gd name="T8" fmla="*/ 118 w 237"/>
                <a:gd name="T9" fmla="*/ 291 h 320"/>
                <a:gd name="T10" fmla="*/ 110 w 237"/>
                <a:gd name="T11" fmla="*/ 220 h 320"/>
                <a:gd name="T12" fmla="*/ 26 w 237"/>
                <a:gd name="T13" fmla="*/ 230 h 320"/>
                <a:gd name="T14" fmla="*/ 126 w 237"/>
                <a:gd name="T15" fmla="*/ 250 h 320"/>
                <a:gd name="T16" fmla="*/ 26 w 237"/>
                <a:gd name="T17" fmla="*/ 240 h 320"/>
                <a:gd name="T18" fmla="*/ 126 w 237"/>
                <a:gd name="T19" fmla="*/ 250 h 320"/>
                <a:gd name="T20" fmla="*/ 78 w 237"/>
                <a:gd name="T21" fmla="*/ 261 h 320"/>
                <a:gd name="T22" fmla="*/ 26 w 237"/>
                <a:gd name="T23" fmla="*/ 271 h 320"/>
                <a:gd name="T24" fmla="*/ 125 w 237"/>
                <a:gd name="T25" fmla="*/ 165 h 320"/>
                <a:gd name="T26" fmla="*/ 141 w 237"/>
                <a:gd name="T27" fmla="*/ 152 h 320"/>
                <a:gd name="T28" fmla="*/ 153 w 237"/>
                <a:gd name="T29" fmla="*/ 137 h 320"/>
                <a:gd name="T30" fmla="*/ 141 w 237"/>
                <a:gd name="T31" fmla="*/ 124 h 320"/>
                <a:gd name="T32" fmla="*/ 125 w 237"/>
                <a:gd name="T33" fmla="*/ 137 h 320"/>
                <a:gd name="T34" fmla="*/ 113 w 237"/>
                <a:gd name="T35" fmla="*/ 152 h 320"/>
                <a:gd name="T36" fmla="*/ 125 w 237"/>
                <a:gd name="T37" fmla="*/ 165 h 320"/>
                <a:gd name="T38" fmla="*/ 119 w 237"/>
                <a:gd name="T39" fmla="*/ 95 h 320"/>
                <a:gd name="T40" fmla="*/ 122 w 237"/>
                <a:gd name="T41" fmla="*/ 72 h 320"/>
                <a:gd name="T42" fmla="*/ 119 w 237"/>
                <a:gd name="T43" fmla="*/ 87 h 320"/>
                <a:gd name="T44" fmla="*/ 115 w 237"/>
                <a:gd name="T45" fmla="*/ 84 h 320"/>
                <a:gd name="T46" fmla="*/ 107 w 237"/>
                <a:gd name="T47" fmla="*/ 83 h 320"/>
                <a:gd name="T48" fmla="*/ 29 w 237"/>
                <a:gd name="T49" fmla="*/ 58 h 320"/>
                <a:gd name="T50" fmla="*/ 115 w 237"/>
                <a:gd name="T51" fmla="*/ 3 h 320"/>
                <a:gd name="T52" fmla="*/ 119 w 237"/>
                <a:gd name="T53" fmla="*/ 0 h 320"/>
                <a:gd name="T54" fmla="*/ 122 w 237"/>
                <a:gd name="T55" fmla="*/ 58 h 320"/>
                <a:gd name="T56" fmla="*/ 171 w 237"/>
                <a:gd name="T57" fmla="*/ 320 h 320"/>
                <a:gd name="T58" fmla="*/ 0 w 237"/>
                <a:gd name="T59" fmla="*/ 292 h 320"/>
                <a:gd name="T60" fmla="*/ 60 w 237"/>
                <a:gd name="T61" fmla="*/ 162 h 320"/>
                <a:gd name="T62" fmla="*/ 60 w 237"/>
                <a:gd name="T63" fmla="*/ 138 h 320"/>
                <a:gd name="T64" fmla="*/ 60 w 237"/>
                <a:gd name="T65" fmla="*/ 162 h 320"/>
                <a:gd name="T66" fmla="*/ 88 w 237"/>
                <a:gd name="T67" fmla="*/ 180 h 320"/>
                <a:gd name="T68" fmla="*/ 78 w 237"/>
                <a:gd name="T69" fmla="*/ 191 h 320"/>
                <a:gd name="T70" fmla="*/ 75 w 237"/>
                <a:gd name="T71" fmla="*/ 184 h 320"/>
                <a:gd name="T72" fmla="*/ 45 w 237"/>
                <a:gd name="T73" fmla="*/ 191 h 320"/>
                <a:gd name="T74" fmla="*/ 42 w 237"/>
                <a:gd name="T75" fmla="*/ 184 h 320"/>
                <a:gd name="T76" fmla="*/ 32 w 237"/>
                <a:gd name="T77" fmla="*/ 191 h 320"/>
                <a:gd name="T78" fmla="*/ 47 w 237"/>
                <a:gd name="T79" fmla="*/ 165 h 320"/>
                <a:gd name="T80" fmla="*/ 197 w 237"/>
                <a:gd name="T81" fmla="*/ 58 h 320"/>
                <a:gd name="T82" fmla="*/ 237 w 237"/>
                <a:gd name="T83" fmla="*/ 87 h 320"/>
                <a:gd name="T84" fmla="*/ 209 w 237"/>
                <a:gd name="T85" fmla="*/ 320 h 320"/>
                <a:gd name="T86" fmla="*/ 197 w 237"/>
                <a:gd name="T87" fmla="*/ 5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7" h="320">
                  <a:moveTo>
                    <a:pt x="94" y="197"/>
                  </a:moveTo>
                  <a:cubicBezTo>
                    <a:pt x="94" y="124"/>
                    <a:pt x="94" y="124"/>
                    <a:pt x="94" y="124"/>
                  </a:cubicBezTo>
                  <a:cubicBezTo>
                    <a:pt x="26" y="124"/>
                    <a:pt x="26" y="124"/>
                    <a:pt x="26" y="124"/>
                  </a:cubicBezTo>
                  <a:cubicBezTo>
                    <a:pt x="26" y="197"/>
                    <a:pt x="26" y="197"/>
                    <a:pt x="26" y="197"/>
                  </a:cubicBezTo>
                  <a:cubicBezTo>
                    <a:pt x="94" y="197"/>
                    <a:pt x="94" y="197"/>
                    <a:pt x="94" y="197"/>
                  </a:cubicBezTo>
                  <a:close/>
                  <a:moveTo>
                    <a:pt x="118" y="291"/>
                  </a:moveTo>
                  <a:cubicBezTo>
                    <a:pt x="118" y="281"/>
                    <a:pt x="118" y="281"/>
                    <a:pt x="118" y="281"/>
                  </a:cubicBezTo>
                  <a:cubicBezTo>
                    <a:pt x="26" y="281"/>
                    <a:pt x="26" y="281"/>
                    <a:pt x="26" y="281"/>
                  </a:cubicBezTo>
                  <a:cubicBezTo>
                    <a:pt x="26" y="291"/>
                    <a:pt x="26" y="291"/>
                    <a:pt x="26" y="291"/>
                  </a:cubicBezTo>
                  <a:cubicBezTo>
                    <a:pt x="118" y="291"/>
                    <a:pt x="118" y="291"/>
                    <a:pt x="118" y="291"/>
                  </a:cubicBezTo>
                  <a:close/>
                  <a:moveTo>
                    <a:pt x="110" y="230"/>
                  </a:moveTo>
                  <a:cubicBezTo>
                    <a:pt x="110" y="220"/>
                    <a:pt x="110" y="220"/>
                    <a:pt x="110" y="220"/>
                  </a:cubicBezTo>
                  <a:cubicBezTo>
                    <a:pt x="26" y="220"/>
                    <a:pt x="26" y="220"/>
                    <a:pt x="26" y="220"/>
                  </a:cubicBezTo>
                  <a:cubicBezTo>
                    <a:pt x="26" y="230"/>
                    <a:pt x="26" y="230"/>
                    <a:pt x="26" y="230"/>
                  </a:cubicBezTo>
                  <a:cubicBezTo>
                    <a:pt x="110" y="230"/>
                    <a:pt x="110" y="230"/>
                    <a:pt x="110" y="230"/>
                  </a:cubicBezTo>
                  <a:close/>
                  <a:moveTo>
                    <a:pt x="126" y="250"/>
                  </a:moveTo>
                  <a:cubicBezTo>
                    <a:pt x="126" y="240"/>
                    <a:pt x="126" y="240"/>
                    <a:pt x="126" y="240"/>
                  </a:cubicBezTo>
                  <a:cubicBezTo>
                    <a:pt x="26" y="240"/>
                    <a:pt x="26" y="240"/>
                    <a:pt x="26" y="240"/>
                  </a:cubicBezTo>
                  <a:cubicBezTo>
                    <a:pt x="26" y="250"/>
                    <a:pt x="26" y="250"/>
                    <a:pt x="26" y="250"/>
                  </a:cubicBezTo>
                  <a:cubicBezTo>
                    <a:pt x="126" y="250"/>
                    <a:pt x="126" y="250"/>
                    <a:pt x="126" y="250"/>
                  </a:cubicBezTo>
                  <a:close/>
                  <a:moveTo>
                    <a:pt x="78" y="271"/>
                  </a:moveTo>
                  <a:cubicBezTo>
                    <a:pt x="78" y="261"/>
                    <a:pt x="78" y="261"/>
                    <a:pt x="78" y="261"/>
                  </a:cubicBezTo>
                  <a:cubicBezTo>
                    <a:pt x="26" y="261"/>
                    <a:pt x="26" y="261"/>
                    <a:pt x="26" y="261"/>
                  </a:cubicBezTo>
                  <a:cubicBezTo>
                    <a:pt x="26" y="271"/>
                    <a:pt x="26" y="271"/>
                    <a:pt x="26" y="271"/>
                  </a:cubicBezTo>
                  <a:cubicBezTo>
                    <a:pt x="78" y="271"/>
                    <a:pt x="78" y="271"/>
                    <a:pt x="78" y="271"/>
                  </a:cubicBezTo>
                  <a:close/>
                  <a:moveTo>
                    <a:pt x="125" y="165"/>
                  </a:moveTo>
                  <a:cubicBezTo>
                    <a:pt x="141" y="165"/>
                    <a:pt x="141" y="165"/>
                    <a:pt x="141" y="165"/>
                  </a:cubicBezTo>
                  <a:cubicBezTo>
                    <a:pt x="141" y="152"/>
                    <a:pt x="141" y="152"/>
                    <a:pt x="141" y="152"/>
                  </a:cubicBezTo>
                  <a:cubicBezTo>
                    <a:pt x="153" y="152"/>
                    <a:pt x="153" y="152"/>
                    <a:pt x="153" y="152"/>
                  </a:cubicBezTo>
                  <a:cubicBezTo>
                    <a:pt x="153" y="137"/>
                    <a:pt x="153" y="137"/>
                    <a:pt x="153" y="137"/>
                  </a:cubicBezTo>
                  <a:cubicBezTo>
                    <a:pt x="141" y="137"/>
                    <a:pt x="141" y="137"/>
                    <a:pt x="141" y="137"/>
                  </a:cubicBezTo>
                  <a:cubicBezTo>
                    <a:pt x="141" y="124"/>
                    <a:pt x="141" y="124"/>
                    <a:pt x="141" y="124"/>
                  </a:cubicBezTo>
                  <a:cubicBezTo>
                    <a:pt x="125" y="124"/>
                    <a:pt x="125" y="124"/>
                    <a:pt x="125" y="124"/>
                  </a:cubicBezTo>
                  <a:cubicBezTo>
                    <a:pt x="125" y="137"/>
                    <a:pt x="125" y="137"/>
                    <a:pt x="125" y="137"/>
                  </a:cubicBezTo>
                  <a:cubicBezTo>
                    <a:pt x="113" y="137"/>
                    <a:pt x="113" y="137"/>
                    <a:pt x="113" y="137"/>
                  </a:cubicBezTo>
                  <a:cubicBezTo>
                    <a:pt x="113" y="152"/>
                    <a:pt x="113" y="152"/>
                    <a:pt x="113" y="152"/>
                  </a:cubicBezTo>
                  <a:cubicBezTo>
                    <a:pt x="125" y="152"/>
                    <a:pt x="125" y="152"/>
                    <a:pt x="125" y="152"/>
                  </a:cubicBezTo>
                  <a:cubicBezTo>
                    <a:pt x="125" y="165"/>
                    <a:pt x="125" y="165"/>
                    <a:pt x="125" y="165"/>
                  </a:cubicBezTo>
                  <a:close/>
                  <a:moveTo>
                    <a:pt x="107" y="83"/>
                  </a:moveTo>
                  <a:cubicBezTo>
                    <a:pt x="107" y="90"/>
                    <a:pt x="112" y="95"/>
                    <a:pt x="119" y="95"/>
                  </a:cubicBezTo>
                  <a:cubicBezTo>
                    <a:pt x="125" y="95"/>
                    <a:pt x="131" y="90"/>
                    <a:pt x="131" y="83"/>
                  </a:cubicBezTo>
                  <a:cubicBezTo>
                    <a:pt x="131" y="78"/>
                    <a:pt x="127" y="73"/>
                    <a:pt x="122" y="72"/>
                  </a:cubicBezTo>
                  <a:cubicBezTo>
                    <a:pt x="122" y="84"/>
                    <a:pt x="122" y="84"/>
                    <a:pt x="122" y="84"/>
                  </a:cubicBezTo>
                  <a:cubicBezTo>
                    <a:pt x="122" y="86"/>
                    <a:pt x="121" y="87"/>
                    <a:pt x="119" y="87"/>
                  </a:cubicBezTo>
                  <a:cubicBezTo>
                    <a:pt x="118" y="87"/>
                    <a:pt x="118" y="87"/>
                    <a:pt x="118" y="87"/>
                  </a:cubicBezTo>
                  <a:cubicBezTo>
                    <a:pt x="117" y="87"/>
                    <a:pt x="115" y="86"/>
                    <a:pt x="115" y="84"/>
                  </a:cubicBezTo>
                  <a:cubicBezTo>
                    <a:pt x="115" y="72"/>
                    <a:pt x="115" y="72"/>
                    <a:pt x="115" y="72"/>
                  </a:cubicBezTo>
                  <a:cubicBezTo>
                    <a:pt x="111" y="73"/>
                    <a:pt x="107" y="78"/>
                    <a:pt x="107" y="83"/>
                  </a:cubicBezTo>
                  <a:close/>
                  <a:moveTo>
                    <a:pt x="0" y="87"/>
                  </a:moveTo>
                  <a:cubicBezTo>
                    <a:pt x="0" y="71"/>
                    <a:pt x="13" y="58"/>
                    <a:pt x="29" y="58"/>
                  </a:cubicBezTo>
                  <a:cubicBezTo>
                    <a:pt x="115" y="58"/>
                    <a:pt x="115" y="58"/>
                    <a:pt x="115" y="58"/>
                  </a:cubicBezTo>
                  <a:cubicBezTo>
                    <a:pt x="115" y="3"/>
                    <a:pt x="115" y="3"/>
                    <a:pt x="115" y="3"/>
                  </a:cubicBezTo>
                  <a:cubicBezTo>
                    <a:pt x="115" y="1"/>
                    <a:pt x="117" y="0"/>
                    <a:pt x="118" y="0"/>
                  </a:cubicBezTo>
                  <a:cubicBezTo>
                    <a:pt x="119" y="0"/>
                    <a:pt x="119" y="0"/>
                    <a:pt x="119" y="0"/>
                  </a:cubicBezTo>
                  <a:cubicBezTo>
                    <a:pt x="121" y="0"/>
                    <a:pt x="122" y="1"/>
                    <a:pt x="122" y="3"/>
                  </a:cubicBezTo>
                  <a:cubicBezTo>
                    <a:pt x="122" y="58"/>
                    <a:pt x="122" y="58"/>
                    <a:pt x="122" y="58"/>
                  </a:cubicBezTo>
                  <a:cubicBezTo>
                    <a:pt x="171" y="58"/>
                    <a:pt x="171" y="58"/>
                    <a:pt x="171" y="58"/>
                  </a:cubicBezTo>
                  <a:cubicBezTo>
                    <a:pt x="171" y="320"/>
                    <a:pt x="171" y="320"/>
                    <a:pt x="171" y="320"/>
                  </a:cubicBezTo>
                  <a:cubicBezTo>
                    <a:pt x="29" y="320"/>
                    <a:pt x="29" y="320"/>
                    <a:pt x="29" y="320"/>
                  </a:cubicBezTo>
                  <a:cubicBezTo>
                    <a:pt x="13" y="320"/>
                    <a:pt x="0" y="308"/>
                    <a:pt x="0" y="292"/>
                  </a:cubicBezTo>
                  <a:cubicBezTo>
                    <a:pt x="0" y="87"/>
                    <a:pt x="0" y="87"/>
                    <a:pt x="0" y="87"/>
                  </a:cubicBezTo>
                  <a:close/>
                  <a:moveTo>
                    <a:pt x="60" y="162"/>
                  </a:moveTo>
                  <a:cubicBezTo>
                    <a:pt x="53" y="162"/>
                    <a:pt x="48" y="157"/>
                    <a:pt x="48" y="150"/>
                  </a:cubicBezTo>
                  <a:cubicBezTo>
                    <a:pt x="48" y="144"/>
                    <a:pt x="53" y="138"/>
                    <a:pt x="60" y="138"/>
                  </a:cubicBezTo>
                  <a:cubicBezTo>
                    <a:pt x="66" y="138"/>
                    <a:pt x="72" y="144"/>
                    <a:pt x="72" y="150"/>
                  </a:cubicBezTo>
                  <a:cubicBezTo>
                    <a:pt x="72" y="157"/>
                    <a:pt x="66" y="162"/>
                    <a:pt x="60" y="162"/>
                  </a:cubicBezTo>
                  <a:close/>
                  <a:moveTo>
                    <a:pt x="73" y="165"/>
                  </a:moveTo>
                  <a:cubicBezTo>
                    <a:pt x="81" y="165"/>
                    <a:pt x="88" y="172"/>
                    <a:pt x="88" y="180"/>
                  </a:cubicBezTo>
                  <a:cubicBezTo>
                    <a:pt x="88" y="191"/>
                    <a:pt x="88" y="191"/>
                    <a:pt x="88" y="191"/>
                  </a:cubicBezTo>
                  <a:cubicBezTo>
                    <a:pt x="78" y="191"/>
                    <a:pt x="78" y="191"/>
                    <a:pt x="78" y="191"/>
                  </a:cubicBezTo>
                  <a:cubicBezTo>
                    <a:pt x="78" y="184"/>
                    <a:pt x="78" y="184"/>
                    <a:pt x="78" y="184"/>
                  </a:cubicBezTo>
                  <a:cubicBezTo>
                    <a:pt x="75" y="184"/>
                    <a:pt x="75" y="184"/>
                    <a:pt x="75" y="184"/>
                  </a:cubicBezTo>
                  <a:cubicBezTo>
                    <a:pt x="75" y="191"/>
                    <a:pt x="75" y="191"/>
                    <a:pt x="75" y="191"/>
                  </a:cubicBezTo>
                  <a:cubicBezTo>
                    <a:pt x="45" y="191"/>
                    <a:pt x="45" y="191"/>
                    <a:pt x="45" y="191"/>
                  </a:cubicBezTo>
                  <a:cubicBezTo>
                    <a:pt x="45" y="184"/>
                    <a:pt x="45" y="184"/>
                    <a:pt x="45" y="184"/>
                  </a:cubicBezTo>
                  <a:cubicBezTo>
                    <a:pt x="42" y="184"/>
                    <a:pt x="42" y="184"/>
                    <a:pt x="42" y="184"/>
                  </a:cubicBezTo>
                  <a:cubicBezTo>
                    <a:pt x="42" y="191"/>
                    <a:pt x="42" y="191"/>
                    <a:pt x="42" y="191"/>
                  </a:cubicBezTo>
                  <a:cubicBezTo>
                    <a:pt x="32" y="191"/>
                    <a:pt x="32" y="191"/>
                    <a:pt x="32" y="191"/>
                  </a:cubicBezTo>
                  <a:cubicBezTo>
                    <a:pt x="32" y="180"/>
                    <a:pt x="32" y="180"/>
                    <a:pt x="32" y="180"/>
                  </a:cubicBezTo>
                  <a:cubicBezTo>
                    <a:pt x="32" y="172"/>
                    <a:pt x="39" y="165"/>
                    <a:pt x="47" y="165"/>
                  </a:cubicBezTo>
                  <a:cubicBezTo>
                    <a:pt x="73" y="165"/>
                    <a:pt x="73" y="165"/>
                    <a:pt x="73" y="165"/>
                  </a:cubicBezTo>
                  <a:close/>
                  <a:moveTo>
                    <a:pt x="197" y="58"/>
                  </a:moveTo>
                  <a:cubicBezTo>
                    <a:pt x="209" y="58"/>
                    <a:pt x="209" y="58"/>
                    <a:pt x="209" y="58"/>
                  </a:cubicBezTo>
                  <a:cubicBezTo>
                    <a:pt x="225" y="58"/>
                    <a:pt x="237" y="71"/>
                    <a:pt x="237" y="87"/>
                  </a:cubicBezTo>
                  <a:cubicBezTo>
                    <a:pt x="237" y="292"/>
                    <a:pt x="237" y="292"/>
                    <a:pt x="237" y="292"/>
                  </a:cubicBezTo>
                  <a:cubicBezTo>
                    <a:pt x="237" y="308"/>
                    <a:pt x="225" y="320"/>
                    <a:pt x="209" y="320"/>
                  </a:cubicBezTo>
                  <a:cubicBezTo>
                    <a:pt x="197" y="320"/>
                    <a:pt x="197" y="320"/>
                    <a:pt x="197" y="320"/>
                  </a:cubicBezTo>
                  <a:cubicBezTo>
                    <a:pt x="197" y="58"/>
                    <a:pt x="197" y="58"/>
                    <a:pt x="197" y="58"/>
                  </a:cubicBezTo>
                  <a:close/>
                </a:path>
              </a:pathLst>
            </a:custGeom>
            <a:solidFill>
              <a:sysClr val="window" lastClr="FFFFFF"/>
            </a:solidFill>
            <a:ln>
              <a:noFill/>
            </a:ln>
            <a:effectLst>
              <a:innerShdw blurRad="25400">
                <a:prstClr val="black">
                  <a:alpha val="36000"/>
                </a:prstClr>
              </a:innerShdw>
            </a:effectLst>
          </p:spPr>
          <p:txBody>
            <a:bodyPr vert="horz" wrap="square" lIns="128572" tIns="64286" rIns="128572" bIns="64286" numCol="1" anchor="t" anchorCtr="0" compatLnSpc="1"/>
            <a:lstStyle/>
            <a:p>
              <a:pPr marL="0" marR="0" lvl="0" indent="0" defTabSz="864235"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sp>
        <p:nvSpPr>
          <p:cNvPr id="35" name="TextBox 41"/>
          <p:cNvSpPr txBox="1"/>
          <p:nvPr/>
        </p:nvSpPr>
        <p:spPr>
          <a:xfrm>
            <a:off x="793427" y="2853730"/>
            <a:ext cx="2513964" cy="700528"/>
          </a:xfrm>
          <a:prstGeom prst="rect">
            <a:avLst/>
          </a:prstGeom>
        </p:spPr>
        <p:txBody>
          <a:bodyPr wrap="square" lIns="91391" tIns="45696" rIns="91391" bIns="45696">
            <a:spAutoFit/>
          </a:bodyPr>
          <a:lstStyle>
            <a:defPPr>
              <a:defRPr lang="zh-CN"/>
            </a:defPPr>
            <a:lvl1pPr defTabSz="914400">
              <a:lnSpc>
                <a:spcPct val="150000"/>
              </a:lnSpc>
              <a:defRPr sz="140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400" b="0" i="0" u="none" strike="noStrike" kern="0" cap="none" spc="0" normalizeH="0" baseline="0" noProof="0" dirty="0" smtClean="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rPr>
              <a:t>点击添加相关标题文字，点击添加相关标题文字，</a:t>
            </a:r>
            <a:endParaRPr kumimoji="0" lang="en-GB" altLang="zh-CN" sz="1400" b="0" i="0" u="none" strike="noStrike" kern="0" cap="none" spc="0" normalizeH="0" baseline="0" noProof="0" dirty="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endParaRPr>
          </a:p>
        </p:txBody>
      </p:sp>
      <p:sp>
        <p:nvSpPr>
          <p:cNvPr id="36" name="TextBox 170"/>
          <p:cNvSpPr txBox="1"/>
          <p:nvPr/>
        </p:nvSpPr>
        <p:spPr>
          <a:xfrm>
            <a:off x="793450" y="2421682"/>
            <a:ext cx="2303915" cy="395841"/>
          </a:xfrm>
          <a:prstGeom prst="rect">
            <a:avLst/>
          </a:prstGeom>
          <a:noFill/>
        </p:spPr>
        <p:txBody>
          <a:bodyPr wrap="square" lIns="91147" tIns="45575" rIns="91147" bIns="45575" rtlCol="0">
            <a:spAutoFit/>
          </a:bodyPr>
          <a:lstStyle/>
          <a:p>
            <a:pPr marL="0" marR="0" lvl="0" indent="0" defTabSz="864235" eaLnBrk="1" fontAlgn="base" latinLnBrk="0" hangingPunct="1">
              <a:lnSpc>
                <a:spcPct val="120000"/>
              </a:lnSpc>
              <a:spcBef>
                <a:spcPct val="0"/>
              </a:spcBef>
              <a:spcAft>
                <a:spcPct val="0"/>
              </a:spcAft>
              <a:buClrTx/>
              <a:buSzTx/>
              <a:buFontTx/>
              <a:buNone/>
              <a:defRPr/>
            </a:pPr>
            <a:r>
              <a:rPr kumimoji="0" lang="zh-CN" altLang="en-US"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0" lang="en-US" altLang="zh-CN"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Box 41"/>
          <p:cNvSpPr txBox="1"/>
          <p:nvPr/>
        </p:nvSpPr>
        <p:spPr>
          <a:xfrm>
            <a:off x="793427" y="4615303"/>
            <a:ext cx="2513964" cy="700528"/>
          </a:xfrm>
          <a:prstGeom prst="rect">
            <a:avLst/>
          </a:prstGeom>
        </p:spPr>
        <p:txBody>
          <a:bodyPr wrap="square" lIns="91391" tIns="45696" rIns="91391" bIns="45696">
            <a:spAutoFit/>
          </a:bodyPr>
          <a:lstStyle>
            <a:defPPr>
              <a:defRPr lang="zh-CN"/>
            </a:defPPr>
            <a:lvl1pPr defTabSz="914400">
              <a:lnSpc>
                <a:spcPct val="150000"/>
              </a:lnSpc>
              <a:defRPr sz="140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400" b="0" i="0" u="none" strike="noStrike" kern="0" cap="none" spc="0" normalizeH="0" baseline="0" noProof="0" dirty="0" smtClean="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rPr>
              <a:t>点击添加相关标题文字，点击添加相关标题文字，</a:t>
            </a:r>
            <a:endParaRPr kumimoji="0" lang="en-GB" altLang="zh-CN" sz="1400" b="0" i="0" u="none" strike="noStrike" kern="0" cap="none" spc="0" normalizeH="0" baseline="0" noProof="0" dirty="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endParaRPr>
          </a:p>
        </p:txBody>
      </p:sp>
      <p:sp>
        <p:nvSpPr>
          <p:cNvPr id="38" name="TextBox 170"/>
          <p:cNvSpPr txBox="1"/>
          <p:nvPr/>
        </p:nvSpPr>
        <p:spPr>
          <a:xfrm>
            <a:off x="793450" y="4183253"/>
            <a:ext cx="2303915" cy="395841"/>
          </a:xfrm>
          <a:prstGeom prst="rect">
            <a:avLst/>
          </a:prstGeom>
          <a:noFill/>
        </p:spPr>
        <p:txBody>
          <a:bodyPr wrap="square" lIns="91147" tIns="45575" rIns="91147" bIns="45575" rtlCol="0">
            <a:spAutoFit/>
          </a:bodyPr>
          <a:lstStyle/>
          <a:p>
            <a:pPr marL="0" marR="0" lvl="0" indent="0" defTabSz="864235" eaLnBrk="1" fontAlgn="base" latinLnBrk="0" hangingPunct="1">
              <a:lnSpc>
                <a:spcPct val="120000"/>
              </a:lnSpc>
              <a:spcBef>
                <a:spcPct val="0"/>
              </a:spcBef>
              <a:spcAft>
                <a:spcPct val="0"/>
              </a:spcAft>
              <a:buClrTx/>
              <a:buSzTx/>
              <a:buFontTx/>
              <a:buNone/>
              <a:defRPr/>
            </a:pPr>
            <a:r>
              <a:rPr kumimoji="0" lang="zh-CN" altLang="en-US"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0" lang="en-US" altLang="zh-CN"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TextBox 41"/>
          <p:cNvSpPr txBox="1"/>
          <p:nvPr/>
        </p:nvSpPr>
        <p:spPr>
          <a:xfrm>
            <a:off x="8879734" y="2853730"/>
            <a:ext cx="2513964" cy="700528"/>
          </a:xfrm>
          <a:prstGeom prst="rect">
            <a:avLst/>
          </a:prstGeom>
        </p:spPr>
        <p:txBody>
          <a:bodyPr wrap="square" lIns="91391" tIns="45696" rIns="91391" bIns="45696">
            <a:spAutoFit/>
          </a:bodyPr>
          <a:lstStyle>
            <a:defPPr>
              <a:defRPr lang="zh-CN"/>
            </a:defPPr>
            <a:lvl1pPr defTabSz="914400">
              <a:lnSpc>
                <a:spcPct val="150000"/>
              </a:lnSpc>
              <a:defRPr sz="140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400" b="0" i="0" u="none" strike="noStrike" kern="0" cap="none" spc="0" normalizeH="0" baseline="0" noProof="0" dirty="0" smtClean="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rPr>
              <a:t>点击添加相关标题文字，点击添加相关标题文字，</a:t>
            </a:r>
            <a:endParaRPr kumimoji="0" lang="en-GB" altLang="zh-CN" sz="1400" b="0" i="0" u="none" strike="noStrike" kern="0" cap="none" spc="0" normalizeH="0" baseline="0" noProof="0" dirty="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endParaRPr>
          </a:p>
        </p:txBody>
      </p:sp>
      <p:sp>
        <p:nvSpPr>
          <p:cNvPr id="40" name="TextBox 170"/>
          <p:cNvSpPr txBox="1"/>
          <p:nvPr/>
        </p:nvSpPr>
        <p:spPr>
          <a:xfrm>
            <a:off x="8879757" y="2421682"/>
            <a:ext cx="2303915" cy="395841"/>
          </a:xfrm>
          <a:prstGeom prst="rect">
            <a:avLst/>
          </a:prstGeom>
          <a:noFill/>
        </p:spPr>
        <p:txBody>
          <a:bodyPr wrap="square" lIns="91147" tIns="45575" rIns="91147" bIns="45575" rtlCol="0">
            <a:spAutoFit/>
          </a:bodyPr>
          <a:lstStyle/>
          <a:p>
            <a:pPr marL="0" marR="0" lvl="0" indent="0" defTabSz="864235" eaLnBrk="1" fontAlgn="base" latinLnBrk="0" hangingPunct="1">
              <a:lnSpc>
                <a:spcPct val="120000"/>
              </a:lnSpc>
              <a:spcBef>
                <a:spcPct val="0"/>
              </a:spcBef>
              <a:spcAft>
                <a:spcPct val="0"/>
              </a:spcAft>
              <a:buClrTx/>
              <a:buSzTx/>
              <a:buFontTx/>
              <a:buNone/>
              <a:defRPr/>
            </a:pPr>
            <a:r>
              <a:rPr kumimoji="0" lang="zh-CN" altLang="en-US"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0" lang="en-US" altLang="zh-CN"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Box 41"/>
          <p:cNvSpPr txBox="1"/>
          <p:nvPr/>
        </p:nvSpPr>
        <p:spPr>
          <a:xfrm>
            <a:off x="8879734" y="4615303"/>
            <a:ext cx="2513964" cy="738615"/>
          </a:xfrm>
          <a:prstGeom prst="rect">
            <a:avLst/>
          </a:prstGeom>
        </p:spPr>
        <p:txBody>
          <a:bodyPr wrap="square" lIns="91391" tIns="45696" rIns="91391" bIns="45696">
            <a:spAutoFit/>
          </a:bodyPr>
          <a:lstStyle>
            <a:defPPr>
              <a:defRPr lang="zh-CN"/>
            </a:defPPr>
            <a:lvl1pPr defTabSz="914400">
              <a:lnSpc>
                <a:spcPct val="150000"/>
              </a:lnSpc>
              <a:defRPr sz="140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rPr>
              <a:t>点击添加相关标题文字，点击添加相关标题文字</a:t>
            </a:r>
            <a:r>
              <a:rPr kumimoji="0" lang="zh-CN" altLang="en-US" sz="1400" b="0" i="0" u="none" strike="noStrike" kern="0" cap="none" spc="0" normalizeH="0" baseline="0" noProof="0" dirty="0" smtClean="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rPr>
              <a:t>，</a:t>
            </a:r>
            <a:endParaRPr kumimoji="0" lang="en-GB" altLang="zh-CN" sz="1400" b="0" i="0" u="none" strike="noStrike" kern="0" cap="none" spc="0" normalizeH="0" baseline="0" noProof="0" dirty="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endParaRPr>
          </a:p>
        </p:txBody>
      </p:sp>
      <p:sp>
        <p:nvSpPr>
          <p:cNvPr id="42" name="TextBox 170"/>
          <p:cNvSpPr txBox="1"/>
          <p:nvPr/>
        </p:nvSpPr>
        <p:spPr>
          <a:xfrm>
            <a:off x="8879757" y="4183253"/>
            <a:ext cx="2303915" cy="395841"/>
          </a:xfrm>
          <a:prstGeom prst="rect">
            <a:avLst/>
          </a:prstGeom>
          <a:noFill/>
        </p:spPr>
        <p:txBody>
          <a:bodyPr wrap="square" lIns="91147" tIns="45575" rIns="91147" bIns="45575" rtlCol="0">
            <a:spAutoFit/>
          </a:bodyPr>
          <a:lstStyle/>
          <a:p>
            <a:pPr marL="0" marR="0" lvl="0" indent="0" defTabSz="864235" eaLnBrk="1" fontAlgn="base" latinLnBrk="0" hangingPunct="1">
              <a:lnSpc>
                <a:spcPct val="120000"/>
              </a:lnSpc>
              <a:spcBef>
                <a:spcPct val="0"/>
              </a:spcBef>
              <a:spcAft>
                <a:spcPct val="0"/>
              </a:spcAft>
              <a:buClrTx/>
              <a:buSzTx/>
              <a:buFontTx/>
              <a:buNone/>
              <a:defRPr/>
            </a:pPr>
            <a:r>
              <a:rPr kumimoji="0" lang="zh-CN" altLang="en-US"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0" lang="en-US" altLang="zh-CN"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advTm="1775">
        <p:fade/>
      </p:transition>
    </mc:Choice>
    <mc:Fallback>
      <p:transition spd="med" advTm="177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par>
                                <p:cTn id="8" presetID="22" presetClass="entr" presetSubtype="1"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up)">
                                      <p:cBhvr>
                                        <p:cTn id="10" dur="500"/>
                                        <p:tgtEl>
                                          <p:spTgt spid="15"/>
                                        </p:tgtEl>
                                      </p:cBhvr>
                                    </p:animEffect>
                                  </p:childTnLst>
                                </p:cTn>
                              </p:par>
                              <p:par>
                                <p:cTn id="11" presetID="22" presetClass="entr" presetSubtype="4"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par>
                                <p:cTn id="14" presetID="22" presetClass="entr" presetSubtype="1"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up)">
                                      <p:cBhvr>
                                        <p:cTn id="16" dur="500"/>
                                        <p:tgtEl>
                                          <p:spTgt spid="12"/>
                                        </p:tgtEl>
                                      </p:cBhvr>
                                    </p:animEffect>
                                  </p:childTnLst>
                                </p:cTn>
                              </p:par>
                            </p:childTnLst>
                          </p:cTn>
                        </p:par>
                        <p:par>
                          <p:cTn id="17" fill="hold">
                            <p:stCondLst>
                              <p:cond delay="500"/>
                            </p:stCondLst>
                            <p:childTnLst>
                              <p:par>
                                <p:cTn id="18" presetID="53" presetClass="entr" presetSubtype="16" fill="hold" nodeType="afterEffect">
                                  <p:stCondLst>
                                    <p:cond delay="0"/>
                                  </p:stCondLst>
                                  <p:childTnLst>
                                    <p:set>
                                      <p:cBhvr>
                                        <p:cTn id="19" dur="1" fill="hold">
                                          <p:stCondLst>
                                            <p:cond delay="0"/>
                                          </p:stCondLst>
                                        </p:cTn>
                                        <p:tgtEl>
                                          <p:spTgt spid="28"/>
                                        </p:tgtEl>
                                        <p:attrNameLst>
                                          <p:attrName>style.visibility</p:attrName>
                                        </p:attrNameLst>
                                      </p:cBhvr>
                                      <p:to>
                                        <p:strVal val="visible"/>
                                      </p:to>
                                    </p:set>
                                    <p:anim calcmode="lin" valueType="num">
                                      <p:cBhvr>
                                        <p:cTn id="20" dur="500" fill="hold"/>
                                        <p:tgtEl>
                                          <p:spTgt spid="28"/>
                                        </p:tgtEl>
                                        <p:attrNameLst>
                                          <p:attrName>ppt_w</p:attrName>
                                        </p:attrNameLst>
                                      </p:cBhvr>
                                      <p:tavLst>
                                        <p:tav tm="0">
                                          <p:val>
                                            <p:fltVal val="0"/>
                                          </p:val>
                                        </p:tav>
                                        <p:tav tm="100000">
                                          <p:val>
                                            <p:strVal val="#ppt_w"/>
                                          </p:val>
                                        </p:tav>
                                      </p:tavLst>
                                    </p:anim>
                                    <p:anim calcmode="lin" valueType="num">
                                      <p:cBhvr>
                                        <p:cTn id="21" dur="500" fill="hold"/>
                                        <p:tgtEl>
                                          <p:spTgt spid="28"/>
                                        </p:tgtEl>
                                        <p:attrNameLst>
                                          <p:attrName>ppt_h</p:attrName>
                                        </p:attrNameLst>
                                      </p:cBhvr>
                                      <p:tavLst>
                                        <p:tav tm="0">
                                          <p:val>
                                            <p:fltVal val="0"/>
                                          </p:val>
                                        </p:tav>
                                        <p:tav tm="100000">
                                          <p:val>
                                            <p:strVal val="#ppt_h"/>
                                          </p:val>
                                        </p:tav>
                                      </p:tavLst>
                                    </p:anim>
                                    <p:animEffect transition="in" filter="fade">
                                      <p:cBhvr>
                                        <p:cTn id="22" dur="500"/>
                                        <p:tgtEl>
                                          <p:spTgt spid="28"/>
                                        </p:tgtEl>
                                      </p:cBhvr>
                                    </p:animEffect>
                                  </p:childTnLst>
                                </p:cTn>
                              </p:par>
                              <p:par>
                                <p:cTn id="23" presetID="53" presetClass="entr" presetSubtype="16"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500" fill="hold"/>
                                        <p:tgtEl>
                                          <p:spTgt spid="18"/>
                                        </p:tgtEl>
                                        <p:attrNameLst>
                                          <p:attrName>ppt_w</p:attrName>
                                        </p:attrNameLst>
                                      </p:cBhvr>
                                      <p:tavLst>
                                        <p:tav tm="0">
                                          <p:val>
                                            <p:fltVal val="0"/>
                                          </p:val>
                                        </p:tav>
                                        <p:tav tm="100000">
                                          <p:val>
                                            <p:strVal val="#ppt_w"/>
                                          </p:val>
                                        </p:tav>
                                      </p:tavLst>
                                    </p:anim>
                                    <p:anim calcmode="lin" valueType="num">
                                      <p:cBhvr>
                                        <p:cTn id="26" dur="500" fill="hold"/>
                                        <p:tgtEl>
                                          <p:spTgt spid="18"/>
                                        </p:tgtEl>
                                        <p:attrNameLst>
                                          <p:attrName>ppt_h</p:attrName>
                                        </p:attrNameLst>
                                      </p:cBhvr>
                                      <p:tavLst>
                                        <p:tav tm="0">
                                          <p:val>
                                            <p:fltVal val="0"/>
                                          </p:val>
                                        </p:tav>
                                        <p:tav tm="100000">
                                          <p:val>
                                            <p:strVal val="#ppt_h"/>
                                          </p:val>
                                        </p:tav>
                                      </p:tavLst>
                                    </p:anim>
                                    <p:animEffect transition="in" filter="fade">
                                      <p:cBhvr>
                                        <p:cTn id="27" dur="500"/>
                                        <p:tgtEl>
                                          <p:spTgt spid="18"/>
                                        </p:tgtEl>
                                      </p:cBhvr>
                                    </p:animEffect>
                                  </p:childTnLst>
                                </p:cTn>
                              </p:par>
                              <p:par>
                                <p:cTn id="28" presetID="47" presetClass="entr" presetSubtype="0" fill="hold" grpId="0" nodeType="with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fade">
                                      <p:cBhvr>
                                        <p:cTn id="30" dur="500"/>
                                        <p:tgtEl>
                                          <p:spTgt spid="36"/>
                                        </p:tgtEl>
                                      </p:cBhvr>
                                    </p:animEffect>
                                    <p:anim calcmode="lin" valueType="num">
                                      <p:cBhvr>
                                        <p:cTn id="31" dur="500" fill="hold"/>
                                        <p:tgtEl>
                                          <p:spTgt spid="36"/>
                                        </p:tgtEl>
                                        <p:attrNameLst>
                                          <p:attrName>ppt_x</p:attrName>
                                        </p:attrNameLst>
                                      </p:cBhvr>
                                      <p:tavLst>
                                        <p:tav tm="0">
                                          <p:val>
                                            <p:strVal val="#ppt_x"/>
                                          </p:val>
                                        </p:tav>
                                        <p:tav tm="100000">
                                          <p:val>
                                            <p:strVal val="#ppt_x"/>
                                          </p:val>
                                        </p:tav>
                                      </p:tavLst>
                                    </p:anim>
                                    <p:anim calcmode="lin" valueType="num">
                                      <p:cBhvr>
                                        <p:cTn id="32" dur="500" fill="hold"/>
                                        <p:tgtEl>
                                          <p:spTgt spid="36"/>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500"/>
                                        <p:tgtEl>
                                          <p:spTgt spid="35"/>
                                        </p:tgtEl>
                                      </p:cBhvr>
                                    </p:animEffect>
                                    <p:anim calcmode="lin" valueType="num">
                                      <p:cBhvr>
                                        <p:cTn id="36" dur="500" fill="hold"/>
                                        <p:tgtEl>
                                          <p:spTgt spid="35"/>
                                        </p:tgtEl>
                                        <p:attrNameLst>
                                          <p:attrName>ppt_x</p:attrName>
                                        </p:attrNameLst>
                                      </p:cBhvr>
                                      <p:tavLst>
                                        <p:tav tm="0">
                                          <p:val>
                                            <p:strVal val="#ppt_x"/>
                                          </p:val>
                                        </p:tav>
                                        <p:tav tm="100000">
                                          <p:val>
                                            <p:strVal val="#ppt_x"/>
                                          </p:val>
                                        </p:tav>
                                      </p:tavLst>
                                    </p:anim>
                                    <p:anim calcmode="lin" valueType="num">
                                      <p:cBhvr>
                                        <p:cTn id="37" dur="500" fill="hold"/>
                                        <p:tgtEl>
                                          <p:spTgt spid="35"/>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fade">
                                      <p:cBhvr>
                                        <p:cTn id="40" dur="500"/>
                                        <p:tgtEl>
                                          <p:spTgt spid="38"/>
                                        </p:tgtEl>
                                      </p:cBhvr>
                                    </p:animEffect>
                                    <p:anim calcmode="lin" valueType="num">
                                      <p:cBhvr>
                                        <p:cTn id="41" dur="500" fill="hold"/>
                                        <p:tgtEl>
                                          <p:spTgt spid="38"/>
                                        </p:tgtEl>
                                        <p:attrNameLst>
                                          <p:attrName>ppt_x</p:attrName>
                                        </p:attrNameLst>
                                      </p:cBhvr>
                                      <p:tavLst>
                                        <p:tav tm="0">
                                          <p:val>
                                            <p:strVal val="#ppt_x"/>
                                          </p:val>
                                        </p:tav>
                                        <p:tav tm="100000">
                                          <p:val>
                                            <p:strVal val="#ppt_x"/>
                                          </p:val>
                                        </p:tav>
                                      </p:tavLst>
                                    </p:anim>
                                    <p:anim calcmode="lin" valueType="num">
                                      <p:cBhvr>
                                        <p:cTn id="42" dur="500" fill="hold"/>
                                        <p:tgtEl>
                                          <p:spTgt spid="38"/>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fade">
                                      <p:cBhvr>
                                        <p:cTn id="45" dur="500"/>
                                        <p:tgtEl>
                                          <p:spTgt spid="37"/>
                                        </p:tgtEl>
                                      </p:cBhvr>
                                    </p:animEffect>
                                    <p:anim calcmode="lin" valueType="num">
                                      <p:cBhvr>
                                        <p:cTn id="46" dur="500" fill="hold"/>
                                        <p:tgtEl>
                                          <p:spTgt spid="37"/>
                                        </p:tgtEl>
                                        <p:attrNameLst>
                                          <p:attrName>ppt_x</p:attrName>
                                        </p:attrNameLst>
                                      </p:cBhvr>
                                      <p:tavLst>
                                        <p:tav tm="0">
                                          <p:val>
                                            <p:strVal val="#ppt_x"/>
                                          </p:val>
                                        </p:tav>
                                        <p:tav tm="100000">
                                          <p:val>
                                            <p:strVal val="#ppt_x"/>
                                          </p:val>
                                        </p:tav>
                                      </p:tavLst>
                                    </p:anim>
                                    <p:anim calcmode="lin" valueType="num">
                                      <p:cBhvr>
                                        <p:cTn id="47" dur="500" fill="hold"/>
                                        <p:tgtEl>
                                          <p:spTgt spid="37"/>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fade">
                                      <p:cBhvr>
                                        <p:cTn id="50" dur="500"/>
                                        <p:tgtEl>
                                          <p:spTgt spid="40"/>
                                        </p:tgtEl>
                                      </p:cBhvr>
                                    </p:animEffect>
                                    <p:anim calcmode="lin" valueType="num">
                                      <p:cBhvr>
                                        <p:cTn id="51" dur="500" fill="hold"/>
                                        <p:tgtEl>
                                          <p:spTgt spid="40"/>
                                        </p:tgtEl>
                                        <p:attrNameLst>
                                          <p:attrName>ppt_x</p:attrName>
                                        </p:attrNameLst>
                                      </p:cBhvr>
                                      <p:tavLst>
                                        <p:tav tm="0">
                                          <p:val>
                                            <p:strVal val="#ppt_x"/>
                                          </p:val>
                                        </p:tav>
                                        <p:tav tm="100000">
                                          <p:val>
                                            <p:strVal val="#ppt_x"/>
                                          </p:val>
                                        </p:tav>
                                      </p:tavLst>
                                    </p:anim>
                                    <p:anim calcmode="lin" valueType="num">
                                      <p:cBhvr>
                                        <p:cTn id="52" dur="500" fill="hold"/>
                                        <p:tgtEl>
                                          <p:spTgt spid="40"/>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fade">
                                      <p:cBhvr>
                                        <p:cTn id="55" dur="500"/>
                                        <p:tgtEl>
                                          <p:spTgt spid="39"/>
                                        </p:tgtEl>
                                      </p:cBhvr>
                                    </p:animEffect>
                                    <p:anim calcmode="lin" valueType="num">
                                      <p:cBhvr>
                                        <p:cTn id="56" dur="500" fill="hold"/>
                                        <p:tgtEl>
                                          <p:spTgt spid="39"/>
                                        </p:tgtEl>
                                        <p:attrNameLst>
                                          <p:attrName>ppt_x</p:attrName>
                                        </p:attrNameLst>
                                      </p:cBhvr>
                                      <p:tavLst>
                                        <p:tav tm="0">
                                          <p:val>
                                            <p:strVal val="#ppt_x"/>
                                          </p:val>
                                        </p:tav>
                                        <p:tav tm="100000">
                                          <p:val>
                                            <p:strVal val="#ppt_x"/>
                                          </p:val>
                                        </p:tav>
                                      </p:tavLst>
                                    </p:anim>
                                    <p:anim calcmode="lin" valueType="num">
                                      <p:cBhvr>
                                        <p:cTn id="57" dur="500" fill="hold"/>
                                        <p:tgtEl>
                                          <p:spTgt spid="39"/>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0"/>
                                  </p:stCondLst>
                                  <p:childTnLst>
                                    <p:set>
                                      <p:cBhvr>
                                        <p:cTn id="59" dur="1" fill="hold">
                                          <p:stCondLst>
                                            <p:cond delay="0"/>
                                          </p:stCondLst>
                                        </p:cTn>
                                        <p:tgtEl>
                                          <p:spTgt spid="42"/>
                                        </p:tgtEl>
                                        <p:attrNameLst>
                                          <p:attrName>style.visibility</p:attrName>
                                        </p:attrNameLst>
                                      </p:cBhvr>
                                      <p:to>
                                        <p:strVal val="visible"/>
                                      </p:to>
                                    </p:set>
                                    <p:animEffect transition="in" filter="fade">
                                      <p:cBhvr>
                                        <p:cTn id="60" dur="500"/>
                                        <p:tgtEl>
                                          <p:spTgt spid="42"/>
                                        </p:tgtEl>
                                      </p:cBhvr>
                                    </p:animEffect>
                                    <p:anim calcmode="lin" valueType="num">
                                      <p:cBhvr>
                                        <p:cTn id="61" dur="500" fill="hold"/>
                                        <p:tgtEl>
                                          <p:spTgt spid="42"/>
                                        </p:tgtEl>
                                        <p:attrNameLst>
                                          <p:attrName>ppt_x</p:attrName>
                                        </p:attrNameLst>
                                      </p:cBhvr>
                                      <p:tavLst>
                                        <p:tav tm="0">
                                          <p:val>
                                            <p:strVal val="#ppt_x"/>
                                          </p:val>
                                        </p:tav>
                                        <p:tav tm="100000">
                                          <p:val>
                                            <p:strVal val="#ppt_x"/>
                                          </p:val>
                                        </p:tav>
                                      </p:tavLst>
                                    </p:anim>
                                    <p:anim calcmode="lin" valueType="num">
                                      <p:cBhvr>
                                        <p:cTn id="62" dur="500" fill="hold"/>
                                        <p:tgtEl>
                                          <p:spTgt spid="42"/>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41"/>
                                        </p:tgtEl>
                                        <p:attrNameLst>
                                          <p:attrName>style.visibility</p:attrName>
                                        </p:attrNameLst>
                                      </p:cBhvr>
                                      <p:to>
                                        <p:strVal val="visible"/>
                                      </p:to>
                                    </p:set>
                                    <p:animEffect transition="in" filter="fade">
                                      <p:cBhvr>
                                        <p:cTn id="65" dur="500"/>
                                        <p:tgtEl>
                                          <p:spTgt spid="41"/>
                                        </p:tgtEl>
                                      </p:cBhvr>
                                    </p:animEffect>
                                    <p:anim calcmode="lin" valueType="num">
                                      <p:cBhvr>
                                        <p:cTn id="66" dur="500" fill="hold"/>
                                        <p:tgtEl>
                                          <p:spTgt spid="41"/>
                                        </p:tgtEl>
                                        <p:attrNameLst>
                                          <p:attrName>ppt_x</p:attrName>
                                        </p:attrNameLst>
                                      </p:cBhvr>
                                      <p:tavLst>
                                        <p:tav tm="0">
                                          <p:val>
                                            <p:strVal val="#ppt_x"/>
                                          </p:val>
                                        </p:tav>
                                        <p:tav tm="100000">
                                          <p:val>
                                            <p:strVal val="#ppt_x"/>
                                          </p:val>
                                        </p:tav>
                                      </p:tavLst>
                                    </p:anim>
                                    <p:anim calcmode="lin" valueType="num">
                                      <p:cBhvr>
                                        <p:cTn id="67" dur="5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P spid="39" grpId="0"/>
      <p:bldP spid="40" grpId="0"/>
      <p:bldP spid="41" grpId="0"/>
      <p:bldP spid="4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263319" y="431792"/>
            <a:ext cx="573889" cy="430947"/>
          </a:xfrm>
          <a:prstGeom prst="homePlate">
            <a:avLst>
              <a:gd name="adj" fmla="val 38242"/>
            </a:avLst>
          </a:prstGeom>
          <a:solidFill>
            <a:srgbClr val="BD0000"/>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 name="矩形 2"/>
          <p:cNvSpPr/>
          <p:nvPr/>
        </p:nvSpPr>
        <p:spPr>
          <a:xfrm>
            <a:off x="131659" y="431792"/>
            <a:ext cx="95660" cy="430947"/>
          </a:xfrm>
          <a:prstGeom prst="rect">
            <a:avLst/>
          </a:prstGeom>
          <a:solidFill>
            <a:srgbClr val="40464A"/>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 name="矩形 3"/>
          <p:cNvSpPr/>
          <p:nvPr/>
        </p:nvSpPr>
        <p:spPr>
          <a:xfrm>
            <a:off x="1" y="431792"/>
            <a:ext cx="95660" cy="430947"/>
          </a:xfrm>
          <a:prstGeom prst="rect">
            <a:avLst/>
          </a:prstGeom>
          <a:solidFill>
            <a:srgbClr val="40464A"/>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5" name="标题 1"/>
          <p:cNvSpPr txBox="1"/>
          <p:nvPr/>
        </p:nvSpPr>
        <p:spPr bwMode="auto">
          <a:xfrm>
            <a:off x="983304" y="417157"/>
            <a:ext cx="2616198" cy="50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lstStyle>
            <a:lvl1pPr algn="l" rtl="0" fontAlgn="base">
              <a:spcBef>
                <a:spcPct val="0"/>
              </a:spcBef>
              <a:spcAft>
                <a:spcPct val="0"/>
              </a:spcAft>
              <a:defRPr sz="32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5pPr>
            <a:lvl6pPr marL="60896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6pPr>
            <a:lvl7pPr marL="121793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7pPr>
            <a:lvl8pPr marL="182689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8pPr>
            <a:lvl9pPr marL="243586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lang="zh-CN" altLang="en-US" sz="2800" b="1" dirty="0" smtClean="0">
                <a:solidFill>
                  <a:sysClr val="windowText" lastClr="000000"/>
                </a:solidFill>
              </a:rPr>
              <a:t>这里添加标题</a:t>
            </a:r>
            <a:endParaRPr kumimoji="0" lang="zh-CN" altLang="en-US" sz="2800" b="1" i="0" u="none" strike="noStrike" kern="1200" cap="all" spc="0" normalizeH="0" baseline="0" noProof="0" dirty="0">
              <a:ln>
                <a:noFill/>
              </a:ln>
              <a:solidFill>
                <a:sysClr val="windowText" lastClr="000000"/>
              </a:solidFill>
              <a:effectLst/>
              <a:uLnTx/>
              <a:uFillTx/>
            </a:endParaRPr>
          </a:p>
        </p:txBody>
      </p:sp>
      <p:sp>
        <p:nvSpPr>
          <p:cNvPr id="6" name="Freeform 5"/>
          <p:cNvSpPr>
            <a:spLocks noChangeArrowheads="1"/>
          </p:cNvSpPr>
          <p:nvPr/>
        </p:nvSpPr>
        <p:spPr bwMode="auto">
          <a:xfrm>
            <a:off x="1007304" y="2138793"/>
            <a:ext cx="4910027" cy="2606221"/>
          </a:xfrm>
          <a:custGeom>
            <a:avLst/>
            <a:gdLst>
              <a:gd name="T0" fmla="*/ 245 w 262"/>
              <a:gd name="T1" fmla="*/ 69 h 139"/>
              <a:gd name="T2" fmla="*/ 192 w 262"/>
              <a:gd name="T3" fmla="*/ 122 h 139"/>
              <a:gd name="T4" fmla="*/ 139 w 262"/>
              <a:gd name="T5" fmla="*/ 69 h 139"/>
              <a:gd name="T6" fmla="*/ 69 w 262"/>
              <a:gd name="T7" fmla="*/ 0 h 139"/>
              <a:gd name="T8" fmla="*/ 0 w 262"/>
              <a:gd name="T9" fmla="*/ 69 h 139"/>
              <a:gd name="T10" fmla="*/ 16 w 262"/>
              <a:gd name="T11" fmla="*/ 69 h 139"/>
              <a:gd name="T12" fmla="*/ 69 w 262"/>
              <a:gd name="T13" fmla="*/ 16 h 139"/>
              <a:gd name="T14" fmla="*/ 122 w 262"/>
              <a:gd name="T15" fmla="*/ 69 h 139"/>
              <a:gd name="T16" fmla="*/ 192 w 262"/>
              <a:gd name="T17" fmla="*/ 139 h 139"/>
              <a:gd name="T18" fmla="*/ 262 w 262"/>
              <a:gd name="T19" fmla="*/ 69 h 139"/>
              <a:gd name="T20" fmla="*/ 245 w 262"/>
              <a:gd name="T21" fmla="*/ 69 h 13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2"/>
              <a:gd name="T34" fmla="*/ 0 h 139"/>
              <a:gd name="T35" fmla="*/ 262 w 262"/>
              <a:gd name="T36" fmla="*/ 139 h 13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2" h="139">
                <a:moveTo>
                  <a:pt x="245" y="69"/>
                </a:moveTo>
                <a:cubicBezTo>
                  <a:pt x="245" y="99"/>
                  <a:pt x="222" y="122"/>
                  <a:pt x="192" y="122"/>
                </a:cubicBezTo>
                <a:cubicBezTo>
                  <a:pt x="163" y="122"/>
                  <a:pt x="139" y="99"/>
                  <a:pt x="139" y="69"/>
                </a:cubicBezTo>
                <a:cubicBezTo>
                  <a:pt x="139" y="31"/>
                  <a:pt x="108" y="0"/>
                  <a:pt x="69" y="0"/>
                </a:cubicBezTo>
                <a:cubicBezTo>
                  <a:pt x="31" y="0"/>
                  <a:pt x="0" y="31"/>
                  <a:pt x="0" y="69"/>
                </a:cubicBezTo>
                <a:cubicBezTo>
                  <a:pt x="16" y="69"/>
                  <a:pt x="16" y="69"/>
                  <a:pt x="16" y="69"/>
                </a:cubicBezTo>
                <a:cubicBezTo>
                  <a:pt x="16" y="40"/>
                  <a:pt x="40" y="16"/>
                  <a:pt x="69" y="16"/>
                </a:cubicBezTo>
                <a:cubicBezTo>
                  <a:pt x="99" y="16"/>
                  <a:pt x="122" y="40"/>
                  <a:pt x="122" y="69"/>
                </a:cubicBezTo>
                <a:cubicBezTo>
                  <a:pt x="122" y="108"/>
                  <a:pt x="154" y="139"/>
                  <a:pt x="192" y="139"/>
                </a:cubicBezTo>
                <a:cubicBezTo>
                  <a:pt x="231" y="139"/>
                  <a:pt x="262" y="108"/>
                  <a:pt x="262" y="69"/>
                </a:cubicBezTo>
                <a:lnTo>
                  <a:pt x="245" y="69"/>
                </a:lnTo>
                <a:close/>
              </a:path>
            </a:pathLst>
          </a:custGeom>
          <a:solidFill>
            <a:srgbClr val="C00000"/>
          </a:solidFill>
          <a:ln>
            <a:noFill/>
          </a:ln>
        </p:spPr>
        <p:txBody>
          <a:bodyPr lIns="121917" tIns="60958" rIns="121917" bIns="60958"/>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a:solidFill>
                <a:srgbClr val="000000"/>
              </a:solidFill>
              <a:latin typeface="+mn-lt"/>
              <a:ea typeface="+mn-ea"/>
              <a:cs typeface="+mn-ea"/>
              <a:sym typeface="+mn-lt"/>
            </a:endParaRPr>
          </a:p>
        </p:txBody>
      </p:sp>
      <p:sp>
        <p:nvSpPr>
          <p:cNvPr id="7" name="TextBox 265"/>
          <p:cNvSpPr>
            <a:spLocks noChangeArrowheads="1"/>
          </p:cNvSpPr>
          <p:nvPr/>
        </p:nvSpPr>
        <p:spPr bwMode="auto">
          <a:xfrm>
            <a:off x="6371292" y="2007529"/>
            <a:ext cx="2458359" cy="784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4300" b="1" dirty="0">
                <a:solidFill>
                  <a:srgbClr val="C00000"/>
                </a:solidFill>
                <a:latin typeface="微软雅黑" panose="020B0503020204020204" pitchFamily="34" charset="-122"/>
                <a:ea typeface="微软雅黑" panose="020B0503020204020204" pitchFamily="34" charset="-122"/>
                <a:cs typeface="+mn-ea"/>
                <a:sym typeface="+mn-lt"/>
              </a:rPr>
              <a:t>添加标题</a:t>
            </a:r>
            <a:endParaRPr lang="zh-CN" altLang="en-US" b="1" dirty="0">
              <a:solidFill>
                <a:srgbClr val="C00000"/>
              </a:solidFill>
              <a:latin typeface="微软雅黑" panose="020B0503020204020204" pitchFamily="34" charset="-122"/>
              <a:ea typeface="微软雅黑" panose="020B0503020204020204" pitchFamily="34" charset="-122"/>
              <a:cs typeface="+mn-ea"/>
              <a:sym typeface="+mn-lt"/>
            </a:endParaRPr>
          </a:p>
        </p:txBody>
      </p:sp>
      <p:sp>
        <p:nvSpPr>
          <p:cNvPr id="8" name="矩形 7"/>
          <p:cNvSpPr>
            <a:spLocks noChangeArrowheads="1"/>
          </p:cNvSpPr>
          <p:nvPr/>
        </p:nvSpPr>
        <p:spPr bwMode="auto">
          <a:xfrm>
            <a:off x="6363890" y="2864439"/>
            <a:ext cx="4205150" cy="206209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p>
            <a:pPr algn="just">
              <a:lnSpc>
                <a:spcPct val="150000"/>
              </a:lnSpc>
            </a:pPr>
            <a:r>
              <a:rPr lang="zh-CN" altLang="en-US" sz="1400" kern="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r>
              <a:rPr lang="id-ID" altLang="zh-CN" sz="1400" kern="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zh-CN" altLang="en-US" sz="1400" kern="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US" altLang="zh-CN" sz="1400" kern="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TextBox 268"/>
          <p:cNvSpPr>
            <a:spLocks noChangeArrowheads="1"/>
          </p:cNvSpPr>
          <p:nvPr/>
        </p:nvSpPr>
        <p:spPr bwMode="auto">
          <a:xfrm>
            <a:off x="4042981" y="5047766"/>
            <a:ext cx="1109561" cy="69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en-US" sz="3700" dirty="0">
                <a:solidFill>
                  <a:srgbClr val="C00000"/>
                </a:solidFill>
                <a:latin typeface="+mn-lt"/>
                <a:ea typeface="+mn-ea"/>
                <a:cs typeface="+mn-ea"/>
                <a:sym typeface="+mn-lt"/>
              </a:rPr>
              <a:t>52</a:t>
            </a:r>
            <a:r>
              <a:rPr lang="en-US" sz="2700" dirty="0">
                <a:solidFill>
                  <a:srgbClr val="C00000"/>
                </a:solidFill>
                <a:latin typeface="+mn-lt"/>
                <a:ea typeface="+mn-ea"/>
                <a:cs typeface="+mn-ea"/>
                <a:sym typeface="+mn-lt"/>
              </a:rPr>
              <a:t>%</a:t>
            </a:r>
            <a:endParaRPr lang="zh-CN" altLang="en-US" sz="2700" dirty="0">
              <a:solidFill>
                <a:srgbClr val="C00000"/>
              </a:solidFill>
              <a:latin typeface="+mn-lt"/>
              <a:ea typeface="+mn-ea"/>
              <a:cs typeface="+mn-ea"/>
              <a:sym typeface="+mn-lt"/>
            </a:endParaRPr>
          </a:p>
        </p:txBody>
      </p:sp>
      <p:sp>
        <p:nvSpPr>
          <p:cNvPr id="10" name="TextBox 269"/>
          <p:cNvSpPr>
            <a:spLocks noChangeArrowheads="1"/>
          </p:cNvSpPr>
          <p:nvPr/>
        </p:nvSpPr>
        <p:spPr bwMode="auto">
          <a:xfrm>
            <a:off x="1746696" y="5047766"/>
            <a:ext cx="1109561" cy="69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en-US" sz="3700" dirty="0">
                <a:solidFill>
                  <a:srgbClr val="C00000"/>
                </a:solidFill>
                <a:latin typeface="+mn-lt"/>
                <a:ea typeface="+mn-ea"/>
                <a:cs typeface="+mn-ea"/>
                <a:sym typeface="+mn-lt"/>
              </a:rPr>
              <a:t>48</a:t>
            </a:r>
            <a:r>
              <a:rPr lang="en-US" sz="2700" dirty="0">
                <a:solidFill>
                  <a:srgbClr val="C00000"/>
                </a:solidFill>
                <a:latin typeface="+mn-lt"/>
                <a:ea typeface="+mn-ea"/>
                <a:cs typeface="+mn-ea"/>
                <a:sym typeface="+mn-lt"/>
              </a:rPr>
              <a:t>%</a:t>
            </a:r>
            <a:endParaRPr lang="zh-CN" altLang="en-US" sz="3700" dirty="0">
              <a:solidFill>
                <a:srgbClr val="C00000"/>
              </a:solidFill>
              <a:latin typeface="+mn-lt"/>
              <a:ea typeface="+mn-ea"/>
              <a:cs typeface="+mn-ea"/>
              <a:sym typeface="+mn-lt"/>
            </a:endParaRPr>
          </a:p>
        </p:txBody>
      </p:sp>
      <p:sp>
        <p:nvSpPr>
          <p:cNvPr id="11" name="椭圆 10"/>
          <p:cNvSpPr/>
          <p:nvPr/>
        </p:nvSpPr>
        <p:spPr>
          <a:xfrm>
            <a:off x="1431540" y="2571651"/>
            <a:ext cx="1739872" cy="1740502"/>
          </a:xfrm>
          <a:prstGeom prst="ellipse">
            <a:avLst/>
          </a:prstGeom>
          <a:blipFill dpi="0" rotWithShape="1">
            <a:blip r:embed="rId1"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lIns="121917" tIns="60958" rIns="121917" bIns="6095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sym typeface="+mn-lt"/>
            </a:endParaRPr>
          </a:p>
        </p:txBody>
      </p:sp>
      <p:sp>
        <p:nvSpPr>
          <p:cNvPr id="12" name="椭圆 11"/>
          <p:cNvSpPr/>
          <p:nvPr/>
        </p:nvSpPr>
        <p:spPr>
          <a:xfrm>
            <a:off x="3727824" y="2521354"/>
            <a:ext cx="1739872" cy="1740502"/>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lIns="121917" tIns="60958" rIns="121917" bIns="6095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advTm="2920">
        <p:fade/>
      </p:transition>
    </mc:Choice>
    <mc:Fallback>
      <p:transition spd="med" advTm="292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childTnLst>
                          </p:cTn>
                        </p:par>
                        <p:par>
                          <p:cTn id="15" fill="hold">
                            <p:stCondLst>
                              <p:cond delay="1000"/>
                            </p:stCondLst>
                            <p:childTnLst>
                              <p:par>
                                <p:cTn id="16" presetID="17" presetClass="entr" presetSubtype="1" fill="hold" grpId="0" nodeType="afterEffect">
                                  <p:stCondLst>
                                    <p:cond delay="0"/>
                                  </p:stCondLst>
                                  <p:iterate type="lt">
                                    <p:tmPct val="10000"/>
                                  </p:iterate>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ppt_x</p:attrName>
                                        </p:attrNameLst>
                                      </p:cBhvr>
                                      <p:tavLst>
                                        <p:tav tm="0">
                                          <p:val>
                                            <p:strVal val="#ppt_x"/>
                                          </p:val>
                                        </p:tav>
                                        <p:tav tm="100000">
                                          <p:val>
                                            <p:strVal val="#ppt_x"/>
                                          </p:val>
                                        </p:tav>
                                      </p:tavLst>
                                    </p:anim>
                                    <p:anim calcmode="lin" valueType="num">
                                      <p:cBhvr>
                                        <p:cTn id="19" dur="500" fill="hold"/>
                                        <p:tgtEl>
                                          <p:spTgt spid="10"/>
                                        </p:tgtEl>
                                        <p:attrNameLst>
                                          <p:attrName>ppt_y</p:attrName>
                                        </p:attrNameLst>
                                      </p:cBhvr>
                                      <p:tavLst>
                                        <p:tav tm="0">
                                          <p:val>
                                            <p:strVal val="#ppt_y-#ppt_h/2"/>
                                          </p:val>
                                        </p:tav>
                                        <p:tav tm="100000">
                                          <p:val>
                                            <p:strVal val="#ppt_y"/>
                                          </p:val>
                                        </p:tav>
                                      </p:tavLst>
                                    </p:anim>
                                    <p:anim calcmode="lin" valueType="num">
                                      <p:cBhvr>
                                        <p:cTn id="20" dur="500" fill="hold"/>
                                        <p:tgtEl>
                                          <p:spTgt spid="10"/>
                                        </p:tgtEl>
                                        <p:attrNameLst>
                                          <p:attrName>ppt_w</p:attrName>
                                        </p:attrNameLst>
                                      </p:cBhvr>
                                      <p:tavLst>
                                        <p:tav tm="0">
                                          <p:val>
                                            <p:strVal val="#ppt_w"/>
                                          </p:val>
                                        </p:tav>
                                        <p:tav tm="100000">
                                          <p:val>
                                            <p:strVal val="#ppt_w"/>
                                          </p:val>
                                        </p:tav>
                                      </p:tavLst>
                                    </p:anim>
                                    <p:anim calcmode="lin" valueType="num">
                                      <p:cBhvr>
                                        <p:cTn id="21" dur="500" fill="hold"/>
                                        <p:tgtEl>
                                          <p:spTgt spid="10"/>
                                        </p:tgtEl>
                                        <p:attrNameLst>
                                          <p:attrName>ppt_h</p:attrName>
                                        </p:attrNameLst>
                                      </p:cBhvr>
                                      <p:tavLst>
                                        <p:tav tm="0">
                                          <p:val>
                                            <p:fltVal val="0"/>
                                          </p:val>
                                        </p:tav>
                                        <p:tav tm="100000">
                                          <p:val>
                                            <p:strVal val="#ppt_h"/>
                                          </p:val>
                                        </p:tav>
                                      </p:tavLst>
                                    </p:anim>
                                  </p:childTnLst>
                                </p:cTn>
                              </p:par>
                              <p:par>
                                <p:cTn id="22" presetID="17" presetClass="entr" presetSubtype="1" fill="hold" grpId="0" nodeType="withEffect">
                                  <p:stCondLst>
                                    <p:cond delay="0"/>
                                  </p:stCondLst>
                                  <p:iterate type="lt">
                                    <p:tmPct val="10000"/>
                                  </p:iterate>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ppt_x</p:attrName>
                                        </p:attrNameLst>
                                      </p:cBhvr>
                                      <p:tavLst>
                                        <p:tav tm="0">
                                          <p:val>
                                            <p:strVal val="#ppt_x"/>
                                          </p:val>
                                        </p:tav>
                                        <p:tav tm="100000">
                                          <p:val>
                                            <p:strVal val="#ppt_x"/>
                                          </p:val>
                                        </p:tav>
                                      </p:tavLst>
                                    </p:anim>
                                    <p:anim calcmode="lin" valueType="num">
                                      <p:cBhvr>
                                        <p:cTn id="25" dur="500" fill="hold"/>
                                        <p:tgtEl>
                                          <p:spTgt spid="9"/>
                                        </p:tgtEl>
                                        <p:attrNameLst>
                                          <p:attrName>ppt_y</p:attrName>
                                        </p:attrNameLst>
                                      </p:cBhvr>
                                      <p:tavLst>
                                        <p:tav tm="0">
                                          <p:val>
                                            <p:strVal val="#ppt_y-#ppt_h/2"/>
                                          </p:val>
                                        </p:tav>
                                        <p:tav tm="100000">
                                          <p:val>
                                            <p:strVal val="#ppt_y"/>
                                          </p:val>
                                        </p:tav>
                                      </p:tavLst>
                                    </p:anim>
                                    <p:anim calcmode="lin" valueType="num">
                                      <p:cBhvr>
                                        <p:cTn id="26" dur="500" fill="hold"/>
                                        <p:tgtEl>
                                          <p:spTgt spid="9"/>
                                        </p:tgtEl>
                                        <p:attrNameLst>
                                          <p:attrName>ppt_w</p:attrName>
                                        </p:attrNameLst>
                                      </p:cBhvr>
                                      <p:tavLst>
                                        <p:tav tm="0">
                                          <p:val>
                                            <p:strVal val="#ppt_w"/>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childTnLst>
                                </p:cTn>
                              </p:par>
                              <p:par>
                                <p:cTn id="28" presetID="17" presetClass="entr" presetSubtype="1" fill="hold" grpId="0" nodeType="withEffect">
                                  <p:stCondLst>
                                    <p:cond delay="0"/>
                                  </p:stCondLst>
                                  <p:iterate type="lt">
                                    <p:tmPct val="10000"/>
                                  </p:iterate>
                                  <p:childTnLst>
                                    <p:set>
                                      <p:cBhvr>
                                        <p:cTn id="29" dur="1" fill="hold">
                                          <p:stCondLst>
                                            <p:cond delay="0"/>
                                          </p:stCondLst>
                                        </p:cTn>
                                        <p:tgtEl>
                                          <p:spTgt spid="7"/>
                                        </p:tgtEl>
                                        <p:attrNameLst>
                                          <p:attrName>style.visibility</p:attrName>
                                        </p:attrNameLst>
                                      </p:cBhvr>
                                      <p:to>
                                        <p:strVal val="visible"/>
                                      </p:to>
                                    </p:set>
                                    <p:anim calcmode="lin" valueType="num">
                                      <p:cBhvr>
                                        <p:cTn id="30" dur="500" fill="hold"/>
                                        <p:tgtEl>
                                          <p:spTgt spid="7"/>
                                        </p:tgtEl>
                                        <p:attrNameLst>
                                          <p:attrName>ppt_x</p:attrName>
                                        </p:attrNameLst>
                                      </p:cBhvr>
                                      <p:tavLst>
                                        <p:tav tm="0">
                                          <p:val>
                                            <p:strVal val="#ppt_x"/>
                                          </p:val>
                                        </p:tav>
                                        <p:tav tm="100000">
                                          <p:val>
                                            <p:strVal val="#ppt_x"/>
                                          </p:val>
                                        </p:tav>
                                      </p:tavLst>
                                    </p:anim>
                                    <p:anim calcmode="lin" valueType="num">
                                      <p:cBhvr>
                                        <p:cTn id="31" dur="500" fill="hold"/>
                                        <p:tgtEl>
                                          <p:spTgt spid="7"/>
                                        </p:tgtEl>
                                        <p:attrNameLst>
                                          <p:attrName>ppt_y</p:attrName>
                                        </p:attrNameLst>
                                      </p:cBhvr>
                                      <p:tavLst>
                                        <p:tav tm="0">
                                          <p:val>
                                            <p:strVal val="#ppt_y-#ppt_h/2"/>
                                          </p:val>
                                        </p:tav>
                                        <p:tav tm="100000">
                                          <p:val>
                                            <p:strVal val="#ppt_y"/>
                                          </p:val>
                                        </p:tav>
                                      </p:tavLst>
                                    </p:anim>
                                    <p:anim calcmode="lin" valueType="num">
                                      <p:cBhvr>
                                        <p:cTn id="32" dur="500" fill="hold"/>
                                        <p:tgtEl>
                                          <p:spTgt spid="7"/>
                                        </p:tgtEl>
                                        <p:attrNameLst>
                                          <p:attrName>ppt_w</p:attrName>
                                        </p:attrNameLst>
                                      </p:cBhvr>
                                      <p:tavLst>
                                        <p:tav tm="0">
                                          <p:val>
                                            <p:strVal val="#ppt_w"/>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childTnLst>
                                </p:cTn>
                              </p:par>
                            </p:childTnLst>
                          </p:cTn>
                        </p:par>
                        <p:par>
                          <p:cTn id="34" fill="hold">
                            <p:stCondLst>
                              <p:cond delay="1649"/>
                            </p:stCondLst>
                            <p:childTnLst>
                              <p:par>
                                <p:cTn id="35" presetID="22" presetClass="entr" presetSubtype="1"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up)">
                                      <p:cBhvr>
                                        <p:cTn id="3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9" grpId="0"/>
      <p:bldP spid="10" grpId="0"/>
      <p:bldP spid="11" grpId="0" animBg="1"/>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263319" y="431792"/>
            <a:ext cx="573889" cy="430947"/>
          </a:xfrm>
          <a:prstGeom prst="homePlate">
            <a:avLst>
              <a:gd name="adj" fmla="val 38242"/>
            </a:avLst>
          </a:prstGeom>
          <a:solidFill>
            <a:srgbClr val="BD0000"/>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 name="矩形 2"/>
          <p:cNvSpPr/>
          <p:nvPr/>
        </p:nvSpPr>
        <p:spPr>
          <a:xfrm>
            <a:off x="131659" y="431792"/>
            <a:ext cx="95660" cy="430947"/>
          </a:xfrm>
          <a:prstGeom prst="rect">
            <a:avLst/>
          </a:prstGeom>
          <a:solidFill>
            <a:srgbClr val="40464A"/>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 name="矩形 3"/>
          <p:cNvSpPr/>
          <p:nvPr/>
        </p:nvSpPr>
        <p:spPr>
          <a:xfrm>
            <a:off x="1" y="431792"/>
            <a:ext cx="95660" cy="430947"/>
          </a:xfrm>
          <a:prstGeom prst="rect">
            <a:avLst/>
          </a:prstGeom>
          <a:solidFill>
            <a:srgbClr val="40464A"/>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5" name="标题 1"/>
          <p:cNvSpPr txBox="1"/>
          <p:nvPr/>
        </p:nvSpPr>
        <p:spPr bwMode="auto">
          <a:xfrm>
            <a:off x="983304" y="417157"/>
            <a:ext cx="2616198" cy="50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lstStyle>
            <a:lvl1pPr algn="l" rtl="0" fontAlgn="base">
              <a:spcBef>
                <a:spcPct val="0"/>
              </a:spcBef>
              <a:spcAft>
                <a:spcPct val="0"/>
              </a:spcAft>
              <a:defRPr sz="32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5pPr>
            <a:lvl6pPr marL="60896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6pPr>
            <a:lvl7pPr marL="121793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7pPr>
            <a:lvl8pPr marL="182689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8pPr>
            <a:lvl9pPr marL="243586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lang="zh-CN" altLang="en-US" sz="2800" b="1" dirty="0" smtClean="0">
                <a:solidFill>
                  <a:sysClr val="windowText" lastClr="000000"/>
                </a:solidFill>
              </a:rPr>
              <a:t>这里添加标题</a:t>
            </a:r>
            <a:endParaRPr kumimoji="0" lang="zh-CN" altLang="en-US" sz="2800" b="1" i="0" u="none" strike="noStrike" kern="1200" cap="all" spc="0" normalizeH="0" baseline="0" noProof="0" dirty="0">
              <a:ln>
                <a:noFill/>
              </a:ln>
              <a:solidFill>
                <a:sysClr val="windowText" lastClr="000000"/>
              </a:solidFill>
              <a:effectLst/>
              <a:uLnTx/>
              <a:uFillTx/>
            </a:endParaRPr>
          </a:p>
        </p:txBody>
      </p:sp>
      <p:grpSp>
        <p:nvGrpSpPr>
          <p:cNvPr id="6" name="组合 5"/>
          <p:cNvGrpSpPr/>
          <p:nvPr/>
        </p:nvGrpSpPr>
        <p:grpSpPr>
          <a:xfrm>
            <a:off x="3247792" y="2032567"/>
            <a:ext cx="5391475" cy="4204960"/>
            <a:chOff x="3399912" y="1901371"/>
            <a:chExt cx="5392177" cy="4204275"/>
          </a:xfrm>
        </p:grpSpPr>
        <p:sp>
          <p:nvSpPr>
            <p:cNvPr id="7" name="矩形 1"/>
            <p:cNvSpPr/>
            <p:nvPr/>
          </p:nvSpPr>
          <p:spPr>
            <a:xfrm rot="293950">
              <a:off x="5228497" y="5269325"/>
              <a:ext cx="3033175" cy="313863"/>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1" fmla="*/ 0 w 4180787"/>
                <a:gd name="connsiteY0-2" fmla="*/ 0 h 446239"/>
                <a:gd name="connsiteX1-3" fmla="*/ 4180787 w 4180787"/>
                <a:gd name="connsiteY1-4" fmla="*/ 0 h 446239"/>
                <a:gd name="connsiteX2-5" fmla="*/ 4180787 w 4180787"/>
                <a:gd name="connsiteY2-6" fmla="*/ 432613 h 446239"/>
                <a:gd name="connsiteX3-7" fmla="*/ 1797892 w 4180787"/>
                <a:gd name="connsiteY3-8" fmla="*/ 446239 h 446239"/>
                <a:gd name="connsiteX4-9" fmla="*/ 0 w 4180787"/>
                <a:gd name="connsiteY4-10" fmla="*/ 432613 h 446239"/>
                <a:gd name="connsiteX5" fmla="*/ 0 w 4180787"/>
                <a:gd name="connsiteY5" fmla="*/ 0 h 446239"/>
                <a:gd name="connsiteX0-11" fmla="*/ 0 w 4180787"/>
                <a:gd name="connsiteY0-12" fmla="*/ 3102 h 449341"/>
                <a:gd name="connsiteX1-13" fmla="*/ 1774422 w 4180787"/>
                <a:gd name="connsiteY1-14" fmla="*/ 0 h 449341"/>
                <a:gd name="connsiteX2-15" fmla="*/ 4180787 w 4180787"/>
                <a:gd name="connsiteY2-16" fmla="*/ 3102 h 449341"/>
                <a:gd name="connsiteX3-17" fmla="*/ 4180787 w 4180787"/>
                <a:gd name="connsiteY3-18" fmla="*/ 435715 h 449341"/>
                <a:gd name="connsiteX4-19" fmla="*/ 1797892 w 4180787"/>
                <a:gd name="connsiteY4-20" fmla="*/ 449341 h 449341"/>
                <a:gd name="connsiteX5-21" fmla="*/ 0 w 4180787"/>
                <a:gd name="connsiteY5-22" fmla="*/ 435715 h 449341"/>
                <a:gd name="connsiteX6" fmla="*/ 0 w 4180787"/>
                <a:gd name="connsiteY6" fmla="*/ 3102 h 449341"/>
                <a:gd name="connsiteX0-23" fmla="*/ 0 w 4180787"/>
                <a:gd name="connsiteY0-24" fmla="*/ 0 h 446239"/>
                <a:gd name="connsiteX1-25" fmla="*/ 1791064 w 4180787"/>
                <a:gd name="connsiteY1-26" fmla="*/ 191058 h 446239"/>
                <a:gd name="connsiteX2-27" fmla="*/ 4180787 w 4180787"/>
                <a:gd name="connsiteY2-28" fmla="*/ 0 h 446239"/>
                <a:gd name="connsiteX3-29" fmla="*/ 4180787 w 4180787"/>
                <a:gd name="connsiteY3-30" fmla="*/ 432613 h 446239"/>
                <a:gd name="connsiteX4-31" fmla="*/ 1797892 w 4180787"/>
                <a:gd name="connsiteY4-32" fmla="*/ 446239 h 446239"/>
                <a:gd name="connsiteX5-33" fmla="*/ 0 w 4180787"/>
                <a:gd name="connsiteY5-34" fmla="*/ 432613 h 446239"/>
                <a:gd name="connsiteX6-35" fmla="*/ 0 w 4180787"/>
                <a:gd name="connsiteY6-36" fmla="*/ 0 h 446239"/>
                <a:gd name="connsiteX0-37" fmla="*/ 0 w 4180787"/>
                <a:gd name="connsiteY0-38" fmla="*/ 0 h 432613"/>
                <a:gd name="connsiteX1-39" fmla="*/ 1791064 w 4180787"/>
                <a:gd name="connsiteY1-40" fmla="*/ 191058 h 432613"/>
                <a:gd name="connsiteX2-41" fmla="*/ 4180787 w 4180787"/>
                <a:gd name="connsiteY2-42" fmla="*/ 0 h 432613"/>
                <a:gd name="connsiteX3-43" fmla="*/ 4180787 w 4180787"/>
                <a:gd name="connsiteY3-44" fmla="*/ 432613 h 432613"/>
                <a:gd name="connsiteX4-45" fmla="*/ 1740284 w 4180787"/>
                <a:gd name="connsiteY4-46" fmla="*/ 300725 h 432613"/>
                <a:gd name="connsiteX5-47" fmla="*/ 0 w 4180787"/>
                <a:gd name="connsiteY5-48" fmla="*/ 432613 h 432613"/>
                <a:gd name="connsiteX6-49" fmla="*/ 0 w 4180787"/>
                <a:gd name="connsiteY6-50" fmla="*/ 0 h 432613"/>
                <a:gd name="connsiteX0-51" fmla="*/ 0 w 4180787"/>
                <a:gd name="connsiteY0-52" fmla="*/ 0 h 432613"/>
                <a:gd name="connsiteX1-53" fmla="*/ 1835870 w 4180787"/>
                <a:gd name="connsiteY1-54" fmla="*/ 187218 h 432613"/>
                <a:gd name="connsiteX2-55" fmla="*/ 4180787 w 4180787"/>
                <a:gd name="connsiteY2-56" fmla="*/ 0 h 432613"/>
                <a:gd name="connsiteX3-57" fmla="*/ 4180787 w 4180787"/>
                <a:gd name="connsiteY3-58" fmla="*/ 432613 h 432613"/>
                <a:gd name="connsiteX4-59" fmla="*/ 1740284 w 4180787"/>
                <a:gd name="connsiteY4-60" fmla="*/ 300725 h 432613"/>
                <a:gd name="connsiteX5-61" fmla="*/ 0 w 4180787"/>
                <a:gd name="connsiteY5-62" fmla="*/ 432613 h 432613"/>
                <a:gd name="connsiteX6-63" fmla="*/ 0 w 4180787"/>
                <a:gd name="connsiteY6-64" fmla="*/ 0 h 432613"/>
                <a:gd name="connsiteX0-65" fmla="*/ 0 w 4180787"/>
                <a:gd name="connsiteY0-66" fmla="*/ 4908 h 437521"/>
                <a:gd name="connsiteX1-67" fmla="*/ 1835870 w 4180787"/>
                <a:gd name="connsiteY1-68" fmla="*/ 192126 h 437521"/>
                <a:gd name="connsiteX2-69" fmla="*/ 4180787 w 4180787"/>
                <a:gd name="connsiteY2-70" fmla="*/ 4908 h 437521"/>
                <a:gd name="connsiteX3-71" fmla="*/ 4180787 w 4180787"/>
                <a:gd name="connsiteY3-72" fmla="*/ 437521 h 437521"/>
                <a:gd name="connsiteX4-73" fmla="*/ 1740284 w 4180787"/>
                <a:gd name="connsiteY4-74" fmla="*/ 305633 h 437521"/>
                <a:gd name="connsiteX5-75" fmla="*/ 0 w 4180787"/>
                <a:gd name="connsiteY5-76" fmla="*/ 437521 h 437521"/>
                <a:gd name="connsiteX6-77" fmla="*/ 0 w 4180787"/>
                <a:gd name="connsiteY6-78" fmla="*/ 4908 h 437521"/>
                <a:gd name="connsiteX0-79" fmla="*/ 0 w 4180787"/>
                <a:gd name="connsiteY0-80" fmla="*/ 4908 h 446252"/>
                <a:gd name="connsiteX1-81" fmla="*/ 1835870 w 4180787"/>
                <a:gd name="connsiteY1-82" fmla="*/ 192126 h 446252"/>
                <a:gd name="connsiteX2-83" fmla="*/ 4180787 w 4180787"/>
                <a:gd name="connsiteY2-84" fmla="*/ 4908 h 446252"/>
                <a:gd name="connsiteX3-85" fmla="*/ 4180787 w 4180787"/>
                <a:gd name="connsiteY3-86" fmla="*/ 437521 h 446252"/>
                <a:gd name="connsiteX4-87" fmla="*/ 1740284 w 4180787"/>
                <a:gd name="connsiteY4-88" fmla="*/ 305633 h 446252"/>
                <a:gd name="connsiteX5-89" fmla="*/ 0 w 4180787"/>
                <a:gd name="connsiteY5-90" fmla="*/ 437521 h 446252"/>
                <a:gd name="connsiteX6-91" fmla="*/ 0 w 4180787"/>
                <a:gd name="connsiteY6-92" fmla="*/ 4908 h 446252"/>
                <a:gd name="connsiteX0-93" fmla="*/ 0 w 4180787"/>
                <a:gd name="connsiteY0-94" fmla="*/ 4107 h 445451"/>
                <a:gd name="connsiteX1-95" fmla="*/ 1779968 w 4180787"/>
                <a:gd name="connsiteY1-96" fmla="*/ 241252 h 445451"/>
                <a:gd name="connsiteX2-97" fmla="*/ 4180787 w 4180787"/>
                <a:gd name="connsiteY2-98" fmla="*/ 4107 h 445451"/>
                <a:gd name="connsiteX3-99" fmla="*/ 4180787 w 4180787"/>
                <a:gd name="connsiteY3-100" fmla="*/ 436720 h 445451"/>
                <a:gd name="connsiteX4-101" fmla="*/ 1740284 w 4180787"/>
                <a:gd name="connsiteY4-102" fmla="*/ 304832 h 445451"/>
                <a:gd name="connsiteX5-103" fmla="*/ 0 w 4180787"/>
                <a:gd name="connsiteY5-104" fmla="*/ 436720 h 445451"/>
                <a:gd name="connsiteX6-105" fmla="*/ 0 w 4180787"/>
                <a:gd name="connsiteY6-106" fmla="*/ 4107 h 445451"/>
                <a:gd name="connsiteX0-107" fmla="*/ 0 w 4180787"/>
                <a:gd name="connsiteY0-108" fmla="*/ 4107 h 445451"/>
                <a:gd name="connsiteX1-109" fmla="*/ 1779968 w 4180787"/>
                <a:gd name="connsiteY1-110" fmla="*/ 241252 h 445451"/>
                <a:gd name="connsiteX2-111" fmla="*/ 4180787 w 4180787"/>
                <a:gd name="connsiteY2-112" fmla="*/ 4107 h 445451"/>
                <a:gd name="connsiteX3-113" fmla="*/ 4180787 w 4180787"/>
                <a:gd name="connsiteY3-114" fmla="*/ 436720 h 445451"/>
                <a:gd name="connsiteX4-115" fmla="*/ 1740284 w 4180787"/>
                <a:gd name="connsiteY4-116" fmla="*/ 304832 h 445451"/>
                <a:gd name="connsiteX5-117" fmla="*/ 0 w 4180787"/>
                <a:gd name="connsiteY5-118" fmla="*/ 436720 h 445451"/>
                <a:gd name="connsiteX6-119" fmla="*/ 0 w 4180787"/>
                <a:gd name="connsiteY6-120" fmla="*/ 4107 h 445451"/>
                <a:gd name="connsiteX0-121" fmla="*/ 0 w 4180787"/>
                <a:gd name="connsiteY0-122" fmla="*/ 4107 h 436720"/>
                <a:gd name="connsiteX1-123" fmla="*/ 1779968 w 4180787"/>
                <a:gd name="connsiteY1-124" fmla="*/ 241252 h 436720"/>
                <a:gd name="connsiteX2-125" fmla="*/ 4180787 w 4180787"/>
                <a:gd name="connsiteY2-126" fmla="*/ 4107 h 436720"/>
                <a:gd name="connsiteX3-127" fmla="*/ 4180787 w 4180787"/>
                <a:gd name="connsiteY3-128" fmla="*/ 436720 h 436720"/>
                <a:gd name="connsiteX4-129" fmla="*/ 1740284 w 4180787"/>
                <a:gd name="connsiteY4-130" fmla="*/ 304832 h 436720"/>
                <a:gd name="connsiteX5-131" fmla="*/ 0 w 4180787"/>
                <a:gd name="connsiteY5-132" fmla="*/ 436720 h 436720"/>
                <a:gd name="connsiteX6-133" fmla="*/ 0 w 4180787"/>
                <a:gd name="connsiteY6-134" fmla="*/ 4107 h 436720"/>
                <a:gd name="connsiteX0-135" fmla="*/ 0 w 4180787"/>
                <a:gd name="connsiteY0-136" fmla="*/ 4107 h 436720"/>
                <a:gd name="connsiteX1-137" fmla="*/ 1779968 w 4180787"/>
                <a:gd name="connsiteY1-138" fmla="*/ 241252 h 436720"/>
                <a:gd name="connsiteX2-139" fmla="*/ 4180787 w 4180787"/>
                <a:gd name="connsiteY2-140" fmla="*/ 4107 h 436720"/>
                <a:gd name="connsiteX3-141" fmla="*/ 4180787 w 4180787"/>
                <a:gd name="connsiteY3-142" fmla="*/ 436720 h 436720"/>
                <a:gd name="connsiteX4-143" fmla="*/ 1740284 w 4180787"/>
                <a:gd name="connsiteY4-144" fmla="*/ 304832 h 436720"/>
                <a:gd name="connsiteX5-145" fmla="*/ 0 w 4180787"/>
                <a:gd name="connsiteY5-146" fmla="*/ 436720 h 436720"/>
                <a:gd name="connsiteX6-147" fmla="*/ 0 w 4180787"/>
                <a:gd name="connsiteY6-148" fmla="*/ 4107 h 436720"/>
                <a:gd name="connsiteX0-149" fmla="*/ 0 w 4180787"/>
                <a:gd name="connsiteY0-150" fmla="*/ 0 h 432613"/>
                <a:gd name="connsiteX1-151" fmla="*/ 1779968 w 4180787"/>
                <a:gd name="connsiteY1-152" fmla="*/ 237145 h 432613"/>
                <a:gd name="connsiteX2-153" fmla="*/ 4180787 w 4180787"/>
                <a:gd name="connsiteY2-154" fmla="*/ 0 h 432613"/>
                <a:gd name="connsiteX3-155" fmla="*/ 4180787 w 4180787"/>
                <a:gd name="connsiteY3-156" fmla="*/ 432613 h 432613"/>
                <a:gd name="connsiteX4-157" fmla="*/ 1740284 w 4180787"/>
                <a:gd name="connsiteY4-158" fmla="*/ 300725 h 432613"/>
                <a:gd name="connsiteX5-159" fmla="*/ 0 w 4180787"/>
                <a:gd name="connsiteY5-160" fmla="*/ 432613 h 432613"/>
                <a:gd name="connsiteX6-161" fmla="*/ 0 w 4180787"/>
                <a:gd name="connsiteY6-162" fmla="*/ 0 h 432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chemeClr val="bg1"/>
            </a:solidFill>
            <a:ln w="25400" cap="flat" cmpd="sng" algn="ctr">
              <a:noFill/>
              <a:prstDash val="solid"/>
            </a:ln>
            <a:effectLst>
              <a:outerShdw blurRad="190500" dist="63500" dir="2700000" algn="tl" rotWithShape="0">
                <a:prstClr val="black">
                  <a:alpha val="40000"/>
                </a:prstClr>
              </a:outerShdw>
            </a:effectLst>
          </p:spPr>
          <p:txBody>
            <a:bodyPr rtlCol="0" anchor="ctr"/>
            <a:lstStyle/>
            <a:p>
              <a:pPr algn="ctr" defTabSz="913765" fontAlgn="auto">
                <a:spcBef>
                  <a:spcPts val="0"/>
                </a:spcBef>
                <a:spcAft>
                  <a:spcPts val="0"/>
                </a:spcAft>
                <a:defRPr/>
              </a:pPr>
              <a:endParaRPr lang="en-US" sz="2800" kern="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矩形 1"/>
            <p:cNvSpPr/>
            <p:nvPr/>
          </p:nvSpPr>
          <p:spPr>
            <a:xfrm rot="19913209">
              <a:off x="4925956" y="4614655"/>
              <a:ext cx="1836532" cy="306296"/>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1" fmla="*/ 0 w 4180787"/>
                <a:gd name="connsiteY0-2" fmla="*/ 0 h 446239"/>
                <a:gd name="connsiteX1-3" fmla="*/ 4180787 w 4180787"/>
                <a:gd name="connsiteY1-4" fmla="*/ 0 h 446239"/>
                <a:gd name="connsiteX2-5" fmla="*/ 4180787 w 4180787"/>
                <a:gd name="connsiteY2-6" fmla="*/ 432613 h 446239"/>
                <a:gd name="connsiteX3-7" fmla="*/ 1797892 w 4180787"/>
                <a:gd name="connsiteY3-8" fmla="*/ 446239 h 446239"/>
                <a:gd name="connsiteX4-9" fmla="*/ 0 w 4180787"/>
                <a:gd name="connsiteY4-10" fmla="*/ 432613 h 446239"/>
                <a:gd name="connsiteX5" fmla="*/ 0 w 4180787"/>
                <a:gd name="connsiteY5" fmla="*/ 0 h 446239"/>
                <a:gd name="connsiteX0-11" fmla="*/ 0 w 4180787"/>
                <a:gd name="connsiteY0-12" fmla="*/ 3102 h 449341"/>
                <a:gd name="connsiteX1-13" fmla="*/ 1774422 w 4180787"/>
                <a:gd name="connsiteY1-14" fmla="*/ 0 h 449341"/>
                <a:gd name="connsiteX2-15" fmla="*/ 4180787 w 4180787"/>
                <a:gd name="connsiteY2-16" fmla="*/ 3102 h 449341"/>
                <a:gd name="connsiteX3-17" fmla="*/ 4180787 w 4180787"/>
                <a:gd name="connsiteY3-18" fmla="*/ 435715 h 449341"/>
                <a:gd name="connsiteX4-19" fmla="*/ 1797892 w 4180787"/>
                <a:gd name="connsiteY4-20" fmla="*/ 449341 h 449341"/>
                <a:gd name="connsiteX5-21" fmla="*/ 0 w 4180787"/>
                <a:gd name="connsiteY5-22" fmla="*/ 435715 h 449341"/>
                <a:gd name="connsiteX6" fmla="*/ 0 w 4180787"/>
                <a:gd name="connsiteY6" fmla="*/ 3102 h 449341"/>
                <a:gd name="connsiteX0-23" fmla="*/ 0 w 4180787"/>
                <a:gd name="connsiteY0-24" fmla="*/ 0 h 446239"/>
                <a:gd name="connsiteX1-25" fmla="*/ 1791064 w 4180787"/>
                <a:gd name="connsiteY1-26" fmla="*/ 191058 h 446239"/>
                <a:gd name="connsiteX2-27" fmla="*/ 4180787 w 4180787"/>
                <a:gd name="connsiteY2-28" fmla="*/ 0 h 446239"/>
                <a:gd name="connsiteX3-29" fmla="*/ 4180787 w 4180787"/>
                <a:gd name="connsiteY3-30" fmla="*/ 432613 h 446239"/>
                <a:gd name="connsiteX4-31" fmla="*/ 1797892 w 4180787"/>
                <a:gd name="connsiteY4-32" fmla="*/ 446239 h 446239"/>
                <a:gd name="connsiteX5-33" fmla="*/ 0 w 4180787"/>
                <a:gd name="connsiteY5-34" fmla="*/ 432613 h 446239"/>
                <a:gd name="connsiteX6-35" fmla="*/ 0 w 4180787"/>
                <a:gd name="connsiteY6-36" fmla="*/ 0 h 446239"/>
                <a:gd name="connsiteX0-37" fmla="*/ 0 w 4180787"/>
                <a:gd name="connsiteY0-38" fmla="*/ 0 h 432613"/>
                <a:gd name="connsiteX1-39" fmla="*/ 1791064 w 4180787"/>
                <a:gd name="connsiteY1-40" fmla="*/ 191058 h 432613"/>
                <a:gd name="connsiteX2-41" fmla="*/ 4180787 w 4180787"/>
                <a:gd name="connsiteY2-42" fmla="*/ 0 h 432613"/>
                <a:gd name="connsiteX3-43" fmla="*/ 4180787 w 4180787"/>
                <a:gd name="connsiteY3-44" fmla="*/ 432613 h 432613"/>
                <a:gd name="connsiteX4-45" fmla="*/ 1740284 w 4180787"/>
                <a:gd name="connsiteY4-46" fmla="*/ 300725 h 432613"/>
                <a:gd name="connsiteX5-47" fmla="*/ 0 w 4180787"/>
                <a:gd name="connsiteY5-48" fmla="*/ 432613 h 432613"/>
                <a:gd name="connsiteX6-49" fmla="*/ 0 w 4180787"/>
                <a:gd name="connsiteY6-50" fmla="*/ 0 h 432613"/>
                <a:gd name="connsiteX0-51" fmla="*/ 0 w 4180787"/>
                <a:gd name="connsiteY0-52" fmla="*/ 0 h 432613"/>
                <a:gd name="connsiteX1-53" fmla="*/ 1835870 w 4180787"/>
                <a:gd name="connsiteY1-54" fmla="*/ 187218 h 432613"/>
                <a:gd name="connsiteX2-55" fmla="*/ 4180787 w 4180787"/>
                <a:gd name="connsiteY2-56" fmla="*/ 0 h 432613"/>
                <a:gd name="connsiteX3-57" fmla="*/ 4180787 w 4180787"/>
                <a:gd name="connsiteY3-58" fmla="*/ 432613 h 432613"/>
                <a:gd name="connsiteX4-59" fmla="*/ 1740284 w 4180787"/>
                <a:gd name="connsiteY4-60" fmla="*/ 300725 h 432613"/>
                <a:gd name="connsiteX5-61" fmla="*/ 0 w 4180787"/>
                <a:gd name="connsiteY5-62" fmla="*/ 432613 h 432613"/>
                <a:gd name="connsiteX6-63" fmla="*/ 0 w 4180787"/>
                <a:gd name="connsiteY6-64" fmla="*/ 0 h 432613"/>
                <a:gd name="connsiteX0-65" fmla="*/ 0 w 4180787"/>
                <a:gd name="connsiteY0-66" fmla="*/ 4908 h 437521"/>
                <a:gd name="connsiteX1-67" fmla="*/ 1835870 w 4180787"/>
                <a:gd name="connsiteY1-68" fmla="*/ 192126 h 437521"/>
                <a:gd name="connsiteX2-69" fmla="*/ 4180787 w 4180787"/>
                <a:gd name="connsiteY2-70" fmla="*/ 4908 h 437521"/>
                <a:gd name="connsiteX3-71" fmla="*/ 4180787 w 4180787"/>
                <a:gd name="connsiteY3-72" fmla="*/ 437521 h 437521"/>
                <a:gd name="connsiteX4-73" fmla="*/ 1740284 w 4180787"/>
                <a:gd name="connsiteY4-74" fmla="*/ 305633 h 437521"/>
                <a:gd name="connsiteX5-75" fmla="*/ 0 w 4180787"/>
                <a:gd name="connsiteY5-76" fmla="*/ 437521 h 437521"/>
                <a:gd name="connsiteX6-77" fmla="*/ 0 w 4180787"/>
                <a:gd name="connsiteY6-78" fmla="*/ 4908 h 437521"/>
                <a:gd name="connsiteX0-79" fmla="*/ 0 w 4180787"/>
                <a:gd name="connsiteY0-80" fmla="*/ 4908 h 446252"/>
                <a:gd name="connsiteX1-81" fmla="*/ 1835870 w 4180787"/>
                <a:gd name="connsiteY1-82" fmla="*/ 192126 h 446252"/>
                <a:gd name="connsiteX2-83" fmla="*/ 4180787 w 4180787"/>
                <a:gd name="connsiteY2-84" fmla="*/ 4908 h 446252"/>
                <a:gd name="connsiteX3-85" fmla="*/ 4180787 w 4180787"/>
                <a:gd name="connsiteY3-86" fmla="*/ 437521 h 446252"/>
                <a:gd name="connsiteX4-87" fmla="*/ 1740284 w 4180787"/>
                <a:gd name="connsiteY4-88" fmla="*/ 305633 h 446252"/>
                <a:gd name="connsiteX5-89" fmla="*/ 0 w 4180787"/>
                <a:gd name="connsiteY5-90" fmla="*/ 437521 h 446252"/>
                <a:gd name="connsiteX6-91" fmla="*/ 0 w 4180787"/>
                <a:gd name="connsiteY6-92" fmla="*/ 4908 h 446252"/>
                <a:gd name="connsiteX0-93" fmla="*/ 0 w 4180787"/>
                <a:gd name="connsiteY0-94" fmla="*/ 4107 h 445451"/>
                <a:gd name="connsiteX1-95" fmla="*/ 1779968 w 4180787"/>
                <a:gd name="connsiteY1-96" fmla="*/ 241252 h 445451"/>
                <a:gd name="connsiteX2-97" fmla="*/ 4180787 w 4180787"/>
                <a:gd name="connsiteY2-98" fmla="*/ 4107 h 445451"/>
                <a:gd name="connsiteX3-99" fmla="*/ 4180787 w 4180787"/>
                <a:gd name="connsiteY3-100" fmla="*/ 436720 h 445451"/>
                <a:gd name="connsiteX4-101" fmla="*/ 1740284 w 4180787"/>
                <a:gd name="connsiteY4-102" fmla="*/ 304832 h 445451"/>
                <a:gd name="connsiteX5-103" fmla="*/ 0 w 4180787"/>
                <a:gd name="connsiteY5-104" fmla="*/ 436720 h 445451"/>
                <a:gd name="connsiteX6-105" fmla="*/ 0 w 4180787"/>
                <a:gd name="connsiteY6-106" fmla="*/ 4107 h 445451"/>
                <a:gd name="connsiteX0-107" fmla="*/ 0 w 4180787"/>
                <a:gd name="connsiteY0-108" fmla="*/ 4107 h 445451"/>
                <a:gd name="connsiteX1-109" fmla="*/ 1779968 w 4180787"/>
                <a:gd name="connsiteY1-110" fmla="*/ 241252 h 445451"/>
                <a:gd name="connsiteX2-111" fmla="*/ 4180787 w 4180787"/>
                <a:gd name="connsiteY2-112" fmla="*/ 4107 h 445451"/>
                <a:gd name="connsiteX3-113" fmla="*/ 4180787 w 4180787"/>
                <a:gd name="connsiteY3-114" fmla="*/ 436720 h 445451"/>
                <a:gd name="connsiteX4-115" fmla="*/ 1740284 w 4180787"/>
                <a:gd name="connsiteY4-116" fmla="*/ 304832 h 445451"/>
                <a:gd name="connsiteX5-117" fmla="*/ 0 w 4180787"/>
                <a:gd name="connsiteY5-118" fmla="*/ 436720 h 445451"/>
                <a:gd name="connsiteX6-119" fmla="*/ 0 w 4180787"/>
                <a:gd name="connsiteY6-120" fmla="*/ 4107 h 445451"/>
                <a:gd name="connsiteX0-121" fmla="*/ 0 w 4180787"/>
                <a:gd name="connsiteY0-122" fmla="*/ 4107 h 436720"/>
                <a:gd name="connsiteX1-123" fmla="*/ 1779968 w 4180787"/>
                <a:gd name="connsiteY1-124" fmla="*/ 241252 h 436720"/>
                <a:gd name="connsiteX2-125" fmla="*/ 4180787 w 4180787"/>
                <a:gd name="connsiteY2-126" fmla="*/ 4107 h 436720"/>
                <a:gd name="connsiteX3-127" fmla="*/ 4180787 w 4180787"/>
                <a:gd name="connsiteY3-128" fmla="*/ 436720 h 436720"/>
                <a:gd name="connsiteX4-129" fmla="*/ 1740284 w 4180787"/>
                <a:gd name="connsiteY4-130" fmla="*/ 304832 h 436720"/>
                <a:gd name="connsiteX5-131" fmla="*/ 0 w 4180787"/>
                <a:gd name="connsiteY5-132" fmla="*/ 436720 h 436720"/>
                <a:gd name="connsiteX6-133" fmla="*/ 0 w 4180787"/>
                <a:gd name="connsiteY6-134" fmla="*/ 4107 h 436720"/>
                <a:gd name="connsiteX0-135" fmla="*/ 0 w 4180787"/>
                <a:gd name="connsiteY0-136" fmla="*/ 4107 h 436720"/>
                <a:gd name="connsiteX1-137" fmla="*/ 1779968 w 4180787"/>
                <a:gd name="connsiteY1-138" fmla="*/ 241252 h 436720"/>
                <a:gd name="connsiteX2-139" fmla="*/ 4180787 w 4180787"/>
                <a:gd name="connsiteY2-140" fmla="*/ 4107 h 436720"/>
                <a:gd name="connsiteX3-141" fmla="*/ 4180787 w 4180787"/>
                <a:gd name="connsiteY3-142" fmla="*/ 436720 h 436720"/>
                <a:gd name="connsiteX4-143" fmla="*/ 1740284 w 4180787"/>
                <a:gd name="connsiteY4-144" fmla="*/ 304832 h 436720"/>
                <a:gd name="connsiteX5-145" fmla="*/ 0 w 4180787"/>
                <a:gd name="connsiteY5-146" fmla="*/ 436720 h 436720"/>
                <a:gd name="connsiteX6-147" fmla="*/ 0 w 4180787"/>
                <a:gd name="connsiteY6-148" fmla="*/ 4107 h 436720"/>
                <a:gd name="connsiteX0-149" fmla="*/ 0 w 4180787"/>
                <a:gd name="connsiteY0-150" fmla="*/ 0 h 432613"/>
                <a:gd name="connsiteX1-151" fmla="*/ 1779968 w 4180787"/>
                <a:gd name="connsiteY1-152" fmla="*/ 237145 h 432613"/>
                <a:gd name="connsiteX2-153" fmla="*/ 4180787 w 4180787"/>
                <a:gd name="connsiteY2-154" fmla="*/ 0 h 432613"/>
                <a:gd name="connsiteX3-155" fmla="*/ 4180787 w 4180787"/>
                <a:gd name="connsiteY3-156" fmla="*/ 432613 h 432613"/>
                <a:gd name="connsiteX4-157" fmla="*/ 1740284 w 4180787"/>
                <a:gd name="connsiteY4-158" fmla="*/ 300725 h 432613"/>
                <a:gd name="connsiteX5-159" fmla="*/ 0 w 4180787"/>
                <a:gd name="connsiteY5-160" fmla="*/ 432613 h 432613"/>
                <a:gd name="connsiteX6-161" fmla="*/ 0 w 4180787"/>
                <a:gd name="connsiteY6-162" fmla="*/ 0 h 432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chemeClr val="bg1"/>
            </a:solidFill>
            <a:ln w="25400" cap="flat" cmpd="sng" algn="ctr">
              <a:noFill/>
              <a:prstDash val="solid"/>
            </a:ln>
            <a:effectLst>
              <a:outerShdw blurRad="190500" dist="63500" dir="2700000" algn="tl" rotWithShape="0">
                <a:prstClr val="black">
                  <a:alpha val="40000"/>
                </a:prstClr>
              </a:outerShdw>
            </a:effectLst>
          </p:spPr>
          <p:txBody>
            <a:bodyPr rtlCol="0" anchor="ctr"/>
            <a:lstStyle/>
            <a:p>
              <a:pPr algn="ctr" defTabSz="913765" fontAlgn="auto">
                <a:spcBef>
                  <a:spcPts val="0"/>
                </a:spcBef>
                <a:spcAft>
                  <a:spcPts val="0"/>
                </a:spcAft>
                <a:defRPr/>
              </a:pPr>
              <a:endParaRPr lang="en-US" sz="2800" kern="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矩形 1"/>
            <p:cNvSpPr/>
            <p:nvPr/>
          </p:nvSpPr>
          <p:spPr>
            <a:xfrm rot="708470">
              <a:off x="4566803" y="3873002"/>
              <a:ext cx="2276620" cy="306296"/>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1" fmla="*/ 0 w 4180787"/>
                <a:gd name="connsiteY0-2" fmla="*/ 0 h 446239"/>
                <a:gd name="connsiteX1-3" fmla="*/ 4180787 w 4180787"/>
                <a:gd name="connsiteY1-4" fmla="*/ 0 h 446239"/>
                <a:gd name="connsiteX2-5" fmla="*/ 4180787 w 4180787"/>
                <a:gd name="connsiteY2-6" fmla="*/ 432613 h 446239"/>
                <a:gd name="connsiteX3-7" fmla="*/ 1797892 w 4180787"/>
                <a:gd name="connsiteY3-8" fmla="*/ 446239 h 446239"/>
                <a:gd name="connsiteX4-9" fmla="*/ 0 w 4180787"/>
                <a:gd name="connsiteY4-10" fmla="*/ 432613 h 446239"/>
                <a:gd name="connsiteX5" fmla="*/ 0 w 4180787"/>
                <a:gd name="connsiteY5" fmla="*/ 0 h 446239"/>
                <a:gd name="connsiteX0-11" fmla="*/ 0 w 4180787"/>
                <a:gd name="connsiteY0-12" fmla="*/ 3102 h 449341"/>
                <a:gd name="connsiteX1-13" fmla="*/ 1774422 w 4180787"/>
                <a:gd name="connsiteY1-14" fmla="*/ 0 h 449341"/>
                <a:gd name="connsiteX2-15" fmla="*/ 4180787 w 4180787"/>
                <a:gd name="connsiteY2-16" fmla="*/ 3102 h 449341"/>
                <a:gd name="connsiteX3-17" fmla="*/ 4180787 w 4180787"/>
                <a:gd name="connsiteY3-18" fmla="*/ 435715 h 449341"/>
                <a:gd name="connsiteX4-19" fmla="*/ 1797892 w 4180787"/>
                <a:gd name="connsiteY4-20" fmla="*/ 449341 h 449341"/>
                <a:gd name="connsiteX5-21" fmla="*/ 0 w 4180787"/>
                <a:gd name="connsiteY5-22" fmla="*/ 435715 h 449341"/>
                <a:gd name="connsiteX6" fmla="*/ 0 w 4180787"/>
                <a:gd name="connsiteY6" fmla="*/ 3102 h 449341"/>
                <a:gd name="connsiteX0-23" fmla="*/ 0 w 4180787"/>
                <a:gd name="connsiteY0-24" fmla="*/ 0 h 446239"/>
                <a:gd name="connsiteX1-25" fmla="*/ 1791064 w 4180787"/>
                <a:gd name="connsiteY1-26" fmla="*/ 191058 h 446239"/>
                <a:gd name="connsiteX2-27" fmla="*/ 4180787 w 4180787"/>
                <a:gd name="connsiteY2-28" fmla="*/ 0 h 446239"/>
                <a:gd name="connsiteX3-29" fmla="*/ 4180787 w 4180787"/>
                <a:gd name="connsiteY3-30" fmla="*/ 432613 h 446239"/>
                <a:gd name="connsiteX4-31" fmla="*/ 1797892 w 4180787"/>
                <a:gd name="connsiteY4-32" fmla="*/ 446239 h 446239"/>
                <a:gd name="connsiteX5-33" fmla="*/ 0 w 4180787"/>
                <a:gd name="connsiteY5-34" fmla="*/ 432613 h 446239"/>
                <a:gd name="connsiteX6-35" fmla="*/ 0 w 4180787"/>
                <a:gd name="connsiteY6-36" fmla="*/ 0 h 446239"/>
                <a:gd name="connsiteX0-37" fmla="*/ 0 w 4180787"/>
                <a:gd name="connsiteY0-38" fmla="*/ 0 h 432613"/>
                <a:gd name="connsiteX1-39" fmla="*/ 1791064 w 4180787"/>
                <a:gd name="connsiteY1-40" fmla="*/ 191058 h 432613"/>
                <a:gd name="connsiteX2-41" fmla="*/ 4180787 w 4180787"/>
                <a:gd name="connsiteY2-42" fmla="*/ 0 h 432613"/>
                <a:gd name="connsiteX3-43" fmla="*/ 4180787 w 4180787"/>
                <a:gd name="connsiteY3-44" fmla="*/ 432613 h 432613"/>
                <a:gd name="connsiteX4-45" fmla="*/ 1740284 w 4180787"/>
                <a:gd name="connsiteY4-46" fmla="*/ 300725 h 432613"/>
                <a:gd name="connsiteX5-47" fmla="*/ 0 w 4180787"/>
                <a:gd name="connsiteY5-48" fmla="*/ 432613 h 432613"/>
                <a:gd name="connsiteX6-49" fmla="*/ 0 w 4180787"/>
                <a:gd name="connsiteY6-50" fmla="*/ 0 h 432613"/>
                <a:gd name="connsiteX0-51" fmla="*/ 0 w 4180787"/>
                <a:gd name="connsiteY0-52" fmla="*/ 0 h 432613"/>
                <a:gd name="connsiteX1-53" fmla="*/ 1835870 w 4180787"/>
                <a:gd name="connsiteY1-54" fmla="*/ 187218 h 432613"/>
                <a:gd name="connsiteX2-55" fmla="*/ 4180787 w 4180787"/>
                <a:gd name="connsiteY2-56" fmla="*/ 0 h 432613"/>
                <a:gd name="connsiteX3-57" fmla="*/ 4180787 w 4180787"/>
                <a:gd name="connsiteY3-58" fmla="*/ 432613 h 432613"/>
                <a:gd name="connsiteX4-59" fmla="*/ 1740284 w 4180787"/>
                <a:gd name="connsiteY4-60" fmla="*/ 300725 h 432613"/>
                <a:gd name="connsiteX5-61" fmla="*/ 0 w 4180787"/>
                <a:gd name="connsiteY5-62" fmla="*/ 432613 h 432613"/>
                <a:gd name="connsiteX6-63" fmla="*/ 0 w 4180787"/>
                <a:gd name="connsiteY6-64" fmla="*/ 0 h 432613"/>
                <a:gd name="connsiteX0-65" fmla="*/ 0 w 4180787"/>
                <a:gd name="connsiteY0-66" fmla="*/ 4908 h 437521"/>
                <a:gd name="connsiteX1-67" fmla="*/ 1835870 w 4180787"/>
                <a:gd name="connsiteY1-68" fmla="*/ 192126 h 437521"/>
                <a:gd name="connsiteX2-69" fmla="*/ 4180787 w 4180787"/>
                <a:gd name="connsiteY2-70" fmla="*/ 4908 h 437521"/>
                <a:gd name="connsiteX3-71" fmla="*/ 4180787 w 4180787"/>
                <a:gd name="connsiteY3-72" fmla="*/ 437521 h 437521"/>
                <a:gd name="connsiteX4-73" fmla="*/ 1740284 w 4180787"/>
                <a:gd name="connsiteY4-74" fmla="*/ 305633 h 437521"/>
                <a:gd name="connsiteX5-75" fmla="*/ 0 w 4180787"/>
                <a:gd name="connsiteY5-76" fmla="*/ 437521 h 437521"/>
                <a:gd name="connsiteX6-77" fmla="*/ 0 w 4180787"/>
                <a:gd name="connsiteY6-78" fmla="*/ 4908 h 437521"/>
                <a:gd name="connsiteX0-79" fmla="*/ 0 w 4180787"/>
                <a:gd name="connsiteY0-80" fmla="*/ 4908 h 446252"/>
                <a:gd name="connsiteX1-81" fmla="*/ 1835870 w 4180787"/>
                <a:gd name="connsiteY1-82" fmla="*/ 192126 h 446252"/>
                <a:gd name="connsiteX2-83" fmla="*/ 4180787 w 4180787"/>
                <a:gd name="connsiteY2-84" fmla="*/ 4908 h 446252"/>
                <a:gd name="connsiteX3-85" fmla="*/ 4180787 w 4180787"/>
                <a:gd name="connsiteY3-86" fmla="*/ 437521 h 446252"/>
                <a:gd name="connsiteX4-87" fmla="*/ 1740284 w 4180787"/>
                <a:gd name="connsiteY4-88" fmla="*/ 305633 h 446252"/>
                <a:gd name="connsiteX5-89" fmla="*/ 0 w 4180787"/>
                <a:gd name="connsiteY5-90" fmla="*/ 437521 h 446252"/>
                <a:gd name="connsiteX6-91" fmla="*/ 0 w 4180787"/>
                <a:gd name="connsiteY6-92" fmla="*/ 4908 h 446252"/>
                <a:gd name="connsiteX0-93" fmla="*/ 0 w 4180787"/>
                <a:gd name="connsiteY0-94" fmla="*/ 4107 h 445451"/>
                <a:gd name="connsiteX1-95" fmla="*/ 1779968 w 4180787"/>
                <a:gd name="connsiteY1-96" fmla="*/ 241252 h 445451"/>
                <a:gd name="connsiteX2-97" fmla="*/ 4180787 w 4180787"/>
                <a:gd name="connsiteY2-98" fmla="*/ 4107 h 445451"/>
                <a:gd name="connsiteX3-99" fmla="*/ 4180787 w 4180787"/>
                <a:gd name="connsiteY3-100" fmla="*/ 436720 h 445451"/>
                <a:gd name="connsiteX4-101" fmla="*/ 1740284 w 4180787"/>
                <a:gd name="connsiteY4-102" fmla="*/ 304832 h 445451"/>
                <a:gd name="connsiteX5-103" fmla="*/ 0 w 4180787"/>
                <a:gd name="connsiteY5-104" fmla="*/ 436720 h 445451"/>
                <a:gd name="connsiteX6-105" fmla="*/ 0 w 4180787"/>
                <a:gd name="connsiteY6-106" fmla="*/ 4107 h 445451"/>
                <a:gd name="connsiteX0-107" fmla="*/ 0 w 4180787"/>
                <a:gd name="connsiteY0-108" fmla="*/ 4107 h 445451"/>
                <a:gd name="connsiteX1-109" fmla="*/ 1779968 w 4180787"/>
                <a:gd name="connsiteY1-110" fmla="*/ 241252 h 445451"/>
                <a:gd name="connsiteX2-111" fmla="*/ 4180787 w 4180787"/>
                <a:gd name="connsiteY2-112" fmla="*/ 4107 h 445451"/>
                <a:gd name="connsiteX3-113" fmla="*/ 4180787 w 4180787"/>
                <a:gd name="connsiteY3-114" fmla="*/ 436720 h 445451"/>
                <a:gd name="connsiteX4-115" fmla="*/ 1740284 w 4180787"/>
                <a:gd name="connsiteY4-116" fmla="*/ 304832 h 445451"/>
                <a:gd name="connsiteX5-117" fmla="*/ 0 w 4180787"/>
                <a:gd name="connsiteY5-118" fmla="*/ 436720 h 445451"/>
                <a:gd name="connsiteX6-119" fmla="*/ 0 w 4180787"/>
                <a:gd name="connsiteY6-120" fmla="*/ 4107 h 445451"/>
                <a:gd name="connsiteX0-121" fmla="*/ 0 w 4180787"/>
                <a:gd name="connsiteY0-122" fmla="*/ 4107 h 436720"/>
                <a:gd name="connsiteX1-123" fmla="*/ 1779968 w 4180787"/>
                <a:gd name="connsiteY1-124" fmla="*/ 241252 h 436720"/>
                <a:gd name="connsiteX2-125" fmla="*/ 4180787 w 4180787"/>
                <a:gd name="connsiteY2-126" fmla="*/ 4107 h 436720"/>
                <a:gd name="connsiteX3-127" fmla="*/ 4180787 w 4180787"/>
                <a:gd name="connsiteY3-128" fmla="*/ 436720 h 436720"/>
                <a:gd name="connsiteX4-129" fmla="*/ 1740284 w 4180787"/>
                <a:gd name="connsiteY4-130" fmla="*/ 304832 h 436720"/>
                <a:gd name="connsiteX5-131" fmla="*/ 0 w 4180787"/>
                <a:gd name="connsiteY5-132" fmla="*/ 436720 h 436720"/>
                <a:gd name="connsiteX6-133" fmla="*/ 0 w 4180787"/>
                <a:gd name="connsiteY6-134" fmla="*/ 4107 h 436720"/>
                <a:gd name="connsiteX0-135" fmla="*/ 0 w 4180787"/>
                <a:gd name="connsiteY0-136" fmla="*/ 4107 h 436720"/>
                <a:gd name="connsiteX1-137" fmla="*/ 1779968 w 4180787"/>
                <a:gd name="connsiteY1-138" fmla="*/ 241252 h 436720"/>
                <a:gd name="connsiteX2-139" fmla="*/ 4180787 w 4180787"/>
                <a:gd name="connsiteY2-140" fmla="*/ 4107 h 436720"/>
                <a:gd name="connsiteX3-141" fmla="*/ 4180787 w 4180787"/>
                <a:gd name="connsiteY3-142" fmla="*/ 436720 h 436720"/>
                <a:gd name="connsiteX4-143" fmla="*/ 1740284 w 4180787"/>
                <a:gd name="connsiteY4-144" fmla="*/ 304832 h 436720"/>
                <a:gd name="connsiteX5-145" fmla="*/ 0 w 4180787"/>
                <a:gd name="connsiteY5-146" fmla="*/ 436720 h 436720"/>
                <a:gd name="connsiteX6-147" fmla="*/ 0 w 4180787"/>
                <a:gd name="connsiteY6-148" fmla="*/ 4107 h 436720"/>
                <a:gd name="connsiteX0-149" fmla="*/ 0 w 4180787"/>
                <a:gd name="connsiteY0-150" fmla="*/ 0 h 432613"/>
                <a:gd name="connsiteX1-151" fmla="*/ 1779968 w 4180787"/>
                <a:gd name="connsiteY1-152" fmla="*/ 237145 h 432613"/>
                <a:gd name="connsiteX2-153" fmla="*/ 4180787 w 4180787"/>
                <a:gd name="connsiteY2-154" fmla="*/ 0 h 432613"/>
                <a:gd name="connsiteX3-155" fmla="*/ 4180787 w 4180787"/>
                <a:gd name="connsiteY3-156" fmla="*/ 432613 h 432613"/>
                <a:gd name="connsiteX4-157" fmla="*/ 1740284 w 4180787"/>
                <a:gd name="connsiteY4-158" fmla="*/ 300725 h 432613"/>
                <a:gd name="connsiteX5-159" fmla="*/ 0 w 4180787"/>
                <a:gd name="connsiteY5-160" fmla="*/ 432613 h 432613"/>
                <a:gd name="connsiteX6-161" fmla="*/ 0 w 4180787"/>
                <a:gd name="connsiteY6-162" fmla="*/ 0 h 432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chemeClr val="bg1"/>
            </a:solidFill>
            <a:ln w="25400" cap="flat" cmpd="sng" algn="ctr">
              <a:noFill/>
              <a:prstDash val="solid"/>
            </a:ln>
            <a:effectLst>
              <a:outerShdw blurRad="190500" dist="63500" dir="2700000" algn="tl" rotWithShape="0">
                <a:prstClr val="black">
                  <a:alpha val="40000"/>
                </a:prstClr>
              </a:outerShdw>
            </a:effectLst>
          </p:spPr>
          <p:txBody>
            <a:bodyPr rtlCol="0" anchor="ctr"/>
            <a:lstStyle/>
            <a:p>
              <a:pPr algn="ctr" defTabSz="913765" fontAlgn="auto">
                <a:spcBef>
                  <a:spcPts val="0"/>
                </a:spcBef>
                <a:spcAft>
                  <a:spcPts val="0"/>
                </a:spcAft>
                <a:defRPr/>
              </a:pPr>
              <a:endParaRPr lang="en-US" sz="2800" kern="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1"/>
            <p:cNvSpPr/>
            <p:nvPr/>
          </p:nvSpPr>
          <p:spPr>
            <a:xfrm rot="293950">
              <a:off x="4640057" y="2296303"/>
              <a:ext cx="3033175" cy="313863"/>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1" fmla="*/ 0 w 4180787"/>
                <a:gd name="connsiteY0-2" fmla="*/ 0 h 446239"/>
                <a:gd name="connsiteX1-3" fmla="*/ 4180787 w 4180787"/>
                <a:gd name="connsiteY1-4" fmla="*/ 0 h 446239"/>
                <a:gd name="connsiteX2-5" fmla="*/ 4180787 w 4180787"/>
                <a:gd name="connsiteY2-6" fmla="*/ 432613 h 446239"/>
                <a:gd name="connsiteX3-7" fmla="*/ 1797892 w 4180787"/>
                <a:gd name="connsiteY3-8" fmla="*/ 446239 h 446239"/>
                <a:gd name="connsiteX4-9" fmla="*/ 0 w 4180787"/>
                <a:gd name="connsiteY4-10" fmla="*/ 432613 h 446239"/>
                <a:gd name="connsiteX5" fmla="*/ 0 w 4180787"/>
                <a:gd name="connsiteY5" fmla="*/ 0 h 446239"/>
                <a:gd name="connsiteX0-11" fmla="*/ 0 w 4180787"/>
                <a:gd name="connsiteY0-12" fmla="*/ 3102 h 449341"/>
                <a:gd name="connsiteX1-13" fmla="*/ 1774422 w 4180787"/>
                <a:gd name="connsiteY1-14" fmla="*/ 0 h 449341"/>
                <a:gd name="connsiteX2-15" fmla="*/ 4180787 w 4180787"/>
                <a:gd name="connsiteY2-16" fmla="*/ 3102 h 449341"/>
                <a:gd name="connsiteX3-17" fmla="*/ 4180787 w 4180787"/>
                <a:gd name="connsiteY3-18" fmla="*/ 435715 h 449341"/>
                <a:gd name="connsiteX4-19" fmla="*/ 1797892 w 4180787"/>
                <a:gd name="connsiteY4-20" fmla="*/ 449341 h 449341"/>
                <a:gd name="connsiteX5-21" fmla="*/ 0 w 4180787"/>
                <a:gd name="connsiteY5-22" fmla="*/ 435715 h 449341"/>
                <a:gd name="connsiteX6" fmla="*/ 0 w 4180787"/>
                <a:gd name="connsiteY6" fmla="*/ 3102 h 449341"/>
                <a:gd name="connsiteX0-23" fmla="*/ 0 w 4180787"/>
                <a:gd name="connsiteY0-24" fmla="*/ 0 h 446239"/>
                <a:gd name="connsiteX1-25" fmla="*/ 1791064 w 4180787"/>
                <a:gd name="connsiteY1-26" fmla="*/ 191058 h 446239"/>
                <a:gd name="connsiteX2-27" fmla="*/ 4180787 w 4180787"/>
                <a:gd name="connsiteY2-28" fmla="*/ 0 h 446239"/>
                <a:gd name="connsiteX3-29" fmla="*/ 4180787 w 4180787"/>
                <a:gd name="connsiteY3-30" fmla="*/ 432613 h 446239"/>
                <a:gd name="connsiteX4-31" fmla="*/ 1797892 w 4180787"/>
                <a:gd name="connsiteY4-32" fmla="*/ 446239 h 446239"/>
                <a:gd name="connsiteX5-33" fmla="*/ 0 w 4180787"/>
                <a:gd name="connsiteY5-34" fmla="*/ 432613 h 446239"/>
                <a:gd name="connsiteX6-35" fmla="*/ 0 w 4180787"/>
                <a:gd name="connsiteY6-36" fmla="*/ 0 h 446239"/>
                <a:gd name="connsiteX0-37" fmla="*/ 0 w 4180787"/>
                <a:gd name="connsiteY0-38" fmla="*/ 0 h 432613"/>
                <a:gd name="connsiteX1-39" fmla="*/ 1791064 w 4180787"/>
                <a:gd name="connsiteY1-40" fmla="*/ 191058 h 432613"/>
                <a:gd name="connsiteX2-41" fmla="*/ 4180787 w 4180787"/>
                <a:gd name="connsiteY2-42" fmla="*/ 0 h 432613"/>
                <a:gd name="connsiteX3-43" fmla="*/ 4180787 w 4180787"/>
                <a:gd name="connsiteY3-44" fmla="*/ 432613 h 432613"/>
                <a:gd name="connsiteX4-45" fmla="*/ 1740284 w 4180787"/>
                <a:gd name="connsiteY4-46" fmla="*/ 300725 h 432613"/>
                <a:gd name="connsiteX5-47" fmla="*/ 0 w 4180787"/>
                <a:gd name="connsiteY5-48" fmla="*/ 432613 h 432613"/>
                <a:gd name="connsiteX6-49" fmla="*/ 0 w 4180787"/>
                <a:gd name="connsiteY6-50" fmla="*/ 0 h 432613"/>
                <a:gd name="connsiteX0-51" fmla="*/ 0 w 4180787"/>
                <a:gd name="connsiteY0-52" fmla="*/ 0 h 432613"/>
                <a:gd name="connsiteX1-53" fmla="*/ 1835870 w 4180787"/>
                <a:gd name="connsiteY1-54" fmla="*/ 187218 h 432613"/>
                <a:gd name="connsiteX2-55" fmla="*/ 4180787 w 4180787"/>
                <a:gd name="connsiteY2-56" fmla="*/ 0 h 432613"/>
                <a:gd name="connsiteX3-57" fmla="*/ 4180787 w 4180787"/>
                <a:gd name="connsiteY3-58" fmla="*/ 432613 h 432613"/>
                <a:gd name="connsiteX4-59" fmla="*/ 1740284 w 4180787"/>
                <a:gd name="connsiteY4-60" fmla="*/ 300725 h 432613"/>
                <a:gd name="connsiteX5-61" fmla="*/ 0 w 4180787"/>
                <a:gd name="connsiteY5-62" fmla="*/ 432613 h 432613"/>
                <a:gd name="connsiteX6-63" fmla="*/ 0 w 4180787"/>
                <a:gd name="connsiteY6-64" fmla="*/ 0 h 432613"/>
                <a:gd name="connsiteX0-65" fmla="*/ 0 w 4180787"/>
                <a:gd name="connsiteY0-66" fmla="*/ 4908 h 437521"/>
                <a:gd name="connsiteX1-67" fmla="*/ 1835870 w 4180787"/>
                <a:gd name="connsiteY1-68" fmla="*/ 192126 h 437521"/>
                <a:gd name="connsiteX2-69" fmla="*/ 4180787 w 4180787"/>
                <a:gd name="connsiteY2-70" fmla="*/ 4908 h 437521"/>
                <a:gd name="connsiteX3-71" fmla="*/ 4180787 w 4180787"/>
                <a:gd name="connsiteY3-72" fmla="*/ 437521 h 437521"/>
                <a:gd name="connsiteX4-73" fmla="*/ 1740284 w 4180787"/>
                <a:gd name="connsiteY4-74" fmla="*/ 305633 h 437521"/>
                <a:gd name="connsiteX5-75" fmla="*/ 0 w 4180787"/>
                <a:gd name="connsiteY5-76" fmla="*/ 437521 h 437521"/>
                <a:gd name="connsiteX6-77" fmla="*/ 0 w 4180787"/>
                <a:gd name="connsiteY6-78" fmla="*/ 4908 h 437521"/>
                <a:gd name="connsiteX0-79" fmla="*/ 0 w 4180787"/>
                <a:gd name="connsiteY0-80" fmla="*/ 4908 h 446252"/>
                <a:gd name="connsiteX1-81" fmla="*/ 1835870 w 4180787"/>
                <a:gd name="connsiteY1-82" fmla="*/ 192126 h 446252"/>
                <a:gd name="connsiteX2-83" fmla="*/ 4180787 w 4180787"/>
                <a:gd name="connsiteY2-84" fmla="*/ 4908 h 446252"/>
                <a:gd name="connsiteX3-85" fmla="*/ 4180787 w 4180787"/>
                <a:gd name="connsiteY3-86" fmla="*/ 437521 h 446252"/>
                <a:gd name="connsiteX4-87" fmla="*/ 1740284 w 4180787"/>
                <a:gd name="connsiteY4-88" fmla="*/ 305633 h 446252"/>
                <a:gd name="connsiteX5-89" fmla="*/ 0 w 4180787"/>
                <a:gd name="connsiteY5-90" fmla="*/ 437521 h 446252"/>
                <a:gd name="connsiteX6-91" fmla="*/ 0 w 4180787"/>
                <a:gd name="connsiteY6-92" fmla="*/ 4908 h 446252"/>
                <a:gd name="connsiteX0-93" fmla="*/ 0 w 4180787"/>
                <a:gd name="connsiteY0-94" fmla="*/ 4107 h 445451"/>
                <a:gd name="connsiteX1-95" fmla="*/ 1779968 w 4180787"/>
                <a:gd name="connsiteY1-96" fmla="*/ 241252 h 445451"/>
                <a:gd name="connsiteX2-97" fmla="*/ 4180787 w 4180787"/>
                <a:gd name="connsiteY2-98" fmla="*/ 4107 h 445451"/>
                <a:gd name="connsiteX3-99" fmla="*/ 4180787 w 4180787"/>
                <a:gd name="connsiteY3-100" fmla="*/ 436720 h 445451"/>
                <a:gd name="connsiteX4-101" fmla="*/ 1740284 w 4180787"/>
                <a:gd name="connsiteY4-102" fmla="*/ 304832 h 445451"/>
                <a:gd name="connsiteX5-103" fmla="*/ 0 w 4180787"/>
                <a:gd name="connsiteY5-104" fmla="*/ 436720 h 445451"/>
                <a:gd name="connsiteX6-105" fmla="*/ 0 w 4180787"/>
                <a:gd name="connsiteY6-106" fmla="*/ 4107 h 445451"/>
                <a:gd name="connsiteX0-107" fmla="*/ 0 w 4180787"/>
                <a:gd name="connsiteY0-108" fmla="*/ 4107 h 445451"/>
                <a:gd name="connsiteX1-109" fmla="*/ 1779968 w 4180787"/>
                <a:gd name="connsiteY1-110" fmla="*/ 241252 h 445451"/>
                <a:gd name="connsiteX2-111" fmla="*/ 4180787 w 4180787"/>
                <a:gd name="connsiteY2-112" fmla="*/ 4107 h 445451"/>
                <a:gd name="connsiteX3-113" fmla="*/ 4180787 w 4180787"/>
                <a:gd name="connsiteY3-114" fmla="*/ 436720 h 445451"/>
                <a:gd name="connsiteX4-115" fmla="*/ 1740284 w 4180787"/>
                <a:gd name="connsiteY4-116" fmla="*/ 304832 h 445451"/>
                <a:gd name="connsiteX5-117" fmla="*/ 0 w 4180787"/>
                <a:gd name="connsiteY5-118" fmla="*/ 436720 h 445451"/>
                <a:gd name="connsiteX6-119" fmla="*/ 0 w 4180787"/>
                <a:gd name="connsiteY6-120" fmla="*/ 4107 h 445451"/>
                <a:gd name="connsiteX0-121" fmla="*/ 0 w 4180787"/>
                <a:gd name="connsiteY0-122" fmla="*/ 4107 h 436720"/>
                <a:gd name="connsiteX1-123" fmla="*/ 1779968 w 4180787"/>
                <a:gd name="connsiteY1-124" fmla="*/ 241252 h 436720"/>
                <a:gd name="connsiteX2-125" fmla="*/ 4180787 w 4180787"/>
                <a:gd name="connsiteY2-126" fmla="*/ 4107 h 436720"/>
                <a:gd name="connsiteX3-127" fmla="*/ 4180787 w 4180787"/>
                <a:gd name="connsiteY3-128" fmla="*/ 436720 h 436720"/>
                <a:gd name="connsiteX4-129" fmla="*/ 1740284 w 4180787"/>
                <a:gd name="connsiteY4-130" fmla="*/ 304832 h 436720"/>
                <a:gd name="connsiteX5-131" fmla="*/ 0 w 4180787"/>
                <a:gd name="connsiteY5-132" fmla="*/ 436720 h 436720"/>
                <a:gd name="connsiteX6-133" fmla="*/ 0 w 4180787"/>
                <a:gd name="connsiteY6-134" fmla="*/ 4107 h 436720"/>
                <a:gd name="connsiteX0-135" fmla="*/ 0 w 4180787"/>
                <a:gd name="connsiteY0-136" fmla="*/ 4107 h 436720"/>
                <a:gd name="connsiteX1-137" fmla="*/ 1779968 w 4180787"/>
                <a:gd name="connsiteY1-138" fmla="*/ 241252 h 436720"/>
                <a:gd name="connsiteX2-139" fmla="*/ 4180787 w 4180787"/>
                <a:gd name="connsiteY2-140" fmla="*/ 4107 h 436720"/>
                <a:gd name="connsiteX3-141" fmla="*/ 4180787 w 4180787"/>
                <a:gd name="connsiteY3-142" fmla="*/ 436720 h 436720"/>
                <a:gd name="connsiteX4-143" fmla="*/ 1740284 w 4180787"/>
                <a:gd name="connsiteY4-144" fmla="*/ 304832 h 436720"/>
                <a:gd name="connsiteX5-145" fmla="*/ 0 w 4180787"/>
                <a:gd name="connsiteY5-146" fmla="*/ 436720 h 436720"/>
                <a:gd name="connsiteX6-147" fmla="*/ 0 w 4180787"/>
                <a:gd name="connsiteY6-148" fmla="*/ 4107 h 436720"/>
                <a:gd name="connsiteX0-149" fmla="*/ 0 w 4180787"/>
                <a:gd name="connsiteY0-150" fmla="*/ 0 h 432613"/>
                <a:gd name="connsiteX1-151" fmla="*/ 1779968 w 4180787"/>
                <a:gd name="connsiteY1-152" fmla="*/ 237145 h 432613"/>
                <a:gd name="connsiteX2-153" fmla="*/ 4180787 w 4180787"/>
                <a:gd name="connsiteY2-154" fmla="*/ 0 h 432613"/>
                <a:gd name="connsiteX3-155" fmla="*/ 4180787 w 4180787"/>
                <a:gd name="connsiteY3-156" fmla="*/ 432613 h 432613"/>
                <a:gd name="connsiteX4-157" fmla="*/ 1740284 w 4180787"/>
                <a:gd name="connsiteY4-158" fmla="*/ 300725 h 432613"/>
                <a:gd name="connsiteX5-159" fmla="*/ 0 w 4180787"/>
                <a:gd name="connsiteY5-160" fmla="*/ 432613 h 432613"/>
                <a:gd name="connsiteX6-161" fmla="*/ 0 w 4180787"/>
                <a:gd name="connsiteY6-162" fmla="*/ 0 h 432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chemeClr val="bg1"/>
            </a:solidFill>
            <a:ln w="25400" cap="flat" cmpd="sng" algn="ctr">
              <a:noFill/>
              <a:prstDash val="solid"/>
            </a:ln>
            <a:effectLst>
              <a:outerShdw blurRad="190500" dist="63500" dir="2700000" algn="tl" rotWithShape="0">
                <a:prstClr val="black">
                  <a:alpha val="40000"/>
                </a:prstClr>
              </a:outerShdw>
            </a:effectLst>
          </p:spPr>
          <p:txBody>
            <a:bodyPr rtlCol="0" anchor="ctr"/>
            <a:lstStyle/>
            <a:p>
              <a:pPr algn="ctr" defTabSz="913765" fontAlgn="auto">
                <a:spcBef>
                  <a:spcPts val="0"/>
                </a:spcBef>
                <a:spcAft>
                  <a:spcPts val="0"/>
                </a:spcAft>
                <a:defRPr/>
              </a:pPr>
              <a:endParaRPr lang="en-US" sz="2800" kern="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矩形 1"/>
            <p:cNvSpPr/>
            <p:nvPr/>
          </p:nvSpPr>
          <p:spPr>
            <a:xfrm rot="20453418">
              <a:off x="3996229" y="3087308"/>
              <a:ext cx="3639468" cy="400508"/>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1" fmla="*/ 0 w 4180787"/>
                <a:gd name="connsiteY0-2" fmla="*/ 0 h 446239"/>
                <a:gd name="connsiteX1-3" fmla="*/ 4180787 w 4180787"/>
                <a:gd name="connsiteY1-4" fmla="*/ 0 h 446239"/>
                <a:gd name="connsiteX2-5" fmla="*/ 4180787 w 4180787"/>
                <a:gd name="connsiteY2-6" fmla="*/ 432613 h 446239"/>
                <a:gd name="connsiteX3-7" fmla="*/ 1797892 w 4180787"/>
                <a:gd name="connsiteY3-8" fmla="*/ 446239 h 446239"/>
                <a:gd name="connsiteX4-9" fmla="*/ 0 w 4180787"/>
                <a:gd name="connsiteY4-10" fmla="*/ 432613 h 446239"/>
                <a:gd name="connsiteX5" fmla="*/ 0 w 4180787"/>
                <a:gd name="connsiteY5" fmla="*/ 0 h 446239"/>
                <a:gd name="connsiteX0-11" fmla="*/ 0 w 4180787"/>
                <a:gd name="connsiteY0-12" fmla="*/ 3102 h 449341"/>
                <a:gd name="connsiteX1-13" fmla="*/ 1774422 w 4180787"/>
                <a:gd name="connsiteY1-14" fmla="*/ 0 h 449341"/>
                <a:gd name="connsiteX2-15" fmla="*/ 4180787 w 4180787"/>
                <a:gd name="connsiteY2-16" fmla="*/ 3102 h 449341"/>
                <a:gd name="connsiteX3-17" fmla="*/ 4180787 w 4180787"/>
                <a:gd name="connsiteY3-18" fmla="*/ 435715 h 449341"/>
                <a:gd name="connsiteX4-19" fmla="*/ 1797892 w 4180787"/>
                <a:gd name="connsiteY4-20" fmla="*/ 449341 h 449341"/>
                <a:gd name="connsiteX5-21" fmla="*/ 0 w 4180787"/>
                <a:gd name="connsiteY5-22" fmla="*/ 435715 h 449341"/>
                <a:gd name="connsiteX6" fmla="*/ 0 w 4180787"/>
                <a:gd name="connsiteY6" fmla="*/ 3102 h 449341"/>
                <a:gd name="connsiteX0-23" fmla="*/ 0 w 4180787"/>
                <a:gd name="connsiteY0-24" fmla="*/ 0 h 446239"/>
                <a:gd name="connsiteX1-25" fmla="*/ 1791064 w 4180787"/>
                <a:gd name="connsiteY1-26" fmla="*/ 191058 h 446239"/>
                <a:gd name="connsiteX2-27" fmla="*/ 4180787 w 4180787"/>
                <a:gd name="connsiteY2-28" fmla="*/ 0 h 446239"/>
                <a:gd name="connsiteX3-29" fmla="*/ 4180787 w 4180787"/>
                <a:gd name="connsiteY3-30" fmla="*/ 432613 h 446239"/>
                <a:gd name="connsiteX4-31" fmla="*/ 1797892 w 4180787"/>
                <a:gd name="connsiteY4-32" fmla="*/ 446239 h 446239"/>
                <a:gd name="connsiteX5-33" fmla="*/ 0 w 4180787"/>
                <a:gd name="connsiteY5-34" fmla="*/ 432613 h 446239"/>
                <a:gd name="connsiteX6-35" fmla="*/ 0 w 4180787"/>
                <a:gd name="connsiteY6-36" fmla="*/ 0 h 446239"/>
                <a:gd name="connsiteX0-37" fmla="*/ 0 w 4180787"/>
                <a:gd name="connsiteY0-38" fmla="*/ 0 h 432613"/>
                <a:gd name="connsiteX1-39" fmla="*/ 1791064 w 4180787"/>
                <a:gd name="connsiteY1-40" fmla="*/ 191058 h 432613"/>
                <a:gd name="connsiteX2-41" fmla="*/ 4180787 w 4180787"/>
                <a:gd name="connsiteY2-42" fmla="*/ 0 h 432613"/>
                <a:gd name="connsiteX3-43" fmla="*/ 4180787 w 4180787"/>
                <a:gd name="connsiteY3-44" fmla="*/ 432613 h 432613"/>
                <a:gd name="connsiteX4-45" fmla="*/ 1740284 w 4180787"/>
                <a:gd name="connsiteY4-46" fmla="*/ 300725 h 432613"/>
                <a:gd name="connsiteX5-47" fmla="*/ 0 w 4180787"/>
                <a:gd name="connsiteY5-48" fmla="*/ 432613 h 432613"/>
                <a:gd name="connsiteX6-49" fmla="*/ 0 w 4180787"/>
                <a:gd name="connsiteY6-50" fmla="*/ 0 h 432613"/>
                <a:gd name="connsiteX0-51" fmla="*/ 0 w 4180787"/>
                <a:gd name="connsiteY0-52" fmla="*/ 0 h 432613"/>
                <a:gd name="connsiteX1-53" fmla="*/ 1835870 w 4180787"/>
                <a:gd name="connsiteY1-54" fmla="*/ 187218 h 432613"/>
                <a:gd name="connsiteX2-55" fmla="*/ 4180787 w 4180787"/>
                <a:gd name="connsiteY2-56" fmla="*/ 0 h 432613"/>
                <a:gd name="connsiteX3-57" fmla="*/ 4180787 w 4180787"/>
                <a:gd name="connsiteY3-58" fmla="*/ 432613 h 432613"/>
                <a:gd name="connsiteX4-59" fmla="*/ 1740284 w 4180787"/>
                <a:gd name="connsiteY4-60" fmla="*/ 300725 h 432613"/>
                <a:gd name="connsiteX5-61" fmla="*/ 0 w 4180787"/>
                <a:gd name="connsiteY5-62" fmla="*/ 432613 h 432613"/>
                <a:gd name="connsiteX6-63" fmla="*/ 0 w 4180787"/>
                <a:gd name="connsiteY6-64" fmla="*/ 0 h 432613"/>
                <a:gd name="connsiteX0-65" fmla="*/ 0 w 4180787"/>
                <a:gd name="connsiteY0-66" fmla="*/ 4908 h 437521"/>
                <a:gd name="connsiteX1-67" fmla="*/ 1835870 w 4180787"/>
                <a:gd name="connsiteY1-68" fmla="*/ 192126 h 437521"/>
                <a:gd name="connsiteX2-69" fmla="*/ 4180787 w 4180787"/>
                <a:gd name="connsiteY2-70" fmla="*/ 4908 h 437521"/>
                <a:gd name="connsiteX3-71" fmla="*/ 4180787 w 4180787"/>
                <a:gd name="connsiteY3-72" fmla="*/ 437521 h 437521"/>
                <a:gd name="connsiteX4-73" fmla="*/ 1740284 w 4180787"/>
                <a:gd name="connsiteY4-74" fmla="*/ 305633 h 437521"/>
                <a:gd name="connsiteX5-75" fmla="*/ 0 w 4180787"/>
                <a:gd name="connsiteY5-76" fmla="*/ 437521 h 437521"/>
                <a:gd name="connsiteX6-77" fmla="*/ 0 w 4180787"/>
                <a:gd name="connsiteY6-78" fmla="*/ 4908 h 437521"/>
                <a:gd name="connsiteX0-79" fmla="*/ 0 w 4180787"/>
                <a:gd name="connsiteY0-80" fmla="*/ 4908 h 446252"/>
                <a:gd name="connsiteX1-81" fmla="*/ 1835870 w 4180787"/>
                <a:gd name="connsiteY1-82" fmla="*/ 192126 h 446252"/>
                <a:gd name="connsiteX2-83" fmla="*/ 4180787 w 4180787"/>
                <a:gd name="connsiteY2-84" fmla="*/ 4908 h 446252"/>
                <a:gd name="connsiteX3-85" fmla="*/ 4180787 w 4180787"/>
                <a:gd name="connsiteY3-86" fmla="*/ 437521 h 446252"/>
                <a:gd name="connsiteX4-87" fmla="*/ 1740284 w 4180787"/>
                <a:gd name="connsiteY4-88" fmla="*/ 305633 h 446252"/>
                <a:gd name="connsiteX5-89" fmla="*/ 0 w 4180787"/>
                <a:gd name="connsiteY5-90" fmla="*/ 437521 h 446252"/>
                <a:gd name="connsiteX6-91" fmla="*/ 0 w 4180787"/>
                <a:gd name="connsiteY6-92" fmla="*/ 4908 h 446252"/>
                <a:gd name="connsiteX0-93" fmla="*/ 0 w 4180787"/>
                <a:gd name="connsiteY0-94" fmla="*/ 4107 h 445451"/>
                <a:gd name="connsiteX1-95" fmla="*/ 1779968 w 4180787"/>
                <a:gd name="connsiteY1-96" fmla="*/ 241252 h 445451"/>
                <a:gd name="connsiteX2-97" fmla="*/ 4180787 w 4180787"/>
                <a:gd name="connsiteY2-98" fmla="*/ 4107 h 445451"/>
                <a:gd name="connsiteX3-99" fmla="*/ 4180787 w 4180787"/>
                <a:gd name="connsiteY3-100" fmla="*/ 436720 h 445451"/>
                <a:gd name="connsiteX4-101" fmla="*/ 1740284 w 4180787"/>
                <a:gd name="connsiteY4-102" fmla="*/ 304832 h 445451"/>
                <a:gd name="connsiteX5-103" fmla="*/ 0 w 4180787"/>
                <a:gd name="connsiteY5-104" fmla="*/ 436720 h 445451"/>
                <a:gd name="connsiteX6-105" fmla="*/ 0 w 4180787"/>
                <a:gd name="connsiteY6-106" fmla="*/ 4107 h 445451"/>
                <a:gd name="connsiteX0-107" fmla="*/ 0 w 4180787"/>
                <a:gd name="connsiteY0-108" fmla="*/ 4107 h 445451"/>
                <a:gd name="connsiteX1-109" fmla="*/ 1779968 w 4180787"/>
                <a:gd name="connsiteY1-110" fmla="*/ 241252 h 445451"/>
                <a:gd name="connsiteX2-111" fmla="*/ 4180787 w 4180787"/>
                <a:gd name="connsiteY2-112" fmla="*/ 4107 h 445451"/>
                <a:gd name="connsiteX3-113" fmla="*/ 4180787 w 4180787"/>
                <a:gd name="connsiteY3-114" fmla="*/ 436720 h 445451"/>
                <a:gd name="connsiteX4-115" fmla="*/ 1740284 w 4180787"/>
                <a:gd name="connsiteY4-116" fmla="*/ 304832 h 445451"/>
                <a:gd name="connsiteX5-117" fmla="*/ 0 w 4180787"/>
                <a:gd name="connsiteY5-118" fmla="*/ 436720 h 445451"/>
                <a:gd name="connsiteX6-119" fmla="*/ 0 w 4180787"/>
                <a:gd name="connsiteY6-120" fmla="*/ 4107 h 445451"/>
                <a:gd name="connsiteX0-121" fmla="*/ 0 w 4180787"/>
                <a:gd name="connsiteY0-122" fmla="*/ 4107 h 436720"/>
                <a:gd name="connsiteX1-123" fmla="*/ 1779968 w 4180787"/>
                <a:gd name="connsiteY1-124" fmla="*/ 241252 h 436720"/>
                <a:gd name="connsiteX2-125" fmla="*/ 4180787 w 4180787"/>
                <a:gd name="connsiteY2-126" fmla="*/ 4107 h 436720"/>
                <a:gd name="connsiteX3-127" fmla="*/ 4180787 w 4180787"/>
                <a:gd name="connsiteY3-128" fmla="*/ 436720 h 436720"/>
                <a:gd name="connsiteX4-129" fmla="*/ 1740284 w 4180787"/>
                <a:gd name="connsiteY4-130" fmla="*/ 304832 h 436720"/>
                <a:gd name="connsiteX5-131" fmla="*/ 0 w 4180787"/>
                <a:gd name="connsiteY5-132" fmla="*/ 436720 h 436720"/>
                <a:gd name="connsiteX6-133" fmla="*/ 0 w 4180787"/>
                <a:gd name="connsiteY6-134" fmla="*/ 4107 h 436720"/>
                <a:gd name="connsiteX0-135" fmla="*/ 0 w 4180787"/>
                <a:gd name="connsiteY0-136" fmla="*/ 4107 h 436720"/>
                <a:gd name="connsiteX1-137" fmla="*/ 1779968 w 4180787"/>
                <a:gd name="connsiteY1-138" fmla="*/ 241252 h 436720"/>
                <a:gd name="connsiteX2-139" fmla="*/ 4180787 w 4180787"/>
                <a:gd name="connsiteY2-140" fmla="*/ 4107 h 436720"/>
                <a:gd name="connsiteX3-141" fmla="*/ 4180787 w 4180787"/>
                <a:gd name="connsiteY3-142" fmla="*/ 436720 h 436720"/>
                <a:gd name="connsiteX4-143" fmla="*/ 1740284 w 4180787"/>
                <a:gd name="connsiteY4-144" fmla="*/ 304832 h 436720"/>
                <a:gd name="connsiteX5-145" fmla="*/ 0 w 4180787"/>
                <a:gd name="connsiteY5-146" fmla="*/ 436720 h 436720"/>
                <a:gd name="connsiteX6-147" fmla="*/ 0 w 4180787"/>
                <a:gd name="connsiteY6-148" fmla="*/ 4107 h 436720"/>
                <a:gd name="connsiteX0-149" fmla="*/ 0 w 4180787"/>
                <a:gd name="connsiteY0-150" fmla="*/ 0 h 432613"/>
                <a:gd name="connsiteX1-151" fmla="*/ 1779968 w 4180787"/>
                <a:gd name="connsiteY1-152" fmla="*/ 237145 h 432613"/>
                <a:gd name="connsiteX2-153" fmla="*/ 4180787 w 4180787"/>
                <a:gd name="connsiteY2-154" fmla="*/ 0 h 432613"/>
                <a:gd name="connsiteX3-155" fmla="*/ 4180787 w 4180787"/>
                <a:gd name="connsiteY3-156" fmla="*/ 432613 h 432613"/>
                <a:gd name="connsiteX4-157" fmla="*/ 1740284 w 4180787"/>
                <a:gd name="connsiteY4-158" fmla="*/ 300725 h 432613"/>
                <a:gd name="connsiteX5-159" fmla="*/ 0 w 4180787"/>
                <a:gd name="connsiteY5-160" fmla="*/ 432613 h 432613"/>
                <a:gd name="connsiteX6-161" fmla="*/ 0 w 4180787"/>
                <a:gd name="connsiteY6-162" fmla="*/ 0 h 432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chemeClr val="bg1"/>
            </a:solidFill>
            <a:ln w="25400" cap="flat" cmpd="sng" algn="ctr">
              <a:noFill/>
              <a:prstDash val="solid"/>
            </a:ln>
            <a:effectLst>
              <a:outerShdw blurRad="190500" dist="63500" dir="2700000" algn="tl" rotWithShape="0">
                <a:prstClr val="black">
                  <a:alpha val="40000"/>
                </a:prstClr>
              </a:outerShdw>
            </a:effectLst>
          </p:spPr>
          <p:txBody>
            <a:bodyPr rtlCol="0" anchor="ctr"/>
            <a:lstStyle/>
            <a:p>
              <a:pPr algn="ctr" defTabSz="913765" fontAlgn="auto">
                <a:spcBef>
                  <a:spcPts val="0"/>
                </a:spcBef>
                <a:spcAft>
                  <a:spcPts val="0"/>
                </a:spcAft>
                <a:defRPr/>
              </a:pPr>
              <a:endParaRPr lang="en-US" sz="2800" kern="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2" name="组合 11"/>
            <p:cNvGrpSpPr/>
            <p:nvPr/>
          </p:nvGrpSpPr>
          <p:grpSpPr>
            <a:xfrm>
              <a:off x="4013152" y="1908464"/>
              <a:ext cx="724297" cy="724297"/>
              <a:chOff x="4013152" y="1908464"/>
              <a:chExt cx="724297" cy="724297"/>
            </a:xfrm>
            <a:effectLst>
              <a:outerShdw blurRad="317500" dist="63500" dir="2700000" algn="tl" rotWithShape="0">
                <a:prstClr val="black">
                  <a:alpha val="40000"/>
                </a:prstClr>
              </a:outerShdw>
            </a:effectLst>
          </p:grpSpPr>
          <p:sp>
            <p:nvSpPr>
              <p:cNvPr id="33" name="椭圆 60"/>
              <p:cNvSpPr/>
              <p:nvPr/>
            </p:nvSpPr>
            <p:spPr>
              <a:xfrm>
                <a:off x="4013152" y="1908464"/>
                <a:ext cx="724297" cy="724297"/>
              </a:xfrm>
              <a:prstGeom prst="ellipse">
                <a:avLst/>
              </a:prstGeom>
              <a:solidFill>
                <a:sysClr val="window" lastClr="FFFFFF"/>
              </a:solidFill>
              <a:ln w="25400" cap="flat" cmpd="sng" algn="ctr">
                <a:noFill/>
                <a:prstDash val="solid"/>
              </a:ln>
              <a:effectLst/>
            </p:spPr>
            <p:txBody>
              <a:bodyPr rot="0" spcFirstLastPara="0" vertOverflow="overflow" horzOverflow="overflow" vert="horz" wrap="square" lIns="96429" tIns="48214" rIns="96429" bIns="48214" numCol="1" spcCol="0" rtlCol="0" fromWordArt="0" anchor="ctr" anchorCtr="0" forceAA="0" compatLnSpc="1">
                <a:noAutofit/>
              </a:bodyPr>
              <a:lstStyle/>
              <a:p>
                <a:pPr algn="ctr" defTabSz="913765" fontAlgn="auto">
                  <a:spcBef>
                    <a:spcPts val="0"/>
                  </a:spcBef>
                  <a:spcAft>
                    <a:spcPts val="0"/>
                  </a:spcAft>
                  <a:defRPr/>
                </a:pPr>
                <a:endParaRPr lang="en-US" sz="280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椭圆 61"/>
              <p:cNvSpPr/>
              <p:nvPr/>
            </p:nvSpPr>
            <p:spPr>
              <a:xfrm>
                <a:off x="4061438" y="1956750"/>
                <a:ext cx="627724" cy="627724"/>
              </a:xfrm>
              <a:prstGeom prst="ellipse">
                <a:avLst/>
              </a:prstGeom>
              <a:solidFill>
                <a:schemeClr val="bg1">
                  <a:lumMod val="65000"/>
                </a:schemeClr>
              </a:solidFill>
              <a:ln w="57150" cap="flat" cmpd="sng" algn="ctr">
                <a:noFill/>
                <a:prstDash val="solid"/>
              </a:ln>
              <a:effectLst/>
            </p:spPr>
            <p:txBody>
              <a:bodyPr rot="0" spcFirstLastPara="0" vertOverflow="overflow" horzOverflow="overflow" vert="horz" wrap="square" lIns="96429" tIns="48214" rIns="96429" bIns="48214" numCol="1" spcCol="0" rtlCol="0" fromWordArt="0" anchor="ctr" anchorCtr="0" forceAA="0" compatLnSpc="1">
                <a:noAutofit/>
              </a:bodyPr>
              <a:lstStyle/>
              <a:p>
                <a:pPr algn="ctr" defTabSz="913765" fontAlgn="auto">
                  <a:spcBef>
                    <a:spcPts val="0"/>
                  </a:spcBef>
                  <a:spcAft>
                    <a:spcPts val="0"/>
                  </a:spcAft>
                  <a:defRPr/>
                </a:pPr>
                <a:endParaRPr lang="en-US" sz="280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34"/>
              <p:cNvSpPr txBox="1"/>
              <p:nvPr/>
            </p:nvSpPr>
            <p:spPr>
              <a:xfrm flipH="1">
                <a:off x="4055341" y="2009387"/>
                <a:ext cx="639919" cy="518467"/>
              </a:xfrm>
              <a:prstGeom prst="rect">
                <a:avLst/>
              </a:prstGeom>
              <a:noFill/>
              <a:ln>
                <a:noFill/>
              </a:ln>
              <a:effectLst/>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913765" fontAlgn="auto">
                  <a:lnSpc>
                    <a:spcPct val="100000"/>
                  </a:lnSpc>
                  <a:spcBef>
                    <a:spcPts val="0"/>
                  </a:spcBef>
                  <a:spcAft>
                    <a:spcPts val="0"/>
                  </a:spcAft>
                  <a:defRPr/>
                </a:pPr>
                <a:r>
                  <a:rPr lang="en-US" altLang="zh-CN" sz="2800" dirty="0">
                    <a:solidFill>
                      <a:schemeClr val="bg1"/>
                    </a:solidFill>
                    <a:latin typeface="Arial" panose="020B0604020202020204" pitchFamily="34" charset="0"/>
                    <a:cs typeface="Times New Roman" panose="02020603050405020304" pitchFamily="18" charset="0"/>
                    <a:sym typeface="Arial" panose="020B0604020202020204" pitchFamily="34" charset="0"/>
                  </a:rPr>
                  <a:t>01</a:t>
                </a:r>
                <a:endParaRPr lang="zh-CN" altLang="en-US" sz="2800" dirty="0">
                  <a:solidFill>
                    <a:schemeClr val="bg1"/>
                  </a:solidFill>
                  <a:latin typeface="Arial" panose="020B0604020202020204" pitchFamily="34" charset="0"/>
                  <a:cs typeface="Times New Roman" panose="02020603050405020304" pitchFamily="18" charset="0"/>
                  <a:sym typeface="Arial" panose="020B0604020202020204" pitchFamily="34" charset="0"/>
                </a:endParaRPr>
              </a:p>
            </p:txBody>
          </p:sp>
        </p:grpSp>
        <p:grpSp>
          <p:nvGrpSpPr>
            <p:cNvPr id="13" name="组合 12"/>
            <p:cNvGrpSpPr/>
            <p:nvPr/>
          </p:nvGrpSpPr>
          <p:grpSpPr>
            <a:xfrm>
              <a:off x="3399912" y="3232333"/>
              <a:ext cx="1226478" cy="1226478"/>
              <a:chOff x="3399912" y="3232333"/>
              <a:chExt cx="1226478" cy="1226478"/>
            </a:xfrm>
            <a:effectLst>
              <a:outerShdw blurRad="317500" dist="63500" dir="2700000" algn="tl" rotWithShape="0">
                <a:prstClr val="black">
                  <a:alpha val="40000"/>
                </a:prstClr>
              </a:outerShdw>
            </a:effectLst>
          </p:grpSpPr>
          <p:sp>
            <p:nvSpPr>
              <p:cNvPr id="30" name="椭圆 58"/>
              <p:cNvSpPr/>
              <p:nvPr/>
            </p:nvSpPr>
            <p:spPr>
              <a:xfrm>
                <a:off x="3399912" y="3232333"/>
                <a:ext cx="1226478" cy="1226478"/>
              </a:xfrm>
              <a:prstGeom prst="ellipse">
                <a:avLst/>
              </a:prstGeom>
              <a:solidFill>
                <a:sysClr val="window" lastClr="FFFFFF"/>
              </a:solidFill>
              <a:ln w="25400" cap="flat" cmpd="sng" algn="ctr">
                <a:noFill/>
                <a:prstDash val="solid"/>
              </a:ln>
              <a:effectLst/>
            </p:spPr>
            <p:txBody>
              <a:bodyPr rot="0" spcFirstLastPara="0" vertOverflow="overflow" horzOverflow="overflow" vert="horz" wrap="square" lIns="96429" tIns="48214" rIns="96429" bIns="48214" numCol="1" spcCol="0" rtlCol="0" fromWordArt="0" anchor="ctr" anchorCtr="0" forceAA="0" compatLnSpc="1">
                <a:noAutofit/>
              </a:bodyPr>
              <a:lstStyle/>
              <a:p>
                <a:pPr algn="ctr" defTabSz="913765" fontAlgn="auto">
                  <a:spcBef>
                    <a:spcPts val="0"/>
                  </a:spcBef>
                  <a:spcAft>
                    <a:spcPts val="0"/>
                  </a:spcAft>
                  <a:defRPr/>
                </a:pPr>
                <a:endParaRPr lang="en-US" sz="280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椭圆 59"/>
              <p:cNvSpPr/>
              <p:nvPr/>
            </p:nvSpPr>
            <p:spPr>
              <a:xfrm>
                <a:off x="3481678" y="3314099"/>
                <a:ext cx="1062946" cy="1062947"/>
              </a:xfrm>
              <a:prstGeom prst="ellipse">
                <a:avLst/>
              </a:prstGeom>
              <a:solidFill>
                <a:schemeClr val="bg1">
                  <a:lumMod val="65000"/>
                </a:schemeClr>
              </a:solidFill>
              <a:ln w="57150" cap="flat" cmpd="sng" algn="ctr">
                <a:noFill/>
                <a:prstDash val="solid"/>
              </a:ln>
              <a:effectLst/>
            </p:spPr>
            <p:txBody>
              <a:bodyPr rot="0" spcFirstLastPara="0" vertOverflow="overflow" horzOverflow="overflow" vert="horz" wrap="square" lIns="96429" tIns="48214" rIns="96429" bIns="48214" numCol="1" spcCol="0" rtlCol="0" fromWordArt="0" anchor="ctr" anchorCtr="0" forceAA="0" compatLnSpc="1">
                <a:noAutofit/>
              </a:bodyPr>
              <a:lstStyle/>
              <a:p>
                <a:pPr algn="ctr" defTabSz="913765" fontAlgn="auto">
                  <a:spcBef>
                    <a:spcPts val="0"/>
                  </a:spcBef>
                  <a:spcAft>
                    <a:spcPts val="0"/>
                  </a:spcAft>
                  <a:defRPr/>
                </a:pPr>
                <a:endParaRPr lang="en-US" sz="280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31"/>
              <p:cNvSpPr txBox="1"/>
              <p:nvPr/>
            </p:nvSpPr>
            <p:spPr>
              <a:xfrm flipH="1">
                <a:off x="3579972" y="3583962"/>
                <a:ext cx="866359" cy="518467"/>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913765" fontAlgn="auto">
                  <a:lnSpc>
                    <a:spcPct val="100000"/>
                  </a:lnSpc>
                  <a:spcBef>
                    <a:spcPts val="0"/>
                  </a:spcBef>
                  <a:spcAft>
                    <a:spcPts val="0"/>
                  </a:spcAft>
                  <a:defRPr/>
                </a:pPr>
                <a:r>
                  <a:rPr lang="en-US" altLang="zh-CN" sz="2800" dirty="0">
                    <a:solidFill>
                      <a:schemeClr val="bg1"/>
                    </a:solidFill>
                    <a:latin typeface="Arial" panose="020B0604020202020204" pitchFamily="34" charset="0"/>
                    <a:cs typeface="Times New Roman" panose="02020603050405020304" pitchFamily="18" charset="0"/>
                    <a:sym typeface="Arial" panose="020B0604020202020204" pitchFamily="34" charset="0"/>
                  </a:rPr>
                  <a:t>03</a:t>
                </a:r>
                <a:endParaRPr lang="zh-CN" altLang="en-US" sz="2800" dirty="0">
                  <a:solidFill>
                    <a:schemeClr val="bg1"/>
                  </a:solidFill>
                  <a:latin typeface="Arial" panose="020B0604020202020204" pitchFamily="34" charset="0"/>
                  <a:cs typeface="Times New Roman" panose="02020603050405020304" pitchFamily="18" charset="0"/>
                  <a:sym typeface="Arial" panose="020B0604020202020204" pitchFamily="34" charset="0"/>
                </a:endParaRPr>
              </a:p>
            </p:txBody>
          </p:sp>
        </p:grpSp>
        <p:grpSp>
          <p:nvGrpSpPr>
            <p:cNvPr id="14" name="组合 13"/>
            <p:cNvGrpSpPr/>
            <p:nvPr/>
          </p:nvGrpSpPr>
          <p:grpSpPr>
            <a:xfrm>
              <a:off x="7408885" y="1901371"/>
              <a:ext cx="1226478" cy="1226476"/>
              <a:chOff x="7408885" y="1901371"/>
              <a:chExt cx="1226478" cy="1226476"/>
            </a:xfrm>
            <a:effectLst>
              <a:outerShdw blurRad="317500" dist="63500" dir="2700000" algn="tl" rotWithShape="0">
                <a:prstClr val="black">
                  <a:alpha val="40000"/>
                </a:prstClr>
              </a:outerShdw>
            </a:effectLst>
          </p:grpSpPr>
          <p:sp>
            <p:nvSpPr>
              <p:cNvPr id="27" name="椭圆 56"/>
              <p:cNvSpPr/>
              <p:nvPr/>
            </p:nvSpPr>
            <p:spPr>
              <a:xfrm>
                <a:off x="7408885" y="1901371"/>
                <a:ext cx="1226478" cy="1226476"/>
              </a:xfrm>
              <a:prstGeom prst="ellipse">
                <a:avLst/>
              </a:prstGeom>
              <a:solidFill>
                <a:sysClr val="window" lastClr="FFFFFF"/>
              </a:solidFill>
              <a:ln w="25400" cap="flat" cmpd="sng" algn="ctr">
                <a:noFill/>
                <a:prstDash val="solid"/>
              </a:ln>
              <a:effectLst/>
            </p:spPr>
            <p:txBody>
              <a:bodyPr rot="0" spcFirstLastPara="0" vertOverflow="overflow" horzOverflow="overflow" vert="horz" wrap="square" lIns="96429" tIns="48214" rIns="96429" bIns="48214" numCol="1" spcCol="0" rtlCol="0" fromWordArt="0" anchor="ctr" anchorCtr="0" forceAA="0" compatLnSpc="1">
                <a:noAutofit/>
              </a:bodyPr>
              <a:lstStyle/>
              <a:p>
                <a:pPr algn="ctr" defTabSz="913765" fontAlgn="auto">
                  <a:spcBef>
                    <a:spcPts val="0"/>
                  </a:spcBef>
                  <a:spcAft>
                    <a:spcPts val="0"/>
                  </a:spcAft>
                  <a:defRPr/>
                </a:pPr>
                <a:endParaRPr lang="en-US" sz="280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椭圆 57"/>
              <p:cNvSpPr/>
              <p:nvPr/>
            </p:nvSpPr>
            <p:spPr>
              <a:xfrm>
                <a:off x="7490650" y="1983136"/>
                <a:ext cx="1062947" cy="1062945"/>
              </a:xfrm>
              <a:prstGeom prst="ellipse">
                <a:avLst/>
              </a:prstGeom>
              <a:solidFill>
                <a:srgbClr val="C00000"/>
              </a:solidFill>
              <a:ln w="57150" cap="flat" cmpd="sng" algn="ctr">
                <a:noFill/>
                <a:prstDash val="solid"/>
              </a:ln>
              <a:effectLst/>
            </p:spPr>
            <p:txBody>
              <a:bodyPr rot="0" spcFirstLastPara="0" vertOverflow="overflow" horzOverflow="overflow" vert="horz" wrap="square" lIns="96429" tIns="48214" rIns="96429" bIns="48214" numCol="1" spcCol="0" rtlCol="0" fromWordArt="0" anchor="ctr" anchorCtr="0" forceAA="0" compatLnSpc="1">
                <a:noAutofit/>
              </a:bodyPr>
              <a:lstStyle/>
              <a:p>
                <a:pPr algn="ctr" defTabSz="913765" fontAlgn="auto">
                  <a:spcBef>
                    <a:spcPts val="0"/>
                  </a:spcBef>
                  <a:spcAft>
                    <a:spcPts val="0"/>
                  </a:spcAft>
                  <a:defRPr/>
                </a:pPr>
                <a:endParaRPr lang="en-US" sz="280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28"/>
              <p:cNvSpPr txBox="1"/>
              <p:nvPr/>
            </p:nvSpPr>
            <p:spPr>
              <a:xfrm flipH="1">
                <a:off x="7588945" y="2253384"/>
                <a:ext cx="866359" cy="518467"/>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913765" fontAlgn="auto">
                  <a:lnSpc>
                    <a:spcPct val="100000"/>
                  </a:lnSpc>
                  <a:spcBef>
                    <a:spcPts val="0"/>
                  </a:spcBef>
                  <a:spcAft>
                    <a:spcPts val="0"/>
                  </a:spcAft>
                  <a:defRPr/>
                </a:pPr>
                <a:r>
                  <a:rPr lang="en-US" altLang="zh-CN" sz="2800" dirty="0">
                    <a:solidFill>
                      <a:schemeClr val="bg1"/>
                    </a:solidFill>
                    <a:latin typeface="Arial" panose="020B0604020202020204" pitchFamily="34" charset="0"/>
                    <a:cs typeface="Times New Roman" panose="02020603050405020304" pitchFamily="18" charset="0"/>
                    <a:sym typeface="Arial" panose="020B0604020202020204" pitchFamily="34" charset="0"/>
                  </a:rPr>
                  <a:t>02</a:t>
                </a:r>
                <a:endParaRPr lang="zh-CN" altLang="en-US" sz="2800" dirty="0">
                  <a:solidFill>
                    <a:schemeClr val="bg1"/>
                  </a:solidFill>
                  <a:latin typeface="Arial" panose="020B0604020202020204" pitchFamily="34" charset="0"/>
                  <a:cs typeface="Times New Roman" panose="02020603050405020304" pitchFamily="18" charset="0"/>
                  <a:sym typeface="Arial" panose="020B0604020202020204" pitchFamily="34" charset="0"/>
                </a:endParaRPr>
              </a:p>
            </p:txBody>
          </p:sp>
        </p:grpSp>
        <p:grpSp>
          <p:nvGrpSpPr>
            <p:cNvPr id="15" name="组合 14"/>
            <p:cNvGrpSpPr/>
            <p:nvPr/>
          </p:nvGrpSpPr>
          <p:grpSpPr>
            <a:xfrm>
              <a:off x="7565611" y="4879168"/>
              <a:ext cx="1226478" cy="1226478"/>
              <a:chOff x="7565611" y="4879168"/>
              <a:chExt cx="1226478" cy="1226478"/>
            </a:xfrm>
            <a:effectLst>
              <a:outerShdw blurRad="317500" dist="63500" dir="2700000" algn="tl" rotWithShape="0">
                <a:prstClr val="black">
                  <a:alpha val="40000"/>
                </a:prstClr>
              </a:outerShdw>
            </a:effectLst>
          </p:grpSpPr>
          <p:sp>
            <p:nvSpPr>
              <p:cNvPr id="24" name="椭圆 50"/>
              <p:cNvSpPr/>
              <p:nvPr/>
            </p:nvSpPr>
            <p:spPr>
              <a:xfrm>
                <a:off x="7565611" y="4879168"/>
                <a:ext cx="1226478" cy="1226478"/>
              </a:xfrm>
              <a:prstGeom prst="ellipse">
                <a:avLst/>
              </a:prstGeom>
              <a:solidFill>
                <a:sysClr val="window" lastClr="FFFFFF"/>
              </a:solidFill>
              <a:ln w="25400" cap="flat" cmpd="sng" algn="ctr">
                <a:noFill/>
                <a:prstDash val="solid"/>
              </a:ln>
              <a:effectLst/>
            </p:spPr>
            <p:txBody>
              <a:bodyPr rot="0" spcFirstLastPara="0" vertOverflow="overflow" horzOverflow="overflow" vert="horz" wrap="square" lIns="96429" tIns="48214" rIns="96429" bIns="48214" numCol="1" spcCol="0" rtlCol="0" fromWordArt="0" anchor="ctr" anchorCtr="0" forceAA="0" compatLnSpc="1">
                <a:noAutofit/>
              </a:bodyPr>
              <a:lstStyle/>
              <a:p>
                <a:pPr algn="ctr" defTabSz="913765" fontAlgn="auto">
                  <a:spcBef>
                    <a:spcPts val="0"/>
                  </a:spcBef>
                  <a:spcAft>
                    <a:spcPts val="0"/>
                  </a:spcAft>
                  <a:defRPr/>
                </a:pPr>
                <a:endParaRPr lang="en-US" sz="280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椭圆 51"/>
              <p:cNvSpPr/>
              <p:nvPr/>
            </p:nvSpPr>
            <p:spPr>
              <a:xfrm>
                <a:off x="7647376" y="4960933"/>
                <a:ext cx="1062948" cy="1062948"/>
              </a:xfrm>
              <a:prstGeom prst="ellipse">
                <a:avLst/>
              </a:prstGeom>
              <a:solidFill>
                <a:srgbClr val="C00000"/>
              </a:solidFill>
              <a:ln w="57150" cap="flat" cmpd="sng" algn="ctr">
                <a:noFill/>
                <a:prstDash val="solid"/>
              </a:ln>
              <a:effectLst/>
            </p:spPr>
            <p:txBody>
              <a:bodyPr rot="0" spcFirstLastPara="0" vertOverflow="overflow" horzOverflow="overflow" vert="horz" wrap="square" lIns="96429" tIns="48214" rIns="96429" bIns="48214" numCol="1" spcCol="0" rtlCol="0" fromWordArt="0" anchor="ctr" anchorCtr="0" forceAA="0" compatLnSpc="1">
                <a:noAutofit/>
              </a:bodyPr>
              <a:lstStyle/>
              <a:p>
                <a:pPr algn="ctr" defTabSz="913765" fontAlgn="auto">
                  <a:spcBef>
                    <a:spcPts val="0"/>
                  </a:spcBef>
                  <a:spcAft>
                    <a:spcPts val="0"/>
                  </a:spcAft>
                  <a:defRPr/>
                </a:pPr>
                <a:endParaRPr lang="en-US" sz="280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25"/>
              <p:cNvSpPr txBox="1"/>
              <p:nvPr/>
            </p:nvSpPr>
            <p:spPr>
              <a:xfrm flipH="1">
                <a:off x="7745671" y="5231182"/>
                <a:ext cx="866359" cy="518467"/>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913765" fontAlgn="auto">
                  <a:lnSpc>
                    <a:spcPct val="100000"/>
                  </a:lnSpc>
                  <a:spcBef>
                    <a:spcPts val="0"/>
                  </a:spcBef>
                  <a:spcAft>
                    <a:spcPts val="0"/>
                  </a:spcAft>
                  <a:defRPr/>
                </a:pPr>
                <a:r>
                  <a:rPr lang="en-US" altLang="zh-CN" sz="2800" dirty="0">
                    <a:solidFill>
                      <a:schemeClr val="bg1"/>
                    </a:solidFill>
                    <a:latin typeface="Arial" panose="020B0604020202020204" pitchFamily="34" charset="0"/>
                    <a:cs typeface="Times New Roman" panose="02020603050405020304" pitchFamily="18" charset="0"/>
                    <a:sym typeface="Arial" panose="020B0604020202020204" pitchFamily="34" charset="0"/>
                  </a:rPr>
                  <a:t>06</a:t>
                </a:r>
                <a:endParaRPr lang="zh-CN" altLang="en-US" sz="2800" dirty="0">
                  <a:solidFill>
                    <a:schemeClr val="bg1"/>
                  </a:solidFill>
                  <a:latin typeface="Arial" panose="020B0604020202020204" pitchFamily="34" charset="0"/>
                  <a:cs typeface="Times New Roman" panose="02020603050405020304" pitchFamily="18" charset="0"/>
                  <a:sym typeface="Arial" panose="020B0604020202020204" pitchFamily="34" charset="0"/>
                </a:endParaRPr>
              </a:p>
            </p:txBody>
          </p:sp>
        </p:grpSp>
        <p:grpSp>
          <p:nvGrpSpPr>
            <p:cNvPr id="16" name="组合 15"/>
            <p:cNvGrpSpPr/>
            <p:nvPr/>
          </p:nvGrpSpPr>
          <p:grpSpPr>
            <a:xfrm>
              <a:off x="6527862" y="3886570"/>
              <a:ext cx="724297" cy="724297"/>
              <a:chOff x="6527862" y="3886570"/>
              <a:chExt cx="724297" cy="724297"/>
            </a:xfrm>
            <a:effectLst>
              <a:outerShdw blurRad="317500" dist="63500" dir="2700000" algn="tl" rotWithShape="0">
                <a:prstClr val="black">
                  <a:alpha val="40000"/>
                </a:prstClr>
              </a:outerShdw>
            </a:effectLst>
          </p:grpSpPr>
          <p:sp>
            <p:nvSpPr>
              <p:cNvPr id="21" name="椭圆 54"/>
              <p:cNvSpPr/>
              <p:nvPr/>
            </p:nvSpPr>
            <p:spPr>
              <a:xfrm>
                <a:off x="6527862" y="3886570"/>
                <a:ext cx="724297" cy="724297"/>
              </a:xfrm>
              <a:prstGeom prst="ellipse">
                <a:avLst/>
              </a:prstGeom>
              <a:solidFill>
                <a:sysClr val="window" lastClr="FFFFFF"/>
              </a:solidFill>
              <a:ln w="25400" cap="flat" cmpd="sng" algn="ctr">
                <a:noFill/>
                <a:prstDash val="solid"/>
              </a:ln>
              <a:effectLst/>
            </p:spPr>
            <p:txBody>
              <a:bodyPr rot="0" spcFirstLastPara="0" vertOverflow="overflow" horzOverflow="overflow" vert="horz" wrap="square" lIns="96429" tIns="48214" rIns="96429" bIns="48214" numCol="1" spcCol="0" rtlCol="0" fromWordArt="0" anchor="ctr" anchorCtr="0" forceAA="0" compatLnSpc="1">
                <a:noAutofit/>
              </a:bodyPr>
              <a:lstStyle/>
              <a:p>
                <a:pPr algn="ctr" defTabSz="913765" fontAlgn="auto">
                  <a:spcBef>
                    <a:spcPts val="0"/>
                  </a:spcBef>
                  <a:spcAft>
                    <a:spcPts val="0"/>
                  </a:spcAft>
                  <a:defRPr/>
                </a:pPr>
                <a:endParaRPr lang="en-US" sz="280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椭圆 55"/>
              <p:cNvSpPr/>
              <p:nvPr/>
            </p:nvSpPr>
            <p:spPr>
              <a:xfrm>
                <a:off x="6576148" y="3934856"/>
                <a:ext cx="627724" cy="627724"/>
              </a:xfrm>
              <a:prstGeom prst="ellipse">
                <a:avLst/>
              </a:prstGeom>
              <a:solidFill>
                <a:srgbClr val="C00000"/>
              </a:solidFill>
              <a:ln w="57150" cap="flat" cmpd="sng" algn="ctr">
                <a:noFill/>
                <a:prstDash val="solid"/>
              </a:ln>
              <a:effectLst/>
            </p:spPr>
            <p:txBody>
              <a:bodyPr rot="0" spcFirstLastPara="0" vertOverflow="overflow" horzOverflow="overflow" vert="horz" wrap="square" lIns="96429" tIns="48214" rIns="96429" bIns="48214" numCol="1" spcCol="0" rtlCol="0" fromWordArt="0" anchor="ctr" anchorCtr="0" forceAA="0" compatLnSpc="1">
                <a:noAutofit/>
              </a:bodyPr>
              <a:lstStyle/>
              <a:p>
                <a:pPr algn="ctr" defTabSz="913765" fontAlgn="auto">
                  <a:spcBef>
                    <a:spcPts val="0"/>
                  </a:spcBef>
                  <a:spcAft>
                    <a:spcPts val="0"/>
                  </a:spcAft>
                  <a:defRPr/>
                </a:pPr>
                <a:endParaRPr lang="en-US" sz="280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22"/>
              <p:cNvSpPr txBox="1"/>
              <p:nvPr/>
            </p:nvSpPr>
            <p:spPr>
              <a:xfrm flipH="1">
                <a:off x="6570051" y="3987493"/>
                <a:ext cx="639919" cy="518467"/>
              </a:xfrm>
              <a:prstGeom prst="rect">
                <a:avLst/>
              </a:prstGeom>
              <a:no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913765" fontAlgn="auto">
                  <a:lnSpc>
                    <a:spcPct val="100000"/>
                  </a:lnSpc>
                  <a:spcBef>
                    <a:spcPts val="0"/>
                  </a:spcBef>
                  <a:spcAft>
                    <a:spcPts val="0"/>
                  </a:spcAft>
                  <a:defRPr/>
                </a:pPr>
                <a:r>
                  <a:rPr lang="en-US" altLang="zh-CN" sz="2800" dirty="0">
                    <a:solidFill>
                      <a:schemeClr val="bg1"/>
                    </a:solidFill>
                    <a:latin typeface="Arial" panose="020B0604020202020204" pitchFamily="34" charset="0"/>
                    <a:cs typeface="Times New Roman" panose="02020603050405020304" pitchFamily="18" charset="0"/>
                    <a:sym typeface="Arial" panose="020B0604020202020204" pitchFamily="34" charset="0"/>
                  </a:rPr>
                  <a:t>04</a:t>
                </a:r>
                <a:endParaRPr lang="zh-CN" altLang="en-US" sz="2800" dirty="0">
                  <a:solidFill>
                    <a:schemeClr val="bg1"/>
                  </a:solidFill>
                  <a:latin typeface="Arial" panose="020B0604020202020204" pitchFamily="34" charset="0"/>
                  <a:cs typeface="Times New Roman" panose="02020603050405020304" pitchFamily="18" charset="0"/>
                  <a:sym typeface="Arial" panose="020B0604020202020204" pitchFamily="34" charset="0"/>
                </a:endParaRPr>
              </a:p>
            </p:txBody>
          </p:sp>
        </p:grpSp>
        <p:grpSp>
          <p:nvGrpSpPr>
            <p:cNvPr id="17" name="组合 16"/>
            <p:cNvGrpSpPr/>
            <p:nvPr/>
          </p:nvGrpSpPr>
          <p:grpSpPr>
            <a:xfrm>
              <a:off x="4544625" y="4867604"/>
              <a:ext cx="724297" cy="724297"/>
              <a:chOff x="4544625" y="4867604"/>
              <a:chExt cx="724297" cy="724297"/>
            </a:xfrm>
            <a:effectLst>
              <a:outerShdw blurRad="317500" dist="63500" dir="2700000" algn="tl" rotWithShape="0">
                <a:prstClr val="black">
                  <a:alpha val="40000"/>
                </a:prstClr>
              </a:outerShdw>
            </a:effectLst>
          </p:grpSpPr>
          <p:sp>
            <p:nvSpPr>
              <p:cNvPr id="18" name="椭圆 52"/>
              <p:cNvSpPr/>
              <p:nvPr/>
            </p:nvSpPr>
            <p:spPr>
              <a:xfrm>
                <a:off x="4544625" y="4867604"/>
                <a:ext cx="724297" cy="724297"/>
              </a:xfrm>
              <a:prstGeom prst="ellipse">
                <a:avLst/>
              </a:prstGeom>
              <a:solidFill>
                <a:sysClr val="window" lastClr="FFFFFF"/>
              </a:solidFill>
              <a:ln w="25400" cap="flat" cmpd="sng" algn="ctr">
                <a:noFill/>
                <a:prstDash val="solid"/>
              </a:ln>
              <a:effectLst/>
            </p:spPr>
            <p:txBody>
              <a:bodyPr rot="0" spcFirstLastPara="0" vertOverflow="overflow" horzOverflow="overflow" vert="horz" wrap="square" lIns="96429" tIns="48214" rIns="96429" bIns="48214" numCol="1" spcCol="0" rtlCol="0" fromWordArt="0" anchor="ctr" anchorCtr="0" forceAA="0" compatLnSpc="1">
                <a:noAutofit/>
              </a:bodyPr>
              <a:lstStyle/>
              <a:p>
                <a:pPr algn="ctr" defTabSz="913765" fontAlgn="auto">
                  <a:spcBef>
                    <a:spcPts val="0"/>
                  </a:spcBef>
                  <a:spcAft>
                    <a:spcPts val="0"/>
                  </a:spcAft>
                  <a:defRPr/>
                </a:pPr>
                <a:endParaRPr lang="en-US" sz="280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椭圆 53"/>
              <p:cNvSpPr/>
              <p:nvPr/>
            </p:nvSpPr>
            <p:spPr>
              <a:xfrm>
                <a:off x="4592911" y="4915890"/>
                <a:ext cx="627724" cy="627724"/>
              </a:xfrm>
              <a:prstGeom prst="ellipse">
                <a:avLst/>
              </a:prstGeom>
              <a:solidFill>
                <a:schemeClr val="bg1">
                  <a:lumMod val="65000"/>
                </a:schemeClr>
              </a:solidFill>
              <a:ln w="57150" cap="flat" cmpd="sng" algn="ctr">
                <a:noFill/>
                <a:prstDash val="solid"/>
              </a:ln>
              <a:effectLst/>
            </p:spPr>
            <p:txBody>
              <a:bodyPr rot="0" spcFirstLastPara="0" vertOverflow="overflow" horzOverflow="overflow" vert="horz" wrap="square" lIns="96429" tIns="48214" rIns="96429" bIns="48214" numCol="1" spcCol="0" rtlCol="0" fromWordArt="0" anchor="ctr" anchorCtr="0" forceAA="0" compatLnSpc="1">
                <a:noAutofit/>
              </a:bodyPr>
              <a:lstStyle/>
              <a:p>
                <a:pPr algn="ctr" defTabSz="913765" fontAlgn="auto">
                  <a:spcBef>
                    <a:spcPts val="0"/>
                  </a:spcBef>
                  <a:spcAft>
                    <a:spcPts val="0"/>
                  </a:spcAft>
                  <a:defRPr/>
                </a:pPr>
                <a:endParaRPr lang="en-US" sz="280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9"/>
              <p:cNvSpPr txBox="1"/>
              <p:nvPr/>
            </p:nvSpPr>
            <p:spPr>
              <a:xfrm flipH="1">
                <a:off x="4586814" y="4950893"/>
                <a:ext cx="639919" cy="518467"/>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913765" fontAlgn="auto">
                  <a:lnSpc>
                    <a:spcPct val="100000"/>
                  </a:lnSpc>
                  <a:spcBef>
                    <a:spcPts val="0"/>
                  </a:spcBef>
                  <a:spcAft>
                    <a:spcPts val="0"/>
                  </a:spcAft>
                  <a:defRPr/>
                </a:pPr>
                <a:r>
                  <a:rPr lang="en-US" altLang="zh-CN" sz="2800" dirty="0">
                    <a:solidFill>
                      <a:schemeClr val="bg1"/>
                    </a:solidFill>
                    <a:latin typeface="Arial" panose="020B0604020202020204" pitchFamily="34" charset="0"/>
                    <a:cs typeface="Times New Roman" panose="02020603050405020304" pitchFamily="18" charset="0"/>
                    <a:sym typeface="Arial" panose="020B0604020202020204" pitchFamily="34" charset="0"/>
                  </a:rPr>
                  <a:t>05</a:t>
                </a:r>
                <a:endParaRPr lang="zh-CN" altLang="en-US" sz="2800" dirty="0">
                  <a:solidFill>
                    <a:schemeClr val="bg1"/>
                  </a:solidFill>
                  <a:latin typeface="Arial" panose="020B0604020202020204" pitchFamily="34" charset="0"/>
                  <a:cs typeface="Times New Roman" panose="02020603050405020304" pitchFamily="18" charset="0"/>
                  <a:sym typeface="Arial" panose="020B0604020202020204" pitchFamily="34" charset="0"/>
                </a:endParaRPr>
              </a:p>
            </p:txBody>
          </p:sp>
        </p:grpSp>
      </p:grpSp>
      <p:grpSp>
        <p:nvGrpSpPr>
          <p:cNvPr id="36" name="Group 39"/>
          <p:cNvGrpSpPr/>
          <p:nvPr/>
        </p:nvGrpSpPr>
        <p:grpSpPr>
          <a:xfrm>
            <a:off x="1189864" y="1602289"/>
            <a:ext cx="2444749" cy="1218257"/>
            <a:chOff x="490424" y="1009186"/>
            <a:chExt cx="2776298" cy="1218056"/>
          </a:xfrm>
        </p:grpSpPr>
        <p:sp>
          <p:nvSpPr>
            <p:cNvPr id="37" name="Rectangle 34"/>
            <p:cNvSpPr/>
            <p:nvPr/>
          </p:nvSpPr>
          <p:spPr>
            <a:xfrm>
              <a:off x="490424" y="1488699"/>
              <a:ext cx="2776298" cy="738543"/>
            </a:xfrm>
            <a:prstGeom prst="rect">
              <a:avLst/>
            </a:prstGeom>
          </p:spPr>
          <p:txBody>
            <a:bodyPr wrap="square">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在此录入上述图表的综合描述说明，在此录入上述图表综合描述说明。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816990" y="1009186"/>
              <a:ext cx="1491269" cy="495118"/>
            </a:xfrm>
            <a:prstGeom prst="rect">
              <a:avLst/>
            </a:prstGeom>
            <a:noFill/>
          </p:spPr>
          <p:txBody>
            <a:bodyPr wrap="none" rtlCol="0">
              <a:spAutoFit/>
            </a:bodyPr>
            <a:lstStyle/>
            <a:p>
              <a:pPr>
                <a:lnSpc>
                  <a:spcPct val="130000"/>
                </a:lnSpc>
              </a:pPr>
              <a:r>
                <a:rPr lang="zh-CN" altLang="en-US" sz="2200" b="1" dirty="0" smtClean="0">
                  <a:solidFill>
                    <a:schemeClr val="tx1">
                      <a:lumMod val="65000"/>
                      <a:lumOff val="35000"/>
                    </a:schemeClr>
                  </a:solidFill>
                  <a:latin typeface="Arial Black" panose="020B0A04020102020204" pitchFamily="34" charset="0"/>
                  <a:ea typeface="微软雅黑" panose="020B0503020204020204" pitchFamily="34" charset="-122"/>
                  <a:sym typeface="Arial" panose="020B0604020202020204" pitchFamily="34" charset="0"/>
                </a:rPr>
                <a:t>添加标题</a:t>
              </a:r>
              <a:endParaRPr lang="en-GB" altLang="zh-CN" sz="2200" b="1" dirty="0">
                <a:solidFill>
                  <a:schemeClr val="tx1">
                    <a:lumMod val="65000"/>
                    <a:lumOff val="35000"/>
                  </a:schemeClr>
                </a:solidFill>
                <a:latin typeface="Arial Black" panose="020B0A04020102020204" pitchFamily="34" charset="0"/>
                <a:ea typeface="微软雅黑" panose="020B0503020204020204" pitchFamily="34" charset="-122"/>
                <a:sym typeface="Arial" panose="020B0604020202020204" pitchFamily="34" charset="0"/>
              </a:endParaRPr>
            </a:p>
          </p:txBody>
        </p:sp>
      </p:grpSp>
      <p:grpSp>
        <p:nvGrpSpPr>
          <p:cNvPr id="39" name="Group 39"/>
          <p:cNvGrpSpPr/>
          <p:nvPr/>
        </p:nvGrpSpPr>
        <p:grpSpPr>
          <a:xfrm>
            <a:off x="8705296" y="1894241"/>
            <a:ext cx="2444749" cy="1277632"/>
            <a:chOff x="490424" y="949821"/>
            <a:chExt cx="2776299" cy="1277421"/>
          </a:xfrm>
        </p:grpSpPr>
        <p:sp>
          <p:nvSpPr>
            <p:cNvPr id="40" name="Rectangle 34"/>
            <p:cNvSpPr/>
            <p:nvPr/>
          </p:nvSpPr>
          <p:spPr>
            <a:xfrm>
              <a:off x="490424" y="1488699"/>
              <a:ext cx="2776299" cy="738543"/>
            </a:xfrm>
            <a:prstGeom prst="rect">
              <a:avLst/>
            </a:prstGeom>
          </p:spPr>
          <p:txBody>
            <a:bodyPr wrap="square">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在此录入上述图表的综合描述说明，在此录入上述图表综合描述说明。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TextBox 38"/>
            <p:cNvSpPr txBox="1"/>
            <p:nvPr/>
          </p:nvSpPr>
          <p:spPr>
            <a:xfrm>
              <a:off x="490424" y="949821"/>
              <a:ext cx="1491270" cy="532365"/>
            </a:xfrm>
            <a:prstGeom prst="rect">
              <a:avLst/>
            </a:prstGeom>
            <a:noFill/>
          </p:spPr>
          <p:txBody>
            <a:bodyPr wrap="none" rtlCol="0">
              <a:spAutoFit/>
            </a:bodyPr>
            <a:lstStyle>
              <a:defPPr>
                <a:defRPr lang="zh-CN"/>
              </a:defPPr>
              <a:lvl1pPr>
                <a:lnSpc>
                  <a:spcPct val="130000"/>
                </a:lnSpc>
                <a:defRPr sz="2200" b="1">
                  <a:solidFill>
                    <a:schemeClr val="tx1">
                      <a:lumMod val="65000"/>
                      <a:lumOff val="35000"/>
                    </a:schemeClr>
                  </a:solidFill>
                  <a:latin typeface="Arial Black" panose="020B0A04020102020204" pitchFamily="34" charset="0"/>
                  <a:ea typeface="微软雅黑" panose="020B0503020204020204" pitchFamily="34" charset="-122"/>
                </a:defRPr>
              </a:lvl1pPr>
            </a:lstStyle>
            <a:p>
              <a:r>
                <a:rPr lang="zh-CN" altLang="en-US" dirty="0" smtClean="0">
                  <a:sym typeface="Arial" panose="020B0604020202020204" pitchFamily="34" charset="0"/>
                </a:rPr>
                <a:t>添加</a:t>
              </a:r>
              <a:r>
                <a:rPr lang="zh-CN" altLang="en-US" dirty="0">
                  <a:sym typeface="Arial" panose="020B0604020202020204" pitchFamily="34" charset="0"/>
                </a:rPr>
                <a:t>标题</a:t>
              </a:r>
              <a:endParaRPr lang="en-GB" altLang="zh-CN" dirty="0">
                <a:sym typeface="Arial" panose="020B0604020202020204" pitchFamily="34" charset="0"/>
              </a:endParaRPr>
            </a:p>
          </p:txBody>
        </p:sp>
      </p:grpSp>
      <p:grpSp>
        <p:nvGrpSpPr>
          <p:cNvPr id="42" name="Group 39"/>
          <p:cNvGrpSpPr/>
          <p:nvPr/>
        </p:nvGrpSpPr>
        <p:grpSpPr>
          <a:xfrm>
            <a:off x="696442" y="3369371"/>
            <a:ext cx="2444750" cy="1265757"/>
            <a:chOff x="490424" y="961694"/>
            <a:chExt cx="2776300" cy="1265548"/>
          </a:xfrm>
        </p:grpSpPr>
        <p:sp>
          <p:nvSpPr>
            <p:cNvPr id="43" name="Rectangle 34"/>
            <p:cNvSpPr/>
            <p:nvPr/>
          </p:nvSpPr>
          <p:spPr>
            <a:xfrm>
              <a:off x="490424" y="1488699"/>
              <a:ext cx="2776300" cy="738543"/>
            </a:xfrm>
            <a:prstGeom prst="rect">
              <a:avLst/>
            </a:prstGeom>
          </p:spPr>
          <p:txBody>
            <a:bodyPr wrap="square">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在此录入上述图表的综合描述说明，在此录入上述图表综合描述说明。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TextBox 38"/>
            <p:cNvSpPr txBox="1"/>
            <p:nvPr/>
          </p:nvSpPr>
          <p:spPr>
            <a:xfrm>
              <a:off x="819415" y="961694"/>
              <a:ext cx="1491270" cy="532365"/>
            </a:xfrm>
            <a:prstGeom prst="rect">
              <a:avLst/>
            </a:prstGeom>
            <a:noFill/>
          </p:spPr>
          <p:txBody>
            <a:bodyPr wrap="none" rtlCol="0">
              <a:spAutoFit/>
            </a:bodyPr>
            <a:lstStyle>
              <a:defPPr>
                <a:defRPr lang="zh-CN"/>
              </a:defPPr>
              <a:lvl1pPr>
                <a:lnSpc>
                  <a:spcPct val="130000"/>
                </a:lnSpc>
                <a:defRPr sz="2200" b="1">
                  <a:solidFill>
                    <a:schemeClr val="tx1">
                      <a:lumMod val="65000"/>
                      <a:lumOff val="35000"/>
                    </a:schemeClr>
                  </a:solidFill>
                  <a:latin typeface="Arial Black" panose="020B0A04020102020204" pitchFamily="34" charset="0"/>
                  <a:ea typeface="微软雅黑" panose="020B0503020204020204" pitchFamily="34" charset="-122"/>
                </a:defRPr>
              </a:lvl1pPr>
            </a:lstStyle>
            <a:p>
              <a:r>
                <a:rPr lang="zh-CN" altLang="en-US" dirty="0" smtClean="0">
                  <a:sym typeface="Arial" panose="020B0604020202020204" pitchFamily="34" charset="0"/>
                </a:rPr>
                <a:t>添加</a:t>
              </a:r>
              <a:r>
                <a:rPr lang="zh-CN" altLang="en-US" dirty="0">
                  <a:sym typeface="Arial" panose="020B0604020202020204" pitchFamily="34" charset="0"/>
                </a:rPr>
                <a:t>标题</a:t>
              </a:r>
              <a:endParaRPr lang="en-GB" altLang="zh-CN" dirty="0">
                <a:sym typeface="Arial" panose="020B0604020202020204" pitchFamily="34" charset="0"/>
              </a:endParaRPr>
            </a:p>
          </p:txBody>
        </p:sp>
      </p:grpSp>
      <p:grpSp>
        <p:nvGrpSpPr>
          <p:cNvPr id="45" name="Group 39"/>
          <p:cNvGrpSpPr/>
          <p:nvPr/>
        </p:nvGrpSpPr>
        <p:grpSpPr>
          <a:xfrm>
            <a:off x="7260187" y="3563074"/>
            <a:ext cx="2444749" cy="1289507"/>
            <a:chOff x="490424" y="937948"/>
            <a:chExt cx="2776299" cy="1289294"/>
          </a:xfrm>
        </p:grpSpPr>
        <p:sp>
          <p:nvSpPr>
            <p:cNvPr id="46" name="Rectangle 34"/>
            <p:cNvSpPr/>
            <p:nvPr/>
          </p:nvSpPr>
          <p:spPr>
            <a:xfrm>
              <a:off x="490424" y="1488699"/>
              <a:ext cx="2776299" cy="738543"/>
            </a:xfrm>
            <a:prstGeom prst="rect">
              <a:avLst/>
            </a:prstGeom>
          </p:spPr>
          <p:txBody>
            <a:bodyPr wrap="square">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在此录入上述图表的综合描述说明，在此录入上述图表综合描述说明。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TextBox 38"/>
            <p:cNvSpPr txBox="1"/>
            <p:nvPr/>
          </p:nvSpPr>
          <p:spPr>
            <a:xfrm>
              <a:off x="490424" y="937948"/>
              <a:ext cx="1491270" cy="532365"/>
            </a:xfrm>
            <a:prstGeom prst="rect">
              <a:avLst/>
            </a:prstGeom>
            <a:noFill/>
          </p:spPr>
          <p:txBody>
            <a:bodyPr wrap="none" rtlCol="0">
              <a:spAutoFit/>
            </a:bodyPr>
            <a:lstStyle>
              <a:defPPr>
                <a:defRPr lang="zh-CN"/>
              </a:defPPr>
              <a:lvl1pPr>
                <a:lnSpc>
                  <a:spcPct val="130000"/>
                </a:lnSpc>
                <a:defRPr sz="2200" b="1">
                  <a:solidFill>
                    <a:schemeClr val="tx1">
                      <a:lumMod val="65000"/>
                      <a:lumOff val="35000"/>
                    </a:schemeClr>
                  </a:solidFill>
                  <a:latin typeface="Arial Black" panose="020B0A04020102020204" pitchFamily="34" charset="0"/>
                  <a:ea typeface="微软雅黑" panose="020B0503020204020204" pitchFamily="34" charset="-122"/>
                </a:defRPr>
              </a:lvl1pPr>
            </a:lstStyle>
            <a:p>
              <a:r>
                <a:rPr lang="zh-CN" altLang="en-US" dirty="0" smtClean="0">
                  <a:sym typeface="Arial" panose="020B0604020202020204" pitchFamily="34" charset="0"/>
                </a:rPr>
                <a:t>添加</a:t>
              </a:r>
              <a:r>
                <a:rPr lang="zh-CN" altLang="en-US" dirty="0">
                  <a:sym typeface="Arial" panose="020B0604020202020204" pitchFamily="34" charset="0"/>
                </a:rPr>
                <a:t>标题</a:t>
              </a:r>
              <a:endParaRPr lang="en-GB" altLang="zh-CN" dirty="0">
                <a:sym typeface="Arial" panose="020B0604020202020204" pitchFamily="34" charset="0"/>
              </a:endParaRPr>
            </a:p>
          </p:txBody>
        </p:sp>
      </p:grpSp>
      <p:grpSp>
        <p:nvGrpSpPr>
          <p:cNvPr id="48" name="Group 39"/>
          <p:cNvGrpSpPr/>
          <p:nvPr/>
        </p:nvGrpSpPr>
        <p:grpSpPr>
          <a:xfrm>
            <a:off x="1763022" y="4784201"/>
            <a:ext cx="2444749" cy="1325132"/>
            <a:chOff x="490424" y="902329"/>
            <a:chExt cx="2776298" cy="1324913"/>
          </a:xfrm>
        </p:grpSpPr>
        <p:sp>
          <p:nvSpPr>
            <p:cNvPr id="49" name="Rectangle 34"/>
            <p:cNvSpPr/>
            <p:nvPr/>
          </p:nvSpPr>
          <p:spPr>
            <a:xfrm>
              <a:off x="490424" y="1488699"/>
              <a:ext cx="2776298" cy="738543"/>
            </a:xfrm>
            <a:prstGeom prst="rect">
              <a:avLst/>
            </a:prstGeom>
          </p:spPr>
          <p:txBody>
            <a:bodyPr wrap="square">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在此录入上述图表的综合描述说明，在此录入上述图表综合描述说明。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0" name="TextBox 38"/>
            <p:cNvSpPr txBox="1"/>
            <p:nvPr/>
          </p:nvSpPr>
          <p:spPr>
            <a:xfrm>
              <a:off x="877895" y="902329"/>
              <a:ext cx="1491269" cy="532365"/>
            </a:xfrm>
            <a:prstGeom prst="rect">
              <a:avLst/>
            </a:prstGeom>
            <a:noFill/>
          </p:spPr>
          <p:txBody>
            <a:bodyPr wrap="none" rtlCol="0">
              <a:spAutoFit/>
            </a:bodyPr>
            <a:lstStyle>
              <a:defPPr>
                <a:defRPr lang="zh-CN"/>
              </a:defPPr>
              <a:lvl1pPr>
                <a:lnSpc>
                  <a:spcPct val="130000"/>
                </a:lnSpc>
                <a:defRPr sz="2200" b="1">
                  <a:solidFill>
                    <a:schemeClr val="tx1">
                      <a:lumMod val="65000"/>
                      <a:lumOff val="35000"/>
                    </a:schemeClr>
                  </a:solidFill>
                  <a:latin typeface="Arial Black" panose="020B0A04020102020204" pitchFamily="34" charset="0"/>
                  <a:ea typeface="微软雅黑" panose="020B0503020204020204" pitchFamily="34" charset="-122"/>
                </a:defRPr>
              </a:lvl1pPr>
            </a:lstStyle>
            <a:p>
              <a:r>
                <a:rPr lang="zh-CN" altLang="en-US" dirty="0" smtClean="0">
                  <a:sym typeface="Arial" panose="020B0604020202020204" pitchFamily="34" charset="0"/>
                </a:rPr>
                <a:t>添加</a:t>
              </a:r>
              <a:r>
                <a:rPr lang="zh-CN" altLang="en-US" dirty="0">
                  <a:sym typeface="Arial" panose="020B0604020202020204" pitchFamily="34" charset="0"/>
                </a:rPr>
                <a:t>标题</a:t>
              </a:r>
              <a:endParaRPr lang="en-GB" altLang="zh-CN" dirty="0">
                <a:sym typeface="Arial" panose="020B0604020202020204" pitchFamily="34" charset="0"/>
              </a:endParaRPr>
            </a:p>
          </p:txBody>
        </p:sp>
      </p:grpSp>
      <p:grpSp>
        <p:nvGrpSpPr>
          <p:cNvPr id="51" name="Group 39"/>
          <p:cNvGrpSpPr/>
          <p:nvPr/>
        </p:nvGrpSpPr>
        <p:grpSpPr>
          <a:xfrm>
            <a:off x="8794360" y="4904186"/>
            <a:ext cx="2444749" cy="1313257"/>
            <a:chOff x="490424" y="914202"/>
            <a:chExt cx="2776299" cy="1313040"/>
          </a:xfrm>
        </p:grpSpPr>
        <p:sp>
          <p:nvSpPr>
            <p:cNvPr id="52" name="Rectangle 34"/>
            <p:cNvSpPr/>
            <p:nvPr/>
          </p:nvSpPr>
          <p:spPr>
            <a:xfrm>
              <a:off x="490424" y="1488699"/>
              <a:ext cx="2776299" cy="738543"/>
            </a:xfrm>
            <a:prstGeom prst="rect">
              <a:avLst/>
            </a:prstGeom>
          </p:spPr>
          <p:txBody>
            <a:bodyPr wrap="square">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在此录入上述图表的综合描述说明，在此录入上述图表综合描述说明。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3" name="TextBox 38"/>
            <p:cNvSpPr txBox="1"/>
            <p:nvPr/>
          </p:nvSpPr>
          <p:spPr>
            <a:xfrm>
              <a:off x="490424" y="914202"/>
              <a:ext cx="1491270" cy="532365"/>
            </a:xfrm>
            <a:prstGeom prst="rect">
              <a:avLst/>
            </a:prstGeom>
            <a:noFill/>
          </p:spPr>
          <p:txBody>
            <a:bodyPr wrap="none" rtlCol="0">
              <a:spAutoFit/>
            </a:bodyPr>
            <a:lstStyle>
              <a:defPPr>
                <a:defRPr lang="zh-CN"/>
              </a:defPPr>
              <a:lvl1pPr>
                <a:lnSpc>
                  <a:spcPct val="130000"/>
                </a:lnSpc>
                <a:defRPr sz="2200" b="1">
                  <a:solidFill>
                    <a:schemeClr val="tx1">
                      <a:lumMod val="65000"/>
                      <a:lumOff val="35000"/>
                    </a:schemeClr>
                  </a:solidFill>
                  <a:latin typeface="Arial Black" panose="020B0A04020102020204" pitchFamily="34" charset="0"/>
                  <a:ea typeface="微软雅黑" panose="020B0503020204020204" pitchFamily="34" charset="-122"/>
                </a:defRPr>
              </a:lvl1pPr>
            </a:lstStyle>
            <a:p>
              <a:r>
                <a:rPr lang="zh-CN" altLang="en-US" dirty="0" smtClean="0">
                  <a:sym typeface="Arial" panose="020B0604020202020204" pitchFamily="34" charset="0"/>
                </a:rPr>
                <a:t>添加</a:t>
              </a:r>
              <a:r>
                <a:rPr lang="zh-CN" altLang="en-US" dirty="0">
                  <a:sym typeface="Arial" panose="020B0604020202020204" pitchFamily="34" charset="0"/>
                </a:rPr>
                <a:t>标题</a:t>
              </a:r>
              <a:endParaRPr lang="en-GB" altLang="zh-CN" dirty="0">
                <a:sym typeface="Arial" panose="020B0604020202020204" pitchFamily="34" charset="0"/>
              </a:endParaRPr>
            </a:p>
          </p:txBody>
        </p:sp>
      </p:gr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advTm="2776">
        <p:fade/>
      </p:transition>
    </mc:Choice>
    <mc:Fallback>
      <p:transition spd="med" advTm="2776">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750" fill="hold"/>
                                        <p:tgtEl>
                                          <p:spTgt spid="6"/>
                                        </p:tgtEl>
                                        <p:attrNameLst>
                                          <p:attrName>ppt_w</p:attrName>
                                        </p:attrNameLst>
                                      </p:cBhvr>
                                      <p:tavLst>
                                        <p:tav tm="0">
                                          <p:val>
                                            <p:fltVal val="0"/>
                                          </p:val>
                                        </p:tav>
                                        <p:tav tm="100000">
                                          <p:val>
                                            <p:strVal val="#ppt_w"/>
                                          </p:val>
                                        </p:tav>
                                      </p:tavLst>
                                    </p:anim>
                                    <p:anim calcmode="lin" valueType="num">
                                      <p:cBhvr>
                                        <p:cTn id="8" dur="750" fill="hold"/>
                                        <p:tgtEl>
                                          <p:spTgt spid="6"/>
                                        </p:tgtEl>
                                        <p:attrNameLst>
                                          <p:attrName>ppt_h</p:attrName>
                                        </p:attrNameLst>
                                      </p:cBhvr>
                                      <p:tavLst>
                                        <p:tav tm="0">
                                          <p:val>
                                            <p:fltVal val="0"/>
                                          </p:val>
                                        </p:tav>
                                        <p:tav tm="100000">
                                          <p:val>
                                            <p:strVal val="#ppt_h"/>
                                          </p:val>
                                        </p:tav>
                                      </p:tavLst>
                                    </p:anim>
                                    <p:anim calcmode="lin" valueType="num">
                                      <p:cBhvr>
                                        <p:cTn id="9" dur="750" fill="hold"/>
                                        <p:tgtEl>
                                          <p:spTgt spid="6"/>
                                        </p:tgtEl>
                                        <p:attrNameLst>
                                          <p:attrName>ppt_x</p:attrName>
                                        </p:attrNameLst>
                                      </p:cBhvr>
                                      <p:tavLst>
                                        <p:tav tm="0" fmla="#ppt_x+(cos(-2*pi*(1-$))*-#ppt_x-sin(-2*pi*(1-$))*(1-#ppt_y))*(1-$)">
                                          <p:val>
                                            <p:fltVal val="0"/>
                                          </p:val>
                                        </p:tav>
                                        <p:tav tm="100000">
                                          <p:val>
                                            <p:fltVal val="1"/>
                                          </p:val>
                                        </p:tav>
                                      </p:tavLst>
                                    </p:anim>
                                    <p:anim calcmode="lin" valueType="num">
                                      <p:cBhvr>
                                        <p:cTn id="10" dur="75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2" presetClass="entr" presetSubtype="2" fill="hold" nodeType="afterEffect">
                                  <p:stCondLst>
                                    <p:cond delay="0"/>
                                  </p:stCondLst>
                                  <p:childTnLst>
                                    <p:set>
                                      <p:cBhvr>
                                        <p:cTn id="13" dur="1" fill="hold">
                                          <p:stCondLst>
                                            <p:cond delay="0"/>
                                          </p:stCondLst>
                                        </p:cTn>
                                        <p:tgtEl>
                                          <p:spTgt spid="36"/>
                                        </p:tgtEl>
                                        <p:attrNameLst>
                                          <p:attrName>style.visibility</p:attrName>
                                        </p:attrNameLst>
                                      </p:cBhvr>
                                      <p:to>
                                        <p:strVal val="visible"/>
                                      </p:to>
                                    </p:set>
                                    <p:animEffect transition="in" filter="wipe(right)">
                                      <p:cBhvr>
                                        <p:cTn id="14" dur="500"/>
                                        <p:tgtEl>
                                          <p:spTgt spid="36"/>
                                        </p:tgtEl>
                                      </p:cBhvr>
                                    </p:animEffect>
                                  </p:childTnLst>
                                </p:cTn>
                              </p:par>
                            </p:childTnLst>
                          </p:cTn>
                        </p:par>
                        <p:par>
                          <p:cTn id="15" fill="hold">
                            <p:stCondLst>
                              <p:cond delay="1500"/>
                            </p:stCondLst>
                            <p:childTnLst>
                              <p:par>
                                <p:cTn id="16" presetID="22" presetClass="entr" presetSubtype="2" fill="hold" nodeType="after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wipe(right)">
                                      <p:cBhvr>
                                        <p:cTn id="18" dur="500"/>
                                        <p:tgtEl>
                                          <p:spTgt spid="39"/>
                                        </p:tgtEl>
                                      </p:cBhvr>
                                    </p:animEffect>
                                  </p:childTnLst>
                                </p:cTn>
                              </p:par>
                            </p:childTnLst>
                          </p:cTn>
                        </p:par>
                        <p:par>
                          <p:cTn id="19" fill="hold">
                            <p:stCondLst>
                              <p:cond delay="2000"/>
                            </p:stCondLst>
                            <p:childTnLst>
                              <p:par>
                                <p:cTn id="20" presetID="22" presetClass="entr" presetSubtype="2" fill="hold" nodeType="after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wipe(right)">
                                      <p:cBhvr>
                                        <p:cTn id="22" dur="500"/>
                                        <p:tgtEl>
                                          <p:spTgt spid="42"/>
                                        </p:tgtEl>
                                      </p:cBhvr>
                                    </p:animEffect>
                                  </p:childTnLst>
                                </p:cTn>
                              </p:par>
                            </p:childTnLst>
                          </p:cTn>
                        </p:par>
                        <p:par>
                          <p:cTn id="23" fill="hold">
                            <p:stCondLst>
                              <p:cond delay="2500"/>
                            </p:stCondLst>
                            <p:childTnLst>
                              <p:par>
                                <p:cTn id="24" presetID="22" presetClass="entr" presetSubtype="2" fill="hold" nodeType="afterEffect">
                                  <p:stCondLst>
                                    <p:cond delay="0"/>
                                  </p:stCondLst>
                                  <p:childTnLst>
                                    <p:set>
                                      <p:cBhvr>
                                        <p:cTn id="25" dur="1" fill="hold">
                                          <p:stCondLst>
                                            <p:cond delay="0"/>
                                          </p:stCondLst>
                                        </p:cTn>
                                        <p:tgtEl>
                                          <p:spTgt spid="45"/>
                                        </p:tgtEl>
                                        <p:attrNameLst>
                                          <p:attrName>style.visibility</p:attrName>
                                        </p:attrNameLst>
                                      </p:cBhvr>
                                      <p:to>
                                        <p:strVal val="visible"/>
                                      </p:to>
                                    </p:set>
                                    <p:animEffect transition="in" filter="wipe(right)">
                                      <p:cBhvr>
                                        <p:cTn id="26" dur="500"/>
                                        <p:tgtEl>
                                          <p:spTgt spid="45"/>
                                        </p:tgtEl>
                                      </p:cBhvr>
                                    </p:animEffect>
                                  </p:childTnLst>
                                </p:cTn>
                              </p:par>
                            </p:childTnLst>
                          </p:cTn>
                        </p:par>
                        <p:par>
                          <p:cTn id="27" fill="hold">
                            <p:stCondLst>
                              <p:cond delay="3000"/>
                            </p:stCondLst>
                            <p:childTnLst>
                              <p:par>
                                <p:cTn id="28" presetID="22" presetClass="entr" presetSubtype="2" fill="hold" nodeType="afterEffect">
                                  <p:stCondLst>
                                    <p:cond delay="0"/>
                                  </p:stCondLst>
                                  <p:childTnLst>
                                    <p:set>
                                      <p:cBhvr>
                                        <p:cTn id="29" dur="1" fill="hold">
                                          <p:stCondLst>
                                            <p:cond delay="0"/>
                                          </p:stCondLst>
                                        </p:cTn>
                                        <p:tgtEl>
                                          <p:spTgt spid="48"/>
                                        </p:tgtEl>
                                        <p:attrNameLst>
                                          <p:attrName>style.visibility</p:attrName>
                                        </p:attrNameLst>
                                      </p:cBhvr>
                                      <p:to>
                                        <p:strVal val="visible"/>
                                      </p:to>
                                    </p:set>
                                    <p:animEffect transition="in" filter="wipe(right)">
                                      <p:cBhvr>
                                        <p:cTn id="30" dur="500"/>
                                        <p:tgtEl>
                                          <p:spTgt spid="48"/>
                                        </p:tgtEl>
                                      </p:cBhvr>
                                    </p:animEffect>
                                  </p:childTnLst>
                                </p:cTn>
                              </p:par>
                            </p:childTnLst>
                          </p:cTn>
                        </p:par>
                        <p:par>
                          <p:cTn id="31" fill="hold">
                            <p:stCondLst>
                              <p:cond delay="3500"/>
                            </p:stCondLst>
                            <p:childTnLst>
                              <p:par>
                                <p:cTn id="32" presetID="22" presetClass="entr" presetSubtype="2" fill="hold" nodeType="afterEffect">
                                  <p:stCondLst>
                                    <p:cond delay="0"/>
                                  </p:stCondLst>
                                  <p:childTnLst>
                                    <p:set>
                                      <p:cBhvr>
                                        <p:cTn id="33" dur="1" fill="hold">
                                          <p:stCondLst>
                                            <p:cond delay="0"/>
                                          </p:stCondLst>
                                        </p:cTn>
                                        <p:tgtEl>
                                          <p:spTgt spid="51"/>
                                        </p:tgtEl>
                                        <p:attrNameLst>
                                          <p:attrName>style.visibility</p:attrName>
                                        </p:attrNameLst>
                                      </p:cBhvr>
                                      <p:to>
                                        <p:strVal val="visible"/>
                                      </p:to>
                                    </p:set>
                                    <p:animEffect transition="in" filter="wipe(right)">
                                      <p:cBhvr>
                                        <p:cTn id="34"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263319" y="431792"/>
            <a:ext cx="573889" cy="430947"/>
          </a:xfrm>
          <a:prstGeom prst="homePlate">
            <a:avLst>
              <a:gd name="adj" fmla="val 38242"/>
            </a:avLst>
          </a:prstGeom>
          <a:solidFill>
            <a:srgbClr val="BD0000"/>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 name="矩形 2"/>
          <p:cNvSpPr/>
          <p:nvPr/>
        </p:nvSpPr>
        <p:spPr>
          <a:xfrm>
            <a:off x="131659" y="431792"/>
            <a:ext cx="95660" cy="430947"/>
          </a:xfrm>
          <a:prstGeom prst="rect">
            <a:avLst/>
          </a:prstGeom>
          <a:solidFill>
            <a:srgbClr val="40464A"/>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 name="矩形 3"/>
          <p:cNvSpPr/>
          <p:nvPr/>
        </p:nvSpPr>
        <p:spPr>
          <a:xfrm>
            <a:off x="1" y="431792"/>
            <a:ext cx="95660" cy="430947"/>
          </a:xfrm>
          <a:prstGeom prst="rect">
            <a:avLst/>
          </a:prstGeom>
          <a:solidFill>
            <a:srgbClr val="40464A"/>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5" name="标题 1"/>
          <p:cNvSpPr txBox="1"/>
          <p:nvPr/>
        </p:nvSpPr>
        <p:spPr bwMode="auto">
          <a:xfrm>
            <a:off x="983304" y="417157"/>
            <a:ext cx="2616198" cy="50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lstStyle>
            <a:lvl1pPr algn="l" rtl="0" fontAlgn="base">
              <a:spcBef>
                <a:spcPct val="0"/>
              </a:spcBef>
              <a:spcAft>
                <a:spcPct val="0"/>
              </a:spcAft>
              <a:defRPr sz="32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5pPr>
            <a:lvl6pPr marL="60896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6pPr>
            <a:lvl7pPr marL="121793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7pPr>
            <a:lvl8pPr marL="182689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8pPr>
            <a:lvl9pPr marL="243586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lang="zh-CN" altLang="en-US" sz="2800" b="1" dirty="0" smtClean="0">
                <a:solidFill>
                  <a:sysClr val="windowText" lastClr="000000"/>
                </a:solidFill>
              </a:rPr>
              <a:t>这里添加标题</a:t>
            </a:r>
            <a:endParaRPr kumimoji="0" lang="zh-CN" altLang="en-US" sz="2800" b="1" i="0" u="none" strike="noStrike" kern="1200" cap="all" spc="0" normalizeH="0" baseline="0" noProof="0" dirty="0">
              <a:ln>
                <a:noFill/>
              </a:ln>
              <a:solidFill>
                <a:sysClr val="windowText" lastClr="000000"/>
              </a:solidFill>
              <a:effectLst/>
              <a:uLnTx/>
              <a:uFillTx/>
            </a:endParaRPr>
          </a:p>
        </p:txBody>
      </p:sp>
      <p:cxnSp>
        <p:nvCxnSpPr>
          <p:cNvPr id="6" name="直接连接符 5"/>
          <p:cNvCxnSpPr/>
          <p:nvPr/>
        </p:nvCxnSpPr>
        <p:spPr>
          <a:xfrm flipH="1">
            <a:off x="4117438" y="1883110"/>
            <a:ext cx="6466787" cy="0"/>
          </a:xfrm>
          <a:prstGeom prst="line">
            <a:avLst/>
          </a:prstGeom>
          <a:noFill/>
          <a:ln w="3175" cap="flat" cmpd="sng" algn="ctr">
            <a:solidFill>
              <a:srgbClr val="414455"/>
            </a:solidFill>
            <a:prstDash val="solid"/>
            <a:miter lim="800000"/>
          </a:ln>
          <a:effectLst/>
        </p:spPr>
      </p:cxnSp>
      <p:cxnSp>
        <p:nvCxnSpPr>
          <p:cNvPr id="7" name="直接连接符 6"/>
          <p:cNvCxnSpPr/>
          <p:nvPr/>
        </p:nvCxnSpPr>
        <p:spPr>
          <a:xfrm flipH="1">
            <a:off x="5104017" y="3043433"/>
            <a:ext cx="5480193" cy="0"/>
          </a:xfrm>
          <a:prstGeom prst="line">
            <a:avLst/>
          </a:prstGeom>
          <a:noFill/>
          <a:ln w="3175" cap="flat" cmpd="sng" algn="ctr">
            <a:solidFill>
              <a:srgbClr val="414455"/>
            </a:solidFill>
            <a:prstDash val="solid"/>
            <a:miter lim="800000"/>
          </a:ln>
          <a:effectLst/>
        </p:spPr>
      </p:cxnSp>
      <p:cxnSp>
        <p:nvCxnSpPr>
          <p:cNvPr id="8" name="直接连接符 7"/>
          <p:cNvCxnSpPr/>
          <p:nvPr/>
        </p:nvCxnSpPr>
        <p:spPr>
          <a:xfrm flipH="1">
            <a:off x="2736788" y="4203757"/>
            <a:ext cx="7847420" cy="0"/>
          </a:xfrm>
          <a:prstGeom prst="line">
            <a:avLst/>
          </a:prstGeom>
          <a:noFill/>
          <a:ln w="3175" cap="flat" cmpd="sng" algn="ctr">
            <a:solidFill>
              <a:srgbClr val="414455"/>
            </a:solidFill>
            <a:prstDash val="solid"/>
            <a:miter lim="800000"/>
          </a:ln>
          <a:effectLst/>
        </p:spPr>
      </p:cxnSp>
      <p:cxnSp>
        <p:nvCxnSpPr>
          <p:cNvPr id="9" name="直接连接符 8"/>
          <p:cNvCxnSpPr/>
          <p:nvPr/>
        </p:nvCxnSpPr>
        <p:spPr>
          <a:xfrm flipH="1">
            <a:off x="4117438" y="5364081"/>
            <a:ext cx="6466787" cy="0"/>
          </a:xfrm>
          <a:prstGeom prst="line">
            <a:avLst/>
          </a:prstGeom>
          <a:noFill/>
          <a:ln w="3175" cap="flat" cmpd="sng" algn="ctr">
            <a:solidFill>
              <a:srgbClr val="414455"/>
            </a:solidFill>
            <a:prstDash val="solid"/>
            <a:miter lim="800000"/>
          </a:ln>
          <a:effectLst/>
        </p:spPr>
      </p:cxnSp>
      <p:sp>
        <p:nvSpPr>
          <p:cNvPr id="10" name="流程图: 决策 9"/>
          <p:cNvSpPr/>
          <p:nvPr/>
        </p:nvSpPr>
        <p:spPr>
          <a:xfrm>
            <a:off x="3096779" y="1709480"/>
            <a:ext cx="1649873" cy="1543621"/>
          </a:xfrm>
          <a:prstGeom prst="flowChartDecision">
            <a:avLst/>
          </a:prstGeom>
          <a:solidFill>
            <a:srgbClr val="A6A6A6"/>
          </a:solidFill>
          <a:ln w="12700" cap="flat" cmpd="sng" algn="ctr">
            <a:noFill/>
            <a:prstDash val="solid"/>
            <a:miter lim="800000"/>
          </a:ln>
          <a:effectLst/>
        </p:spPr>
        <p:txBody>
          <a:bodyPr lIns="86428" tIns="43212" rIns="86428" bIns="43212" rtlCol="0" anchor="ctr"/>
          <a:lstStyle/>
          <a:p>
            <a:pPr marL="0" marR="0" lvl="0" indent="0" algn="ctr" defTabSz="864235" eaLnBrk="1" fontAlgn="base" latinLnBrk="0" hangingPunct="1">
              <a:lnSpc>
                <a:spcPct val="100000"/>
              </a:lnSpc>
              <a:spcBef>
                <a:spcPct val="0"/>
              </a:spcBef>
              <a:spcAft>
                <a:spcPct val="0"/>
              </a:spcAft>
              <a:buClrTx/>
              <a:buSzTx/>
              <a:buFontTx/>
              <a:buNone/>
              <a:defRPr/>
            </a:pPr>
            <a:r>
              <a:rPr kumimoji="0" lang="en-US" altLang="zh-CN" sz="1800" b="0" i="0" u="none" strike="noStrike" kern="0" cap="none" spc="0" normalizeH="0" baseline="0" noProof="0" dirty="0">
                <a:ln>
                  <a:noFill/>
                </a:ln>
                <a:solidFill>
                  <a:prstClr val="white"/>
                </a:solidFill>
                <a:effectLst/>
                <a:uLnTx/>
                <a:uFillTx/>
                <a:latin typeface="HelveticaNeueLT Pro 35 Th" pitchFamily="34" charset="0"/>
                <a:ea typeface="宋体" panose="02010600030101010101" pitchFamily="2" charset="-122"/>
                <a:cs typeface="+mn-cs"/>
              </a:rPr>
              <a:t>20%</a:t>
            </a:r>
            <a:endParaRPr kumimoji="0" lang="zh-CN" altLang="en-US" sz="1800" b="0" i="0" u="none" strike="noStrike" kern="0" cap="none" spc="0" normalizeH="0" baseline="0" noProof="0" dirty="0">
              <a:ln>
                <a:noFill/>
              </a:ln>
              <a:solidFill>
                <a:prstClr val="white"/>
              </a:solidFill>
              <a:effectLst/>
              <a:uLnTx/>
              <a:uFillTx/>
              <a:latin typeface="HelveticaNeueLT Pro 35 Th" pitchFamily="34" charset="0"/>
              <a:ea typeface="宋体" panose="02010600030101010101" pitchFamily="2" charset="-122"/>
              <a:cs typeface="+mn-cs"/>
            </a:endParaRPr>
          </a:p>
        </p:txBody>
      </p:sp>
      <p:sp>
        <p:nvSpPr>
          <p:cNvPr id="11" name="流程图: 决策 10"/>
          <p:cNvSpPr/>
          <p:nvPr/>
        </p:nvSpPr>
        <p:spPr>
          <a:xfrm>
            <a:off x="2886759" y="3429794"/>
            <a:ext cx="2003883" cy="1952944"/>
          </a:xfrm>
          <a:prstGeom prst="flowChartDecision">
            <a:avLst/>
          </a:prstGeom>
          <a:solidFill>
            <a:srgbClr val="BE0000"/>
          </a:solidFill>
          <a:ln w="12700" cap="flat" cmpd="sng" algn="ctr">
            <a:noFill/>
            <a:prstDash val="solid"/>
            <a:miter lim="800000"/>
          </a:ln>
          <a:effectLst/>
        </p:spPr>
        <p:txBody>
          <a:bodyPr lIns="86428" tIns="43212" rIns="86428" bIns="43212" rtlCol="0" anchor="ctr"/>
          <a:lstStyle/>
          <a:p>
            <a:pPr marL="0" marR="0" lvl="0" indent="0" algn="ctr" defTabSz="864235" eaLnBrk="1" fontAlgn="base" latinLnBrk="0" hangingPunct="1">
              <a:lnSpc>
                <a:spcPct val="100000"/>
              </a:lnSpc>
              <a:spcBef>
                <a:spcPct val="0"/>
              </a:spcBef>
              <a:spcAft>
                <a:spcPct val="0"/>
              </a:spcAft>
              <a:buClrTx/>
              <a:buSzTx/>
              <a:buFontTx/>
              <a:buNone/>
              <a:defRPr/>
            </a:pPr>
            <a:r>
              <a:rPr kumimoji="0" lang="en-US" altLang="zh-CN" sz="1800" b="0" i="0" u="none" strike="noStrike" kern="0" cap="none" spc="0" normalizeH="0" baseline="0" noProof="0" dirty="0">
                <a:ln>
                  <a:noFill/>
                </a:ln>
                <a:solidFill>
                  <a:prstClr val="white"/>
                </a:solidFill>
                <a:effectLst/>
                <a:uLnTx/>
                <a:uFillTx/>
                <a:latin typeface="HelveticaNeueLT Pro 35 Th" pitchFamily="34" charset="0"/>
                <a:ea typeface="宋体" panose="02010600030101010101" pitchFamily="2" charset="-122"/>
                <a:cs typeface="+mn-cs"/>
              </a:rPr>
              <a:t>35%</a:t>
            </a:r>
            <a:endParaRPr kumimoji="0" lang="zh-CN" altLang="en-US" sz="1800" b="0" i="0" u="none" strike="noStrike" kern="0" cap="none" spc="0" normalizeH="0" baseline="0" noProof="0" dirty="0">
              <a:ln>
                <a:noFill/>
              </a:ln>
              <a:solidFill>
                <a:prstClr val="white"/>
              </a:solidFill>
              <a:effectLst/>
              <a:uLnTx/>
              <a:uFillTx/>
              <a:latin typeface="HelveticaNeueLT Pro 35 Th" pitchFamily="34" charset="0"/>
              <a:ea typeface="宋体" panose="02010600030101010101" pitchFamily="2" charset="-122"/>
              <a:cs typeface="+mn-cs"/>
            </a:endParaRPr>
          </a:p>
        </p:txBody>
      </p:sp>
      <p:sp>
        <p:nvSpPr>
          <p:cNvPr id="12" name="流程图: 决策 11"/>
          <p:cNvSpPr/>
          <p:nvPr/>
        </p:nvSpPr>
        <p:spPr>
          <a:xfrm>
            <a:off x="1234187" y="2097363"/>
            <a:ext cx="2516503" cy="2452535"/>
          </a:xfrm>
          <a:prstGeom prst="flowChartDecision">
            <a:avLst/>
          </a:prstGeom>
          <a:solidFill>
            <a:srgbClr val="A6A6A6"/>
          </a:solidFill>
          <a:ln w="12700" cap="flat" cmpd="sng" algn="ctr">
            <a:noFill/>
            <a:prstDash val="solid"/>
            <a:miter lim="800000"/>
          </a:ln>
          <a:effectLst/>
        </p:spPr>
        <p:txBody>
          <a:bodyPr lIns="86428" tIns="43212" rIns="86428" bIns="43212" rtlCol="0" anchor="ctr"/>
          <a:lstStyle/>
          <a:p>
            <a:pPr marL="0" marR="0" lvl="0" indent="0" algn="ctr" defTabSz="864235" eaLnBrk="1" fontAlgn="base" latinLnBrk="0" hangingPunct="1">
              <a:lnSpc>
                <a:spcPct val="100000"/>
              </a:lnSpc>
              <a:spcBef>
                <a:spcPct val="0"/>
              </a:spcBef>
              <a:spcAft>
                <a:spcPct val="0"/>
              </a:spcAft>
              <a:buClrTx/>
              <a:buSzTx/>
              <a:buFontTx/>
              <a:buNone/>
              <a:defRPr/>
            </a:pPr>
            <a:r>
              <a:rPr kumimoji="0" lang="en-US" altLang="zh-CN" sz="3200" b="0" i="0" u="none" strike="noStrike" kern="0" cap="none" spc="0" normalizeH="0" baseline="0" noProof="0" dirty="0">
                <a:ln>
                  <a:noFill/>
                </a:ln>
                <a:solidFill>
                  <a:prstClr val="white"/>
                </a:solidFill>
                <a:effectLst/>
                <a:uLnTx/>
                <a:uFillTx/>
                <a:latin typeface="HelveticaNeueLT Pro 35 Th" pitchFamily="34" charset="0"/>
                <a:ea typeface="宋体" panose="02010600030101010101" pitchFamily="2" charset="-122"/>
                <a:cs typeface="+mn-cs"/>
              </a:rPr>
              <a:t>55%</a:t>
            </a:r>
            <a:endParaRPr kumimoji="0" lang="zh-CN" altLang="en-US" sz="3200" b="0" i="0" u="none" strike="noStrike" kern="0" cap="none" spc="0" normalizeH="0" baseline="0" noProof="0" dirty="0">
              <a:ln>
                <a:noFill/>
              </a:ln>
              <a:solidFill>
                <a:prstClr val="white"/>
              </a:solidFill>
              <a:effectLst/>
              <a:uLnTx/>
              <a:uFillTx/>
              <a:latin typeface="HelveticaNeueLT Pro 35 Th" pitchFamily="34" charset="0"/>
              <a:ea typeface="宋体" panose="02010600030101010101" pitchFamily="2" charset="-122"/>
              <a:cs typeface="+mn-cs"/>
            </a:endParaRPr>
          </a:p>
        </p:txBody>
      </p:sp>
      <p:sp>
        <p:nvSpPr>
          <p:cNvPr id="13" name="流程图: 决策 12"/>
          <p:cNvSpPr/>
          <p:nvPr/>
        </p:nvSpPr>
        <p:spPr>
          <a:xfrm>
            <a:off x="4014287" y="2729040"/>
            <a:ext cx="1347411" cy="1260639"/>
          </a:xfrm>
          <a:prstGeom prst="flowChartDecision">
            <a:avLst/>
          </a:prstGeom>
          <a:solidFill>
            <a:srgbClr val="BE0000"/>
          </a:solidFill>
          <a:ln w="12700" cap="flat" cmpd="sng" algn="ctr">
            <a:noFill/>
            <a:prstDash val="solid"/>
            <a:miter lim="800000"/>
          </a:ln>
          <a:effectLst/>
        </p:spPr>
        <p:txBody>
          <a:bodyPr lIns="86428" tIns="43212" rIns="86428" bIns="43212" rtlCol="0" anchor="ctr"/>
          <a:lstStyle/>
          <a:p>
            <a:pPr marL="0" marR="0" lvl="0" indent="0" algn="ctr" defTabSz="864235" eaLnBrk="1" fontAlgn="base" latinLnBrk="0" hangingPunct="1">
              <a:lnSpc>
                <a:spcPct val="100000"/>
              </a:lnSpc>
              <a:spcBef>
                <a:spcPct val="0"/>
              </a:spcBef>
              <a:spcAft>
                <a:spcPct val="0"/>
              </a:spcAft>
              <a:buClrTx/>
              <a:buSzTx/>
              <a:buFontTx/>
              <a:buNone/>
              <a:defRPr/>
            </a:pPr>
            <a:r>
              <a:rPr kumimoji="0" lang="en-US" altLang="zh-CN" sz="2000" b="0" i="0" u="none" strike="noStrike" kern="0" cap="none" spc="0" normalizeH="0" baseline="0" noProof="0">
                <a:ln>
                  <a:noFill/>
                </a:ln>
                <a:solidFill>
                  <a:prstClr val="white"/>
                </a:solidFill>
                <a:effectLst/>
                <a:uLnTx/>
                <a:uFillTx/>
                <a:latin typeface="HelveticaNeueLT Pro 35 Th" pitchFamily="34" charset="0"/>
                <a:ea typeface="宋体" panose="02010600030101010101" pitchFamily="2" charset="-122"/>
                <a:cs typeface="+mn-cs"/>
              </a:rPr>
              <a:t>10%</a:t>
            </a:r>
            <a:endParaRPr kumimoji="0" lang="zh-CN" altLang="en-US" sz="2000" b="0" i="0" u="none" strike="noStrike" kern="0" cap="none" spc="0" normalizeH="0" baseline="0" noProof="0">
              <a:ln>
                <a:noFill/>
              </a:ln>
              <a:solidFill>
                <a:prstClr val="white"/>
              </a:solidFill>
              <a:effectLst/>
              <a:uLnTx/>
              <a:uFillTx/>
              <a:latin typeface="HelveticaNeueLT Pro 35 Th" pitchFamily="34" charset="0"/>
              <a:ea typeface="宋体" panose="02010600030101010101" pitchFamily="2" charset="-122"/>
              <a:cs typeface="+mn-cs"/>
            </a:endParaRPr>
          </a:p>
        </p:txBody>
      </p:sp>
      <p:sp>
        <p:nvSpPr>
          <p:cNvPr id="14" name="矩形 13"/>
          <p:cNvSpPr/>
          <p:nvPr/>
        </p:nvSpPr>
        <p:spPr>
          <a:xfrm>
            <a:off x="4806335" y="1413570"/>
            <a:ext cx="4838672" cy="1154114"/>
          </a:xfrm>
          <a:prstGeom prst="rect">
            <a:avLst/>
          </a:prstGeom>
        </p:spPr>
        <p:txBody>
          <a:bodyPr wrap="square" lIns="91391" tIns="45696" rIns="91391" bIns="45696">
            <a:spAutoFit/>
          </a:bodyPr>
          <a:lstStyle/>
          <a:p>
            <a:pPr defTabSz="914400">
              <a:lnSpc>
                <a:spcPct val="150000"/>
              </a:lnSpc>
            </a:pPr>
            <a:r>
              <a:rPr lang="zh-CN" altLang="en-US" sz="1800" b="1"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请替换文字内容</a:t>
            </a:r>
            <a:endParaRPr lang="en-US" altLang="zh-CN" sz="1800" b="1"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a:p>
            <a:pPr defTabSz="914400">
              <a:lnSpc>
                <a:spcPct val="150000"/>
              </a:lnSpc>
            </a:pPr>
            <a:r>
              <a:rPr lang="zh-CN" altLang="en-US" sz="1400"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mn-lt"/>
              </a:rPr>
              <a:t>点击添加相关标题文字，点击添加相关标题文字，点击添加相关标题文字，点击添加相关标题</a:t>
            </a:r>
            <a:r>
              <a:rPr lang="zh-CN" altLang="en-US" sz="1400" dirty="0" smtClean="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mn-lt"/>
              </a:rPr>
              <a:t>文字</a:t>
            </a:r>
            <a:r>
              <a:rPr lang="zh-CN" altLang="en-US" sz="1400"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mn-lt"/>
              </a:rPr>
              <a:t>。</a:t>
            </a:r>
            <a:endParaRPr lang="en-GB" altLang="zh-CN" sz="1400"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mn-lt"/>
            </a:endParaRPr>
          </a:p>
        </p:txBody>
      </p:sp>
      <p:sp>
        <p:nvSpPr>
          <p:cNvPr id="15" name="矩形 14"/>
          <p:cNvSpPr/>
          <p:nvPr/>
        </p:nvSpPr>
        <p:spPr>
          <a:xfrm>
            <a:off x="5403238" y="2565698"/>
            <a:ext cx="4736707" cy="1154114"/>
          </a:xfrm>
          <a:prstGeom prst="rect">
            <a:avLst/>
          </a:prstGeom>
        </p:spPr>
        <p:txBody>
          <a:bodyPr wrap="square" lIns="91391" tIns="45696" rIns="91391" bIns="45696">
            <a:spAutoFit/>
          </a:bodyPr>
          <a:lstStyle/>
          <a:p>
            <a:pPr defTabSz="914400">
              <a:lnSpc>
                <a:spcPct val="150000"/>
              </a:lnSpc>
            </a:pPr>
            <a:r>
              <a:rPr lang="zh-CN" altLang="en-US" sz="1800" b="1"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请替换文字内容</a:t>
            </a:r>
            <a:endParaRPr lang="en-US" altLang="zh-CN" sz="1800" b="1"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a:p>
            <a:pPr defTabSz="914400">
              <a:lnSpc>
                <a:spcPct val="150000"/>
              </a:lnSpc>
            </a:pPr>
            <a:r>
              <a:rPr lang="zh-CN" altLang="en-US" sz="1400"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mn-lt"/>
              </a:rPr>
              <a:t>点击添加相关标题文字，点击添加相关标题文字，点击添加相关标题文字，点击添加相关标题文字。</a:t>
            </a:r>
            <a:endParaRPr lang="en-GB" altLang="zh-CN" sz="1400"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mn-lt"/>
            </a:endParaRPr>
          </a:p>
        </p:txBody>
      </p:sp>
      <p:sp>
        <p:nvSpPr>
          <p:cNvPr id="16" name="矩形 15"/>
          <p:cNvSpPr/>
          <p:nvPr/>
        </p:nvSpPr>
        <p:spPr>
          <a:xfrm>
            <a:off x="5403239" y="3717826"/>
            <a:ext cx="4856156" cy="1154114"/>
          </a:xfrm>
          <a:prstGeom prst="rect">
            <a:avLst/>
          </a:prstGeom>
        </p:spPr>
        <p:txBody>
          <a:bodyPr wrap="square" lIns="91391" tIns="45696" rIns="91391" bIns="45696">
            <a:spAutoFit/>
          </a:bodyPr>
          <a:lstStyle/>
          <a:p>
            <a:pPr defTabSz="914400">
              <a:lnSpc>
                <a:spcPct val="150000"/>
              </a:lnSpc>
            </a:pPr>
            <a:r>
              <a:rPr lang="zh-CN" altLang="en-US" sz="1800" b="1"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请替换文字内容</a:t>
            </a:r>
            <a:endParaRPr lang="en-US" altLang="zh-CN" sz="1800" b="1"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a:p>
            <a:pPr defTabSz="914400">
              <a:lnSpc>
                <a:spcPct val="150000"/>
              </a:lnSpc>
            </a:pPr>
            <a:r>
              <a:rPr lang="zh-CN" altLang="en-US" sz="1400"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mn-lt"/>
              </a:rPr>
              <a:t>点击添加相关标题文字，点击添加相关标题文字，点击添加相关标题文字，点击添加相关标题文字。</a:t>
            </a:r>
            <a:endParaRPr lang="en-GB" altLang="zh-CN" sz="1400"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mn-lt"/>
            </a:endParaRPr>
          </a:p>
        </p:txBody>
      </p:sp>
      <p:sp>
        <p:nvSpPr>
          <p:cNvPr id="17" name="矩形 16"/>
          <p:cNvSpPr/>
          <p:nvPr/>
        </p:nvSpPr>
        <p:spPr>
          <a:xfrm>
            <a:off x="4806335" y="4869954"/>
            <a:ext cx="4770406" cy="1154114"/>
          </a:xfrm>
          <a:prstGeom prst="rect">
            <a:avLst/>
          </a:prstGeom>
        </p:spPr>
        <p:txBody>
          <a:bodyPr wrap="square" lIns="91391" tIns="45696" rIns="91391" bIns="45696">
            <a:spAutoFit/>
          </a:bodyPr>
          <a:lstStyle/>
          <a:p>
            <a:pPr defTabSz="914400">
              <a:lnSpc>
                <a:spcPct val="150000"/>
              </a:lnSpc>
            </a:pPr>
            <a:r>
              <a:rPr lang="zh-CN" altLang="en-US" sz="1800" b="1"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请替换文字内容</a:t>
            </a:r>
            <a:endParaRPr lang="en-US" altLang="zh-CN" sz="1800" b="1"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a:p>
            <a:pPr defTabSz="914400">
              <a:lnSpc>
                <a:spcPct val="150000"/>
              </a:lnSpc>
            </a:pPr>
            <a:r>
              <a:rPr lang="zh-CN" altLang="en-US" sz="1400"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mn-lt"/>
              </a:rPr>
              <a:t>点击添加相关标题文字，点击添加相关标题文字，点击添加相关标题文字，点击添加相关标题文字。</a:t>
            </a:r>
            <a:endParaRPr lang="en-GB" altLang="zh-CN" sz="1400"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advTm="2051">
        <p:fade/>
      </p:transition>
    </mc:Choice>
    <mc:Fallback>
      <p:transition spd="med" advTm="205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par>
                                <p:cTn id="8" presetID="12" presetClass="entr" presetSubtype="2" fill="hold" grpId="0" nodeType="withEffect">
                                  <p:stCondLst>
                                    <p:cond delay="200"/>
                                  </p:stCondLst>
                                  <p:childTnLst>
                                    <p:set>
                                      <p:cBhvr>
                                        <p:cTn id="9" dur="1" fill="hold">
                                          <p:stCondLst>
                                            <p:cond delay="0"/>
                                          </p:stCondLst>
                                        </p:cTn>
                                        <p:tgtEl>
                                          <p:spTgt spid="14"/>
                                        </p:tgtEl>
                                        <p:attrNameLst>
                                          <p:attrName>style.visibility</p:attrName>
                                        </p:attrNameLst>
                                      </p:cBhvr>
                                      <p:to>
                                        <p:strVal val="visible"/>
                                      </p:to>
                                    </p:set>
                                    <p:anim calcmode="lin" valueType="num">
                                      <p:cBhvr additive="base">
                                        <p:cTn id="10" dur="500"/>
                                        <p:tgtEl>
                                          <p:spTgt spid="14"/>
                                        </p:tgtEl>
                                        <p:attrNameLst>
                                          <p:attrName>ppt_x</p:attrName>
                                        </p:attrNameLst>
                                      </p:cBhvr>
                                      <p:tavLst>
                                        <p:tav tm="0">
                                          <p:val>
                                            <p:strVal val="#ppt_x+#ppt_w*1.125000"/>
                                          </p:val>
                                        </p:tav>
                                        <p:tav tm="100000">
                                          <p:val>
                                            <p:strVal val="#ppt_x"/>
                                          </p:val>
                                        </p:tav>
                                      </p:tavLst>
                                    </p:anim>
                                    <p:animEffect transition="in" filter="wipe(left)">
                                      <p:cBhvr>
                                        <p:cTn id="11" dur="500"/>
                                        <p:tgtEl>
                                          <p:spTgt spid="14"/>
                                        </p:tgtEl>
                                      </p:cBhvr>
                                    </p:animEffect>
                                  </p:childTnLst>
                                </p:cTn>
                              </p:par>
                              <p:par>
                                <p:cTn id="12" presetID="31" presetClass="entr" presetSubtype="0" fill="hold" grpId="0" nodeType="withEffect">
                                  <p:stCondLst>
                                    <p:cond delay="50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 calcmode="lin" valueType="num">
                                      <p:cBhvr>
                                        <p:cTn id="16" dur="500" fill="hold"/>
                                        <p:tgtEl>
                                          <p:spTgt spid="10"/>
                                        </p:tgtEl>
                                        <p:attrNameLst>
                                          <p:attrName>style.rotation</p:attrName>
                                        </p:attrNameLst>
                                      </p:cBhvr>
                                      <p:tavLst>
                                        <p:tav tm="0">
                                          <p:val>
                                            <p:fltVal val="90"/>
                                          </p:val>
                                        </p:tav>
                                        <p:tav tm="100000">
                                          <p:val>
                                            <p:fltVal val="0"/>
                                          </p:val>
                                        </p:tav>
                                      </p:tavLst>
                                    </p:anim>
                                    <p:animEffect transition="in" filter="fade">
                                      <p:cBhvr>
                                        <p:cTn id="17" dur="500"/>
                                        <p:tgtEl>
                                          <p:spTgt spid="10"/>
                                        </p:tgtEl>
                                      </p:cBhvr>
                                    </p:animEffect>
                                  </p:childTnLst>
                                </p:cTn>
                              </p:par>
                              <p:par>
                                <p:cTn id="18" presetID="22" presetClass="entr" presetSubtype="2" fill="hold" nodeType="withEffect">
                                  <p:stCondLst>
                                    <p:cond delay="1000"/>
                                  </p:stCondLst>
                                  <p:childTnLst>
                                    <p:set>
                                      <p:cBhvr>
                                        <p:cTn id="19" dur="1" fill="hold">
                                          <p:stCondLst>
                                            <p:cond delay="0"/>
                                          </p:stCondLst>
                                        </p:cTn>
                                        <p:tgtEl>
                                          <p:spTgt spid="7"/>
                                        </p:tgtEl>
                                        <p:attrNameLst>
                                          <p:attrName>style.visibility</p:attrName>
                                        </p:attrNameLst>
                                      </p:cBhvr>
                                      <p:to>
                                        <p:strVal val="visible"/>
                                      </p:to>
                                    </p:set>
                                    <p:animEffect transition="in" filter="wipe(right)">
                                      <p:cBhvr>
                                        <p:cTn id="20" dur="500"/>
                                        <p:tgtEl>
                                          <p:spTgt spid="7"/>
                                        </p:tgtEl>
                                      </p:cBhvr>
                                    </p:animEffect>
                                  </p:childTnLst>
                                </p:cTn>
                              </p:par>
                              <p:par>
                                <p:cTn id="21" presetID="12" presetClass="entr" presetSubtype="2" fill="hold" grpId="0" nodeType="withEffect">
                                  <p:stCondLst>
                                    <p:cond delay="100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p:tgtEl>
                                          <p:spTgt spid="15"/>
                                        </p:tgtEl>
                                        <p:attrNameLst>
                                          <p:attrName>ppt_x</p:attrName>
                                        </p:attrNameLst>
                                      </p:cBhvr>
                                      <p:tavLst>
                                        <p:tav tm="0">
                                          <p:val>
                                            <p:strVal val="#ppt_x+#ppt_w*1.125000"/>
                                          </p:val>
                                        </p:tav>
                                        <p:tav tm="100000">
                                          <p:val>
                                            <p:strVal val="#ppt_x"/>
                                          </p:val>
                                        </p:tav>
                                      </p:tavLst>
                                    </p:anim>
                                    <p:animEffect transition="in" filter="wipe(left)">
                                      <p:cBhvr>
                                        <p:cTn id="24" dur="500"/>
                                        <p:tgtEl>
                                          <p:spTgt spid="15"/>
                                        </p:tgtEl>
                                      </p:cBhvr>
                                    </p:animEffect>
                                  </p:childTnLst>
                                </p:cTn>
                              </p:par>
                              <p:par>
                                <p:cTn id="25" presetID="31" presetClass="entr" presetSubtype="0" fill="hold" grpId="0" nodeType="withEffect">
                                  <p:stCondLst>
                                    <p:cond delay="150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anim calcmode="lin" valueType="num">
                                      <p:cBhvr>
                                        <p:cTn id="29" dur="500" fill="hold"/>
                                        <p:tgtEl>
                                          <p:spTgt spid="13"/>
                                        </p:tgtEl>
                                        <p:attrNameLst>
                                          <p:attrName>style.rotation</p:attrName>
                                        </p:attrNameLst>
                                      </p:cBhvr>
                                      <p:tavLst>
                                        <p:tav tm="0">
                                          <p:val>
                                            <p:fltVal val="90"/>
                                          </p:val>
                                        </p:tav>
                                        <p:tav tm="100000">
                                          <p:val>
                                            <p:fltVal val="0"/>
                                          </p:val>
                                        </p:tav>
                                      </p:tavLst>
                                    </p:anim>
                                    <p:animEffect transition="in" filter="fade">
                                      <p:cBhvr>
                                        <p:cTn id="30" dur="500"/>
                                        <p:tgtEl>
                                          <p:spTgt spid="13"/>
                                        </p:tgtEl>
                                      </p:cBhvr>
                                    </p:animEffect>
                                  </p:childTnLst>
                                </p:cTn>
                              </p:par>
                              <p:par>
                                <p:cTn id="31" presetID="22" presetClass="entr" presetSubtype="2" fill="hold" nodeType="withEffect">
                                  <p:stCondLst>
                                    <p:cond delay="2000"/>
                                  </p:stCondLst>
                                  <p:childTnLst>
                                    <p:set>
                                      <p:cBhvr>
                                        <p:cTn id="32" dur="1" fill="hold">
                                          <p:stCondLst>
                                            <p:cond delay="0"/>
                                          </p:stCondLst>
                                        </p:cTn>
                                        <p:tgtEl>
                                          <p:spTgt spid="8"/>
                                        </p:tgtEl>
                                        <p:attrNameLst>
                                          <p:attrName>style.visibility</p:attrName>
                                        </p:attrNameLst>
                                      </p:cBhvr>
                                      <p:to>
                                        <p:strVal val="visible"/>
                                      </p:to>
                                    </p:set>
                                    <p:animEffect transition="in" filter="wipe(right)">
                                      <p:cBhvr>
                                        <p:cTn id="33" dur="500"/>
                                        <p:tgtEl>
                                          <p:spTgt spid="8"/>
                                        </p:tgtEl>
                                      </p:cBhvr>
                                    </p:animEffect>
                                  </p:childTnLst>
                                </p:cTn>
                              </p:par>
                              <p:par>
                                <p:cTn id="34" presetID="12" presetClass="entr" presetSubtype="2" fill="hold" grpId="0" nodeType="withEffect">
                                  <p:stCondLst>
                                    <p:cond delay="200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p:tgtEl>
                                          <p:spTgt spid="16"/>
                                        </p:tgtEl>
                                        <p:attrNameLst>
                                          <p:attrName>ppt_x</p:attrName>
                                        </p:attrNameLst>
                                      </p:cBhvr>
                                      <p:tavLst>
                                        <p:tav tm="0">
                                          <p:val>
                                            <p:strVal val="#ppt_x+#ppt_w*1.125000"/>
                                          </p:val>
                                        </p:tav>
                                        <p:tav tm="100000">
                                          <p:val>
                                            <p:strVal val="#ppt_x"/>
                                          </p:val>
                                        </p:tav>
                                      </p:tavLst>
                                    </p:anim>
                                    <p:animEffect transition="in" filter="wipe(left)">
                                      <p:cBhvr>
                                        <p:cTn id="37" dur="500"/>
                                        <p:tgtEl>
                                          <p:spTgt spid="16"/>
                                        </p:tgtEl>
                                      </p:cBhvr>
                                    </p:animEffect>
                                  </p:childTnLst>
                                </p:cTn>
                              </p:par>
                              <p:par>
                                <p:cTn id="38" presetID="31" presetClass="entr" presetSubtype="0" fill="hold" grpId="0" nodeType="withEffect">
                                  <p:stCondLst>
                                    <p:cond delay="2500"/>
                                  </p:stCondLst>
                                  <p:childTnLst>
                                    <p:set>
                                      <p:cBhvr>
                                        <p:cTn id="39" dur="1" fill="hold">
                                          <p:stCondLst>
                                            <p:cond delay="0"/>
                                          </p:stCondLst>
                                        </p:cTn>
                                        <p:tgtEl>
                                          <p:spTgt spid="12"/>
                                        </p:tgtEl>
                                        <p:attrNameLst>
                                          <p:attrName>style.visibility</p:attrName>
                                        </p:attrNameLst>
                                      </p:cBhvr>
                                      <p:to>
                                        <p:strVal val="visible"/>
                                      </p:to>
                                    </p:set>
                                    <p:anim calcmode="lin" valueType="num">
                                      <p:cBhvr>
                                        <p:cTn id="40" dur="500" fill="hold"/>
                                        <p:tgtEl>
                                          <p:spTgt spid="12"/>
                                        </p:tgtEl>
                                        <p:attrNameLst>
                                          <p:attrName>ppt_w</p:attrName>
                                        </p:attrNameLst>
                                      </p:cBhvr>
                                      <p:tavLst>
                                        <p:tav tm="0">
                                          <p:val>
                                            <p:fltVal val="0"/>
                                          </p:val>
                                        </p:tav>
                                        <p:tav tm="100000">
                                          <p:val>
                                            <p:strVal val="#ppt_w"/>
                                          </p:val>
                                        </p:tav>
                                      </p:tavLst>
                                    </p:anim>
                                    <p:anim calcmode="lin" valueType="num">
                                      <p:cBhvr>
                                        <p:cTn id="41" dur="500" fill="hold"/>
                                        <p:tgtEl>
                                          <p:spTgt spid="12"/>
                                        </p:tgtEl>
                                        <p:attrNameLst>
                                          <p:attrName>ppt_h</p:attrName>
                                        </p:attrNameLst>
                                      </p:cBhvr>
                                      <p:tavLst>
                                        <p:tav tm="0">
                                          <p:val>
                                            <p:fltVal val="0"/>
                                          </p:val>
                                        </p:tav>
                                        <p:tav tm="100000">
                                          <p:val>
                                            <p:strVal val="#ppt_h"/>
                                          </p:val>
                                        </p:tav>
                                      </p:tavLst>
                                    </p:anim>
                                    <p:anim calcmode="lin" valueType="num">
                                      <p:cBhvr>
                                        <p:cTn id="42" dur="500" fill="hold"/>
                                        <p:tgtEl>
                                          <p:spTgt spid="12"/>
                                        </p:tgtEl>
                                        <p:attrNameLst>
                                          <p:attrName>style.rotation</p:attrName>
                                        </p:attrNameLst>
                                      </p:cBhvr>
                                      <p:tavLst>
                                        <p:tav tm="0">
                                          <p:val>
                                            <p:fltVal val="90"/>
                                          </p:val>
                                        </p:tav>
                                        <p:tav tm="100000">
                                          <p:val>
                                            <p:fltVal val="0"/>
                                          </p:val>
                                        </p:tav>
                                      </p:tavLst>
                                    </p:anim>
                                    <p:animEffect transition="in" filter="fade">
                                      <p:cBhvr>
                                        <p:cTn id="43" dur="500"/>
                                        <p:tgtEl>
                                          <p:spTgt spid="12"/>
                                        </p:tgtEl>
                                      </p:cBhvr>
                                    </p:animEffect>
                                  </p:childTnLst>
                                </p:cTn>
                              </p:par>
                              <p:par>
                                <p:cTn id="44" presetID="12" presetClass="entr" presetSubtype="2" fill="hold" grpId="0" nodeType="withEffect">
                                  <p:stCondLst>
                                    <p:cond delay="2500"/>
                                  </p:stCondLst>
                                  <p:childTnLst>
                                    <p:set>
                                      <p:cBhvr>
                                        <p:cTn id="45" dur="1" fill="hold">
                                          <p:stCondLst>
                                            <p:cond delay="0"/>
                                          </p:stCondLst>
                                        </p:cTn>
                                        <p:tgtEl>
                                          <p:spTgt spid="17"/>
                                        </p:tgtEl>
                                        <p:attrNameLst>
                                          <p:attrName>style.visibility</p:attrName>
                                        </p:attrNameLst>
                                      </p:cBhvr>
                                      <p:to>
                                        <p:strVal val="visible"/>
                                      </p:to>
                                    </p:set>
                                    <p:anim calcmode="lin" valueType="num">
                                      <p:cBhvr additive="base">
                                        <p:cTn id="46" dur="500"/>
                                        <p:tgtEl>
                                          <p:spTgt spid="17"/>
                                        </p:tgtEl>
                                        <p:attrNameLst>
                                          <p:attrName>ppt_x</p:attrName>
                                        </p:attrNameLst>
                                      </p:cBhvr>
                                      <p:tavLst>
                                        <p:tav tm="0">
                                          <p:val>
                                            <p:strVal val="#ppt_x+#ppt_w*1.125000"/>
                                          </p:val>
                                        </p:tav>
                                        <p:tav tm="100000">
                                          <p:val>
                                            <p:strVal val="#ppt_x"/>
                                          </p:val>
                                        </p:tav>
                                      </p:tavLst>
                                    </p:anim>
                                    <p:animEffect transition="in" filter="wipe(left)">
                                      <p:cBhvr>
                                        <p:cTn id="47" dur="500"/>
                                        <p:tgtEl>
                                          <p:spTgt spid="17"/>
                                        </p:tgtEl>
                                      </p:cBhvr>
                                    </p:animEffect>
                                  </p:childTnLst>
                                </p:cTn>
                              </p:par>
                              <p:par>
                                <p:cTn id="48" presetID="22" presetClass="entr" presetSubtype="2" fill="hold" nodeType="withEffect">
                                  <p:stCondLst>
                                    <p:cond delay="3000"/>
                                  </p:stCondLst>
                                  <p:childTnLst>
                                    <p:set>
                                      <p:cBhvr>
                                        <p:cTn id="49" dur="1" fill="hold">
                                          <p:stCondLst>
                                            <p:cond delay="0"/>
                                          </p:stCondLst>
                                        </p:cTn>
                                        <p:tgtEl>
                                          <p:spTgt spid="9"/>
                                        </p:tgtEl>
                                        <p:attrNameLst>
                                          <p:attrName>style.visibility</p:attrName>
                                        </p:attrNameLst>
                                      </p:cBhvr>
                                      <p:to>
                                        <p:strVal val="visible"/>
                                      </p:to>
                                    </p:set>
                                    <p:animEffect transition="in" filter="wipe(right)">
                                      <p:cBhvr>
                                        <p:cTn id="50" dur="500"/>
                                        <p:tgtEl>
                                          <p:spTgt spid="9"/>
                                        </p:tgtEl>
                                      </p:cBhvr>
                                    </p:animEffect>
                                  </p:childTnLst>
                                </p:cTn>
                              </p:par>
                              <p:par>
                                <p:cTn id="51" presetID="31" presetClass="entr" presetSubtype="0" fill="hold" grpId="0" nodeType="withEffect">
                                  <p:stCondLst>
                                    <p:cond delay="3500"/>
                                  </p:stCondLst>
                                  <p:childTnLst>
                                    <p:set>
                                      <p:cBhvr>
                                        <p:cTn id="52" dur="1" fill="hold">
                                          <p:stCondLst>
                                            <p:cond delay="0"/>
                                          </p:stCondLst>
                                        </p:cTn>
                                        <p:tgtEl>
                                          <p:spTgt spid="11"/>
                                        </p:tgtEl>
                                        <p:attrNameLst>
                                          <p:attrName>style.visibility</p:attrName>
                                        </p:attrNameLst>
                                      </p:cBhvr>
                                      <p:to>
                                        <p:strVal val="visible"/>
                                      </p:to>
                                    </p:set>
                                    <p:anim calcmode="lin" valueType="num">
                                      <p:cBhvr>
                                        <p:cTn id="53" dur="500" fill="hold"/>
                                        <p:tgtEl>
                                          <p:spTgt spid="11"/>
                                        </p:tgtEl>
                                        <p:attrNameLst>
                                          <p:attrName>ppt_w</p:attrName>
                                        </p:attrNameLst>
                                      </p:cBhvr>
                                      <p:tavLst>
                                        <p:tav tm="0">
                                          <p:val>
                                            <p:fltVal val="0"/>
                                          </p:val>
                                        </p:tav>
                                        <p:tav tm="100000">
                                          <p:val>
                                            <p:strVal val="#ppt_w"/>
                                          </p:val>
                                        </p:tav>
                                      </p:tavLst>
                                    </p:anim>
                                    <p:anim calcmode="lin" valueType="num">
                                      <p:cBhvr>
                                        <p:cTn id="54" dur="500" fill="hold"/>
                                        <p:tgtEl>
                                          <p:spTgt spid="11"/>
                                        </p:tgtEl>
                                        <p:attrNameLst>
                                          <p:attrName>ppt_h</p:attrName>
                                        </p:attrNameLst>
                                      </p:cBhvr>
                                      <p:tavLst>
                                        <p:tav tm="0">
                                          <p:val>
                                            <p:fltVal val="0"/>
                                          </p:val>
                                        </p:tav>
                                        <p:tav tm="100000">
                                          <p:val>
                                            <p:strVal val="#ppt_h"/>
                                          </p:val>
                                        </p:tav>
                                      </p:tavLst>
                                    </p:anim>
                                    <p:anim calcmode="lin" valueType="num">
                                      <p:cBhvr>
                                        <p:cTn id="55" dur="500" fill="hold"/>
                                        <p:tgtEl>
                                          <p:spTgt spid="11"/>
                                        </p:tgtEl>
                                        <p:attrNameLst>
                                          <p:attrName>style.rotation</p:attrName>
                                        </p:attrNameLst>
                                      </p:cBhvr>
                                      <p:tavLst>
                                        <p:tav tm="0">
                                          <p:val>
                                            <p:fltVal val="90"/>
                                          </p:val>
                                        </p:tav>
                                        <p:tav tm="100000">
                                          <p:val>
                                            <p:fltVal val="0"/>
                                          </p:val>
                                        </p:tav>
                                      </p:tavLst>
                                    </p:anim>
                                    <p:animEffect transition="in" filter="fade">
                                      <p:cBhvr>
                                        <p:cTn id="5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p:bldP spid="15" grpId="0"/>
      <p:bldP spid="16" grpId="0"/>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263319" y="431792"/>
            <a:ext cx="573889" cy="430947"/>
          </a:xfrm>
          <a:prstGeom prst="homePlate">
            <a:avLst>
              <a:gd name="adj" fmla="val 38242"/>
            </a:avLst>
          </a:prstGeom>
          <a:solidFill>
            <a:srgbClr val="BD0000"/>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 name="矩形 2"/>
          <p:cNvSpPr/>
          <p:nvPr/>
        </p:nvSpPr>
        <p:spPr>
          <a:xfrm>
            <a:off x="131659" y="431792"/>
            <a:ext cx="95660" cy="430947"/>
          </a:xfrm>
          <a:prstGeom prst="rect">
            <a:avLst/>
          </a:prstGeom>
          <a:solidFill>
            <a:srgbClr val="40464A"/>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 name="矩形 3"/>
          <p:cNvSpPr/>
          <p:nvPr/>
        </p:nvSpPr>
        <p:spPr>
          <a:xfrm>
            <a:off x="1" y="431792"/>
            <a:ext cx="95660" cy="430947"/>
          </a:xfrm>
          <a:prstGeom prst="rect">
            <a:avLst/>
          </a:prstGeom>
          <a:solidFill>
            <a:srgbClr val="40464A"/>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5" name="标题 1"/>
          <p:cNvSpPr txBox="1"/>
          <p:nvPr/>
        </p:nvSpPr>
        <p:spPr bwMode="auto">
          <a:xfrm>
            <a:off x="983304" y="417157"/>
            <a:ext cx="2616198" cy="50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lstStyle>
            <a:lvl1pPr algn="l" rtl="0" fontAlgn="base">
              <a:spcBef>
                <a:spcPct val="0"/>
              </a:spcBef>
              <a:spcAft>
                <a:spcPct val="0"/>
              </a:spcAft>
              <a:defRPr sz="32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5pPr>
            <a:lvl6pPr marL="60896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6pPr>
            <a:lvl7pPr marL="121793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7pPr>
            <a:lvl8pPr marL="182689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8pPr>
            <a:lvl9pPr marL="243586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lang="zh-CN" altLang="en-US" sz="2800" b="1" dirty="0" smtClean="0">
                <a:solidFill>
                  <a:sysClr val="windowText" lastClr="000000"/>
                </a:solidFill>
              </a:rPr>
              <a:t>这里添加标题</a:t>
            </a:r>
            <a:endParaRPr kumimoji="0" lang="zh-CN" altLang="en-US" sz="2800" b="1" i="0" u="none" strike="noStrike" kern="1200" cap="all" spc="0" normalizeH="0" baseline="0" noProof="0" dirty="0">
              <a:ln>
                <a:noFill/>
              </a:ln>
              <a:solidFill>
                <a:sysClr val="windowText" lastClr="000000"/>
              </a:solidFill>
              <a:effectLst/>
              <a:uLnTx/>
              <a:uFillTx/>
            </a:endParaRPr>
          </a:p>
        </p:txBody>
      </p:sp>
      <p:sp>
        <p:nvSpPr>
          <p:cNvPr id="6" name="矩形 5"/>
          <p:cNvSpPr/>
          <p:nvPr/>
        </p:nvSpPr>
        <p:spPr>
          <a:xfrm>
            <a:off x="1536660" y="2306108"/>
            <a:ext cx="4935395" cy="3416320"/>
          </a:xfrm>
          <a:prstGeom prst="rect">
            <a:avLst/>
          </a:prstGeom>
        </p:spPr>
        <p:txBody>
          <a:bodyPr wrap="square">
            <a:spAutoFit/>
          </a:bodyPr>
          <a:lstStyle/>
          <a:p>
            <a:pPr lvl="0">
              <a:lnSpc>
                <a:spcPct val="150000"/>
              </a:lnSpc>
              <a:defRPr/>
            </a:pPr>
            <a:r>
              <a:rPr lang="zh-CN" altLang="en-US" sz="1600"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mn-lt"/>
              </a:rPr>
              <a:t>点击添加相关标题文字，点击添加相关标题文字，点击添加相关标题</a:t>
            </a:r>
            <a:r>
              <a:rPr lang="zh-CN" altLang="en-US" sz="1600" dirty="0" smtClean="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mn-lt"/>
              </a:rPr>
              <a:t>文字，</a:t>
            </a:r>
            <a:r>
              <a:rPr lang="zh-CN" altLang="en-US" sz="1600" kern="0"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请替换文字内容</a:t>
            </a:r>
            <a:r>
              <a:rPr lang="zh-CN" altLang="en-US" sz="1600" kern="0" dirty="0" smtClean="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，文字尽量控制在</a:t>
            </a:r>
            <a:r>
              <a:rPr lang="en-US" altLang="zh-CN" sz="1600" kern="0" dirty="0" smtClean="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200</a:t>
            </a:r>
            <a:r>
              <a:rPr lang="zh-CN" altLang="en-US" sz="1600" kern="0" dirty="0" smtClean="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字以内。</a:t>
            </a:r>
            <a:r>
              <a:rPr lang="zh-CN" altLang="en-US" sz="1600" kern="0"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点击添加相关标题文字，修改文字内容。</a:t>
            </a:r>
            <a:r>
              <a:rPr lang="zh-CN" altLang="en-US" sz="1600" kern="0" dirty="0">
                <a:solidFill>
                  <a:srgbClr val="5C5750">
                    <a:lumMod val="75000"/>
                  </a:srgbClr>
                </a:solidFill>
                <a:latin typeface="微软雅黑" panose="020B0503020204020204" pitchFamily="34" charset="-122"/>
                <a:ea typeface="微软雅黑" panose="020B0503020204020204" pitchFamily="34" charset="-122"/>
                <a:sym typeface="+mn-lt"/>
              </a:rPr>
              <a:t>点击添加相关标题文字，控制在</a:t>
            </a:r>
            <a:r>
              <a:rPr lang="en-US" altLang="zh-CN" sz="1600" kern="0" dirty="0">
                <a:solidFill>
                  <a:srgbClr val="5C5750">
                    <a:lumMod val="75000"/>
                  </a:srgbClr>
                </a:solidFill>
                <a:latin typeface="微软雅黑" panose="020B0503020204020204" pitchFamily="34" charset="-122"/>
                <a:ea typeface="微软雅黑" panose="020B0503020204020204" pitchFamily="34" charset="-122"/>
                <a:sym typeface="+mn-lt"/>
              </a:rPr>
              <a:t>200</a:t>
            </a:r>
            <a:r>
              <a:rPr lang="zh-CN" altLang="en-US" sz="1600" kern="0" dirty="0">
                <a:solidFill>
                  <a:srgbClr val="5C5750">
                    <a:lumMod val="75000"/>
                  </a:srgbClr>
                </a:solidFill>
                <a:latin typeface="微软雅黑" panose="020B0503020204020204" pitchFamily="34" charset="-122"/>
                <a:ea typeface="微软雅黑" panose="020B0503020204020204" pitchFamily="34" charset="-122"/>
                <a:sym typeface="+mn-lt"/>
              </a:rPr>
              <a:t>字以内，与标题风格一致。</a:t>
            </a:r>
            <a:endParaRPr lang="en-GB" altLang="zh-CN" sz="1600" kern="0" dirty="0">
              <a:solidFill>
                <a:srgbClr val="5C5750">
                  <a:lumMod val="75000"/>
                </a:srgbClr>
              </a:solidFill>
              <a:latin typeface="微软雅黑" panose="020B0503020204020204" pitchFamily="34" charset="-122"/>
              <a:ea typeface="微软雅黑" panose="020B0503020204020204" pitchFamily="34" charset="-122"/>
              <a:sym typeface="+mn-lt"/>
            </a:endParaRPr>
          </a:p>
          <a:p>
            <a:pPr>
              <a:lnSpc>
                <a:spcPct val="150000"/>
              </a:lnSpc>
            </a:pPr>
            <a:r>
              <a:rPr lang="zh-CN" altLang="en-US" sz="1600" kern="0"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点击添加相关标题文字，修改文字内容。</a:t>
            </a:r>
            <a:r>
              <a:rPr lang="zh-CN" altLang="en-US" sz="1600" kern="0" dirty="0">
                <a:solidFill>
                  <a:srgbClr val="5C5750">
                    <a:lumMod val="75000"/>
                  </a:srgbClr>
                </a:solidFill>
                <a:latin typeface="微软雅黑" panose="020B0503020204020204" pitchFamily="34" charset="-122"/>
                <a:ea typeface="微软雅黑" panose="020B0503020204020204" pitchFamily="34" charset="-122"/>
                <a:sym typeface="+mn-lt"/>
              </a:rPr>
              <a:t>点击添加相关标题文字，控制在</a:t>
            </a:r>
            <a:r>
              <a:rPr lang="en-US" altLang="zh-CN" sz="1600" kern="0" dirty="0">
                <a:solidFill>
                  <a:srgbClr val="5C5750">
                    <a:lumMod val="75000"/>
                  </a:srgbClr>
                </a:solidFill>
                <a:latin typeface="微软雅黑" panose="020B0503020204020204" pitchFamily="34" charset="-122"/>
                <a:ea typeface="微软雅黑" panose="020B0503020204020204" pitchFamily="34" charset="-122"/>
                <a:sym typeface="+mn-lt"/>
              </a:rPr>
              <a:t>200</a:t>
            </a:r>
            <a:r>
              <a:rPr lang="zh-CN" altLang="en-US" sz="1600" kern="0" dirty="0">
                <a:solidFill>
                  <a:srgbClr val="5C5750">
                    <a:lumMod val="75000"/>
                  </a:srgbClr>
                </a:solidFill>
                <a:latin typeface="微软雅黑" panose="020B0503020204020204" pitchFamily="34" charset="-122"/>
                <a:ea typeface="微软雅黑" panose="020B0503020204020204" pitchFamily="34" charset="-122"/>
                <a:sym typeface="+mn-lt"/>
              </a:rPr>
              <a:t>字以内，与标题风格一致。</a:t>
            </a:r>
            <a:endParaRPr lang="en-GB" altLang="zh-CN" sz="1600" kern="0" dirty="0">
              <a:solidFill>
                <a:srgbClr val="5C5750">
                  <a:lumMod val="75000"/>
                </a:srgbClr>
              </a:solidFill>
              <a:latin typeface="微软雅黑" panose="020B0503020204020204" pitchFamily="34" charset="-122"/>
              <a:ea typeface="微软雅黑" panose="020B0503020204020204" pitchFamily="34" charset="-122"/>
              <a:sym typeface="+mn-lt"/>
            </a:endParaRPr>
          </a:p>
          <a:p>
            <a:pPr lvl="0">
              <a:lnSpc>
                <a:spcPct val="150000"/>
              </a:lnSpc>
            </a:pPr>
            <a:endParaRPr lang="en-GB" altLang="zh-CN" sz="1600" kern="0"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a:p>
            <a:pPr>
              <a:lnSpc>
                <a:spcPct val="150000"/>
              </a:lnSpc>
            </a:pPr>
            <a:endParaRPr lang="en-GB" altLang="zh-CN" sz="1600" dirty="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sym typeface="+mn-lt"/>
            </a:endParaRPr>
          </a:p>
        </p:txBody>
      </p:sp>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804562" y="1799119"/>
            <a:ext cx="5349594" cy="3565734"/>
          </a:xfrm>
          <a:prstGeom prst="rect">
            <a:avLst/>
          </a:prstGeom>
        </p:spPr>
      </p:pic>
      <p:sp>
        <p:nvSpPr>
          <p:cNvPr id="8" name="Freeform 5"/>
          <p:cNvSpPr>
            <a:spLocks noEditPoints="1"/>
          </p:cNvSpPr>
          <p:nvPr/>
        </p:nvSpPr>
        <p:spPr bwMode="auto">
          <a:xfrm>
            <a:off x="622303" y="1951302"/>
            <a:ext cx="662383" cy="570585"/>
          </a:xfrm>
          <a:custGeom>
            <a:avLst/>
            <a:gdLst>
              <a:gd name="T0" fmla="*/ 424 w 1472"/>
              <a:gd name="T1" fmla="*/ 640 h 1268"/>
              <a:gd name="T2" fmla="*/ 602 w 1472"/>
              <a:gd name="T3" fmla="*/ 640 h 1268"/>
              <a:gd name="T4" fmla="*/ 602 w 1472"/>
              <a:gd name="T5" fmla="*/ 1268 h 1268"/>
              <a:gd name="T6" fmla="*/ 0 w 1472"/>
              <a:gd name="T7" fmla="*/ 1268 h 1268"/>
              <a:gd name="T8" fmla="*/ 0 w 1472"/>
              <a:gd name="T9" fmla="*/ 640 h 1268"/>
              <a:gd name="T10" fmla="*/ 370 w 1472"/>
              <a:gd name="T11" fmla="*/ 0 h 1268"/>
              <a:gd name="T12" fmla="*/ 656 w 1472"/>
              <a:gd name="T13" fmla="*/ 0 h 1268"/>
              <a:gd name="T14" fmla="*/ 424 w 1472"/>
              <a:gd name="T15" fmla="*/ 640 h 1268"/>
              <a:gd name="T16" fmla="*/ 1242 w 1472"/>
              <a:gd name="T17" fmla="*/ 640 h 1268"/>
              <a:gd name="T18" fmla="*/ 1426 w 1472"/>
              <a:gd name="T19" fmla="*/ 640 h 1268"/>
              <a:gd name="T20" fmla="*/ 1426 w 1472"/>
              <a:gd name="T21" fmla="*/ 1268 h 1268"/>
              <a:gd name="T22" fmla="*/ 822 w 1472"/>
              <a:gd name="T23" fmla="*/ 1268 h 1268"/>
              <a:gd name="T24" fmla="*/ 822 w 1472"/>
              <a:gd name="T25" fmla="*/ 640 h 1268"/>
              <a:gd name="T26" fmla="*/ 1184 w 1472"/>
              <a:gd name="T27" fmla="*/ 0 h 1268"/>
              <a:gd name="T28" fmla="*/ 1472 w 1472"/>
              <a:gd name="T29" fmla="*/ 0 h 1268"/>
              <a:gd name="T30" fmla="*/ 1242 w 1472"/>
              <a:gd name="T31" fmla="*/ 640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72" h="1268">
                <a:moveTo>
                  <a:pt x="424" y="640"/>
                </a:moveTo>
                <a:lnTo>
                  <a:pt x="602" y="640"/>
                </a:lnTo>
                <a:lnTo>
                  <a:pt x="602" y="1268"/>
                </a:lnTo>
                <a:lnTo>
                  <a:pt x="0" y="1268"/>
                </a:lnTo>
                <a:lnTo>
                  <a:pt x="0" y="640"/>
                </a:lnTo>
                <a:lnTo>
                  <a:pt x="370" y="0"/>
                </a:lnTo>
                <a:lnTo>
                  <a:pt x="656" y="0"/>
                </a:lnTo>
                <a:lnTo>
                  <a:pt x="424" y="640"/>
                </a:lnTo>
                <a:close/>
                <a:moveTo>
                  <a:pt x="1242" y="640"/>
                </a:moveTo>
                <a:lnTo>
                  <a:pt x="1426" y="640"/>
                </a:lnTo>
                <a:lnTo>
                  <a:pt x="1426" y="1268"/>
                </a:lnTo>
                <a:lnTo>
                  <a:pt x="822" y="1268"/>
                </a:lnTo>
                <a:lnTo>
                  <a:pt x="822" y="640"/>
                </a:lnTo>
                <a:lnTo>
                  <a:pt x="1184" y="0"/>
                </a:lnTo>
                <a:lnTo>
                  <a:pt x="1472" y="0"/>
                </a:lnTo>
                <a:lnTo>
                  <a:pt x="1242" y="640"/>
                </a:lnTo>
                <a:close/>
              </a:path>
            </a:pathLst>
          </a:custGeom>
          <a:gradFill>
            <a:gsLst>
              <a:gs pos="0">
                <a:srgbClr val="FF0000"/>
              </a:gs>
              <a:gs pos="100000">
                <a:srgbClr val="C00000"/>
              </a:gs>
            </a:gsLst>
            <a:lin ang="5400000" scaled="1"/>
          </a:gradFill>
          <a:ln>
            <a:noFill/>
          </a:ln>
        </p:spPr>
        <p:txBody>
          <a:bodyPr vert="horz" wrap="square" lIns="121920" tIns="60960" rIns="121920" bIns="60960" numCol="1" anchor="t" anchorCtr="0" compatLnSpc="1"/>
          <a:lstStyle/>
          <a:p>
            <a:endParaRPr lang="zh-CN" altLang="en-US" sz="2400">
              <a:solidFill>
                <a:schemeClr val="tx1">
                  <a:lumMod val="75000"/>
                  <a:lumOff val="25000"/>
                </a:schemeClr>
              </a:solidFill>
              <a:cs typeface="+mn-ea"/>
              <a:sym typeface="+mn-lt"/>
            </a:endParaRPr>
          </a:p>
        </p:txBody>
      </p:sp>
      <p:sp>
        <p:nvSpPr>
          <p:cNvPr id="9" name="Freeform 6"/>
          <p:cNvSpPr>
            <a:spLocks noEditPoints="1"/>
          </p:cNvSpPr>
          <p:nvPr/>
        </p:nvSpPr>
        <p:spPr bwMode="auto">
          <a:xfrm>
            <a:off x="6333033" y="4853852"/>
            <a:ext cx="663283" cy="566985"/>
          </a:xfrm>
          <a:custGeom>
            <a:avLst/>
            <a:gdLst>
              <a:gd name="T0" fmla="*/ 288 w 1474"/>
              <a:gd name="T1" fmla="*/ 1260 h 1260"/>
              <a:gd name="T2" fmla="*/ 0 w 1474"/>
              <a:gd name="T3" fmla="*/ 1260 h 1260"/>
              <a:gd name="T4" fmla="*/ 234 w 1474"/>
              <a:gd name="T5" fmla="*/ 624 h 1260"/>
              <a:gd name="T6" fmla="*/ 42 w 1474"/>
              <a:gd name="T7" fmla="*/ 624 h 1260"/>
              <a:gd name="T8" fmla="*/ 42 w 1474"/>
              <a:gd name="T9" fmla="*/ 0 h 1260"/>
              <a:gd name="T10" fmla="*/ 650 w 1474"/>
              <a:gd name="T11" fmla="*/ 0 h 1260"/>
              <a:gd name="T12" fmla="*/ 650 w 1474"/>
              <a:gd name="T13" fmla="*/ 624 h 1260"/>
              <a:gd name="T14" fmla="*/ 288 w 1474"/>
              <a:gd name="T15" fmla="*/ 1260 h 1260"/>
              <a:gd name="T16" fmla="*/ 1102 w 1474"/>
              <a:gd name="T17" fmla="*/ 1260 h 1260"/>
              <a:gd name="T18" fmla="*/ 820 w 1474"/>
              <a:gd name="T19" fmla="*/ 1260 h 1260"/>
              <a:gd name="T20" fmla="*/ 1052 w 1474"/>
              <a:gd name="T21" fmla="*/ 624 h 1260"/>
              <a:gd name="T22" fmla="*/ 866 w 1474"/>
              <a:gd name="T23" fmla="*/ 624 h 1260"/>
              <a:gd name="T24" fmla="*/ 866 w 1474"/>
              <a:gd name="T25" fmla="*/ 0 h 1260"/>
              <a:gd name="T26" fmla="*/ 1474 w 1474"/>
              <a:gd name="T27" fmla="*/ 0 h 1260"/>
              <a:gd name="T28" fmla="*/ 1474 w 1474"/>
              <a:gd name="T29" fmla="*/ 624 h 1260"/>
              <a:gd name="T30" fmla="*/ 1102 w 1474"/>
              <a:gd name="T31" fmla="*/ 1260 h 1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74" h="1260">
                <a:moveTo>
                  <a:pt x="288" y="1260"/>
                </a:moveTo>
                <a:lnTo>
                  <a:pt x="0" y="1260"/>
                </a:lnTo>
                <a:lnTo>
                  <a:pt x="234" y="624"/>
                </a:lnTo>
                <a:lnTo>
                  <a:pt x="42" y="624"/>
                </a:lnTo>
                <a:lnTo>
                  <a:pt x="42" y="0"/>
                </a:lnTo>
                <a:lnTo>
                  <a:pt x="650" y="0"/>
                </a:lnTo>
                <a:lnTo>
                  <a:pt x="650" y="624"/>
                </a:lnTo>
                <a:lnTo>
                  <a:pt x="288" y="1260"/>
                </a:lnTo>
                <a:close/>
                <a:moveTo>
                  <a:pt x="1102" y="1260"/>
                </a:moveTo>
                <a:lnTo>
                  <a:pt x="820" y="1260"/>
                </a:lnTo>
                <a:lnTo>
                  <a:pt x="1052" y="624"/>
                </a:lnTo>
                <a:lnTo>
                  <a:pt x="866" y="624"/>
                </a:lnTo>
                <a:lnTo>
                  <a:pt x="866" y="0"/>
                </a:lnTo>
                <a:lnTo>
                  <a:pt x="1474" y="0"/>
                </a:lnTo>
                <a:lnTo>
                  <a:pt x="1474" y="624"/>
                </a:lnTo>
                <a:lnTo>
                  <a:pt x="1102" y="1260"/>
                </a:lnTo>
                <a:close/>
              </a:path>
            </a:pathLst>
          </a:custGeom>
          <a:gradFill>
            <a:gsLst>
              <a:gs pos="0">
                <a:srgbClr val="FF0000"/>
              </a:gs>
              <a:gs pos="100000">
                <a:srgbClr val="C00000"/>
              </a:gs>
            </a:gsLst>
            <a:lin ang="5400000" scaled="1"/>
          </a:gradFill>
          <a:ln>
            <a:noFill/>
          </a:ln>
        </p:spPr>
        <p:txBody>
          <a:bodyPr vert="horz" wrap="square" lIns="121920" tIns="60960" rIns="121920" bIns="60960" numCol="1" anchor="t" anchorCtr="0" compatLnSpc="1"/>
          <a:lstStyle/>
          <a:p>
            <a:endParaRPr lang="zh-CN" altLang="en-US" sz="2400">
              <a:solidFill>
                <a:schemeClr val="tx1">
                  <a:lumMod val="75000"/>
                  <a:lumOff val="2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advTm="1303">
        <p:fade/>
      </p:transition>
    </mc:Choice>
    <mc:Fallback>
      <p:transition spd="med" advTm="130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4" presetClass="entr" presetSubtype="1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randombar(horizontal)">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2863" t="9984" r="20005" b="10970"/>
          <a:stretch>
            <a:fillRect/>
          </a:stretch>
        </p:blipFill>
        <p:spPr bwMode="auto">
          <a:xfrm>
            <a:off x="-8932" y="1170756"/>
            <a:ext cx="6326605" cy="4491286"/>
          </a:xfrm>
          <a:prstGeom prst="rect">
            <a:avLst/>
          </a:prstGeom>
          <a:noFill/>
          <a:ln>
            <a:solidFill>
              <a:srgbClr val="C00000"/>
            </a:solidFill>
          </a:ln>
        </p:spPr>
      </p:pic>
      <p:grpSp>
        <p:nvGrpSpPr>
          <p:cNvPr id="3" name="组合 2"/>
          <p:cNvGrpSpPr/>
          <p:nvPr/>
        </p:nvGrpSpPr>
        <p:grpSpPr>
          <a:xfrm>
            <a:off x="5087094" y="4005858"/>
            <a:ext cx="2778826" cy="1080655"/>
            <a:chOff x="4209215" y="1547268"/>
            <a:chExt cx="2778826" cy="1080655"/>
          </a:xfrm>
        </p:grpSpPr>
        <p:sp>
          <p:nvSpPr>
            <p:cNvPr id="4" name="矩形 3"/>
            <p:cNvSpPr/>
            <p:nvPr/>
          </p:nvSpPr>
          <p:spPr>
            <a:xfrm>
              <a:off x="4209215" y="1547268"/>
              <a:ext cx="2778826" cy="1080655"/>
            </a:xfrm>
            <a:prstGeom prst="rect">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4358385" y="1709232"/>
              <a:ext cx="2554558" cy="769447"/>
            </a:xfrm>
            <a:prstGeom prst="rect">
              <a:avLst/>
            </a:prstGeom>
            <a:noFill/>
          </p:spPr>
          <p:txBody>
            <a:bodyPr wrap="none" lIns="121926" tIns="60963" rIns="121926" bIns="60963" rtlCol="0">
              <a:spAutoFit/>
            </a:bodyPr>
            <a:lstStyle/>
            <a:p>
              <a:r>
                <a:rPr lang="zh-CN" altLang="en-US" sz="4200" b="1" spc="300" dirty="0" smtClean="0">
                  <a:solidFill>
                    <a:schemeClr val="bg1"/>
                  </a:solidFill>
                  <a:latin typeface="微软雅黑" panose="020B0503020204020204" pitchFamily="34" charset="-122"/>
                  <a:ea typeface="微软雅黑" panose="020B0503020204020204" pitchFamily="34" charset="-122"/>
                </a:rPr>
                <a:t>第三章节</a:t>
              </a:r>
              <a:endParaRPr lang="zh-CN" altLang="en-US" sz="4200" b="1" spc="300" dirty="0">
                <a:solidFill>
                  <a:schemeClr val="bg1"/>
                </a:solidFill>
                <a:latin typeface="微软雅黑" panose="020B0503020204020204" pitchFamily="34" charset="-122"/>
                <a:ea typeface="微软雅黑" panose="020B0503020204020204" pitchFamily="34" charset="-122"/>
              </a:endParaRPr>
            </a:p>
          </p:txBody>
        </p:sp>
      </p:grpSp>
      <p:sp>
        <p:nvSpPr>
          <p:cNvPr id="6" name="TextBox 31"/>
          <p:cNvSpPr txBox="1">
            <a:spLocks noChangeArrowheads="1"/>
          </p:cNvSpPr>
          <p:nvPr/>
        </p:nvSpPr>
        <p:spPr bwMode="auto">
          <a:xfrm>
            <a:off x="6815286" y="1814203"/>
            <a:ext cx="4234985" cy="800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90" tIns="60945" rIns="121890" bIns="6094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defRPr/>
            </a:pPr>
            <a:r>
              <a:rPr lang="en-US" altLang="zh-CN" sz="4400" b="1" dirty="0">
                <a:solidFill>
                  <a:srgbClr val="C00000"/>
                </a:solidFill>
                <a:latin typeface="微软雅黑" panose="020B0503020204020204" pitchFamily="34" charset="-122"/>
                <a:ea typeface="微软雅黑" panose="020B0503020204020204" pitchFamily="34" charset="-122"/>
              </a:rPr>
              <a:t>PART </a:t>
            </a:r>
            <a:r>
              <a:rPr lang="en-US" altLang="zh-CN" sz="4400" b="1" dirty="0" smtClean="0">
                <a:solidFill>
                  <a:srgbClr val="C00000"/>
                </a:solidFill>
                <a:latin typeface="微软雅黑" panose="020B0503020204020204" pitchFamily="34" charset="-122"/>
                <a:ea typeface="微软雅黑" panose="020B0503020204020204" pitchFamily="34" charset="-122"/>
              </a:rPr>
              <a:t>THREE</a:t>
            </a:r>
            <a:endParaRPr lang="zh-CN" altLang="en-US" sz="4400" b="1" dirty="0">
              <a:solidFill>
                <a:srgbClr val="C00000"/>
              </a:solidFill>
              <a:latin typeface="微软雅黑" panose="020B0503020204020204" pitchFamily="34" charset="-122"/>
              <a:ea typeface="微软雅黑" panose="020B0503020204020204" pitchFamily="34" charset="-122"/>
            </a:endParaRPr>
          </a:p>
        </p:txBody>
      </p:sp>
      <p:sp>
        <p:nvSpPr>
          <p:cNvPr id="7" name="Text Placeholder 32"/>
          <p:cNvSpPr txBox="1"/>
          <p:nvPr/>
        </p:nvSpPr>
        <p:spPr bwMode="auto">
          <a:xfrm>
            <a:off x="6970353" y="2839909"/>
            <a:ext cx="4381437" cy="805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eaLnBrk="0" hangingPunct="0">
              <a:defRPr sz="3600">
                <a:solidFill>
                  <a:schemeClr val="tx1"/>
                </a:solidFill>
                <a:latin typeface="Lato Light" pitchFamily="34" charset="0"/>
                <a:ea typeface="MS PGothic" panose="020B0600070205080204" pitchFamily="34" charset="-128"/>
              </a:defRPr>
            </a:lvl1pPr>
            <a:lvl2pPr marL="742950" indent="-285750" defTabSz="685800" eaLnBrk="0" hangingPunct="0">
              <a:defRPr sz="3600">
                <a:solidFill>
                  <a:schemeClr val="tx1"/>
                </a:solidFill>
                <a:latin typeface="Lato Light" pitchFamily="34" charset="0"/>
                <a:ea typeface="MS PGothic" panose="020B0600070205080204" pitchFamily="34" charset="-128"/>
              </a:defRPr>
            </a:lvl2pPr>
            <a:lvl3pPr marL="1143000" indent="-228600" defTabSz="685800" eaLnBrk="0" hangingPunct="0">
              <a:defRPr sz="3600">
                <a:solidFill>
                  <a:schemeClr val="tx1"/>
                </a:solidFill>
                <a:latin typeface="Lato Light" pitchFamily="34" charset="0"/>
                <a:ea typeface="MS PGothic" panose="020B0600070205080204" pitchFamily="34" charset="-128"/>
              </a:defRPr>
            </a:lvl3pPr>
            <a:lvl4pPr marL="1600200" indent="-228600" defTabSz="685800" eaLnBrk="0" hangingPunct="0">
              <a:defRPr sz="3600">
                <a:solidFill>
                  <a:schemeClr val="tx1"/>
                </a:solidFill>
                <a:latin typeface="Lato Light" pitchFamily="34" charset="0"/>
                <a:ea typeface="MS PGothic" panose="020B0600070205080204" pitchFamily="34" charset="-128"/>
              </a:defRPr>
            </a:lvl4pPr>
            <a:lvl5pPr marL="2057400" indent="-228600" defTabSz="685800" eaLnBrk="0" hangingPunct="0">
              <a:defRPr sz="3600">
                <a:solidFill>
                  <a:schemeClr val="tx1"/>
                </a:solidFill>
                <a:latin typeface="Lato Light" pitchFamily="34" charset="0"/>
                <a:ea typeface="MS PGothic" panose="020B0600070205080204" pitchFamily="34" charset="-128"/>
              </a:defRPr>
            </a:lvl5pPr>
            <a:lvl6pPr marL="25146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9pPr>
          </a:lstStyle>
          <a:p>
            <a:pPr fontAlgn="base">
              <a:lnSpc>
                <a:spcPct val="150000"/>
              </a:lnSpc>
              <a:spcBef>
                <a:spcPct val="0"/>
              </a:spcBef>
              <a:spcAft>
                <a:spcPct val="0"/>
              </a:spcAft>
            </a:pPr>
            <a:r>
              <a:rPr lang="zh-CN" altLang="en-US" sz="16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600" dirty="0">
              <a:solidFill>
                <a:prstClr val="black">
                  <a:lumMod val="50000"/>
                  <a:lumOff val="50000"/>
                </a:prstClr>
              </a:solidFill>
              <a:latin typeface="微软雅黑" panose="020B0503020204020204" pitchFamily="34" charset="-122"/>
              <a:ea typeface="微软雅黑" panose="020B0503020204020204" pitchFamily="34" charset="-122"/>
              <a:cs typeface="Lato Light" pitchFamily="34" charset="0"/>
              <a:sym typeface="Lato Light"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1304">
        <p14:vortex dir="r"/>
      </p:transition>
    </mc:Choice>
    <mc:Fallback>
      <p:transition spd="slow" advTm="130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31" presetClass="entr" presetSubtype="0" fill="hold" grpId="0" nodeType="afterEffect">
                                  <p:stCondLst>
                                    <p:cond delay="0"/>
                                  </p:stCondLst>
                                  <p:iterate type="lt">
                                    <p:tmPct val="5000"/>
                                  </p:iterate>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 calcmode="lin" valueType="num">
                                      <p:cBhvr>
                                        <p:cTn id="13" dur="500" fill="hold"/>
                                        <p:tgtEl>
                                          <p:spTgt spid="6"/>
                                        </p:tgtEl>
                                        <p:attrNameLst>
                                          <p:attrName>style.rotation</p:attrName>
                                        </p:attrNameLst>
                                      </p:cBhvr>
                                      <p:tavLst>
                                        <p:tav tm="0">
                                          <p:val>
                                            <p:fltVal val="90"/>
                                          </p:val>
                                        </p:tav>
                                        <p:tav tm="100000">
                                          <p:val>
                                            <p:fltVal val="0"/>
                                          </p:val>
                                        </p:tav>
                                      </p:tavLst>
                                    </p:anim>
                                    <p:animEffect transition="in" filter="fade">
                                      <p:cBhvr>
                                        <p:cTn id="14" dur="500"/>
                                        <p:tgtEl>
                                          <p:spTgt spid="6"/>
                                        </p:tgtEl>
                                      </p:cBhvr>
                                    </p:animEffect>
                                  </p:childTnLst>
                                </p:cTn>
                              </p:par>
                            </p:childTnLst>
                          </p:cTn>
                        </p:par>
                        <p:par>
                          <p:cTn id="15" fill="hold">
                            <p:stCondLst>
                              <p:cond delay="1225"/>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7"/>
                                        </p:tgtEl>
                                        <p:attrNameLst>
                                          <p:attrName>ppt_y</p:attrName>
                                        </p:attrNameLst>
                                      </p:cBhvr>
                                      <p:tavLst>
                                        <p:tav tm="0">
                                          <p:val>
                                            <p:strVal val="#ppt_y"/>
                                          </p:val>
                                        </p:tav>
                                        <p:tav tm="100000">
                                          <p:val>
                                            <p:strVal val="#ppt_y"/>
                                          </p:val>
                                        </p:tav>
                                      </p:tavLst>
                                    </p:anim>
                                    <p:anim calcmode="lin" valueType="num">
                                      <p:cBhvr>
                                        <p:cTn id="20"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263319" y="431792"/>
            <a:ext cx="573889" cy="430947"/>
          </a:xfrm>
          <a:prstGeom prst="homePlate">
            <a:avLst>
              <a:gd name="adj" fmla="val 38242"/>
            </a:avLst>
          </a:prstGeom>
          <a:solidFill>
            <a:srgbClr val="BD0000"/>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 name="矩形 2"/>
          <p:cNvSpPr/>
          <p:nvPr/>
        </p:nvSpPr>
        <p:spPr>
          <a:xfrm>
            <a:off x="131659" y="431792"/>
            <a:ext cx="95660" cy="430947"/>
          </a:xfrm>
          <a:prstGeom prst="rect">
            <a:avLst/>
          </a:prstGeom>
          <a:solidFill>
            <a:srgbClr val="40464A"/>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 name="矩形 3"/>
          <p:cNvSpPr/>
          <p:nvPr/>
        </p:nvSpPr>
        <p:spPr>
          <a:xfrm>
            <a:off x="1" y="431792"/>
            <a:ext cx="95660" cy="430947"/>
          </a:xfrm>
          <a:prstGeom prst="rect">
            <a:avLst/>
          </a:prstGeom>
          <a:solidFill>
            <a:srgbClr val="40464A"/>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5" name="标题 1"/>
          <p:cNvSpPr txBox="1"/>
          <p:nvPr/>
        </p:nvSpPr>
        <p:spPr bwMode="auto">
          <a:xfrm>
            <a:off x="983304" y="417157"/>
            <a:ext cx="2616198" cy="50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lstStyle>
            <a:lvl1pPr algn="l" rtl="0" fontAlgn="base">
              <a:spcBef>
                <a:spcPct val="0"/>
              </a:spcBef>
              <a:spcAft>
                <a:spcPct val="0"/>
              </a:spcAft>
              <a:defRPr sz="32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5pPr>
            <a:lvl6pPr marL="60896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6pPr>
            <a:lvl7pPr marL="121793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7pPr>
            <a:lvl8pPr marL="182689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8pPr>
            <a:lvl9pPr marL="243586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lang="zh-CN" altLang="en-US" sz="2800" b="1" dirty="0" smtClean="0">
                <a:solidFill>
                  <a:sysClr val="windowText" lastClr="000000"/>
                </a:solidFill>
              </a:rPr>
              <a:t>这里添加标题</a:t>
            </a:r>
            <a:endParaRPr kumimoji="0" lang="zh-CN" altLang="en-US" sz="2800" b="1" i="0" u="none" strike="noStrike" kern="1200" cap="all" spc="0" normalizeH="0" baseline="0" noProof="0" dirty="0">
              <a:ln>
                <a:noFill/>
              </a:ln>
              <a:solidFill>
                <a:sysClr val="windowText" lastClr="000000"/>
              </a:solidFill>
              <a:effectLst/>
              <a:uLnTx/>
              <a:uFillTx/>
            </a:endParaRPr>
          </a:p>
        </p:txBody>
      </p:sp>
      <p:grpSp>
        <p:nvGrpSpPr>
          <p:cNvPr id="6" name="Group 3"/>
          <p:cNvGrpSpPr/>
          <p:nvPr/>
        </p:nvGrpSpPr>
        <p:grpSpPr>
          <a:xfrm>
            <a:off x="5647961" y="1608091"/>
            <a:ext cx="695368" cy="4816941"/>
            <a:chOff x="4160049" y="1274619"/>
            <a:chExt cx="695459" cy="4816157"/>
          </a:xfrm>
          <a:solidFill>
            <a:srgbClr val="AF002B"/>
          </a:solidFill>
          <a:effectLst>
            <a:outerShdw blurRad="381000" dist="38100" dir="2700000" algn="tl" rotWithShape="0">
              <a:prstClr val="black">
                <a:alpha val="35000"/>
              </a:prstClr>
            </a:outerShdw>
          </a:effectLst>
        </p:grpSpPr>
        <p:sp>
          <p:nvSpPr>
            <p:cNvPr id="7" name="Rectangle 4"/>
            <p:cNvSpPr/>
            <p:nvPr/>
          </p:nvSpPr>
          <p:spPr>
            <a:xfrm>
              <a:off x="4160049" y="1274619"/>
              <a:ext cx="695459" cy="4059772"/>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Isosceles Triangle 5"/>
            <p:cNvSpPr/>
            <p:nvPr/>
          </p:nvSpPr>
          <p:spPr>
            <a:xfrm flipV="1">
              <a:off x="4160049" y="5334390"/>
              <a:ext cx="695459" cy="756386"/>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Isosceles Triangle 6"/>
            <p:cNvSpPr/>
            <p:nvPr/>
          </p:nvSpPr>
          <p:spPr>
            <a:xfrm flipV="1">
              <a:off x="4399999" y="5852463"/>
              <a:ext cx="220319" cy="238313"/>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Group 12"/>
          <p:cNvGrpSpPr/>
          <p:nvPr/>
        </p:nvGrpSpPr>
        <p:grpSpPr>
          <a:xfrm>
            <a:off x="5629212" y="1709416"/>
            <a:ext cx="1393277" cy="1338991"/>
            <a:chOff x="5711758" y="1528765"/>
            <a:chExt cx="1393459" cy="1338773"/>
          </a:xfrm>
          <a:solidFill>
            <a:schemeClr val="bg1"/>
          </a:solidFill>
          <a:effectLst>
            <a:outerShdw blurRad="381000" dist="127000" dir="2700000" algn="tl" rotWithShape="0">
              <a:prstClr val="black">
                <a:alpha val="40000"/>
              </a:prstClr>
            </a:outerShdw>
          </a:effectLst>
        </p:grpSpPr>
        <p:sp>
          <p:nvSpPr>
            <p:cNvPr id="11" name="Diamond 13"/>
            <p:cNvSpPr/>
            <p:nvPr/>
          </p:nvSpPr>
          <p:spPr>
            <a:xfrm>
              <a:off x="5711758" y="1528765"/>
              <a:ext cx="1393459" cy="1338773"/>
            </a:xfrm>
            <a:prstGeom prst="diamond">
              <a:avLst/>
            </a:prstGeom>
            <a:solidFill>
              <a:schemeClr val="bg1">
                <a:lumMod val="6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2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AutoShape 83"/>
            <p:cNvSpPr/>
            <p:nvPr/>
          </p:nvSpPr>
          <p:spPr bwMode="auto">
            <a:xfrm>
              <a:off x="6169646" y="2025969"/>
              <a:ext cx="464344" cy="304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1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Group 21"/>
          <p:cNvGrpSpPr/>
          <p:nvPr/>
        </p:nvGrpSpPr>
        <p:grpSpPr>
          <a:xfrm>
            <a:off x="4866278" y="2497802"/>
            <a:ext cx="1393277" cy="1338991"/>
            <a:chOff x="5013757" y="2344704"/>
            <a:chExt cx="1393459" cy="1338773"/>
          </a:xfrm>
          <a:solidFill>
            <a:schemeClr val="bg1"/>
          </a:solidFill>
          <a:effectLst>
            <a:outerShdw blurRad="381000" dist="127000" dir="2700000" algn="tl" rotWithShape="0">
              <a:prstClr val="black">
                <a:alpha val="40000"/>
              </a:prstClr>
            </a:outerShdw>
          </a:effectLst>
        </p:grpSpPr>
        <p:sp>
          <p:nvSpPr>
            <p:cNvPr id="14" name="Diamond 22"/>
            <p:cNvSpPr/>
            <p:nvPr/>
          </p:nvSpPr>
          <p:spPr>
            <a:xfrm>
              <a:off x="5013757" y="2344704"/>
              <a:ext cx="1393459" cy="1338773"/>
            </a:xfrm>
            <a:prstGeom prst="diamond">
              <a:avLst/>
            </a:prstGeom>
            <a:solidFill>
              <a:srgbClr val="C0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2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5" name="Group 23"/>
            <p:cNvGrpSpPr/>
            <p:nvPr/>
          </p:nvGrpSpPr>
          <p:grpSpPr>
            <a:xfrm>
              <a:off x="5478313" y="2752368"/>
              <a:ext cx="464344" cy="464344"/>
              <a:chOff x="4439444" y="1652588"/>
              <a:chExt cx="464344" cy="464344"/>
            </a:xfrm>
            <a:grpFill/>
          </p:grpSpPr>
          <p:sp>
            <p:nvSpPr>
              <p:cNvPr id="16"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1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7"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1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8"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1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9" name="Group 27"/>
          <p:cNvGrpSpPr/>
          <p:nvPr/>
        </p:nvGrpSpPr>
        <p:grpSpPr>
          <a:xfrm>
            <a:off x="7608092" y="1442459"/>
            <a:ext cx="2589254" cy="1656423"/>
            <a:chOff x="7338662" y="1447457"/>
            <a:chExt cx="4316309" cy="1656154"/>
          </a:xfrm>
        </p:grpSpPr>
        <p:sp>
          <p:nvSpPr>
            <p:cNvPr id="20" name="TextBox 19"/>
            <p:cNvSpPr txBox="1"/>
            <p:nvPr/>
          </p:nvSpPr>
          <p:spPr>
            <a:xfrm>
              <a:off x="7338662" y="1447457"/>
              <a:ext cx="2189083" cy="532367"/>
            </a:xfrm>
            <a:prstGeom prst="rect">
              <a:avLst/>
            </a:prstGeom>
            <a:noFill/>
          </p:spPr>
          <p:txBody>
            <a:bodyPr wrap="none" rtlCol="0">
              <a:spAutoFit/>
            </a:bodyPr>
            <a:lstStyle>
              <a:defPPr>
                <a:defRPr lang="zh-CN"/>
              </a:defPPr>
              <a:lvl1pPr>
                <a:lnSpc>
                  <a:spcPct val="130000"/>
                </a:lnSpc>
                <a:defRPr sz="2200" b="1">
                  <a:solidFill>
                    <a:schemeClr val="tx1">
                      <a:lumMod val="65000"/>
                      <a:lumOff val="35000"/>
                    </a:schemeClr>
                  </a:solidFill>
                  <a:latin typeface="Arial Black" panose="020B0A04020102020204" pitchFamily="34" charset="0"/>
                  <a:ea typeface="微软雅黑" panose="020B0503020204020204" pitchFamily="34" charset="-122"/>
                </a:defRPr>
              </a:lvl1pPr>
            </a:lstStyle>
            <a:p>
              <a:r>
                <a:rPr lang="zh-CN" altLang="en-US" dirty="0" smtClean="0">
                  <a:sym typeface="Arial" panose="020B0604020202020204" pitchFamily="34" charset="0"/>
                </a:rPr>
                <a:t>添加</a:t>
              </a:r>
              <a:r>
                <a:rPr lang="zh-CN" altLang="en-US" dirty="0">
                  <a:sym typeface="Arial" panose="020B0604020202020204" pitchFamily="34" charset="0"/>
                </a:rPr>
                <a:t>标题</a:t>
              </a:r>
              <a:endParaRPr lang="en-GB" altLang="zh-CN" dirty="0">
                <a:sym typeface="Arial" panose="020B0604020202020204" pitchFamily="34" charset="0"/>
              </a:endParaRPr>
            </a:p>
          </p:txBody>
        </p:sp>
        <p:sp>
          <p:nvSpPr>
            <p:cNvPr id="21" name="TextBox 20"/>
            <p:cNvSpPr txBox="1"/>
            <p:nvPr/>
          </p:nvSpPr>
          <p:spPr>
            <a:xfrm>
              <a:off x="7338662" y="1947392"/>
              <a:ext cx="4316309" cy="1156219"/>
            </a:xfrm>
            <a:prstGeom prst="rect">
              <a:avLst/>
            </a:prstGeom>
            <a:noFill/>
          </p:spPr>
          <p:txBody>
            <a:bodyPr wrap="square">
              <a:spAutoFit/>
            </a:bodyPr>
            <a:lstStyle>
              <a:defPPr>
                <a:defRPr lang="zh-CN"/>
              </a:defPPr>
              <a:lvl1pPr>
                <a:lnSpc>
                  <a:spcPct val="150000"/>
                </a:lnSpc>
                <a:defRPr sz="1600">
                  <a:solidFill>
                    <a:schemeClr val="tx1">
                      <a:lumMod val="65000"/>
                      <a:lumOff val="35000"/>
                    </a:schemeClr>
                  </a:solidFill>
                  <a:latin typeface="Arial" panose="020B0604020202020204" pitchFamily="34" charset="0"/>
                  <a:ea typeface="微软雅黑" panose="020B0503020204020204" pitchFamily="34" charset="-122"/>
                </a:defRPr>
              </a:lvl1pPr>
            </a:lstStyle>
            <a:p>
              <a:r>
                <a:rPr lang="zh-CN" altLang="en-US" dirty="0">
                  <a:sym typeface="Arial" panose="020B0604020202020204" pitchFamily="34" charset="0"/>
                </a:rPr>
                <a:t>请替换文字内容，点击添加相关标题文字，修改文字内容。</a:t>
              </a:r>
              <a:endParaRPr lang="en-GB" altLang="zh-CN" dirty="0">
                <a:sym typeface="Arial" panose="020B0604020202020204" pitchFamily="34" charset="0"/>
              </a:endParaRPr>
            </a:p>
          </p:txBody>
        </p:sp>
      </p:grpSp>
      <p:grpSp>
        <p:nvGrpSpPr>
          <p:cNvPr id="22" name="Group 30"/>
          <p:cNvGrpSpPr/>
          <p:nvPr/>
        </p:nvGrpSpPr>
        <p:grpSpPr>
          <a:xfrm>
            <a:off x="7605551" y="3461585"/>
            <a:ext cx="2589254" cy="1680173"/>
            <a:chOff x="7338662" y="1554314"/>
            <a:chExt cx="4316309" cy="1679900"/>
          </a:xfrm>
        </p:grpSpPr>
        <p:sp>
          <p:nvSpPr>
            <p:cNvPr id="23" name="TextBox 22"/>
            <p:cNvSpPr txBox="1"/>
            <p:nvPr/>
          </p:nvSpPr>
          <p:spPr>
            <a:xfrm>
              <a:off x="7338662" y="1554314"/>
              <a:ext cx="2189083" cy="532367"/>
            </a:xfrm>
            <a:prstGeom prst="rect">
              <a:avLst/>
            </a:prstGeom>
            <a:noFill/>
          </p:spPr>
          <p:txBody>
            <a:bodyPr wrap="none" rtlCol="0">
              <a:spAutoFit/>
            </a:bodyPr>
            <a:lstStyle>
              <a:defPPr>
                <a:defRPr lang="zh-CN"/>
              </a:defPPr>
              <a:lvl1pPr>
                <a:lnSpc>
                  <a:spcPct val="130000"/>
                </a:lnSpc>
                <a:defRPr sz="2200" b="1">
                  <a:solidFill>
                    <a:schemeClr val="tx1">
                      <a:lumMod val="65000"/>
                      <a:lumOff val="35000"/>
                    </a:schemeClr>
                  </a:solidFill>
                  <a:latin typeface="Arial Black" panose="020B0A04020102020204" pitchFamily="34" charset="0"/>
                  <a:ea typeface="微软雅黑" panose="020B0503020204020204" pitchFamily="34" charset="-122"/>
                </a:defRPr>
              </a:lvl1pPr>
            </a:lstStyle>
            <a:p>
              <a:r>
                <a:rPr lang="zh-CN" altLang="en-US" dirty="0" smtClean="0">
                  <a:sym typeface="Arial" panose="020B0604020202020204" pitchFamily="34" charset="0"/>
                </a:rPr>
                <a:t>添加</a:t>
              </a:r>
              <a:r>
                <a:rPr lang="zh-CN" altLang="en-US" dirty="0">
                  <a:sym typeface="Arial" panose="020B0604020202020204" pitchFamily="34" charset="0"/>
                </a:rPr>
                <a:t>标题</a:t>
              </a:r>
              <a:endParaRPr lang="en-GB" altLang="zh-CN" dirty="0">
                <a:sym typeface="Arial" panose="020B0604020202020204" pitchFamily="34" charset="0"/>
              </a:endParaRPr>
            </a:p>
          </p:txBody>
        </p:sp>
        <p:sp>
          <p:nvSpPr>
            <p:cNvPr id="24" name="TextBox 23"/>
            <p:cNvSpPr txBox="1"/>
            <p:nvPr/>
          </p:nvSpPr>
          <p:spPr>
            <a:xfrm>
              <a:off x="7338662" y="2077995"/>
              <a:ext cx="4316309" cy="1156219"/>
            </a:xfrm>
            <a:prstGeom prst="rect">
              <a:avLst/>
            </a:prstGeom>
            <a:noFill/>
          </p:spPr>
          <p:txBody>
            <a:bodyPr wrap="square">
              <a:spAutoFit/>
            </a:bodyPr>
            <a:lstStyle>
              <a:defPPr>
                <a:defRPr lang="zh-CN"/>
              </a:defPPr>
              <a:lvl1pPr>
                <a:lnSpc>
                  <a:spcPct val="150000"/>
                </a:lnSpc>
                <a:defRPr sz="1600">
                  <a:solidFill>
                    <a:schemeClr val="tx1">
                      <a:lumMod val="65000"/>
                      <a:lumOff val="35000"/>
                    </a:schemeClr>
                  </a:solidFill>
                  <a:latin typeface="Arial" panose="020B0604020202020204" pitchFamily="34" charset="0"/>
                  <a:ea typeface="微软雅黑" panose="020B0503020204020204" pitchFamily="34" charset="-122"/>
                </a:defRPr>
              </a:lvl1pPr>
            </a:lstStyle>
            <a:p>
              <a:r>
                <a:rPr lang="zh-CN" altLang="en-US" dirty="0">
                  <a:sym typeface="Arial" panose="020B0604020202020204" pitchFamily="34" charset="0"/>
                </a:rPr>
                <a:t>请替换文字内容，点击添加相关标题文字，修改文字内容。</a:t>
              </a:r>
              <a:endParaRPr lang="en-GB" altLang="zh-CN" dirty="0">
                <a:sym typeface="Arial" panose="020B0604020202020204" pitchFamily="34" charset="0"/>
              </a:endParaRPr>
            </a:p>
          </p:txBody>
        </p:sp>
      </p:grpSp>
      <p:grpSp>
        <p:nvGrpSpPr>
          <p:cNvPr id="25" name="Group 33"/>
          <p:cNvGrpSpPr/>
          <p:nvPr/>
        </p:nvGrpSpPr>
        <p:grpSpPr>
          <a:xfrm>
            <a:off x="1781917" y="1833139"/>
            <a:ext cx="2521803" cy="1676594"/>
            <a:chOff x="7338662" y="1376219"/>
            <a:chExt cx="4316309" cy="1676319"/>
          </a:xfrm>
        </p:grpSpPr>
        <p:sp>
          <p:nvSpPr>
            <p:cNvPr id="26" name="TextBox 25"/>
            <p:cNvSpPr txBox="1"/>
            <p:nvPr/>
          </p:nvSpPr>
          <p:spPr>
            <a:xfrm>
              <a:off x="8144174" y="1376219"/>
              <a:ext cx="2247634" cy="532366"/>
            </a:xfrm>
            <a:prstGeom prst="rect">
              <a:avLst/>
            </a:prstGeom>
            <a:noFill/>
          </p:spPr>
          <p:txBody>
            <a:bodyPr wrap="none" rtlCol="0">
              <a:spAutoFit/>
            </a:bodyPr>
            <a:lstStyle>
              <a:defPPr>
                <a:defRPr lang="zh-CN"/>
              </a:defPPr>
              <a:lvl1pPr>
                <a:lnSpc>
                  <a:spcPct val="130000"/>
                </a:lnSpc>
                <a:defRPr sz="2200" b="1">
                  <a:solidFill>
                    <a:schemeClr val="tx1">
                      <a:lumMod val="65000"/>
                      <a:lumOff val="35000"/>
                    </a:schemeClr>
                  </a:solidFill>
                  <a:latin typeface="Arial Black" panose="020B0A04020102020204" pitchFamily="34" charset="0"/>
                  <a:ea typeface="微软雅黑" panose="020B0503020204020204" pitchFamily="34" charset="-122"/>
                </a:defRPr>
              </a:lvl1pPr>
            </a:lstStyle>
            <a:p>
              <a:r>
                <a:rPr lang="zh-CN" altLang="en-US" dirty="0" smtClean="0">
                  <a:sym typeface="Arial" panose="020B0604020202020204" pitchFamily="34" charset="0"/>
                </a:rPr>
                <a:t>添加</a:t>
              </a:r>
              <a:r>
                <a:rPr lang="zh-CN" altLang="en-US" dirty="0">
                  <a:sym typeface="Arial" panose="020B0604020202020204" pitchFamily="34" charset="0"/>
                </a:rPr>
                <a:t>标题</a:t>
              </a:r>
              <a:endParaRPr lang="en-GB" altLang="zh-CN" dirty="0">
                <a:sym typeface="Arial" panose="020B0604020202020204" pitchFamily="34" charset="0"/>
              </a:endParaRPr>
            </a:p>
          </p:txBody>
        </p:sp>
        <p:sp>
          <p:nvSpPr>
            <p:cNvPr id="27" name="TextBox 26"/>
            <p:cNvSpPr txBox="1"/>
            <p:nvPr/>
          </p:nvSpPr>
          <p:spPr>
            <a:xfrm>
              <a:off x="7338662" y="1852406"/>
              <a:ext cx="4316309" cy="1200132"/>
            </a:xfrm>
            <a:prstGeom prst="rect">
              <a:avLst/>
            </a:prstGeom>
            <a:noFill/>
          </p:spPr>
          <p:txBody>
            <a:bodyPr wrap="square">
              <a:spAutoFit/>
            </a:bodyPr>
            <a:lstStyle>
              <a:defPPr>
                <a:defRPr lang="zh-CN"/>
              </a:defPPr>
              <a:lvl1pPr>
                <a:lnSpc>
                  <a:spcPct val="150000"/>
                </a:lnSpc>
                <a:defRPr sz="1600">
                  <a:solidFill>
                    <a:schemeClr val="tx1">
                      <a:lumMod val="65000"/>
                      <a:lumOff val="35000"/>
                    </a:schemeClr>
                  </a:solidFill>
                  <a:latin typeface="Arial" panose="020B0604020202020204" pitchFamily="34" charset="0"/>
                  <a:ea typeface="微软雅黑" panose="020B0503020204020204" pitchFamily="34" charset="-122"/>
                </a:defRPr>
              </a:lvl1pPr>
            </a:lstStyle>
            <a:p>
              <a:r>
                <a:rPr lang="zh-CN" altLang="en-US" dirty="0">
                  <a:sym typeface="Arial" panose="020B0604020202020204" pitchFamily="34" charset="0"/>
                </a:rPr>
                <a:t>请替换文字内容，点击添加相关标题文字，修改文字</a:t>
              </a:r>
              <a:r>
                <a:rPr lang="zh-CN" altLang="en-US" dirty="0" smtClean="0">
                  <a:sym typeface="Arial" panose="020B0604020202020204" pitchFamily="34" charset="0"/>
                </a:rPr>
                <a:t>内容</a:t>
              </a:r>
              <a:r>
                <a:rPr lang="zh-CN" altLang="en-US" dirty="0">
                  <a:sym typeface="Arial" panose="020B0604020202020204" pitchFamily="34" charset="0"/>
                </a:rPr>
                <a:t>。</a:t>
              </a:r>
              <a:endParaRPr lang="en-GB" dirty="0">
                <a:sym typeface="Arial" panose="020B0604020202020204" pitchFamily="34" charset="0"/>
              </a:endParaRPr>
            </a:p>
          </p:txBody>
        </p:sp>
      </p:grpSp>
      <p:grpSp>
        <p:nvGrpSpPr>
          <p:cNvPr id="28" name="Group 36"/>
          <p:cNvGrpSpPr/>
          <p:nvPr/>
        </p:nvGrpSpPr>
        <p:grpSpPr>
          <a:xfrm>
            <a:off x="1775247" y="3975570"/>
            <a:ext cx="2521803" cy="1703923"/>
            <a:chOff x="7338662" y="1530568"/>
            <a:chExt cx="4316309" cy="1703646"/>
          </a:xfrm>
        </p:grpSpPr>
        <p:sp>
          <p:nvSpPr>
            <p:cNvPr id="29" name="TextBox 28"/>
            <p:cNvSpPr txBox="1"/>
            <p:nvPr/>
          </p:nvSpPr>
          <p:spPr>
            <a:xfrm>
              <a:off x="8161733" y="1530568"/>
              <a:ext cx="2247634" cy="532367"/>
            </a:xfrm>
            <a:prstGeom prst="rect">
              <a:avLst/>
            </a:prstGeom>
            <a:noFill/>
          </p:spPr>
          <p:txBody>
            <a:bodyPr wrap="none" rtlCol="0">
              <a:spAutoFit/>
            </a:bodyPr>
            <a:lstStyle>
              <a:defPPr>
                <a:defRPr lang="zh-CN"/>
              </a:defPPr>
              <a:lvl1pPr>
                <a:lnSpc>
                  <a:spcPct val="130000"/>
                </a:lnSpc>
                <a:defRPr sz="2200" b="1">
                  <a:solidFill>
                    <a:schemeClr val="tx1">
                      <a:lumMod val="65000"/>
                      <a:lumOff val="35000"/>
                    </a:schemeClr>
                  </a:solidFill>
                  <a:latin typeface="Arial Black" panose="020B0A04020102020204" pitchFamily="34" charset="0"/>
                  <a:ea typeface="微软雅黑" panose="020B0503020204020204" pitchFamily="34" charset="-122"/>
                </a:defRPr>
              </a:lvl1pPr>
            </a:lstStyle>
            <a:p>
              <a:r>
                <a:rPr lang="zh-CN" altLang="en-US" dirty="0" smtClean="0">
                  <a:sym typeface="Arial" panose="020B0604020202020204" pitchFamily="34" charset="0"/>
                </a:rPr>
                <a:t>添加</a:t>
              </a:r>
              <a:r>
                <a:rPr lang="zh-CN" altLang="en-US" dirty="0">
                  <a:sym typeface="Arial" panose="020B0604020202020204" pitchFamily="34" charset="0"/>
                </a:rPr>
                <a:t>标题</a:t>
              </a:r>
              <a:endParaRPr lang="en-GB" altLang="zh-CN" dirty="0">
                <a:sym typeface="Arial" panose="020B0604020202020204" pitchFamily="34" charset="0"/>
              </a:endParaRPr>
            </a:p>
          </p:txBody>
        </p:sp>
        <p:sp>
          <p:nvSpPr>
            <p:cNvPr id="30" name="TextBox 29"/>
            <p:cNvSpPr txBox="1"/>
            <p:nvPr/>
          </p:nvSpPr>
          <p:spPr>
            <a:xfrm>
              <a:off x="7338662" y="2077995"/>
              <a:ext cx="4316309" cy="1156219"/>
            </a:xfrm>
            <a:prstGeom prst="rect">
              <a:avLst/>
            </a:prstGeom>
            <a:noFill/>
          </p:spPr>
          <p:txBody>
            <a:bodyPr wrap="square">
              <a:spAutoFit/>
            </a:bodyPr>
            <a:lstStyle>
              <a:defPPr>
                <a:defRPr lang="zh-CN"/>
              </a:defPPr>
              <a:lvl1pPr>
                <a:lnSpc>
                  <a:spcPct val="150000"/>
                </a:lnSpc>
                <a:defRPr sz="1600">
                  <a:solidFill>
                    <a:schemeClr val="tx1">
                      <a:lumMod val="65000"/>
                      <a:lumOff val="35000"/>
                    </a:schemeClr>
                  </a:solidFill>
                  <a:latin typeface="Arial" panose="020B0604020202020204" pitchFamily="34" charset="0"/>
                  <a:ea typeface="微软雅黑" panose="020B0503020204020204" pitchFamily="34" charset="-122"/>
                </a:defRPr>
              </a:lvl1pPr>
            </a:lstStyle>
            <a:p>
              <a:r>
                <a:rPr lang="zh-CN" altLang="en-US" dirty="0">
                  <a:sym typeface="Arial" panose="020B0604020202020204" pitchFamily="34" charset="0"/>
                </a:rPr>
                <a:t>请替换文字内容，点击添加相关标题文字，修改文字内容。</a:t>
              </a:r>
              <a:endParaRPr lang="en-GB" altLang="zh-CN" dirty="0">
                <a:sym typeface="Arial" panose="020B0604020202020204" pitchFamily="34" charset="0"/>
              </a:endParaRPr>
            </a:p>
          </p:txBody>
        </p:sp>
      </p:grpSp>
      <p:grpSp>
        <p:nvGrpSpPr>
          <p:cNvPr id="31" name="Group 7"/>
          <p:cNvGrpSpPr/>
          <p:nvPr/>
        </p:nvGrpSpPr>
        <p:grpSpPr>
          <a:xfrm>
            <a:off x="4873502" y="4052894"/>
            <a:ext cx="1393277" cy="1338991"/>
            <a:chOff x="5013756" y="3958570"/>
            <a:chExt cx="1393459" cy="1338773"/>
          </a:xfrm>
          <a:solidFill>
            <a:schemeClr val="bg1"/>
          </a:solidFill>
          <a:effectLst>
            <a:outerShdw blurRad="381000" dist="127000" dir="2700000" algn="tl" rotWithShape="0">
              <a:prstClr val="black">
                <a:alpha val="40000"/>
              </a:prstClr>
            </a:outerShdw>
          </a:effectLst>
        </p:grpSpPr>
        <p:sp>
          <p:nvSpPr>
            <p:cNvPr id="32" name="Diamond 8"/>
            <p:cNvSpPr/>
            <p:nvPr/>
          </p:nvSpPr>
          <p:spPr>
            <a:xfrm>
              <a:off x="5013756" y="3958570"/>
              <a:ext cx="1393459" cy="1338773"/>
            </a:xfrm>
            <a:prstGeom prst="diamond">
              <a:avLst/>
            </a:prstGeom>
            <a:solidFill>
              <a:srgbClr val="C0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2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3" name="Group 9"/>
            <p:cNvGrpSpPr/>
            <p:nvPr/>
          </p:nvGrpSpPr>
          <p:grpSpPr>
            <a:xfrm>
              <a:off x="5478313" y="4439043"/>
              <a:ext cx="464344" cy="377825"/>
              <a:chOff x="10074275" y="4479132"/>
              <a:chExt cx="464344" cy="377825"/>
            </a:xfrm>
            <a:grpFill/>
          </p:grpSpPr>
          <p:sp>
            <p:nvSpPr>
              <p:cNvPr id="34" name="AutoShape 5"/>
              <p:cNvSpPr/>
              <p:nvPr/>
            </p:nvSpPr>
            <p:spPr bwMode="auto">
              <a:xfrm>
                <a:off x="10393363" y="4595019"/>
                <a:ext cx="87313"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1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35" name="AutoShape 6"/>
              <p:cNvSpPr/>
              <p:nvPr/>
            </p:nvSpPr>
            <p:spPr bwMode="auto">
              <a:xfrm>
                <a:off x="10074275" y="4479132"/>
                <a:ext cx="464344" cy="377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1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6" name="Group 15"/>
          <p:cNvGrpSpPr/>
          <p:nvPr/>
        </p:nvGrpSpPr>
        <p:grpSpPr>
          <a:xfrm>
            <a:off x="5635166" y="3278962"/>
            <a:ext cx="1393277" cy="1338991"/>
            <a:chOff x="5710487" y="3160643"/>
            <a:chExt cx="1393459" cy="1338773"/>
          </a:xfrm>
          <a:solidFill>
            <a:schemeClr val="bg1"/>
          </a:solidFill>
          <a:effectLst>
            <a:outerShdw blurRad="381000" dist="127000" dir="2700000" algn="tl" rotWithShape="0">
              <a:prstClr val="black">
                <a:alpha val="40000"/>
              </a:prstClr>
            </a:outerShdw>
          </a:effectLst>
        </p:grpSpPr>
        <p:sp>
          <p:nvSpPr>
            <p:cNvPr id="37" name="Diamond 16"/>
            <p:cNvSpPr/>
            <p:nvPr/>
          </p:nvSpPr>
          <p:spPr>
            <a:xfrm>
              <a:off x="5710487" y="3160643"/>
              <a:ext cx="1393459" cy="1338773"/>
            </a:xfrm>
            <a:prstGeom prst="diamond">
              <a:avLst/>
            </a:prstGeom>
            <a:solidFill>
              <a:schemeClr val="bg1">
                <a:lumMod val="6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2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8" name="Group 17"/>
            <p:cNvGrpSpPr/>
            <p:nvPr/>
          </p:nvGrpSpPr>
          <p:grpSpPr>
            <a:xfrm>
              <a:off x="6175045" y="3597325"/>
              <a:ext cx="464344" cy="464344"/>
              <a:chOff x="4439444" y="2582069"/>
              <a:chExt cx="464344" cy="464344"/>
            </a:xfrm>
            <a:grpFill/>
          </p:grpSpPr>
          <p:sp>
            <p:nvSpPr>
              <p:cNvPr id="39"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1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40"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1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41"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1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spTree>
  </p:cSld>
  <p:clrMapOvr>
    <a:masterClrMapping/>
  </p:clrMapOvr>
  <mc:AlternateContent xmlns:mc="http://schemas.openxmlformats.org/markup-compatibility/2006">
    <mc:Choice xmlns:p14="http://schemas.microsoft.com/office/powerpoint/2010/main" Requires="p14">
      <p:transition spd="med" p14:dur="700" advTm="4515">
        <p:fade/>
      </p:transition>
    </mc:Choice>
    <mc:Fallback>
      <p:transition spd="med" advTm="451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 calcmode="lin" valueType="num">
                                      <p:cBhvr>
                                        <p:cTn id="13" dur="500" fill="hold"/>
                                        <p:tgtEl>
                                          <p:spTgt spid="10"/>
                                        </p:tgtEl>
                                        <p:attrNameLst>
                                          <p:attrName>style.rotation</p:attrName>
                                        </p:attrNameLst>
                                      </p:cBhvr>
                                      <p:tavLst>
                                        <p:tav tm="0">
                                          <p:val>
                                            <p:fltVal val="360"/>
                                          </p:val>
                                        </p:tav>
                                        <p:tav tm="100000">
                                          <p:val>
                                            <p:fltVal val="0"/>
                                          </p:val>
                                        </p:tav>
                                      </p:tavLst>
                                    </p:anim>
                                    <p:animEffect transition="in" filter="fade">
                                      <p:cBhvr>
                                        <p:cTn id="14" dur="500"/>
                                        <p:tgtEl>
                                          <p:spTgt spid="10"/>
                                        </p:tgtEl>
                                      </p:cBhvr>
                                    </p:animEffect>
                                  </p:childTnLst>
                                </p:cTn>
                              </p:par>
                            </p:childTnLst>
                          </p:cTn>
                        </p:par>
                        <p:par>
                          <p:cTn id="15" fill="hold">
                            <p:stCondLst>
                              <p:cond delay="1000"/>
                            </p:stCondLst>
                            <p:childTnLst>
                              <p:par>
                                <p:cTn id="16" presetID="12" presetClass="entr" presetSubtype="8" fill="hold" nodeType="after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500"/>
                                        <p:tgtEl>
                                          <p:spTgt spid="19"/>
                                        </p:tgtEl>
                                        <p:attrNameLst>
                                          <p:attrName>ppt_x</p:attrName>
                                        </p:attrNameLst>
                                      </p:cBhvr>
                                      <p:tavLst>
                                        <p:tav tm="0">
                                          <p:val>
                                            <p:strVal val="#ppt_x-#ppt_w*1.125000"/>
                                          </p:val>
                                        </p:tav>
                                        <p:tav tm="100000">
                                          <p:val>
                                            <p:strVal val="#ppt_x"/>
                                          </p:val>
                                        </p:tav>
                                      </p:tavLst>
                                    </p:anim>
                                    <p:animEffect transition="in" filter="wipe(right)">
                                      <p:cBhvr>
                                        <p:cTn id="19" dur="500"/>
                                        <p:tgtEl>
                                          <p:spTgt spid="19"/>
                                        </p:tgtEl>
                                      </p:cBhvr>
                                    </p:animEffect>
                                  </p:childTnLst>
                                </p:cTn>
                              </p:par>
                            </p:childTnLst>
                          </p:cTn>
                        </p:par>
                        <p:par>
                          <p:cTn id="20" fill="hold">
                            <p:stCondLst>
                              <p:cond delay="1500"/>
                            </p:stCondLst>
                            <p:childTnLst>
                              <p:par>
                                <p:cTn id="21" presetID="49" presetClass="entr" presetSubtype="0" decel="100000"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ppt_w</p:attrName>
                                        </p:attrNameLst>
                                      </p:cBhvr>
                                      <p:tavLst>
                                        <p:tav tm="0">
                                          <p:val>
                                            <p:fltVal val="0"/>
                                          </p:val>
                                        </p:tav>
                                        <p:tav tm="100000">
                                          <p:val>
                                            <p:strVal val="#ppt_w"/>
                                          </p:val>
                                        </p:tav>
                                      </p:tavLst>
                                    </p:anim>
                                    <p:anim calcmode="lin" valueType="num">
                                      <p:cBhvr>
                                        <p:cTn id="24" dur="500" fill="hold"/>
                                        <p:tgtEl>
                                          <p:spTgt spid="13"/>
                                        </p:tgtEl>
                                        <p:attrNameLst>
                                          <p:attrName>ppt_h</p:attrName>
                                        </p:attrNameLst>
                                      </p:cBhvr>
                                      <p:tavLst>
                                        <p:tav tm="0">
                                          <p:val>
                                            <p:fltVal val="0"/>
                                          </p:val>
                                        </p:tav>
                                        <p:tav tm="100000">
                                          <p:val>
                                            <p:strVal val="#ppt_h"/>
                                          </p:val>
                                        </p:tav>
                                      </p:tavLst>
                                    </p:anim>
                                    <p:anim calcmode="lin" valueType="num">
                                      <p:cBhvr>
                                        <p:cTn id="25" dur="500" fill="hold"/>
                                        <p:tgtEl>
                                          <p:spTgt spid="13"/>
                                        </p:tgtEl>
                                        <p:attrNameLst>
                                          <p:attrName>style.rotation</p:attrName>
                                        </p:attrNameLst>
                                      </p:cBhvr>
                                      <p:tavLst>
                                        <p:tav tm="0">
                                          <p:val>
                                            <p:fltVal val="360"/>
                                          </p:val>
                                        </p:tav>
                                        <p:tav tm="100000">
                                          <p:val>
                                            <p:fltVal val="0"/>
                                          </p:val>
                                        </p:tav>
                                      </p:tavLst>
                                    </p:anim>
                                    <p:animEffect transition="in" filter="fade">
                                      <p:cBhvr>
                                        <p:cTn id="26" dur="500"/>
                                        <p:tgtEl>
                                          <p:spTgt spid="13"/>
                                        </p:tgtEl>
                                      </p:cBhvr>
                                    </p:animEffect>
                                  </p:childTnLst>
                                </p:cTn>
                              </p:par>
                            </p:childTnLst>
                          </p:cTn>
                        </p:par>
                        <p:par>
                          <p:cTn id="27" fill="hold">
                            <p:stCondLst>
                              <p:cond delay="2000"/>
                            </p:stCondLst>
                            <p:childTnLst>
                              <p:par>
                                <p:cTn id="28" presetID="12" presetClass="entr" presetSubtype="2" fill="hold" nodeType="afterEffect">
                                  <p:stCondLst>
                                    <p:cond delay="0"/>
                                  </p:stCondLst>
                                  <p:childTnLst>
                                    <p:set>
                                      <p:cBhvr>
                                        <p:cTn id="29" dur="1" fill="hold">
                                          <p:stCondLst>
                                            <p:cond delay="0"/>
                                          </p:stCondLst>
                                        </p:cTn>
                                        <p:tgtEl>
                                          <p:spTgt spid="25"/>
                                        </p:tgtEl>
                                        <p:attrNameLst>
                                          <p:attrName>style.visibility</p:attrName>
                                        </p:attrNameLst>
                                      </p:cBhvr>
                                      <p:to>
                                        <p:strVal val="visible"/>
                                      </p:to>
                                    </p:set>
                                    <p:anim calcmode="lin" valueType="num">
                                      <p:cBhvr additive="base">
                                        <p:cTn id="30" dur="500"/>
                                        <p:tgtEl>
                                          <p:spTgt spid="25"/>
                                        </p:tgtEl>
                                        <p:attrNameLst>
                                          <p:attrName>ppt_x</p:attrName>
                                        </p:attrNameLst>
                                      </p:cBhvr>
                                      <p:tavLst>
                                        <p:tav tm="0">
                                          <p:val>
                                            <p:strVal val="#ppt_x+#ppt_w*1.125000"/>
                                          </p:val>
                                        </p:tav>
                                        <p:tav tm="100000">
                                          <p:val>
                                            <p:strVal val="#ppt_x"/>
                                          </p:val>
                                        </p:tav>
                                      </p:tavLst>
                                    </p:anim>
                                    <p:animEffect transition="in" filter="wipe(left)">
                                      <p:cBhvr>
                                        <p:cTn id="31" dur="500"/>
                                        <p:tgtEl>
                                          <p:spTgt spid="25"/>
                                        </p:tgtEl>
                                      </p:cBhvr>
                                    </p:animEffect>
                                  </p:childTnLst>
                                </p:cTn>
                              </p:par>
                            </p:childTnLst>
                          </p:cTn>
                        </p:par>
                        <p:par>
                          <p:cTn id="32" fill="hold">
                            <p:stCondLst>
                              <p:cond delay="2500"/>
                            </p:stCondLst>
                            <p:childTnLst>
                              <p:par>
                                <p:cTn id="33" presetID="49" presetClass="entr" presetSubtype="0" decel="100000"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 calcmode="lin" valueType="num">
                                      <p:cBhvr>
                                        <p:cTn id="37" dur="500" fill="hold"/>
                                        <p:tgtEl>
                                          <p:spTgt spid="36"/>
                                        </p:tgtEl>
                                        <p:attrNameLst>
                                          <p:attrName>style.rotation</p:attrName>
                                        </p:attrNameLst>
                                      </p:cBhvr>
                                      <p:tavLst>
                                        <p:tav tm="0">
                                          <p:val>
                                            <p:fltVal val="360"/>
                                          </p:val>
                                        </p:tav>
                                        <p:tav tm="100000">
                                          <p:val>
                                            <p:fltVal val="0"/>
                                          </p:val>
                                        </p:tav>
                                      </p:tavLst>
                                    </p:anim>
                                    <p:animEffect transition="in" filter="fade">
                                      <p:cBhvr>
                                        <p:cTn id="38" dur="500"/>
                                        <p:tgtEl>
                                          <p:spTgt spid="36"/>
                                        </p:tgtEl>
                                      </p:cBhvr>
                                    </p:animEffect>
                                  </p:childTnLst>
                                </p:cTn>
                              </p:par>
                            </p:childTnLst>
                          </p:cTn>
                        </p:par>
                        <p:par>
                          <p:cTn id="39" fill="hold">
                            <p:stCondLst>
                              <p:cond delay="3000"/>
                            </p:stCondLst>
                            <p:childTnLst>
                              <p:par>
                                <p:cTn id="40" presetID="12" presetClass="entr" presetSubtype="8" fill="hold" nodeType="after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additive="base">
                                        <p:cTn id="42" dur="500"/>
                                        <p:tgtEl>
                                          <p:spTgt spid="22"/>
                                        </p:tgtEl>
                                        <p:attrNameLst>
                                          <p:attrName>ppt_x</p:attrName>
                                        </p:attrNameLst>
                                      </p:cBhvr>
                                      <p:tavLst>
                                        <p:tav tm="0">
                                          <p:val>
                                            <p:strVal val="#ppt_x-#ppt_w*1.125000"/>
                                          </p:val>
                                        </p:tav>
                                        <p:tav tm="100000">
                                          <p:val>
                                            <p:strVal val="#ppt_x"/>
                                          </p:val>
                                        </p:tav>
                                      </p:tavLst>
                                    </p:anim>
                                    <p:animEffect transition="in" filter="wipe(right)">
                                      <p:cBhvr>
                                        <p:cTn id="43" dur="500"/>
                                        <p:tgtEl>
                                          <p:spTgt spid="22"/>
                                        </p:tgtEl>
                                      </p:cBhvr>
                                    </p:animEffect>
                                  </p:childTnLst>
                                </p:cTn>
                              </p:par>
                            </p:childTnLst>
                          </p:cTn>
                        </p:par>
                        <p:par>
                          <p:cTn id="44" fill="hold">
                            <p:stCondLst>
                              <p:cond delay="3500"/>
                            </p:stCondLst>
                            <p:childTnLst>
                              <p:par>
                                <p:cTn id="45" presetID="49" presetClass="entr" presetSubtype="0" decel="100000" fill="hold" nodeType="afterEffect">
                                  <p:stCondLst>
                                    <p:cond delay="0"/>
                                  </p:stCondLst>
                                  <p:childTnLst>
                                    <p:set>
                                      <p:cBhvr>
                                        <p:cTn id="46" dur="1" fill="hold">
                                          <p:stCondLst>
                                            <p:cond delay="0"/>
                                          </p:stCondLst>
                                        </p:cTn>
                                        <p:tgtEl>
                                          <p:spTgt spid="31"/>
                                        </p:tgtEl>
                                        <p:attrNameLst>
                                          <p:attrName>style.visibility</p:attrName>
                                        </p:attrNameLst>
                                      </p:cBhvr>
                                      <p:to>
                                        <p:strVal val="visible"/>
                                      </p:to>
                                    </p:set>
                                    <p:anim calcmode="lin" valueType="num">
                                      <p:cBhvr>
                                        <p:cTn id="47" dur="500" fill="hold"/>
                                        <p:tgtEl>
                                          <p:spTgt spid="31"/>
                                        </p:tgtEl>
                                        <p:attrNameLst>
                                          <p:attrName>ppt_w</p:attrName>
                                        </p:attrNameLst>
                                      </p:cBhvr>
                                      <p:tavLst>
                                        <p:tav tm="0">
                                          <p:val>
                                            <p:fltVal val="0"/>
                                          </p:val>
                                        </p:tav>
                                        <p:tav tm="100000">
                                          <p:val>
                                            <p:strVal val="#ppt_w"/>
                                          </p:val>
                                        </p:tav>
                                      </p:tavLst>
                                    </p:anim>
                                    <p:anim calcmode="lin" valueType="num">
                                      <p:cBhvr>
                                        <p:cTn id="48" dur="500" fill="hold"/>
                                        <p:tgtEl>
                                          <p:spTgt spid="31"/>
                                        </p:tgtEl>
                                        <p:attrNameLst>
                                          <p:attrName>ppt_h</p:attrName>
                                        </p:attrNameLst>
                                      </p:cBhvr>
                                      <p:tavLst>
                                        <p:tav tm="0">
                                          <p:val>
                                            <p:fltVal val="0"/>
                                          </p:val>
                                        </p:tav>
                                        <p:tav tm="100000">
                                          <p:val>
                                            <p:strVal val="#ppt_h"/>
                                          </p:val>
                                        </p:tav>
                                      </p:tavLst>
                                    </p:anim>
                                    <p:anim calcmode="lin" valueType="num">
                                      <p:cBhvr>
                                        <p:cTn id="49" dur="500" fill="hold"/>
                                        <p:tgtEl>
                                          <p:spTgt spid="31"/>
                                        </p:tgtEl>
                                        <p:attrNameLst>
                                          <p:attrName>style.rotation</p:attrName>
                                        </p:attrNameLst>
                                      </p:cBhvr>
                                      <p:tavLst>
                                        <p:tav tm="0">
                                          <p:val>
                                            <p:fltVal val="360"/>
                                          </p:val>
                                        </p:tav>
                                        <p:tav tm="100000">
                                          <p:val>
                                            <p:fltVal val="0"/>
                                          </p:val>
                                        </p:tav>
                                      </p:tavLst>
                                    </p:anim>
                                    <p:animEffect transition="in" filter="fade">
                                      <p:cBhvr>
                                        <p:cTn id="50" dur="500"/>
                                        <p:tgtEl>
                                          <p:spTgt spid="31"/>
                                        </p:tgtEl>
                                      </p:cBhvr>
                                    </p:animEffect>
                                  </p:childTnLst>
                                </p:cTn>
                              </p:par>
                            </p:childTnLst>
                          </p:cTn>
                        </p:par>
                        <p:par>
                          <p:cTn id="51" fill="hold">
                            <p:stCondLst>
                              <p:cond delay="4000"/>
                            </p:stCondLst>
                            <p:childTnLst>
                              <p:par>
                                <p:cTn id="52" presetID="12" presetClass="entr" presetSubtype="2" fill="hold" nodeType="afterEffect">
                                  <p:stCondLst>
                                    <p:cond delay="0"/>
                                  </p:stCondLst>
                                  <p:childTnLst>
                                    <p:set>
                                      <p:cBhvr>
                                        <p:cTn id="53" dur="1" fill="hold">
                                          <p:stCondLst>
                                            <p:cond delay="0"/>
                                          </p:stCondLst>
                                        </p:cTn>
                                        <p:tgtEl>
                                          <p:spTgt spid="28"/>
                                        </p:tgtEl>
                                        <p:attrNameLst>
                                          <p:attrName>style.visibility</p:attrName>
                                        </p:attrNameLst>
                                      </p:cBhvr>
                                      <p:to>
                                        <p:strVal val="visible"/>
                                      </p:to>
                                    </p:set>
                                    <p:anim calcmode="lin" valueType="num">
                                      <p:cBhvr additive="base">
                                        <p:cTn id="54" dur="500"/>
                                        <p:tgtEl>
                                          <p:spTgt spid="28"/>
                                        </p:tgtEl>
                                        <p:attrNameLst>
                                          <p:attrName>ppt_x</p:attrName>
                                        </p:attrNameLst>
                                      </p:cBhvr>
                                      <p:tavLst>
                                        <p:tav tm="0">
                                          <p:val>
                                            <p:strVal val="#ppt_x+#ppt_w*1.125000"/>
                                          </p:val>
                                        </p:tav>
                                        <p:tav tm="100000">
                                          <p:val>
                                            <p:strVal val="#ppt_x"/>
                                          </p:val>
                                        </p:tav>
                                      </p:tavLst>
                                    </p:anim>
                                    <p:animEffect transition="in" filter="wipe(left)">
                                      <p:cBhvr>
                                        <p:cTn id="5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263319" y="431792"/>
            <a:ext cx="573889" cy="430947"/>
          </a:xfrm>
          <a:prstGeom prst="homePlate">
            <a:avLst>
              <a:gd name="adj" fmla="val 38242"/>
            </a:avLst>
          </a:prstGeom>
          <a:solidFill>
            <a:srgbClr val="BD0000"/>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 name="矩形 2"/>
          <p:cNvSpPr/>
          <p:nvPr/>
        </p:nvSpPr>
        <p:spPr>
          <a:xfrm>
            <a:off x="131659" y="431792"/>
            <a:ext cx="95660" cy="430947"/>
          </a:xfrm>
          <a:prstGeom prst="rect">
            <a:avLst/>
          </a:prstGeom>
          <a:solidFill>
            <a:srgbClr val="40464A"/>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 name="矩形 3"/>
          <p:cNvSpPr/>
          <p:nvPr/>
        </p:nvSpPr>
        <p:spPr>
          <a:xfrm>
            <a:off x="1" y="431792"/>
            <a:ext cx="95660" cy="430947"/>
          </a:xfrm>
          <a:prstGeom prst="rect">
            <a:avLst/>
          </a:prstGeom>
          <a:solidFill>
            <a:srgbClr val="40464A"/>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5" name="标题 1"/>
          <p:cNvSpPr txBox="1"/>
          <p:nvPr/>
        </p:nvSpPr>
        <p:spPr bwMode="auto">
          <a:xfrm>
            <a:off x="983304" y="417157"/>
            <a:ext cx="2616198" cy="50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lstStyle>
            <a:lvl1pPr algn="l" rtl="0" fontAlgn="base">
              <a:spcBef>
                <a:spcPct val="0"/>
              </a:spcBef>
              <a:spcAft>
                <a:spcPct val="0"/>
              </a:spcAft>
              <a:defRPr sz="32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5pPr>
            <a:lvl6pPr marL="60896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6pPr>
            <a:lvl7pPr marL="121793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7pPr>
            <a:lvl8pPr marL="182689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8pPr>
            <a:lvl9pPr marL="243586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lang="zh-CN" altLang="en-US" sz="2800" b="1" dirty="0" smtClean="0">
                <a:solidFill>
                  <a:sysClr val="windowText" lastClr="000000"/>
                </a:solidFill>
              </a:rPr>
              <a:t>这里添加标题</a:t>
            </a:r>
            <a:endParaRPr kumimoji="0" lang="zh-CN" altLang="en-US" sz="2800" b="1" i="0" u="none" strike="noStrike" kern="1200" cap="all" spc="0" normalizeH="0" baseline="0" noProof="0" dirty="0">
              <a:ln>
                <a:noFill/>
              </a:ln>
              <a:solidFill>
                <a:sysClr val="windowText" lastClr="000000"/>
              </a:solidFill>
              <a:effectLst/>
              <a:uLnTx/>
              <a:uFillTx/>
            </a:endParaRPr>
          </a:p>
        </p:txBody>
      </p:sp>
      <p:sp>
        <p:nvSpPr>
          <p:cNvPr id="6" name="矩形 2"/>
          <p:cNvSpPr/>
          <p:nvPr/>
        </p:nvSpPr>
        <p:spPr>
          <a:xfrm>
            <a:off x="-20334" y="2085333"/>
            <a:ext cx="5443553" cy="2805207"/>
          </a:xfrm>
          <a:custGeom>
            <a:avLst/>
            <a:gdLst>
              <a:gd name="connsiteX0" fmla="*/ 0 w 3779912"/>
              <a:gd name="connsiteY0" fmla="*/ 0 h 2808312"/>
              <a:gd name="connsiteX1" fmla="*/ 3779912 w 3779912"/>
              <a:gd name="connsiteY1" fmla="*/ 0 h 2808312"/>
              <a:gd name="connsiteX2" fmla="*/ 3779912 w 3779912"/>
              <a:gd name="connsiteY2" fmla="*/ 2808312 h 2808312"/>
              <a:gd name="connsiteX3" fmla="*/ 0 w 3779912"/>
              <a:gd name="connsiteY3" fmla="*/ 2808312 h 2808312"/>
              <a:gd name="connsiteX4" fmla="*/ 0 w 3779912"/>
              <a:gd name="connsiteY4" fmla="*/ 0 h 2808312"/>
              <a:gd name="connsiteX0-1" fmla="*/ 0 w 3779912"/>
              <a:gd name="connsiteY0-2" fmla="*/ 0 h 2808312"/>
              <a:gd name="connsiteX1-3" fmla="*/ 3779912 w 3779912"/>
              <a:gd name="connsiteY1-4" fmla="*/ 0 h 2808312"/>
              <a:gd name="connsiteX2-5" fmla="*/ 3433548 w 3779912"/>
              <a:gd name="connsiteY2-6" fmla="*/ 2808312 h 2808312"/>
              <a:gd name="connsiteX3-7" fmla="*/ 0 w 3779912"/>
              <a:gd name="connsiteY3-8" fmla="*/ 2808312 h 2808312"/>
              <a:gd name="connsiteX4-9" fmla="*/ 0 w 3779912"/>
              <a:gd name="connsiteY4-10" fmla="*/ 0 h 2808312"/>
              <a:gd name="connsiteX0-11" fmla="*/ 0 w 3779912"/>
              <a:gd name="connsiteY0-12" fmla="*/ 0 h 2808312"/>
              <a:gd name="connsiteX1-13" fmla="*/ 3779912 w 3779912"/>
              <a:gd name="connsiteY1-14" fmla="*/ 0 h 2808312"/>
              <a:gd name="connsiteX2-15" fmla="*/ 3267293 w 3779912"/>
              <a:gd name="connsiteY2-16" fmla="*/ 2794457 h 2808312"/>
              <a:gd name="connsiteX3-17" fmla="*/ 0 w 3779912"/>
              <a:gd name="connsiteY3-18" fmla="*/ 2808312 h 2808312"/>
              <a:gd name="connsiteX4-19" fmla="*/ 0 w 3779912"/>
              <a:gd name="connsiteY4-20" fmla="*/ 0 h 2808312"/>
              <a:gd name="connsiteX0-21" fmla="*/ 0 w 3779912"/>
              <a:gd name="connsiteY0-22" fmla="*/ 0 h 2808312"/>
              <a:gd name="connsiteX1-23" fmla="*/ 3779912 w 3779912"/>
              <a:gd name="connsiteY1-24" fmla="*/ 0 h 2808312"/>
              <a:gd name="connsiteX2-25" fmla="*/ 3087184 w 3779912"/>
              <a:gd name="connsiteY2-26" fmla="*/ 2794457 h 2808312"/>
              <a:gd name="connsiteX3-27" fmla="*/ 0 w 3779912"/>
              <a:gd name="connsiteY3-28" fmla="*/ 2808312 h 2808312"/>
              <a:gd name="connsiteX4-29" fmla="*/ 0 w 3779912"/>
              <a:gd name="connsiteY4-30" fmla="*/ 0 h 280831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779912" h="2808312">
                <a:moveTo>
                  <a:pt x="0" y="0"/>
                </a:moveTo>
                <a:lnTo>
                  <a:pt x="3779912" y="0"/>
                </a:lnTo>
                <a:lnTo>
                  <a:pt x="3087184" y="2794457"/>
                </a:lnTo>
                <a:lnTo>
                  <a:pt x="0" y="2808312"/>
                </a:lnTo>
                <a:lnTo>
                  <a:pt x="0" y="0"/>
                </a:lnTo>
                <a:close/>
              </a:path>
            </a:pathLst>
          </a:custGeom>
          <a:blipFill dpi="0" rotWithShape="1">
            <a:blip r:embed="rId1"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lIns="121917" tIns="60958" rIns="121917" bIns="6095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sym typeface="+mn-lt"/>
            </a:endParaRPr>
          </a:p>
        </p:txBody>
      </p:sp>
      <p:sp>
        <p:nvSpPr>
          <p:cNvPr id="7" name="矩形 6"/>
          <p:cNvSpPr/>
          <p:nvPr/>
        </p:nvSpPr>
        <p:spPr>
          <a:xfrm>
            <a:off x="4765581" y="2915288"/>
            <a:ext cx="7443303" cy="2808962"/>
          </a:xfrm>
          <a:custGeom>
            <a:avLst/>
            <a:gdLst>
              <a:gd name="connsiteX0" fmla="*/ 0 w 4932040"/>
              <a:gd name="connsiteY0" fmla="*/ 0 h 2808312"/>
              <a:gd name="connsiteX1" fmla="*/ 4932040 w 4932040"/>
              <a:gd name="connsiteY1" fmla="*/ 0 h 2808312"/>
              <a:gd name="connsiteX2" fmla="*/ 4932040 w 4932040"/>
              <a:gd name="connsiteY2" fmla="*/ 2808312 h 2808312"/>
              <a:gd name="connsiteX3" fmla="*/ 0 w 4932040"/>
              <a:gd name="connsiteY3" fmla="*/ 2808312 h 2808312"/>
              <a:gd name="connsiteX4" fmla="*/ 0 w 4932040"/>
              <a:gd name="connsiteY4" fmla="*/ 0 h 2808312"/>
              <a:gd name="connsiteX0-1" fmla="*/ 457200 w 5389240"/>
              <a:gd name="connsiteY0-2" fmla="*/ 0 h 2808312"/>
              <a:gd name="connsiteX1-3" fmla="*/ 5389240 w 5389240"/>
              <a:gd name="connsiteY1-4" fmla="*/ 0 h 2808312"/>
              <a:gd name="connsiteX2-5" fmla="*/ 5389240 w 5389240"/>
              <a:gd name="connsiteY2-6" fmla="*/ 2808312 h 2808312"/>
              <a:gd name="connsiteX3-7" fmla="*/ 0 w 5389240"/>
              <a:gd name="connsiteY3-8" fmla="*/ 2808312 h 2808312"/>
              <a:gd name="connsiteX4-9" fmla="*/ 457200 w 5389240"/>
              <a:gd name="connsiteY4-10" fmla="*/ 0 h 2808312"/>
              <a:gd name="connsiteX0-11" fmla="*/ 651164 w 5583204"/>
              <a:gd name="connsiteY0-12" fmla="*/ 0 h 2808312"/>
              <a:gd name="connsiteX1-13" fmla="*/ 5583204 w 5583204"/>
              <a:gd name="connsiteY1-14" fmla="*/ 0 h 2808312"/>
              <a:gd name="connsiteX2-15" fmla="*/ 5583204 w 5583204"/>
              <a:gd name="connsiteY2-16" fmla="*/ 2808312 h 2808312"/>
              <a:gd name="connsiteX3-17" fmla="*/ 0 w 5583204"/>
              <a:gd name="connsiteY3-18" fmla="*/ 2766749 h 2808312"/>
              <a:gd name="connsiteX4-19" fmla="*/ 651164 w 5583204"/>
              <a:gd name="connsiteY4-20" fmla="*/ 0 h 280831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583204" h="2808312">
                <a:moveTo>
                  <a:pt x="651164" y="0"/>
                </a:moveTo>
                <a:lnTo>
                  <a:pt x="5583204" y="0"/>
                </a:lnTo>
                <a:lnTo>
                  <a:pt x="5583204" y="2808312"/>
                </a:lnTo>
                <a:lnTo>
                  <a:pt x="0" y="2766749"/>
                </a:lnTo>
                <a:lnTo>
                  <a:pt x="651164" y="0"/>
                </a:lnTo>
                <a:close/>
              </a:path>
            </a:pathLst>
          </a:custGeom>
          <a:blipFill dpi="0" rotWithShape="1">
            <a:blip r:embed="rId2">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lIns="121917" tIns="60958" rIns="121917" bIns="6095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sym typeface="+mn-lt"/>
            </a:endParaRPr>
          </a:p>
        </p:txBody>
      </p:sp>
      <p:sp>
        <p:nvSpPr>
          <p:cNvPr id="8" name="TextBox 47"/>
          <p:cNvSpPr>
            <a:spLocks noChangeArrowheads="1"/>
          </p:cNvSpPr>
          <p:nvPr/>
        </p:nvSpPr>
        <p:spPr bwMode="auto">
          <a:xfrm>
            <a:off x="246975" y="4966321"/>
            <a:ext cx="4252480" cy="846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9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ea"/>
                <a:sym typeface="+mn-lt"/>
              </a:rPr>
              <a:t>您的内容打在这里，或通过复制您的文本后在此框中选择粘贴</a:t>
            </a:r>
            <a:endParaRPr kumimoji="0" lang="en-US" sz="19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9" name="TextBox 47"/>
          <p:cNvSpPr>
            <a:spLocks noChangeArrowheads="1"/>
          </p:cNvSpPr>
          <p:nvPr/>
        </p:nvSpPr>
        <p:spPr bwMode="auto">
          <a:xfrm>
            <a:off x="5711214" y="1989301"/>
            <a:ext cx="5951886" cy="846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9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ea"/>
                <a:sym typeface="+mn-lt"/>
              </a:rPr>
              <a:t>您的内容打在这里，或通过复制您的文本后在此框中选择粘贴</a:t>
            </a:r>
            <a:r>
              <a:rPr kumimoji="0" lang="en-US" altLang="zh-CN" sz="19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ea"/>
                <a:sym typeface="+mn-lt"/>
              </a:rPr>
              <a:t>,</a:t>
            </a:r>
            <a:r>
              <a:rPr kumimoji="0" lang="zh-CN" altLang="en-US" sz="19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ea"/>
                <a:sym typeface="+mn-lt"/>
              </a:rPr>
              <a:t>您的内容打在这里</a:t>
            </a:r>
            <a:r>
              <a:rPr kumimoji="0" lang="en-US" altLang="zh-CN" sz="19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ea"/>
                <a:sym typeface="+mn-lt"/>
              </a:rPr>
              <a:t>.</a:t>
            </a:r>
            <a:endParaRPr kumimoji="0" lang="en-US" sz="19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advTm="1303">
        <p:fade/>
      </p:transition>
    </mc:Choice>
    <mc:Fallback>
      <p:transition spd="med" advTm="130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2"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right)">
                                      <p:cBhvr>
                                        <p:cTn id="16" dur="500"/>
                                        <p:tgtEl>
                                          <p:spTgt spid="8"/>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263319" y="431792"/>
            <a:ext cx="573889" cy="430947"/>
          </a:xfrm>
          <a:prstGeom prst="homePlate">
            <a:avLst>
              <a:gd name="adj" fmla="val 38242"/>
            </a:avLst>
          </a:prstGeom>
          <a:solidFill>
            <a:srgbClr val="BD0000"/>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 name="矩形 2"/>
          <p:cNvSpPr/>
          <p:nvPr/>
        </p:nvSpPr>
        <p:spPr>
          <a:xfrm>
            <a:off x="131659" y="431792"/>
            <a:ext cx="95660" cy="430947"/>
          </a:xfrm>
          <a:prstGeom prst="rect">
            <a:avLst/>
          </a:prstGeom>
          <a:solidFill>
            <a:srgbClr val="40464A"/>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 name="矩形 3"/>
          <p:cNvSpPr/>
          <p:nvPr/>
        </p:nvSpPr>
        <p:spPr>
          <a:xfrm>
            <a:off x="1" y="431792"/>
            <a:ext cx="95660" cy="430947"/>
          </a:xfrm>
          <a:prstGeom prst="rect">
            <a:avLst/>
          </a:prstGeom>
          <a:solidFill>
            <a:srgbClr val="40464A"/>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5" name="标题 1"/>
          <p:cNvSpPr txBox="1"/>
          <p:nvPr/>
        </p:nvSpPr>
        <p:spPr bwMode="auto">
          <a:xfrm>
            <a:off x="983304" y="417157"/>
            <a:ext cx="2616198" cy="50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lstStyle>
            <a:lvl1pPr algn="l" rtl="0" fontAlgn="base">
              <a:spcBef>
                <a:spcPct val="0"/>
              </a:spcBef>
              <a:spcAft>
                <a:spcPct val="0"/>
              </a:spcAft>
              <a:defRPr sz="32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5pPr>
            <a:lvl6pPr marL="60896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6pPr>
            <a:lvl7pPr marL="121793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7pPr>
            <a:lvl8pPr marL="182689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8pPr>
            <a:lvl9pPr marL="243586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lang="zh-CN" altLang="en-US" sz="2800" b="1" dirty="0" smtClean="0">
                <a:solidFill>
                  <a:sysClr val="windowText" lastClr="000000"/>
                </a:solidFill>
              </a:rPr>
              <a:t>这里添加标题</a:t>
            </a:r>
            <a:endParaRPr kumimoji="0" lang="zh-CN" altLang="en-US" sz="2800" b="1" i="0" u="none" strike="noStrike" kern="1200" cap="all" spc="0" normalizeH="0" baseline="0" noProof="0" dirty="0">
              <a:ln>
                <a:noFill/>
              </a:ln>
              <a:solidFill>
                <a:sysClr val="windowText" lastClr="000000"/>
              </a:solidFill>
              <a:effectLst/>
              <a:uLnTx/>
              <a:uFillTx/>
            </a:endParaRPr>
          </a:p>
        </p:txBody>
      </p:sp>
      <p:sp>
        <p:nvSpPr>
          <p:cNvPr id="6" name="椭圆 5"/>
          <p:cNvSpPr/>
          <p:nvPr/>
        </p:nvSpPr>
        <p:spPr>
          <a:xfrm>
            <a:off x="1396908" y="2063919"/>
            <a:ext cx="1655878" cy="1656568"/>
          </a:xfrm>
          <a:prstGeom prst="ellipse">
            <a:avLst/>
          </a:prstGeom>
          <a:solidFill>
            <a:srgbClr val="BE0000"/>
          </a:solidFill>
          <a:ln w="12700" cap="flat" cmpd="sng" algn="ctr">
            <a:noFill/>
            <a:prstDash val="solid"/>
            <a:miter lim="800000"/>
          </a:ln>
          <a:effectLst>
            <a:outerShdw blurRad="50800" dist="38100" dir="2700000" algn="tl" rotWithShape="0">
              <a:prstClr val="black">
                <a:alpha val="40000"/>
              </a:prstClr>
            </a:outerShdw>
          </a:effectLst>
        </p:spPr>
        <p:txBody>
          <a:bodyPr lIns="86428" tIns="43212" rIns="86428" bIns="43212" rtlCol="0" anchor="ctr"/>
          <a:lstStyle/>
          <a:p>
            <a:pPr marL="0" marR="0" lvl="0" indent="0" algn="ctr" defTabSz="864235" eaLnBrk="1" fontAlgn="base" latinLnBrk="0" hangingPunct="1">
              <a:lnSpc>
                <a:spcPct val="100000"/>
              </a:lnSpc>
              <a:spcBef>
                <a:spcPct val="0"/>
              </a:spcBef>
              <a:spcAft>
                <a:spcPct val="0"/>
              </a:spcAft>
              <a:buClrTx/>
              <a:buSzTx/>
              <a:buFontTx/>
              <a:buNone/>
              <a:defRPr/>
            </a:pPr>
            <a:r>
              <a:rPr kumimoji="0" lang="en-US" altLang="zh-CN" sz="20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STEP 1</a:t>
            </a:r>
            <a:endParaRPr kumimoji="0" lang="zh-CN" altLang="en-US" sz="20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 name="椭圆 6"/>
          <p:cNvSpPr/>
          <p:nvPr/>
        </p:nvSpPr>
        <p:spPr>
          <a:xfrm>
            <a:off x="3916729" y="2600848"/>
            <a:ext cx="1655878" cy="1656568"/>
          </a:xfrm>
          <a:prstGeom prst="ellipse">
            <a:avLst/>
          </a:prstGeom>
          <a:solidFill>
            <a:srgbClr val="A6A6A6"/>
          </a:solidFill>
          <a:ln w="12700" cap="flat" cmpd="sng" algn="ctr">
            <a:noFill/>
            <a:prstDash val="solid"/>
            <a:miter lim="800000"/>
          </a:ln>
          <a:effectLst>
            <a:outerShdw blurRad="50800" dist="38100" dir="2700000" algn="tl" rotWithShape="0">
              <a:prstClr val="black">
                <a:alpha val="40000"/>
              </a:prstClr>
            </a:outerShdw>
          </a:effectLst>
        </p:spPr>
        <p:txBody>
          <a:bodyPr lIns="86428" tIns="43212" rIns="86428" bIns="43212" rtlCol="0" anchor="ctr"/>
          <a:lstStyle/>
          <a:p>
            <a:pPr marL="0" marR="0" lvl="0" indent="0" algn="ctr" defTabSz="864235" eaLnBrk="1" fontAlgn="base" latinLnBrk="0" hangingPunct="1">
              <a:lnSpc>
                <a:spcPct val="100000"/>
              </a:lnSpc>
              <a:spcBef>
                <a:spcPct val="0"/>
              </a:spcBef>
              <a:spcAft>
                <a:spcPct val="0"/>
              </a:spcAft>
              <a:buClrTx/>
              <a:buSzTx/>
              <a:buFontTx/>
              <a:buNone/>
              <a:defRPr/>
            </a:pPr>
            <a:r>
              <a:rPr kumimoji="0" lang="en-US" altLang="zh-CN" sz="2000" b="1"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STEP 2</a:t>
            </a:r>
            <a:endParaRPr kumimoji="0" lang="zh-CN" altLang="en-US" sz="2000" b="1"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椭圆 7"/>
          <p:cNvSpPr/>
          <p:nvPr/>
        </p:nvSpPr>
        <p:spPr>
          <a:xfrm>
            <a:off x="6436538" y="2063919"/>
            <a:ext cx="1655878" cy="1656568"/>
          </a:xfrm>
          <a:prstGeom prst="ellipse">
            <a:avLst/>
          </a:prstGeom>
          <a:solidFill>
            <a:srgbClr val="BE0000"/>
          </a:solidFill>
          <a:ln w="12700" cap="flat" cmpd="sng" algn="ctr">
            <a:noFill/>
            <a:prstDash val="solid"/>
            <a:miter lim="800000"/>
          </a:ln>
          <a:effectLst>
            <a:outerShdw blurRad="50800" dist="38100" dir="2700000" algn="tl" rotWithShape="0">
              <a:prstClr val="black">
                <a:alpha val="40000"/>
              </a:prstClr>
            </a:outerShdw>
          </a:effectLst>
        </p:spPr>
        <p:txBody>
          <a:bodyPr lIns="86428" tIns="43212" rIns="86428" bIns="43212" rtlCol="0" anchor="ctr"/>
          <a:lstStyle/>
          <a:p>
            <a:pPr marL="0" marR="0" lvl="0" indent="0" algn="ctr" defTabSz="864235" eaLnBrk="1" fontAlgn="base" latinLnBrk="0" hangingPunct="1">
              <a:lnSpc>
                <a:spcPct val="100000"/>
              </a:lnSpc>
              <a:spcBef>
                <a:spcPct val="0"/>
              </a:spcBef>
              <a:spcAft>
                <a:spcPct val="0"/>
              </a:spcAft>
              <a:buClrTx/>
              <a:buSzTx/>
              <a:buFontTx/>
              <a:buNone/>
              <a:defRPr/>
            </a:pPr>
            <a:r>
              <a:rPr kumimoji="0" lang="en-US" altLang="zh-CN" sz="2000" b="1"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STEP 3</a:t>
            </a:r>
            <a:endParaRPr kumimoji="0" lang="zh-CN" altLang="en-US" sz="2000" b="1"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椭圆 8"/>
          <p:cNvSpPr/>
          <p:nvPr/>
        </p:nvSpPr>
        <p:spPr>
          <a:xfrm>
            <a:off x="8956348" y="2600848"/>
            <a:ext cx="1655878" cy="1656568"/>
          </a:xfrm>
          <a:prstGeom prst="ellipse">
            <a:avLst/>
          </a:prstGeom>
          <a:solidFill>
            <a:srgbClr val="A6A6A6"/>
          </a:solidFill>
          <a:ln w="12700" cap="flat" cmpd="sng" algn="ctr">
            <a:noFill/>
            <a:prstDash val="solid"/>
            <a:miter lim="800000"/>
          </a:ln>
          <a:effectLst>
            <a:outerShdw blurRad="50800" dist="38100" dir="2700000" algn="tl" rotWithShape="0">
              <a:prstClr val="black">
                <a:alpha val="40000"/>
              </a:prstClr>
            </a:outerShdw>
          </a:effectLst>
        </p:spPr>
        <p:txBody>
          <a:bodyPr lIns="86428" tIns="43212" rIns="86428" bIns="43212" rtlCol="0" anchor="ctr"/>
          <a:lstStyle/>
          <a:p>
            <a:pPr marL="0" marR="0" lvl="0" indent="0" algn="ctr" defTabSz="864235" eaLnBrk="1" fontAlgn="base" latinLnBrk="0" hangingPunct="1">
              <a:lnSpc>
                <a:spcPct val="100000"/>
              </a:lnSpc>
              <a:spcBef>
                <a:spcPct val="0"/>
              </a:spcBef>
              <a:spcAft>
                <a:spcPct val="0"/>
              </a:spcAft>
              <a:buClrTx/>
              <a:buSzTx/>
              <a:buFontTx/>
              <a:buNone/>
              <a:defRPr/>
            </a:pPr>
            <a:r>
              <a:rPr kumimoji="0" lang="en-US" altLang="zh-CN" sz="20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STEP 4</a:t>
            </a:r>
            <a:endParaRPr kumimoji="0" lang="zh-CN" altLang="en-US" sz="20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cxnSp>
        <p:nvCxnSpPr>
          <p:cNvPr id="10" name="直接连接符 9"/>
          <p:cNvCxnSpPr>
            <a:stCxn id="6" idx="6"/>
            <a:endCxn id="7" idx="2"/>
          </p:cNvCxnSpPr>
          <p:nvPr/>
        </p:nvCxnSpPr>
        <p:spPr>
          <a:xfrm>
            <a:off x="3052786" y="2892205"/>
            <a:ext cx="863936" cy="536928"/>
          </a:xfrm>
          <a:prstGeom prst="line">
            <a:avLst/>
          </a:prstGeom>
          <a:noFill/>
          <a:ln w="6350" cap="flat" cmpd="sng" algn="ctr">
            <a:solidFill>
              <a:srgbClr val="2B2939"/>
            </a:solidFill>
            <a:prstDash val="solid"/>
            <a:miter lim="800000"/>
            <a:headEnd type="oval" w="med" len="med"/>
            <a:tailEnd type="oval" w="med" len="med"/>
          </a:ln>
          <a:effectLst/>
        </p:spPr>
      </p:cxnSp>
      <p:cxnSp>
        <p:nvCxnSpPr>
          <p:cNvPr id="11" name="直接连接符 10"/>
          <p:cNvCxnSpPr>
            <a:stCxn id="7" idx="6"/>
            <a:endCxn id="8" idx="2"/>
          </p:cNvCxnSpPr>
          <p:nvPr/>
        </p:nvCxnSpPr>
        <p:spPr>
          <a:xfrm flipV="1">
            <a:off x="5572604" y="2892205"/>
            <a:ext cx="863936" cy="536928"/>
          </a:xfrm>
          <a:prstGeom prst="line">
            <a:avLst/>
          </a:prstGeom>
          <a:noFill/>
          <a:ln w="6350" cap="flat" cmpd="sng" algn="ctr">
            <a:solidFill>
              <a:srgbClr val="2B2939"/>
            </a:solidFill>
            <a:prstDash val="solid"/>
            <a:miter lim="800000"/>
            <a:headEnd type="oval" w="med" len="med"/>
            <a:tailEnd type="oval" w="med" len="med"/>
          </a:ln>
          <a:effectLst/>
        </p:spPr>
      </p:cxnSp>
      <p:cxnSp>
        <p:nvCxnSpPr>
          <p:cNvPr id="12" name="直接连接符 11"/>
          <p:cNvCxnSpPr>
            <a:stCxn id="8" idx="6"/>
            <a:endCxn id="9" idx="2"/>
          </p:cNvCxnSpPr>
          <p:nvPr/>
        </p:nvCxnSpPr>
        <p:spPr>
          <a:xfrm>
            <a:off x="8092413" y="2892205"/>
            <a:ext cx="863936" cy="536928"/>
          </a:xfrm>
          <a:prstGeom prst="line">
            <a:avLst/>
          </a:prstGeom>
          <a:noFill/>
          <a:ln w="6350" cap="flat" cmpd="sng" algn="ctr">
            <a:solidFill>
              <a:srgbClr val="2B2939"/>
            </a:solidFill>
            <a:prstDash val="solid"/>
            <a:miter lim="800000"/>
            <a:headEnd type="oval" w="med" len="med"/>
            <a:tailEnd type="oval" w="med" len="med"/>
          </a:ln>
          <a:effectLst/>
        </p:spPr>
      </p:cxnSp>
      <p:sp>
        <p:nvSpPr>
          <p:cNvPr id="13" name="TextBox 170"/>
          <p:cNvSpPr txBox="1"/>
          <p:nvPr/>
        </p:nvSpPr>
        <p:spPr>
          <a:xfrm>
            <a:off x="1294280" y="4581926"/>
            <a:ext cx="2303915" cy="395841"/>
          </a:xfrm>
          <a:prstGeom prst="rect">
            <a:avLst/>
          </a:prstGeom>
          <a:noFill/>
        </p:spPr>
        <p:txBody>
          <a:bodyPr wrap="square" lIns="91147" tIns="45575" rIns="91147" bIns="45575" rtlCol="0">
            <a:spAutoFit/>
          </a:bodyPr>
          <a:lstStyle/>
          <a:p>
            <a:pPr marL="0" marR="0" lvl="0" indent="0" defTabSz="864235" eaLnBrk="1" fontAlgn="base" latinLnBrk="0" hangingPunct="1">
              <a:lnSpc>
                <a:spcPct val="120000"/>
              </a:lnSpc>
              <a:spcBef>
                <a:spcPct val="0"/>
              </a:spcBef>
              <a:spcAft>
                <a:spcPct val="0"/>
              </a:spcAft>
              <a:buClrTx/>
              <a:buSzTx/>
              <a:buFontTx/>
              <a:buNone/>
              <a:defRPr/>
            </a:pPr>
            <a:r>
              <a:rPr kumimoji="0" lang="zh-CN" altLang="en-US"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0" lang="en-US" altLang="zh-CN"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171"/>
          <p:cNvSpPr txBox="1"/>
          <p:nvPr/>
        </p:nvSpPr>
        <p:spPr>
          <a:xfrm>
            <a:off x="1294280" y="5100211"/>
            <a:ext cx="2115203" cy="1384946"/>
          </a:xfrm>
          <a:prstGeom prst="rect">
            <a:avLst/>
          </a:prstGeom>
        </p:spPr>
        <p:txBody>
          <a:bodyPr wrap="square" lIns="91391" tIns="45696" rIns="91391" bIns="45696">
            <a:spAutoFit/>
          </a:bodyPr>
          <a:lstStyle>
            <a:defPPr>
              <a:defRPr lang="zh-CN"/>
            </a:defPPr>
            <a:lvl1pPr defTabSz="914400">
              <a:lnSpc>
                <a:spcPct val="150000"/>
              </a:lnSpc>
              <a:defRPr sz="140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rPr>
              <a:t>点击添加相关标题文字，点击添加相关标题文字，点击添加相关标题文字</a:t>
            </a:r>
            <a:r>
              <a:rPr kumimoji="0" lang="en-US" altLang="zh-CN" sz="1400" b="0" i="0" u="none" strike="noStrike" kern="0" cap="none" spc="0" normalizeH="0" baseline="0" noProof="0" dirty="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rPr>
              <a:t>.</a:t>
            </a:r>
            <a:endParaRPr kumimoji="0" lang="en-GB" altLang="zh-CN" sz="1400" b="0" i="0" u="none" strike="noStrike" kern="0" cap="none" spc="0" normalizeH="0" baseline="0" noProof="0" dirty="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endParaRPr>
          </a:p>
        </p:txBody>
      </p:sp>
      <p:sp>
        <p:nvSpPr>
          <p:cNvPr id="15" name="TextBox 170"/>
          <p:cNvSpPr txBox="1"/>
          <p:nvPr/>
        </p:nvSpPr>
        <p:spPr>
          <a:xfrm>
            <a:off x="3718817" y="4581922"/>
            <a:ext cx="2303915" cy="395841"/>
          </a:xfrm>
          <a:prstGeom prst="rect">
            <a:avLst/>
          </a:prstGeom>
          <a:noFill/>
        </p:spPr>
        <p:txBody>
          <a:bodyPr wrap="square" lIns="91147" tIns="45575" rIns="91147" bIns="45575" rtlCol="0">
            <a:spAutoFit/>
          </a:bodyPr>
          <a:lstStyle/>
          <a:p>
            <a:pPr marL="0" marR="0" lvl="0" indent="0" defTabSz="864235" eaLnBrk="1" fontAlgn="base" latinLnBrk="0" hangingPunct="1">
              <a:lnSpc>
                <a:spcPct val="120000"/>
              </a:lnSpc>
              <a:spcBef>
                <a:spcPct val="0"/>
              </a:spcBef>
              <a:spcAft>
                <a:spcPct val="0"/>
              </a:spcAft>
              <a:buClrTx/>
              <a:buSzTx/>
              <a:buFontTx/>
              <a:buNone/>
              <a:defRPr/>
            </a:pPr>
            <a:r>
              <a:rPr kumimoji="0" lang="zh-CN" altLang="en-US"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0" lang="en-US" altLang="zh-CN"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171"/>
          <p:cNvSpPr txBox="1"/>
          <p:nvPr/>
        </p:nvSpPr>
        <p:spPr>
          <a:xfrm>
            <a:off x="3718818" y="5100211"/>
            <a:ext cx="2115203" cy="1384946"/>
          </a:xfrm>
          <a:prstGeom prst="rect">
            <a:avLst/>
          </a:prstGeom>
        </p:spPr>
        <p:txBody>
          <a:bodyPr wrap="square" lIns="91391" tIns="45696" rIns="91391" bIns="45696">
            <a:spAutoFit/>
          </a:bodyPr>
          <a:lstStyle>
            <a:defPPr>
              <a:defRPr lang="zh-CN"/>
            </a:defPPr>
            <a:lvl1pPr defTabSz="914400">
              <a:lnSpc>
                <a:spcPct val="150000"/>
              </a:lnSpc>
              <a:defRPr sz="140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rPr>
              <a:t>点击添加相关标题文字，点击添加相关标题文字，点击添加相关标题文字</a:t>
            </a:r>
            <a:r>
              <a:rPr kumimoji="0" lang="en-US" altLang="zh-CN" sz="1400" b="0" i="0" u="none" strike="noStrike" kern="0" cap="none" spc="0" normalizeH="0" baseline="0" noProof="0" dirty="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rPr>
              <a:t>.</a:t>
            </a:r>
            <a:endParaRPr kumimoji="0" lang="en-GB" altLang="zh-CN" sz="1400" b="0" i="0" u="none" strike="noStrike" kern="0" cap="none" spc="0" normalizeH="0" baseline="0" noProof="0" dirty="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endParaRPr>
          </a:p>
        </p:txBody>
      </p:sp>
      <p:sp>
        <p:nvSpPr>
          <p:cNvPr id="17" name="TextBox 170"/>
          <p:cNvSpPr txBox="1"/>
          <p:nvPr/>
        </p:nvSpPr>
        <p:spPr>
          <a:xfrm>
            <a:off x="6143355" y="4581922"/>
            <a:ext cx="2303915" cy="395841"/>
          </a:xfrm>
          <a:prstGeom prst="rect">
            <a:avLst/>
          </a:prstGeom>
          <a:noFill/>
        </p:spPr>
        <p:txBody>
          <a:bodyPr wrap="square" lIns="91147" tIns="45575" rIns="91147" bIns="45575" rtlCol="0">
            <a:spAutoFit/>
          </a:bodyPr>
          <a:lstStyle/>
          <a:p>
            <a:pPr marL="0" marR="0" lvl="0" indent="0" defTabSz="864235" eaLnBrk="1" fontAlgn="base" latinLnBrk="0" hangingPunct="1">
              <a:lnSpc>
                <a:spcPct val="120000"/>
              </a:lnSpc>
              <a:spcBef>
                <a:spcPct val="0"/>
              </a:spcBef>
              <a:spcAft>
                <a:spcPct val="0"/>
              </a:spcAft>
              <a:buClrTx/>
              <a:buSzTx/>
              <a:buFontTx/>
              <a:buNone/>
              <a:defRPr/>
            </a:pPr>
            <a:r>
              <a:rPr kumimoji="0" lang="zh-CN" altLang="en-US"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0" lang="en-US" altLang="zh-CN"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71"/>
          <p:cNvSpPr txBox="1"/>
          <p:nvPr/>
        </p:nvSpPr>
        <p:spPr>
          <a:xfrm>
            <a:off x="6143355" y="5100211"/>
            <a:ext cx="2115203" cy="1384946"/>
          </a:xfrm>
          <a:prstGeom prst="rect">
            <a:avLst/>
          </a:prstGeom>
        </p:spPr>
        <p:txBody>
          <a:bodyPr wrap="square" lIns="91391" tIns="45696" rIns="91391" bIns="45696">
            <a:spAutoFit/>
          </a:bodyPr>
          <a:lstStyle>
            <a:defPPr>
              <a:defRPr lang="zh-CN"/>
            </a:defPPr>
            <a:lvl1pPr defTabSz="914400">
              <a:lnSpc>
                <a:spcPct val="150000"/>
              </a:lnSpc>
              <a:defRPr sz="140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rPr>
              <a:t>点击添加相关标题文字，点击添加相关标题文字，点击添加相关标题文字</a:t>
            </a:r>
            <a:r>
              <a:rPr kumimoji="0" lang="en-US" altLang="zh-CN" sz="1400" b="0" i="0" u="none" strike="noStrike" kern="0" cap="none" spc="0" normalizeH="0" baseline="0" noProof="0" dirty="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rPr>
              <a:t>.</a:t>
            </a:r>
            <a:endParaRPr kumimoji="0" lang="en-GB" altLang="zh-CN" sz="1400" b="0" i="0" u="none" strike="noStrike" kern="0" cap="none" spc="0" normalizeH="0" baseline="0" noProof="0" dirty="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endParaRPr>
          </a:p>
        </p:txBody>
      </p:sp>
      <p:sp>
        <p:nvSpPr>
          <p:cNvPr id="19" name="TextBox 170"/>
          <p:cNvSpPr txBox="1"/>
          <p:nvPr/>
        </p:nvSpPr>
        <p:spPr>
          <a:xfrm>
            <a:off x="8622072" y="4581922"/>
            <a:ext cx="2303915" cy="395841"/>
          </a:xfrm>
          <a:prstGeom prst="rect">
            <a:avLst/>
          </a:prstGeom>
          <a:noFill/>
        </p:spPr>
        <p:txBody>
          <a:bodyPr wrap="square" lIns="91147" tIns="45575" rIns="91147" bIns="45575" rtlCol="0">
            <a:spAutoFit/>
          </a:bodyPr>
          <a:lstStyle/>
          <a:p>
            <a:pPr marL="0" marR="0" lvl="0" indent="0" defTabSz="864235" eaLnBrk="1" fontAlgn="base" latinLnBrk="0" hangingPunct="1">
              <a:lnSpc>
                <a:spcPct val="120000"/>
              </a:lnSpc>
              <a:spcBef>
                <a:spcPct val="0"/>
              </a:spcBef>
              <a:spcAft>
                <a:spcPct val="0"/>
              </a:spcAft>
              <a:buClrTx/>
              <a:buSzTx/>
              <a:buFontTx/>
              <a:buNone/>
              <a:defRPr/>
            </a:pPr>
            <a:r>
              <a:rPr kumimoji="0" lang="zh-CN" altLang="en-US"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0" lang="en-US" altLang="zh-CN"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171"/>
          <p:cNvSpPr txBox="1"/>
          <p:nvPr/>
        </p:nvSpPr>
        <p:spPr>
          <a:xfrm>
            <a:off x="8622073" y="5100211"/>
            <a:ext cx="2115203" cy="1384946"/>
          </a:xfrm>
          <a:prstGeom prst="rect">
            <a:avLst/>
          </a:prstGeom>
        </p:spPr>
        <p:txBody>
          <a:bodyPr wrap="square" lIns="91391" tIns="45696" rIns="91391" bIns="45696">
            <a:spAutoFit/>
          </a:bodyPr>
          <a:lstStyle>
            <a:defPPr>
              <a:defRPr lang="zh-CN"/>
            </a:defPPr>
            <a:lvl1pPr defTabSz="914400">
              <a:lnSpc>
                <a:spcPct val="150000"/>
              </a:lnSpc>
              <a:defRPr sz="140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rPr>
              <a:t>点击添加相关标题文字，点击添加相关标题文字，点击添加相关标题文字</a:t>
            </a:r>
            <a:r>
              <a:rPr kumimoji="0" lang="en-US" altLang="zh-CN" sz="1400" b="0" i="0" u="none" strike="noStrike" kern="0" cap="none" spc="0" normalizeH="0" baseline="0" noProof="0" dirty="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rPr>
              <a:t>.</a:t>
            </a:r>
            <a:endParaRPr kumimoji="0" lang="en-GB" altLang="zh-CN" sz="1400" b="0" i="0" u="none" strike="noStrike" kern="0" cap="none" spc="0" normalizeH="0" baseline="0" noProof="0" dirty="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advTm="2971">
        <p:fade/>
      </p:transition>
    </mc:Choice>
    <mc:Fallback>
      <p:transition spd="med" advTm="297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500"/>
                                        <p:tgtEl>
                                          <p:spTgt spid="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par>
                          <p:cTn id="12" fill="hold">
                            <p:stCondLst>
                              <p:cond delay="1000"/>
                            </p:stCondLst>
                            <p:childTnLst>
                              <p:par>
                                <p:cTn id="13" presetID="21" presetClass="entr" presetSubtype="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heel(1)">
                                      <p:cBhvr>
                                        <p:cTn id="15" dur="500"/>
                                        <p:tgtEl>
                                          <p:spTgt spid="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par>
                          <p:cTn id="20" fill="hold">
                            <p:stCondLst>
                              <p:cond delay="2000"/>
                            </p:stCondLst>
                            <p:childTnLst>
                              <p:par>
                                <p:cTn id="21" presetID="21" presetClass="entr" presetSubtype="1"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heel(1)">
                                      <p:cBhvr>
                                        <p:cTn id="23" dur="500"/>
                                        <p:tgtEl>
                                          <p:spTgt spid="8"/>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childTnLst>
                          </p:cTn>
                        </p:par>
                        <p:par>
                          <p:cTn id="28" fill="hold">
                            <p:stCondLst>
                              <p:cond delay="3000"/>
                            </p:stCondLst>
                            <p:childTnLst>
                              <p:par>
                                <p:cTn id="29" presetID="21" presetClass="entr" presetSubtype="1"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heel(1)">
                                      <p:cBhvr>
                                        <p:cTn id="31" dur="500"/>
                                        <p:tgtEl>
                                          <p:spTgt spid="9"/>
                                        </p:tgtEl>
                                      </p:cBhvr>
                                    </p:animEffect>
                                  </p:childTnLst>
                                </p:cTn>
                              </p:par>
                            </p:childTnLst>
                          </p:cTn>
                        </p:par>
                        <p:par>
                          <p:cTn id="32" fill="hold">
                            <p:stCondLst>
                              <p:cond delay="3500"/>
                            </p:stCondLst>
                            <p:childTnLst>
                              <p:par>
                                <p:cTn id="33" presetID="12" presetClass="entr" presetSubtype="2"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p:tgtEl>
                                          <p:spTgt spid="13"/>
                                        </p:tgtEl>
                                        <p:attrNameLst>
                                          <p:attrName>ppt_x</p:attrName>
                                        </p:attrNameLst>
                                      </p:cBhvr>
                                      <p:tavLst>
                                        <p:tav tm="0">
                                          <p:val>
                                            <p:strVal val="#ppt_x+#ppt_w*1.125000"/>
                                          </p:val>
                                        </p:tav>
                                        <p:tav tm="100000">
                                          <p:val>
                                            <p:strVal val="#ppt_x"/>
                                          </p:val>
                                        </p:tav>
                                      </p:tavLst>
                                    </p:anim>
                                    <p:animEffect transition="in" filter="wipe(left)">
                                      <p:cBhvr>
                                        <p:cTn id="36" dur="500"/>
                                        <p:tgtEl>
                                          <p:spTgt spid="13"/>
                                        </p:tgtEl>
                                      </p:cBhvr>
                                    </p:animEffect>
                                  </p:childTnLst>
                                </p:cTn>
                              </p:par>
                              <p:par>
                                <p:cTn id="37" presetID="12" presetClass="entr" presetSubtype="2"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p:tgtEl>
                                          <p:spTgt spid="14"/>
                                        </p:tgtEl>
                                        <p:attrNameLst>
                                          <p:attrName>ppt_x</p:attrName>
                                        </p:attrNameLst>
                                      </p:cBhvr>
                                      <p:tavLst>
                                        <p:tav tm="0">
                                          <p:val>
                                            <p:strVal val="#ppt_x+#ppt_w*1.125000"/>
                                          </p:val>
                                        </p:tav>
                                        <p:tav tm="100000">
                                          <p:val>
                                            <p:strVal val="#ppt_x"/>
                                          </p:val>
                                        </p:tav>
                                      </p:tavLst>
                                    </p:anim>
                                    <p:animEffect transition="in" filter="wipe(left)">
                                      <p:cBhvr>
                                        <p:cTn id="40" dur="500"/>
                                        <p:tgtEl>
                                          <p:spTgt spid="14"/>
                                        </p:tgtEl>
                                      </p:cBhvr>
                                    </p:animEffect>
                                  </p:childTnLst>
                                </p:cTn>
                              </p:par>
                            </p:childTnLst>
                          </p:cTn>
                        </p:par>
                        <p:par>
                          <p:cTn id="41" fill="hold">
                            <p:stCondLst>
                              <p:cond delay="4000"/>
                            </p:stCondLst>
                            <p:childTnLst>
                              <p:par>
                                <p:cTn id="42" presetID="12" presetClass="entr" presetSubtype="2"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p:tgtEl>
                                          <p:spTgt spid="15"/>
                                        </p:tgtEl>
                                        <p:attrNameLst>
                                          <p:attrName>ppt_x</p:attrName>
                                        </p:attrNameLst>
                                      </p:cBhvr>
                                      <p:tavLst>
                                        <p:tav tm="0">
                                          <p:val>
                                            <p:strVal val="#ppt_x+#ppt_w*1.125000"/>
                                          </p:val>
                                        </p:tav>
                                        <p:tav tm="100000">
                                          <p:val>
                                            <p:strVal val="#ppt_x"/>
                                          </p:val>
                                        </p:tav>
                                      </p:tavLst>
                                    </p:anim>
                                    <p:animEffect transition="in" filter="wipe(left)">
                                      <p:cBhvr>
                                        <p:cTn id="45" dur="500"/>
                                        <p:tgtEl>
                                          <p:spTgt spid="15"/>
                                        </p:tgtEl>
                                      </p:cBhvr>
                                    </p:animEffect>
                                  </p:childTnLst>
                                </p:cTn>
                              </p:par>
                              <p:par>
                                <p:cTn id="46" presetID="12" presetClass="entr" presetSubtype="2"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500"/>
                                        <p:tgtEl>
                                          <p:spTgt spid="16"/>
                                        </p:tgtEl>
                                        <p:attrNameLst>
                                          <p:attrName>ppt_x</p:attrName>
                                        </p:attrNameLst>
                                      </p:cBhvr>
                                      <p:tavLst>
                                        <p:tav tm="0">
                                          <p:val>
                                            <p:strVal val="#ppt_x+#ppt_w*1.125000"/>
                                          </p:val>
                                        </p:tav>
                                        <p:tav tm="100000">
                                          <p:val>
                                            <p:strVal val="#ppt_x"/>
                                          </p:val>
                                        </p:tav>
                                      </p:tavLst>
                                    </p:anim>
                                    <p:animEffect transition="in" filter="wipe(left)">
                                      <p:cBhvr>
                                        <p:cTn id="49" dur="500"/>
                                        <p:tgtEl>
                                          <p:spTgt spid="16"/>
                                        </p:tgtEl>
                                      </p:cBhvr>
                                    </p:animEffect>
                                  </p:childTnLst>
                                </p:cTn>
                              </p:par>
                            </p:childTnLst>
                          </p:cTn>
                        </p:par>
                        <p:par>
                          <p:cTn id="50" fill="hold">
                            <p:stCondLst>
                              <p:cond delay="4500"/>
                            </p:stCondLst>
                            <p:childTnLst>
                              <p:par>
                                <p:cTn id="51" presetID="12" presetClass="entr" presetSubtype="2"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additive="base">
                                        <p:cTn id="53" dur="500"/>
                                        <p:tgtEl>
                                          <p:spTgt spid="17"/>
                                        </p:tgtEl>
                                        <p:attrNameLst>
                                          <p:attrName>ppt_x</p:attrName>
                                        </p:attrNameLst>
                                      </p:cBhvr>
                                      <p:tavLst>
                                        <p:tav tm="0">
                                          <p:val>
                                            <p:strVal val="#ppt_x+#ppt_w*1.125000"/>
                                          </p:val>
                                        </p:tav>
                                        <p:tav tm="100000">
                                          <p:val>
                                            <p:strVal val="#ppt_x"/>
                                          </p:val>
                                        </p:tav>
                                      </p:tavLst>
                                    </p:anim>
                                    <p:animEffect transition="in" filter="wipe(left)">
                                      <p:cBhvr>
                                        <p:cTn id="54" dur="500"/>
                                        <p:tgtEl>
                                          <p:spTgt spid="17"/>
                                        </p:tgtEl>
                                      </p:cBhvr>
                                    </p:animEffect>
                                  </p:childTnLst>
                                </p:cTn>
                              </p:par>
                              <p:par>
                                <p:cTn id="55" presetID="12" presetClass="entr" presetSubtype="2"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additive="base">
                                        <p:cTn id="57" dur="500"/>
                                        <p:tgtEl>
                                          <p:spTgt spid="18"/>
                                        </p:tgtEl>
                                        <p:attrNameLst>
                                          <p:attrName>ppt_x</p:attrName>
                                        </p:attrNameLst>
                                      </p:cBhvr>
                                      <p:tavLst>
                                        <p:tav tm="0">
                                          <p:val>
                                            <p:strVal val="#ppt_x+#ppt_w*1.125000"/>
                                          </p:val>
                                        </p:tav>
                                        <p:tav tm="100000">
                                          <p:val>
                                            <p:strVal val="#ppt_x"/>
                                          </p:val>
                                        </p:tav>
                                      </p:tavLst>
                                    </p:anim>
                                    <p:animEffect transition="in" filter="wipe(left)">
                                      <p:cBhvr>
                                        <p:cTn id="58" dur="500"/>
                                        <p:tgtEl>
                                          <p:spTgt spid="18"/>
                                        </p:tgtEl>
                                      </p:cBhvr>
                                    </p:animEffect>
                                  </p:childTnLst>
                                </p:cTn>
                              </p:par>
                            </p:childTnLst>
                          </p:cTn>
                        </p:par>
                        <p:par>
                          <p:cTn id="59" fill="hold">
                            <p:stCondLst>
                              <p:cond delay="5000"/>
                            </p:stCondLst>
                            <p:childTnLst>
                              <p:par>
                                <p:cTn id="60" presetID="12" presetClass="entr" presetSubtype="2" fill="hold" grpId="0" nodeType="afterEffect">
                                  <p:stCondLst>
                                    <p:cond delay="0"/>
                                  </p:stCondLst>
                                  <p:childTnLst>
                                    <p:set>
                                      <p:cBhvr>
                                        <p:cTn id="61" dur="1" fill="hold">
                                          <p:stCondLst>
                                            <p:cond delay="0"/>
                                          </p:stCondLst>
                                        </p:cTn>
                                        <p:tgtEl>
                                          <p:spTgt spid="19"/>
                                        </p:tgtEl>
                                        <p:attrNameLst>
                                          <p:attrName>style.visibility</p:attrName>
                                        </p:attrNameLst>
                                      </p:cBhvr>
                                      <p:to>
                                        <p:strVal val="visible"/>
                                      </p:to>
                                    </p:set>
                                    <p:anim calcmode="lin" valueType="num">
                                      <p:cBhvr additive="base">
                                        <p:cTn id="62" dur="500"/>
                                        <p:tgtEl>
                                          <p:spTgt spid="19"/>
                                        </p:tgtEl>
                                        <p:attrNameLst>
                                          <p:attrName>ppt_x</p:attrName>
                                        </p:attrNameLst>
                                      </p:cBhvr>
                                      <p:tavLst>
                                        <p:tav tm="0">
                                          <p:val>
                                            <p:strVal val="#ppt_x+#ppt_w*1.125000"/>
                                          </p:val>
                                        </p:tav>
                                        <p:tav tm="100000">
                                          <p:val>
                                            <p:strVal val="#ppt_x"/>
                                          </p:val>
                                        </p:tav>
                                      </p:tavLst>
                                    </p:anim>
                                    <p:animEffect transition="in" filter="wipe(left)">
                                      <p:cBhvr>
                                        <p:cTn id="63" dur="500"/>
                                        <p:tgtEl>
                                          <p:spTgt spid="19"/>
                                        </p:tgtEl>
                                      </p:cBhvr>
                                    </p:animEffect>
                                  </p:childTnLst>
                                </p:cTn>
                              </p:par>
                              <p:par>
                                <p:cTn id="64" presetID="12" presetClass="entr" presetSubtype="2" fill="hold" grpId="0" nodeType="withEffect">
                                  <p:stCondLst>
                                    <p:cond delay="0"/>
                                  </p:stCondLst>
                                  <p:childTnLst>
                                    <p:set>
                                      <p:cBhvr>
                                        <p:cTn id="65" dur="1" fill="hold">
                                          <p:stCondLst>
                                            <p:cond delay="0"/>
                                          </p:stCondLst>
                                        </p:cTn>
                                        <p:tgtEl>
                                          <p:spTgt spid="20"/>
                                        </p:tgtEl>
                                        <p:attrNameLst>
                                          <p:attrName>style.visibility</p:attrName>
                                        </p:attrNameLst>
                                      </p:cBhvr>
                                      <p:to>
                                        <p:strVal val="visible"/>
                                      </p:to>
                                    </p:set>
                                    <p:anim calcmode="lin" valueType="num">
                                      <p:cBhvr additive="base">
                                        <p:cTn id="66" dur="500"/>
                                        <p:tgtEl>
                                          <p:spTgt spid="20"/>
                                        </p:tgtEl>
                                        <p:attrNameLst>
                                          <p:attrName>ppt_x</p:attrName>
                                        </p:attrNameLst>
                                      </p:cBhvr>
                                      <p:tavLst>
                                        <p:tav tm="0">
                                          <p:val>
                                            <p:strVal val="#ppt_x+#ppt_w*1.125000"/>
                                          </p:val>
                                        </p:tav>
                                        <p:tav tm="100000">
                                          <p:val>
                                            <p:strVal val="#ppt_x"/>
                                          </p:val>
                                        </p:tav>
                                      </p:tavLst>
                                    </p:anim>
                                    <p:animEffect transition="in" filter="wipe(left)">
                                      <p:cBhvr>
                                        <p:cTn id="6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3" grpId="0"/>
      <p:bldP spid="14" grpId="0"/>
      <p:bldP spid="15" grpId="0"/>
      <p:bldP spid="16" grpId="0"/>
      <p:bldP spid="17" grpId="0"/>
      <p:bldP spid="18" grpId="0"/>
      <p:bldP spid="19" grpId="0"/>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263319" y="431792"/>
            <a:ext cx="573889" cy="430947"/>
          </a:xfrm>
          <a:prstGeom prst="homePlate">
            <a:avLst>
              <a:gd name="adj" fmla="val 38242"/>
            </a:avLst>
          </a:prstGeom>
          <a:solidFill>
            <a:srgbClr val="BD0000"/>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 name="矩形 2"/>
          <p:cNvSpPr/>
          <p:nvPr/>
        </p:nvSpPr>
        <p:spPr>
          <a:xfrm>
            <a:off x="131659" y="431792"/>
            <a:ext cx="95660" cy="430947"/>
          </a:xfrm>
          <a:prstGeom prst="rect">
            <a:avLst/>
          </a:prstGeom>
          <a:solidFill>
            <a:srgbClr val="40464A"/>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 name="矩形 3"/>
          <p:cNvSpPr/>
          <p:nvPr/>
        </p:nvSpPr>
        <p:spPr>
          <a:xfrm>
            <a:off x="1" y="431792"/>
            <a:ext cx="95660" cy="430947"/>
          </a:xfrm>
          <a:prstGeom prst="rect">
            <a:avLst/>
          </a:prstGeom>
          <a:solidFill>
            <a:srgbClr val="40464A"/>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5" name="标题 1"/>
          <p:cNvSpPr txBox="1"/>
          <p:nvPr/>
        </p:nvSpPr>
        <p:spPr bwMode="auto">
          <a:xfrm>
            <a:off x="983304" y="417157"/>
            <a:ext cx="2616198" cy="50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lstStyle>
            <a:lvl1pPr algn="l" rtl="0" fontAlgn="base">
              <a:spcBef>
                <a:spcPct val="0"/>
              </a:spcBef>
              <a:spcAft>
                <a:spcPct val="0"/>
              </a:spcAft>
              <a:defRPr sz="32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5pPr>
            <a:lvl6pPr marL="60896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6pPr>
            <a:lvl7pPr marL="121793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7pPr>
            <a:lvl8pPr marL="182689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8pPr>
            <a:lvl9pPr marL="243586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lang="zh-CN" altLang="en-US" sz="2800" b="1" dirty="0" smtClean="0">
                <a:solidFill>
                  <a:sysClr val="windowText" lastClr="000000"/>
                </a:solidFill>
              </a:rPr>
              <a:t>这里添加标题</a:t>
            </a:r>
            <a:endParaRPr kumimoji="0" lang="zh-CN" altLang="en-US" sz="2800" b="1" i="0" u="none" strike="noStrike" kern="1200" cap="all" spc="0" normalizeH="0" baseline="0" noProof="0" dirty="0">
              <a:ln>
                <a:noFill/>
              </a:ln>
              <a:solidFill>
                <a:sysClr val="windowText" lastClr="000000"/>
              </a:solidFill>
              <a:effectLst/>
              <a:uLnTx/>
              <a:uFillTx/>
            </a:endParaRPr>
          </a:p>
        </p:txBody>
      </p:sp>
      <p:sp>
        <p:nvSpPr>
          <p:cNvPr id="6" name="Rectangle 3"/>
          <p:cNvSpPr/>
          <p:nvPr/>
        </p:nvSpPr>
        <p:spPr>
          <a:xfrm>
            <a:off x="9533674" y="3433424"/>
            <a:ext cx="721731" cy="1687607"/>
          </a:xfrm>
          <a:prstGeom prst="rect">
            <a:avLst/>
          </a:prstGeom>
          <a:solidFill>
            <a:srgbClr val="F03236"/>
          </a:solidFill>
          <a:ln w="12700" cap="flat" cmpd="sng" algn="ctr">
            <a:noFill/>
            <a:prstDash val="solid"/>
            <a:miter lim="800000"/>
          </a:ln>
          <a:effectLst/>
        </p:spPr>
        <p:txBody>
          <a:bodyPr lIns="86682" tIns="43341" rIns="86682" bIns="43341" rtlCol="0" anchor="ctr"/>
          <a:lstStyle/>
          <a:p>
            <a:pPr marL="0" marR="0" lvl="0" indent="0" algn="just" defTabSz="866775" eaLnBrk="1" fontAlgn="base" latinLnBrk="0" hangingPunct="1">
              <a:lnSpc>
                <a:spcPct val="120000"/>
              </a:lnSpc>
              <a:spcBef>
                <a:spcPct val="0"/>
              </a:spcBef>
              <a:spcAft>
                <a:spcPct val="0"/>
              </a:spcAft>
              <a:buClrTx/>
              <a:buSzTx/>
              <a:buFontTx/>
              <a:buNone/>
              <a:defRPr/>
            </a:pPr>
            <a:endParaRPr kumimoji="0" lang="en-GB" sz="800" b="0" i="0" u="none" strike="noStrike" kern="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7" name="Oval 4"/>
          <p:cNvSpPr/>
          <p:nvPr/>
        </p:nvSpPr>
        <p:spPr>
          <a:xfrm>
            <a:off x="9533674" y="4760017"/>
            <a:ext cx="721731" cy="722032"/>
          </a:xfrm>
          <a:prstGeom prst="ellipse">
            <a:avLst/>
          </a:prstGeom>
          <a:solidFill>
            <a:srgbClr val="F03236">
              <a:lumMod val="50000"/>
            </a:srgbClr>
          </a:solidFill>
          <a:ln w="12700" cap="flat" cmpd="sng" algn="ctr">
            <a:noFill/>
            <a:prstDash val="solid"/>
            <a:miter lim="800000"/>
          </a:ln>
          <a:effectLst/>
        </p:spPr>
        <p:txBody>
          <a:bodyPr lIns="86682" tIns="43341" rIns="86682" bIns="43341" rtlCol="0" anchor="ctr"/>
          <a:lstStyle/>
          <a:p>
            <a:pPr marL="0" marR="0" lvl="0" indent="0" algn="just" defTabSz="866775" eaLnBrk="1" fontAlgn="base" latinLnBrk="0" hangingPunct="1">
              <a:lnSpc>
                <a:spcPct val="120000"/>
              </a:lnSpc>
              <a:spcBef>
                <a:spcPct val="0"/>
              </a:spcBef>
              <a:spcAft>
                <a:spcPct val="0"/>
              </a:spcAft>
              <a:buClrTx/>
              <a:buSzTx/>
              <a:buFontTx/>
              <a:buNone/>
              <a:defRPr/>
            </a:pPr>
            <a:endParaRPr kumimoji="0" lang="en-GB" sz="800" b="0" i="0" u="none" strike="noStrike" kern="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8" name="Rectangle 5"/>
          <p:cNvSpPr/>
          <p:nvPr/>
        </p:nvSpPr>
        <p:spPr>
          <a:xfrm>
            <a:off x="8519811" y="2367570"/>
            <a:ext cx="721731" cy="2753464"/>
          </a:xfrm>
          <a:prstGeom prst="rect">
            <a:avLst/>
          </a:prstGeom>
          <a:solidFill>
            <a:srgbClr val="404040"/>
          </a:solidFill>
          <a:ln w="12700" cap="flat" cmpd="sng" algn="ctr">
            <a:noFill/>
            <a:prstDash val="solid"/>
            <a:miter lim="800000"/>
          </a:ln>
          <a:effectLst/>
        </p:spPr>
        <p:txBody>
          <a:bodyPr lIns="86682" tIns="43341" rIns="86682" bIns="43341" rtlCol="0" anchor="ctr"/>
          <a:lstStyle/>
          <a:p>
            <a:pPr marL="0" marR="0" lvl="0" indent="0" algn="just" defTabSz="866775" eaLnBrk="1" fontAlgn="base" latinLnBrk="0" hangingPunct="1">
              <a:lnSpc>
                <a:spcPct val="120000"/>
              </a:lnSpc>
              <a:spcBef>
                <a:spcPct val="0"/>
              </a:spcBef>
              <a:spcAft>
                <a:spcPct val="0"/>
              </a:spcAft>
              <a:buClrTx/>
              <a:buSzTx/>
              <a:buFontTx/>
              <a:buNone/>
              <a:defRPr/>
            </a:pPr>
            <a:endParaRPr kumimoji="0" lang="en-GB" sz="800" b="0" i="0" u="none" strike="noStrike" kern="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9" name="Oval 6"/>
          <p:cNvSpPr/>
          <p:nvPr/>
        </p:nvSpPr>
        <p:spPr>
          <a:xfrm>
            <a:off x="8519811" y="4760017"/>
            <a:ext cx="721731" cy="722032"/>
          </a:xfrm>
          <a:prstGeom prst="ellipse">
            <a:avLst/>
          </a:prstGeom>
          <a:solidFill>
            <a:srgbClr val="404040">
              <a:lumMod val="50000"/>
            </a:srgbClr>
          </a:solidFill>
          <a:ln w="12700" cap="flat" cmpd="sng" algn="ctr">
            <a:noFill/>
            <a:prstDash val="solid"/>
            <a:miter lim="800000"/>
          </a:ln>
          <a:effectLst/>
        </p:spPr>
        <p:txBody>
          <a:bodyPr lIns="86682" tIns="43341" rIns="86682" bIns="43341" rtlCol="0" anchor="ctr"/>
          <a:lstStyle/>
          <a:p>
            <a:pPr marL="0" marR="0" lvl="0" indent="0" algn="just" defTabSz="866775" eaLnBrk="1" fontAlgn="base" latinLnBrk="0" hangingPunct="1">
              <a:lnSpc>
                <a:spcPct val="120000"/>
              </a:lnSpc>
              <a:spcBef>
                <a:spcPct val="0"/>
              </a:spcBef>
              <a:spcAft>
                <a:spcPct val="0"/>
              </a:spcAft>
              <a:buClrTx/>
              <a:buSzTx/>
              <a:buFontTx/>
              <a:buNone/>
              <a:defRPr/>
            </a:pPr>
            <a:endParaRPr kumimoji="0" lang="en-GB" sz="800" b="0" i="0" u="none" strike="noStrike" kern="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0" name="Rectangle 7"/>
          <p:cNvSpPr/>
          <p:nvPr/>
        </p:nvSpPr>
        <p:spPr>
          <a:xfrm>
            <a:off x="7505953" y="2791622"/>
            <a:ext cx="721731" cy="2329413"/>
          </a:xfrm>
          <a:prstGeom prst="rect">
            <a:avLst/>
          </a:prstGeom>
          <a:solidFill>
            <a:srgbClr val="F03236"/>
          </a:solidFill>
          <a:ln w="12700" cap="flat" cmpd="sng" algn="ctr">
            <a:noFill/>
            <a:prstDash val="solid"/>
            <a:miter lim="800000"/>
          </a:ln>
          <a:effectLst/>
        </p:spPr>
        <p:txBody>
          <a:bodyPr lIns="86682" tIns="43341" rIns="86682" bIns="43341" rtlCol="0" anchor="ctr"/>
          <a:lstStyle/>
          <a:p>
            <a:pPr marL="0" marR="0" lvl="0" indent="0" algn="just" defTabSz="866775" eaLnBrk="1" fontAlgn="base" latinLnBrk="0" hangingPunct="1">
              <a:lnSpc>
                <a:spcPct val="120000"/>
              </a:lnSpc>
              <a:spcBef>
                <a:spcPct val="0"/>
              </a:spcBef>
              <a:spcAft>
                <a:spcPct val="0"/>
              </a:spcAft>
              <a:buClrTx/>
              <a:buSzTx/>
              <a:buFontTx/>
              <a:buNone/>
              <a:defRPr/>
            </a:pPr>
            <a:endParaRPr kumimoji="0" lang="en-GB" sz="800" b="0" i="0" u="none" strike="noStrike" kern="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1" name="Oval 8"/>
          <p:cNvSpPr/>
          <p:nvPr/>
        </p:nvSpPr>
        <p:spPr>
          <a:xfrm>
            <a:off x="7505953" y="4760017"/>
            <a:ext cx="721731" cy="722032"/>
          </a:xfrm>
          <a:prstGeom prst="ellipse">
            <a:avLst/>
          </a:prstGeom>
          <a:solidFill>
            <a:srgbClr val="F03236">
              <a:lumMod val="50000"/>
            </a:srgbClr>
          </a:solidFill>
          <a:ln w="12700" cap="flat" cmpd="sng" algn="ctr">
            <a:noFill/>
            <a:prstDash val="solid"/>
            <a:miter lim="800000"/>
          </a:ln>
          <a:effectLst/>
        </p:spPr>
        <p:txBody>
          <a:bodyPr lIns="86682" tIns="43341" rIns="86682" bIns="43341" rtlCol="0" anchor="ctr"/>
          <a:lstStyle/>
          <a:p>
            <a:pPr marL="0" marR="0" lvl="0" indent="0" algn="just" defTabSz="866775" eaLnBrk="1" fontAlgn="base" latinLnBrk="0" hangingPunct="1">
              <a:lnSpc>
                <a:spcPct val="120000"/>
              </a:lnSpc>
              <a:spcBef>
                <a:spcPct val="0"/>
              </a:spcBef>
              <a:spcAft>
                <a:spcPct val="0"/>
              </a:spcAft>
              <a:buClrTx/>
              <a:buSzTx/>
              <a:buFontTx/>
              <a:buNone/>
              <a:defRPr/>
            </a:pPr>
            <a:endParaRPr kumimoji="0" lang="en-GB" sz="800" b="0" i="0" u="none" strike="noStrike" kern="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2" name="Rectangle 9"/>
          <p:cNvSpPr/>
          <p:nvPr/>
        </p:nvSpPr>
        <p:spPr>
          <a:xfrm>
            <a:off x="6492091" y="3903323"/>
            <a:ext cx="721731" cy="1217711"/>
          </a:xfrm>
          <a:prstGeom prst="rect">
            <a:avLst/>
          </a:prstGeom>
          <a:solidFill>
            <a:srgbClr val="404040"/>
          </a:solidFill>
          <a:ln w="12700" cap="flat" cmpd="sng" algn="ctr">
            <a:noFill/>
            <a:prstDash val="solid"/>
            <a:miter lim="800000"/>
          </a:ln>
          <a:effectLst/>
        </p:spPr>
        <p:txBody>
          <a:bodyPr lIns="86682" tIns="43341" rIns="86682" bIns="43341" rtlCol="0" anchor="ctr"/>
          <a:lstStyle/>
          <a:p>
            <a:pPr marL="0" marR="0" lvl="0" indent="0" algn="just" defTabSz="866775" eaLnBrk="1" fontAlgn="base" latinLnBrk="0" hangingPunct="1">
              <a:lnSpc>
                <a:spcPct val="120000"/>
              </a:lnSpc>
              <a:spcBef>
                <a:spcPct val="0"/>
              </a:spcBef>
              <a:spcAft>
                <a:spcPct val="0"/>
              </a:spcAft>
              <a:buClrTx/>
              <a:buSzTx/>
              <a:buFontTx/>
              <a:buNone/>
              <a:defRPr/>
            </a:pPr>
            <a:endParaRPr kumimoji="0" lang="en-GB" sz="800" b="0" i="0" u="none" strike="noStrike" kern="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3" name="Oval 10"/>
          <p:cNvSpPr/>
          <p:nvPr/>
        </p:nvSpPr>
        <p:spPr>
          <a:xfrm>
            <a:off x="6492091" y="4760017"/>
            <a:ext cx="721731" cy="722032"/>
          </a:xfrm>
          <a:prstGeom prst="ellipse">
            <a:avLst/>
          </a:prstGeom>
          <a:solidFill>
            <a:srgbClr val="404040">
              <a:lumMod val="50000"/>
            </a:srgbClr>
          </a:solidFill>
          <a:ln w="12700" cap="flat" cmpd="sng" algn="ctr">
            <a:noFill/>
            <a:prstDash val="solid"/>
            <a:miter lim="800000"/>
          </a:ln>
          <a:effectLst/>
        </p:spPr>
        <p:txBody>
          <a:bodyPr lIns="86682" tIns="43341" rIns="86682" bIns="43341" rtlCol="0" anchor="ctr"/>
          <a:lstStyle/>
          <a:p>
            <a:pPr marL="0" marR="0" lvl="0" indent="0" algn="just" defTabSz="866775" eaLnBrk="1" fontAlgn="base" latinLnBrk="0" hangingPunct="1">
              <a:lnSpc>
                <a:spcPct val="120000"/>
              </a:lnSpc>
              <a:spcBef>
                <a:spcPct val="0"/>
              </a:spcBef>
              <a:spcAft>
                <a:spcPct val="0"/>
              </a:spcAft>
              <a:buClrTx/>
              <a:buSzTx/>
              <a:buFontTx/>
              <a:buNone/>
              <a:defRPr/>
            </a:pPr>
            <a:endParaRPr kumimoji="0" lang="en-GB" sz="800" b="0" i="0" u="none" strike="noStrike" kern="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4" name="Rectangle 11"/>
          <p:cNvSpPr/>
          <p:nvPr/>
        </p:nvSpPr>
        <p:spPr>
          <a:xfrm>
            <a:off x="5478230" y="3433424"/>
            <a:ext cx="721731" cy="1687607"/>
          </a:xfrm>
          <a:prstGeom prst="rect">
            <a:avLst/>
          </a:prstGeom>
          <a:solidFill>
            <a:srgbClr val="F03236"/>
          </a:solidFill>
          <a:ln w="12700" cap="flat" cmpd="sng" algn="ctr">
            <a:noFill/>
            <a:prstDash val="solid"/>
            <a:miter lim="800000"/>
          </a:ln>
          <a:effectLst/>
        </p:spPr>
        <p:txBody>
          <a:bodyPr lIns="86682" tIns="43341" rIns="86682" bIns="43341" rtlCol="0" anchor="ctr"/>
          <a:lstStyle/>
          <a:p>
            <a:pPr marL="0" marR="0" lvl="0" indent="0" algn="just" defTabSz="866775" eaLnBrk="1" fontAlgn="base" latinLnBrk="0" hangingPunct="1">
              <a:lnSpc>
                <a:spcPct val="120000"/>
              </a:lnSpc>
              <a:spcBef>
                <a:spcPct val="0"/>
              </a:spcBef>
              <a:spcAft>
                <a:spcPct val="0"/>
              </a:spcAft>
              <a:buClrTx/>
              <a:buSzTx/>
              <a:buFontTx/>
              <a:buNone/>
              <a:defRPr/>
            </a:pPr>
            <a:endParaRPr kumimoji="0" lang="en-GB" sz="800" b="0" i="0" u="none" strike="noStrike" kern="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5" name="Oval 12"/>
          <p:cNvSpPr/>
          <p:nvPr/>
        </p:nvSpPr>
        <p:spPr>
          <a:xfrm>
            <a:off x="5478230" y="4760017"/>
            <a:ext cx="721731" cy="722032"/>
          </a:xfrm>
          <a:prstGeom prst="ellipse">
            <a:avLst/>
          </a:prstGeom>
          <a:solidFill>
            <a:srgbClr val="F03236">
              <a:lumMod val="50000"/>
            </a:srgbClr>
          </a:solidFill>
          <a:ln w="12700" cap="flat" cmpd="sng" algn="ctr">
            <a:noFill/>
            <a:prstDash val="solid"/>
            <a:miter lim="800000"/>
          </a:ln>
          <a:effectLst/>
        </p:spPr>
        <p:txBody>
          <a:bodyPr lIns="86682" tIns="43341" rIns="86682" bIns="43341" rtlCol="0" anchor="ctr"/>
          <a:lstStyle/>
          <a:p>
            <a:pPr marL="0" marR="0" lvl="0" indent="0" algn="just" defTabSz="866775" eaLnBrk="1" fontAlgn="base" latinLnBrk="0" hangingPunct="1">
              <a:lnSpc>
                <a:spcPct val="120000"/>
              </a:lnSpc>
              <a:spcBef>
                <a:spcPct val="0"/>
              </a:spcBef>
              <a:spcAft>
                <a:spcPct val="0"/>
              </a:spcAft>
              <a:buClrTx/>
              <a:buSzTx/>
              <a:buFontTx/>
              <a:buNone/>
              <a:defRPr/>
            </a:pPr>
            <a:endParaRPr kumimoji="0" lang="en-GB" sz="800" b="0" i="0" u="none" strike="noStrike" kern="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nvGrpSpPr>
          <p:cNvPr id="16" name="Group 13"/>
          <p:cNvGrpSpPr/>
          <p:nvPr/>
        </p:nvGrpSpPr>
        <p:grpSpPr>
          <a:xfrm>
            <a:off x="9711285" y="4934259"/>
            <a:ext cx="366504" cy="367284"/>
            <a:chOff x="9145588" y="4435475"/>
            <a:chExt cx="464344" cy="465138"/>
          </a:xfrm>
          <a:solidFill>
            <a:sysClr val="window" lastClr="FFFFFF"/>
          </a:solidFill>
        </p:grpSpPr>
        <p:sp>
          <p:nvSpPr>
            <p:cNvPr id="17"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marL="0" marR="0" lvl="0" indent="0" algn="just" defTabSz="198120" eaLnBrk="1" fontAlgn="base" latinLnBrk="0" hangingPunct="0">
                <a:lnSpc>
                  <a:spcPct val="120000"/>
                </a:lnSpc>
                <a:spcBef>
                  <a:spcPct val="0"/>
                </a:spcBef>
                <a:spcAft>
                  <a:spcPct val="0"/>
                </a:spcAft>
                <a:buClrTx/>
                <a:buSzTx/>
                <a:buFontTx/>
                <a:buNone/>
                <a:defRPr/>
              </a:pPr>
              <a:endParaRPr kumimoji="0" lang="en-US" sz="800" b="0" i="0" u="none" strike="noStrike" kern="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8"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marL="0" marR="0" lvl="0" indent="0" algn="just" defTabSz="198120" eaLnBrk="1" fontAlgn="base" latinLnBrk="0" hangingPunct="0">
                <a:lnSpc>
                  <a:spcPct val="120000"/>
                </a:lnSpc>
                <a:spcBef>
                  <a:spcPct val="0"/>
                </a:spcBef>
                <a:spcAft>
                  <a:spcPct val="0"/>
                </a:spcAft>
                <a:buClrTx/>
                <a:buSzTx/>
                <a:buFontTx/>
                <a:buNone/>
                <a:defRPr/>
              </a:pPr>
              <a:endParaRPr kumimoji="0" lang="en-US" sz="800" b="0" i="0" u="none" strike="noStrike" kern="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9"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marL="0" marR="0" lvl="0" indent="0" algn="just" defTabSz="198120" eaLnBrk="1" fontAlgn="base" latinLnBrk="0" hangingPunct="0">
                <a:lnSpc>
                  <a:spcPct val="120000"/>
                </a:lnSpc>
                <a:spcBef>
                  <a:spcPct val="0"/>
                </a:spcBef>
                <a:spcAft>
                  <a:spcPct val="0"/>
                </a:spcAft>
                <a:buClrTx/>
                <a:buSzTx/>
                <a:buFontTx/>
                <a:buNone/>
                <a:defRPr/>
              </a:pPr>
              <a:endParaRPr kumimoji="0" lang="en-US" sz="800" b="0" i="0" u="none" strike="noStrike" kern="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0"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marL="0" marR="0" lvl="0" indent="0" algn="just" defTabSz="198120" eaLnBrk="1" fontAlgn="base" latinLnBrk="0" hangingPunct="0">
                <a:lnSpc>
                  <a:spcPct val="120000"/>
                </a:lnSpc>
                <a:spcBef>
                  <a:spcPct val="0"/>
                </a:spcBef>
                <a:spcAft>
                  <a:spcPct val="0"/>
                </a:spcAft>
                <a:buClrTx/>
                <a:buSzTx/>
                <a:buFontTx/>
                <a:buNone/>
                <a:defRPr/>
              </a:pPr>
              <a:endParaRPr kumimoji="0" lang="en-US" sz="800" b="0" i="0" u="none" strike="noStrike" kern="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1"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marL="0" marR="0" lvl="0" indent="0" algn="just" defTabSz="198120" eaLnBrk="1" fontAlgn="base" latinLnBrk="0" hangingPunct="0">
                <a:lnSpc>
                  <a:spcPct val="120000"/>
                </a:lnSpc>
                <a:spcBef>
                  <a:spcPct val="0"/>
                </a:spcBef>
                <a:spcAft>
                  <a:spcPct val="0"/>
                </a:spcAft>
                <a:buClrTx/>
                <a:buSzTx/>
                <a:buFontTx/>
                <a:buNone/>
                <a:defRPr/>
              </a:pPr>
              <a:endParaRPr kumimoji="0" lang="en-US" sz="800" b="0" i="0" u="none" strike="noStrike" kern="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2"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marL="0" marR="0" lvl="0" indent="0" algn="just" defTabSz="198120" eaLnBrk="1" fontAlgn="base" latinLnBrk="0" hangingPunct="0">
                <a:lnSpc>
                  <a:spcPct val="120000"/>
                </a:lnSpc>
                <a:spcBef>
                  <a:spcPct val="0"/>
                </a:spcBef>
                <a:spcAft>
                  <a:spcPct val="0"/>
                </a:spcAft>
                <a:buClrTx/>
                <a:buSzTx/>
                <a:buFontTx/>
                <a:buNone/>
                <a:defRPr/>
              </a:pPr>
              <a:endParaRPr kumimoji="0" lang="en-US" sz="800" b="0" i="0" u="none" strike="noStrike" kern="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3"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marL="0" marR="0" lvl="0" indent="0" algn="just" defTabSz="198120" eaLnBrk="1" fontAlgn="base" latinLnBrk="0" hangingPunct="0">
                <a:lnSpc>
                  <a:spcPct val="120000"/>
                </a:lnSpc>
                <a:spcBef>
                  <a:spcPct val="0"/>
                </a:spcBef>
                <a:spcAft>
                  <a:spcPct val="0"/>
                </a:spcAft>
                <a:buClrTx/>
                <a:buSzTx/>
                <a:buFontTx/>
                <a:buNone/>
                <a:defRPr/>
              </a:pPr>
              <a:endParaRPr kumimoji="0" lang="en-US" sz="800" b="0" i="0" u="none" strike="noStrike" kern="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4"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marL="0" marR="0" lvl="0" indent="0" algn="just" defTabSz="198120" eaLnBrk="1" fontAlgn="base" latinLnBrk="0" hangingPunct="0">
                <a:lnSpc>
                  <a:spcPct val="120000"/>
                </a:lnSpc>
                <a:spcBef>
                  <a:spcPct val="0"/>
                </a:spcBef>
                <a:spcAft>
                  <a:spcPct val="0"/>
                </a:spcAft>
                <a:buClrTx/>
                <a:buSzTx/>
                <a:buFontTx/>
                <a:buNone/>
                <a:defRPr/>
              </a:pPr>
              <a:endParaRPr kumimoji="0" lang="en-US" sz="800" b="0" i="0" u="none" strike="noStrike" kern="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5"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marL="0" marR="0" lvl="0" indent="0" algn="just" defTabSz="198120" eaLnBrk="1" fontAlgn="base" latinLnBrk="0" hangingPunct="0">
                <a:lnSpc>
                  <a:spcPct val="120000"/>
                </a:lnSpc>
                <a:spcBef>
                  <a:spcPct val="0"/>
                </a:spcBef>
                <a:spcAft>
                  <a:spcPct val="0"/>
                </a:spcAft>
                <a:buClrTx/>
                <a:buSzTx/>
                <a:buFontTx/>
                <a:buNone/>
                <a:defRPr/>
              </a:pPr>
              <a:endParaRPr kumimoji="0" lang="en-US" sz="800" b="0" i="0" u="none" strike="noStrike" kern="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6" name="Group 23"/>
          <p:cNvGrpSpPr/>
          <p:nvPr/>
        </p:nvGrpSpPr>
        <p:grpSpPr>
          <a:xfrm>
            <a:off x="8709014" y="4930898"/>
            <a:ext cx="343323" cy="366657"/>
            <a:chOff x="9159875" y="1647825"/>
            <a:chExt cx="434975" cy="464344"/>
          </a:xfrm>
          <a:solidFill>
            <a:sysClr val="window" lastClr="FFFFFF"/>
          </a:solidFill>
        </p:grpSpPr>
        <p:sp>
          <p:nvSpPr>
            <p:cNvPr id="27" name="AutoShape 78"/>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marL="0" marR="0" lvl="0" indent="0" algn="just" defTabSz="198120" eaLnBrk="1" fontAlgn="base" latinLnBrk="0" hangingPunct="0">
                <a:lnSpc>
                  <a:spcPct val="120000"/>
                </a:lnSpc>
                <a:spcBef>
                  <a:spcPct val="0"/>
                </a:spcBef>
                <a:spcAft>
                  <a:spcPct val="0"/>
                </a:spcAft>
                <a:buClrTx/>
                <a:buSzTx/>
                <a:buFontTx/>
                <a:buNone/>
                <a:defRPr/>
              </a:pPr>
              <a:endParaRPr kumimoji="0" lang="en-US" sz="800" b="0" i="0" u="none" strike="noStrike" kern="0" cap="none" spc="0" normalizeH="0" baseline="0" noProof="0">
                <a:ln>
                  <a:noFill/>
                </a:ln>
                <a:solidFill>
                  <a:prstClr val="white">
                    <a:lumMod val="65000"/>
                  </a:prstClr>
                </a:solidFill>
                <a:effectLst>
                  <a:outerShdw blurRad="38100" dist="38100" dir="2700000" algn="tl">
                    <a:srgbClr val="000000"/>
                  </a:outerShdw>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8" name="AutoShape 79"/>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marL="0" marR="0" lvl="0" indent="0" algn="just" defTabSz="198120" eaLnBrk="1" fontAlgn="base" latinLnBrk="0" hangingPunct="0">
                <a:lnSpc>
                  <a:spcPct val="120000"/>
                </a:lnSpc>
                <a:spcBef>
                  <a:spcPct val="0"/>
                </a:spcBef>
                <a:spcAft>
                  <a:spcPct val="0"/>
                </a:spcAft>
                <a:buClrTx/>
                <a:buSzTx/>
                <a:buFontTx/>
                <a:buNone/>
                <a:defRPr/>
              </a:pPr>
              <a:endParaRPr kumimoji="0" lang="en-US" sz="800" b="0" i="0" u="none" strike="noStrike" kern="0" cap="none" spc="0" normalizeH="0" baseline="0" noProof="0">
                <a:ln>
                  <a:noFill/>
                </a:ln>
                <a:solidFill>
                  <a:prstClr val="white">
                    <a:lumMod val="65000"/>
                  </a:prstClr>
                </a:solidFill>
                <a:effectLst>
                  <a:outerShdw blurRad="38100" dist="38100" dir="2700000" algn="tl">
                    <a:srgbClr val="000000"/>
                  </a:outerShdw>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9" name="AutoShape 80"/>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marL="0" marR="0" lvl="0" indent="0" algn="just" defTabSz="198120" eaLnBrk="1" fontAlgn="base" latinLnBrk="0" hangingPunct="0">
                <a:lnSpc>
                  <a:spcPct val="120000"/>
                </a:lnSpc>
                <a:spcBef>
                  <a:spcPct val="0"/>
                </a:spcBef>
                <a:spcAft>
                  <a:spcPct val="0"/>
                </a:spcAft>
                <a:buClrTx/>
                <a:buSzTx/>
                <a:buFontTx/>
                <a:buNone/>
                <a:defRPr/>
              </a:pPr>
              <a:endParaRPr kumimoji="0" lang="en-US" sz="800" b="0" i="0" u="none" strike="noStrike" kern="0" cap="none" spc="0" normalizeH="0" baseline="0" noProof="0">
                <a:ln>
                  <a:noFill/>
                </a:ln>
                <a:solidFill>
                  <a:prstClr val="white">
                    <a:lumMod val="65000"/>
                  </a:prstClr>
                </a:solidFill>
                <a:effectLst>
                  <a:outerShdw blurRad="38100" dist="38100" dir="2700000" algn="tl">
                    <a:srgbClr val="000000"/>
                  </a:outerShdw>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0" name="Group 27"/>
          <p:cNvGrpSpPr/>
          <p:nvPr/>
        </p:nvGrpSpPr>
        <p:grpSpPr>
          <a:xfrm>
            <a:off x="7682312" y="4966536"/>
            <a:ext cx="367131" cy="308995"/>
            <a:chOff x="5368132" y="2625725"/>
            <a:chExt cx="465138" cy="391319"/>
          </a:xfrm>
          <a:solidFill>
            <a:sysClr val="window" lastClr="FFFFFF"/>
          </a:solidFill>
        </p:grpSpPr>
        <p:sp>
          <p:nvSpPr>
            <p:cNvPr id="31"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marL="0" marR="0" lvl="0" indent="0" algn="just" defTabSz="198120" eaLnBrk="1" fontAlgn="base" latinLnBrk="0" hangingPunct="0">
                <a:lnSpc>
                  <a:spcPct val="120000"/>
                </a:lnSpc>
                <a:spcBef>
                  <a:spcPct val="0"/>
                </a:spcBef>
                <a:spcAft>
                  <a:spcPct val="0"/>
                </a:spcAft>
                <a:buClrTx/>
                <a:buSzTx/>
                <a:buFontTx/>
                <a:buNone/>
                <a:defRPr/>
              </a:pPr>
              <a:endParaRPr kumimoji="0" lang="en-US" sz="800" b="0" i="0" u="none" strike="noStrike" kern="0" cap="none" spc="0" normalizeH="0" baseline="0" noProof="0">
                <a:ln>
                  <a:noFill/>
                </a:ln>
                <a:solidFill>
                  <a:prstClr val="white">
                    <a:lumMod val="65000"/>
                  </a:prstClr>
                </a:solidFill>
                <a:effectLst>
                  <a:outerShdw blurRad="38100" dist="38100" dir="2700000" algn="tl">
                    <a:srgbClr val="000000"/>
                  </a:outerShdw>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2"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marL="0" marR="0" lvl="0" indent="0" algn="just" defTabSz="198120" eaLnBrk="1" fontAlgn="base" latinLnBrk="0" hangingPunct="0">
                <a:lnSpc>
                  <a:spcPct val="120000"/>
                </a:lnSpc>
                <a:spcBef>
                  <a:spcPct val="0"/>
                </a:spcBef>
                <a:spcAft>
                  <a:spcPct val="0"/>
                </a:spcAft>
                <a:buClrTx/>
                <a:buSzTx/>
                <a:buFontTx/>
                <a:buNone/>
                <a:defRPr/>
              </a:pPr>
              <a:endParaRPr kumimoji="0" lang="en-US" sz="800" b="0" i="0" u="none" strike="noStrike" kern="0" cap="none" spc="0" normalizeH="0" baseline="0" noProof="0">
                <a:ln>
                  <a:noFill/>
                </a:ln>
                <a:solidFill>
                  <a:prstClr val="white">
                    <a:lumMod val="65000"/>
                  </a:prstClr>
                </a:solidFill>
                <a:effectLst>
                  <a:outerShdw blurRad="38100" dist="38100" dir="2700000" algn="tl">
                    <a:srgbClr val="000000"/>
                  </a:outerShdw>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3"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marL="0" marR="0" lvl="0" indent="0" algn="just" defTabSz="198120" eaLnBrk="1" fontAlgn="base" latinLnBrk="0" hangingPunct="0">
                <a:lnSpc>
                  <a:spcPct val="120000"/>
                </a:lnSpc>
                <a:spcBef>
                  <a:spcPct val="0"/>
                </a:spcBef>
                <a:spcAft>
                  <a:spcPct val="0"/>
                </a:spcAft>
                <a:buClrTx/>
                <a:buSzTx/>
                <a:buFontTx/>
                <a:buNone/>
                <a:defRPr/>
              </a:pPr>
              <a:endParaRPr kumimoji="0" lang="en-US" sz="800" b="0" i="0" u="none" strike="noStrike" kern="0" cap="none" spc="0" normalizeH="0" baseline="0" noProof="0">
                <a:ln>
                  <a:noFill/>
                </a:ln>
                <a:solidFill>
                  <a:prstClr val="white">
                    <a:lumMod val="65000"/>
                  </a:prstClr>
                </a:solidFill>
                <a:effectLst>
                  <a:outerShdw blurRad="38100" dist="38100" dir="2700000" algn="tl">
                    <a:srgbClr val="000000"/>
                  </a:outerShdw>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4" name="Group 31"/>
          <p:cNvGrpSpPr/>
          <p:nvPr/>
        </p:nvGrpSpPr>
        <p:grpSpPr>
          <a:xfrm>
            <a:off x="6669389" y="4937703"/>
            <a:ext cx="366504" cy="366657"/>
            <a:chOff x="4439444" y="1652588"/>
            <a:chExt cx="464344" cy="464344"/>
          </a:xfrm>
          <a:solidFill>
            <a:sysClr val="window" lastClr="FFFFFF"/>
          </a:solidFill>
        </p:grpSpPr>
        <p:sp>
          <p:nvSpPr>
            <p:cNvPr id="35"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marL="0" marR="0" lvl="0" indent="0" algn="just" defTabSz="198120" eaLnBrk="1" fontAlgn="base" latinLnBrk="0" hangingPunct="0">
                <a:lnSpc>
                  <a:spcPct val="120000"/>
                </a:lnSpc>
                <a:spcBef>
                  <a:spcPct val="0"/>
                </a:spcBef>
                <a:spcAft>
                  <a:spcPct val="0"/>
                </a:spcAft>
                <a:buClrTx/>
                <a:buSzTx/>
                <a:buFontTx/>
                <a:buNone/>
                <a:defRPr/>
              </a:pPr>
              <a:endParaRPr kumimoji="0" lang="en-US" sz="800" b="0" i="0" u="none" strike="noStrike" kern="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6"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marL="0" marR="0" lvl="0" indent="0" algn="just" defTabSz="198120" eaLnBrk="1" fontAlgn="base" latinLnBrk="0" hangingPunct="0">
                <a:lnSpc>
                  <a:spcPct val="120000"/>
                </a:lnSpc>
                <a:spcBef>
                  <a:spcPct val="0"/>
                </a:spcBef>
                <a:spcAft>
                  <a:spcPct val="0"/>
                </a:spcAft>
                <a:buClrTx/>
                <a:buSzTx/>
                <a:buFontTx/>
                <a:buNone/>
                <a:defRPr/>
              </a:pPr>
              <a:endParaRPr kumimoji="0" lang="en-US" sz="800" b="0" i="0" u="none" strike="noStrike" kern="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7"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marL="0" marR="0" lvl="0" indent="0" algn="just" defTabSz="198120" eaLnBrk="1" fontAlgn="base" latinLnBrk="0" hangingPunct="0">
                <a:lnSpc>
                  <a:spcPct val="120000"/>
                </a:lnSpc>
                <a:spcBef>
                  <a:spcPct val="0"/>
                </a:spcBef>
                <a:spcAft>
                  <a:spcPct val="0"/>
                </a:spcAft>
                <a:buClrTx/>
                <a:buSzTx/>
                <a:buFontTx/>
                <a:buNone/>
                <a:defRPr/>
              </a:pPr>
              <a:endParaRPr kumimoji="0" lang="en-US" sz="800" b="0" i="0" u="none" strike="noStrike" kern="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8" name="Group 35"/>
          <p:cNvGrpSpPr/>
          <p:nvPr/>
        </p:nvGrpSpPr>
        <p:grpSpPr>
          <a:xfrm>
            <a:off x="5655842" y="4989012"/>
            <a:ext cx="366504" cy="286431"/>
            <a:chOff x="2581275" y="1710532"/>
            <a:chExt cx="464344" cy="362744"/>
          </a:xfrm>
          <a:solidFill>
            <a:sysClr val="window" lastClr="FFFFFF"/>
          </a:solidFill>
        </p:grpSpPr>
        <p:sp>
          <p:nvSpPr>
            <p:cNvPr id="39"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marL="0" marR="0" lvl="0" indent="0" algn="just" defTabSz="198120" eaLnBrk="1" fontAlgn="base" latinLnBrk="0" hangingPunct="0">
                <a:lnSpc>
                  <a:spcPct val="120000"/>
                </a:lnSpc>
                <a:spcBef>
                  <a:spcPct val="0"/>
                </a:spcBef>
                <a:spcAft>
                  <a:spcPct val="0"/>
                </a:spcAft>
                <a:buClrTx/>
                <a:buSzTx/>
                <a:buFontTx/>
                <a:buNone/>
                <a:defRPr/>
              </a:pPr>
              <a:endParaRPr kumimoji="0" lang="en-US" sz="800" b="0" i="0" u="none" strike="noStrike" kern="0" cap="none" spc="0" normalizeH="0" baseline="0" noProof="0">
                <a:ln>
                  <a:noFill/>
                </a:ln>
                <a:solidFill>
                  <a:prstClr val="white">
                    <a:lumMod val="65000"/>
                  </a:prstClr>
                </a:solidFill>
                <a:effectLst>
                  <a:outerShdw blurRad="38100" dist="38100" dir="2700000" algn="tl">
                    <a:srgbClr val="000000"/>
                  </a:outerShdw>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0"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marL="0" marR="0" lvl="0" indent="0" algn="just" defTabSz="198120" eaLnBrk="1" fontAlgn="base" latinLnBrk="0" hangingPunct="0">
                <a:lnSpc>
                  <a:spcPct val="120000"/>
                </a:lnSpc>
                <a:spcBef>
                  <a:spcPct val="0"/>
                </a:spcBef>
                <a:spcAft>
                  <a:spcPct val="0"/>
                </a:spcAft>
                <a:buClrTx/>
                <a:buSzTx/>
                <a:buFontTx/>
                <a:buNone/>
                <a:defRPr/>
              </a:pPr>
              <a:endParaRPr kumimoji="0" lang="en-US" sz="800" b="0" i="0" u="none" strike="noStrike" kern="0" cap="none" spc="0" normalizeH="0" baseline="0" noProof="0">
                <a:ln>
                  <a:noFill/>
                </a:ln>
                <a:solidFill>
                  <a:prstClr val="white">
                    <a:lumMod val="65000"/>
                  </a:prstClr>
                </a:solidFill>
                <a:effectLst>
                  <a:outerShdw blurRad="38100" dist="38100" dir="2700000" algn="tl">
                    <a:srgbClr val="000000"/>
                  </a:outerShdw>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1"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marL="0" marR="0" lvl="0" indent="0" algn="just" defTabSz="198120" eaLnBrk="1" fontAlgn="base" latinLnBrk="0" hangingPunct="0">
                <a:lnSpc>
                  <a:spcPct val="120000"/>
                </a:lnSpc>
                <a:spcBef>
                  <a:spcPct val="0"/>
                </a:spcBef>
                <a:spcAft>
                  <a:spcPct val="0"/>
                </a:spcAft>
                <a:buClrTx/>
                <a:buSzTx/>
                <a:buFontTx/>
                <a:buNone/>
                <a:defRPr/>
              </a:pPr>
              <a:endParaRPr kumimoji="0" lang="en-US" sz="800" b="0" i="0" u="none" strike="noStrike" kern="0" cap="none" spc="0" normalizeH="0" baseline="0" noProof="0">
                <a:ln>
                  <a:noFill/>
                </a:ln>
                <a:solidFill>
                  <a:prstClr val="white">
                    <a:lumMod val="65000"/>
                  </a:prstClr>
                </a:solidFill>
                <a:effectLst>
                  <a:outerShdw blurRad="38100" dist="38100" dir="2700000" algn="tl">
                    <a:srgbClr val="000000"/>
                  </a:outerShdw>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2"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marL="0" marR="0" lvl="0" indent="0" algn="just" defTabSz="198120" eaLnBrk="1" fontAlgn="base" latinLnBrk="0" hangingPunct="0">
                <a:lnSpc>
                  <a:spcPct val="120000"/>
                </a:lnSpc>
                <a:spcBef>
                  <a:spcPct val="0"/>
                </a:spcBef>
                <a:spcAft>
                  <a:spcPct val="0"/>
                </a:spcAft>
                <a:buClrTx/>
                <a:buSzTx/>
                <a:buFontTx/>
                <a:buNone/>
                <a:defRPr/>
              </a:pPr>
              <a:endParaRPr kumimoji="0" lang="en-US" sz="800" b="0" i="0" u="none" strike="noStrike" kern="0" cap="none" spc="0" normalizeH="0" baseline="0" noProof="0">
                <a:ln>
                  <a:noFill/>
                </a:ln>
                <a:solidFill>
                  <a:prstClr val="white">
                    <a:lumMod val="65000"/>
                  </a:prstClr>
                </a:solidFill>
                <a:effectLst>
                  <a:outerShdw blurRad="38100" dist="38100" dir="2700000" algn="tl">
                    <a:srgbClr val="000000"/>
                  </a:outerShdw>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3"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marL="0" marR="0" lvl="0" indent="0" algn="just" defTabSz="198120" eaLnBrk="1" fontAlgn="base" latinLnBrk="0" hangingPunct="0">
                <a:lnSpc>
                  <a:spcPct val="120000"/>
                </a:lnSpc>
                <a:spcBef>
                  <a:spcPct val="0"/>
                </a:spcBef>
                <a:spcAft>
                  <a:spcPct val="0"/>
                </a:spcAft>
                <a:buClrTx/>
                <a:buSzTx/>
                <a:buFontTx/>
                <a:buNone/>
                <a:defRPr/>
              </a:pPr>
              <a:endParaRPr kumimoji="0" lang="en-US" sz="800" b="0" i="0" u="none" strike="noStrike" kern="0" cap="none" spc="0" normalizeH="0" baseline="0" noProof="0">
                <a:ln>
                  <a:noFill/>
                </a:ln>
                <a:solidFill>
                  <a:prstClr val="white">
                    <a:lumMod val="65000"/>
                  </a:prstClr>
                </a:solidFill>
                <a:effectLst>
                  <a:outerShdw blurRad="38100" dist="38100" dir="2700000" algn="tl">
                    <a:srgbClr val="000000"/>
                  </a:outerShdw>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4"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marL="0" marR="0" lvl="0" indent="0" algn="just" defTabSz="198120" eaLnBrk="1" fontAlgn="base" latinLnBrk="0" hangingPunct="0">
                <a:lnSpc>
                  <a:spcPct val="120000"/>
                </a:lnSpc>
                <a:spcBef>
                  <a:spcPct val="0"/>
                </a:spcBef>
                <a:spcAft>
                  <a:spcPct val="0"/>
                </a:spcAft>
                <a:buClrTx/>
                <a:buSzTx/>
                <a:buFontTx/>
                <a:buNone/>
                <a:defRPr/>
              </a:pPr>
              <a:endParaRPr kumimoji="0" lang="en-US" sz="800" b="0" i="0" u="none" strike="noStrike" kern="0" cap="none" spc="0" normalizeH="0" baseline="0" noProof="0">
                <a:ln>
                  <a:noFill/>
                </a:ln>
                <a:solidFill>
                  <a:prstClr val="white">
                    <a:lumMod val="65000"/>
                  </a:prstClr>
                </a:solidFill>
                <a:effectLst>
                  <a:outerShdw blurRad="38100" dist="38100" dir="2700000" algn="tl">
                    <a:srgbClr val="000000"/>
                  </a:outerShdw>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5"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marL="0" marR="0" lvl="0" indent="0" algn="just" defTabSz="198120" eaLnBrk="1" fontAlgn="base" latinLnBrk="0" hangingPunct="0">
                <a:lnSpc>
                  <a:spcPct val="120000"/>
                </a:lnSpc>
                <a:spcBef>
                  <a:spcPct val="0"/>
                </a:spcBef>
                <a:spcAft>
                  <a:spcPct val="0"/>
                </a:spcAft>
                <a:buClrTx/>
                <a:buSzTx/>
                <a:buFontTx/>
                <a:buNone/>
                <a:defRPr/>
              </a:pPr>
              <a:endParaRPr kumimoji="0" lang="en-US" sz="800" b="0" i="0" u="none" strike="noStrike" kern="0" cap="none" spc="0" normalizeH="0" baseline="0" noProof="0">
                <a:ln>
                  <a:noFill/>
                </a:ln>
                <a:solidFill>
                  <a:prstClr val="white">
                    <a:lumMod val="65000"/>
                  </a:prstClr>
                </a:solidFill>
                <a:effectLst>
                  <a:outerShdw blurRad="38100" dist="38100" dir="2700000" algn="tl">
                    <a:srgbClr val="000000"/>
                  </a:outerShdw>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
        <p:nvSpPr>
          <p:cNvPr id="46" name="TextBox 45"/>
          <p:cNvSpPr txBox="1"/>
          <p:nvPr/>
        </p:nvSpPr>
        <p:spPr>
          <a:xfrm>
            <a:off x="5480021" y="5556231"/>
            <a:ext cx="718145" cy="258532"/>
          </a:xfrm>
          <a:prstGeom prst="rect">
            <a:avLst/>
          </a:prstGeom>
          <a:noFill/>
        </p:spPr>
        <p:txBody>
          <a:bodyPr wrap="none" lIns="0" tIns="0" rIns="0" bIns="0" rtlCol="0">
            <a:spAutoFit/>
          </a:bodyPr>
          <a:lstStyle/>
          <a:p>
            <a:pPr algn="just" defTabSz="866775" fontAlgn="base">
              <a:lnSpc>
                <a:spcPct val="120000"/>
              </a:lnSpc>
              <a:spcBef>
                <a:spcPct val="0"/>
              </a:spcBef>
              <a:spcAft>
                <a:spcPct val="0"/>
              </a:spcAft>
            </a:pPr>
            <a:r>
              <a:rPr lang="zh-CN" altLang="en-US" sz="1400" b="1" dirty="0" smtClean="0">
                <a:solidFill>
                  <a:prstClr val="white">
                    <a:lumMod val="65000"/>
                  </a:prstClr>
                </a:solidFill>
                <a:latin typeface="Arial" panose="020B0604020202020204" pitchFamily="34" charset="0"/>
                <a:ea typeface="微软雅黑" panose="020B0503020204020204" pitchFamily="34" charset="-122"/>
                <a:cs typeface="+mn-ea"/>
                <a:sym typeface="Arial" panose="020B0604020202020204" pitchFamily="34" charset="0"/>
              </a:rPr>
              <a:t>替换文字</a:t>
            </a:r>
            <a:endParaRPr lang="en-GB" sz="1400" b="1"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TextBox 46"/>
          <p:cNvSpPr txBox="1"/>
          <p:nvPr/>
        </p:nvSpPr>
        <p:spPr>
          <a:xfrm>
            <a:off x="6493572" y="5556229"/>
            <a:ext cx="718145" cy="258532"/>
          </a:xfrm>
          <a:prstGeom prst="rect">
            <a:avLst/>
          </a:prstGeom>
          <a:noFill/>
        </p:spPr>
        <p:txBody>
          <a:bodyPr wrap="none" lIns="0" tIns="0" rIns="0" bIns="0" rtlCol="0">
            <a:spAutoFit/>
          </a:bodyPr>
          <a:lstStyle/>
          <a:p>
            <a:pPr algn="just" defTabSz="866775" fontAlgn="base">
              <a:lnSpc>
                <a:spcPct val="120000"/>
              </a:lnSpc>
              <a:spcBef>
                <a:spcPct val="0"/>
              </a:spcBef>
              <a:spcAft>
                <a:spcPct val="0"/>
              </a:spcAft>
            </a:pPr>
            <a:r>
              <a:rPr lang="zh-CN" altLang="en-US" sz="1400" b="1" dirty="0">
                <a:solidFill>
                  <a:prstClr val="white">
                    <a:lumMod val="65000"/>
                  </a:prstClr>
                </a:solidFill>
                <a:latin typeface="Arial" panose="020B0604020202020204" pitchFamily="34" charset="0"/>
                <a:ea typeface="微软雅黑" panose="020B0503020204020204" pitchFamily="34" charset="-122"/>
                <a:cs typeface="+mn-ea"/>
                <a:sym typeface="Arial" panose="020B0604020202020204" pitchFamily="34" charset="0"/>
              </a:rPr>
              <a:t>替换文字</a:t>
            </a:r>
            <a:endParaRPr lang="en-GB" altLang="zh-CN" sz="1400" b="1"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TextBox 47"/>
          <p:cNvSpPr txBox="1"/>
          <p:nvPr/>
        </p:nvSpPr>
        <p:spPr>
          <a:xfrm>
            <a:off x="7512442" y="5556229"/>
            <a:ext cx="718145" cy="258532"/>
          </a:xfrm>
          <a:prstGeom prst="rect">
            <a:avLst/>
          </a:prstGeom>
          <a:noFill/>
        </p:spPr>
        <p:txBody>
          <a:bodyPr wrap="none" lIns="0" tIns="0" rIns="0" bIns="0" rtlCol="0">
            <a:spAutoFit/>
          </a:bodyPr>
          <a:lstStyle/>
          <a:p>
            <a:pPr algn="just" defTabSz="866775" fontAlgn="base">
              <a:lnSpc>
                <a:spcPct val="120000"/>
              </a:lnSpc>
              <a:spcBef>
                <a:spcPct val="0"/>
              </a:spcBef>
              <a:spcAft>
                <a:spcPct val="0"/>
              </a:spcAft>
            </a:pPr>
            <a:r>
              <a:rPr lang="zh-CN" altLang="en-US" sz="1400" b="1" dirty="0">
                <a:solidFill>
                  <a:prstClr val="white">
                    <a:lumMod val="65000"/>
                  </a:prstClr>
                </a:solidFill>
                <a:latin typeface="Arial" panose="020B0604020202020204" pitchFamily="34" charset="0"/>
                <a:ea typeface="微软雅黑" panose="020B0503020204020204" pitchFamily="34" charset="-122"/>
                <a:cs typeface="+mn-ea"/>
                <a:sym typeface="Arial" panose="020B0604020202020204" pitchFamily="34" charset="0"/>
              </a:rPr>
              <a:t>替换文字</a:t>
            </a:r>
            <a:endParaRPr lang="en-GB" altLang="zh-CN" sz="1400" b="1"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TextBox 48"/>
          <p:cNvSpPr txBox="1"/>
          <p:nvPr/>
        </p:nvSpPr>
        <p:spPr>
          <a:xfrm>
            <a:off x="9535150" y="5552868"/>
            <a:ext cx="718145" cy="236219"/>
          </a:xfrm>
          <a:prstGeom prst="rect">
            <a:avLst/>
          </a:prstGeom>
          <a:noFill/>
        </p:spPr>
        <p:txBody>
          <a:bodyPr wrap="none" lIns="0" tIns="0" rIns="0" bIns="0" rtlCol="0">
            <a:spAutoFit/>
          </a:bodyPr>
          <a:lstStyle/>
          <a:p>
            <a:pPr algn="just" defTabSz="866775" fontAlgn="base">
              <a:lnSpc>
                <a:spcPct val="120000"/>
              </a:lnSpc>
              <a:spcBef>
                <a:spcPct val="0"/>
              </a:spcBef>
              <a:spcAft>
                <a:spcPct val="0"/>
              </a:spcAft>
            </a:pPr>
            <a:r>
              <a:rPr lang="zh-CN" altLang="en-US" sz="1400" b="1" dirty="0">
                <a:solidFill>
                  <a:prstClr val="white">
                    <a:lumMod val="65000"/>
                  </a:prstClr>
                </a:solidFill>
                <a:latin typeface="Arial" panose="020B0604020202020204" pitchFamily="34" charset="0"/>
                <a:ea typeface="微软雅黑" panose="020B0503020204020204" pitchFamily="34" charset="-122"/>
                <a:cs typeface="+mn-ea"/>
                <a:sym typeface="Arial" panose="020B0604020202020204" pitchFamily="34" charset="0"/>
              </a:rPr>
              <a:t>替换文字</a:t>
            </a:r>
            <a:endParaRPr lang="en-GB" altLang="zh-CN" sz="1400" b="1"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TextBox 49"/>
          <p:cNvSpPr txBox="1"/>
          <p:nvPr/>
        </p:nvSpPr>
        <p:spPr>
          <a:xfrm>
            <a:off x="8521603" y="5553274"/>
            <a:ext cx="718145" cy="258532"/>
          </a:xfrm>
          <a:prstGeom prst="rect">
            <a:avLst/>
          </a:prstGeom>
          <a:noFill/>
        </p:spPr>
        <p:txBody>
          <a:bodyPr wrap="none" lIns="0" tIns="0" rIns="0" bIns="0" rtlCol="0">
            <a:spAutoFit/>
          </a:bodyPr>
          <a:lstStyle/>
          <a:p>
            <a:pPr algn="just" defTabSz="866775" fontAlgn="base">
              <a:lnSpc>
                <a:spcPct val="120000"/>
              </a:lnSpc>
              <a:spcBef>
                <a:spcPct val="0"/>
              </a:spcBef>
              <a:spcAft>
                <a:spcPct val="0"/>
              </a:spcAft>
            </a:pPr>
            <a:r>
              <a:rPr lang="zh-CN" altLang="en-US" sz="1400" b="1" dirty="0">
                <a:solidFill>
                  <a:prstClr val="white">
                    <a:lumMod val="65000"/>
                  </a:prstClr>
                </a:solidFill>
                <a:latin typeface="Arial" panose="020B0604020202020204" pitchFamily="34" charset="0"/>
                <a:ea typeface="微软雅黑" panose="020B0503020204020204" pitchFamily="34" charset="-122"/>
                <a:cs typeface="+mn-ea"/>
                <a:sym typeface="Arial" panose="020B0604020202020204" pitchFamily="34" charset="0"/>
              </a:rPr>
              <a:t>替换文字</a:t>
            </a:r>
            <a:endParaRPr lang="en-GB" altLang="zh-CN" sz="1400" b="1"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50"/>
          <p:cNvSpPr txBox="1"/>
          <p:nvPr/>
        </p:nvSpPr>
        <p:spPr>
          <a:xfrm>
            <a:off x="8710472" y="1977235"/>
            <a:ext cx="340410" cy="245197"/>
          </a:xfrm>
          <a:prstGeom prst="rect">
            <a:avLst/>
          </a:prstGeom>
          <a:noFill/>
        </p:spPr>
        <p:txBody>
          <a:bodyPr wrap="none" lIns="0" tIns="0" rIns="0" bIns="0" rtlCol="0">
            <a:spAutoFit/>
          </a:bodyPr>
          <a:lstStyle/>
          <a:p>
            <a:pPr algn="just" defTabSz="866775" fontAlgn="base">
              <a:lnSpc>
                <a:spcPct val="120000"/>
              </a:lnSpc>
              <a:spcBef>
                <a:spcPct val="0"/>
              </a:spcBef>
              <a:spcAft>
                <a:spcPct val="0"/>
              </a:spcAft>
            </a:pPr>
            <a:r>
              <a:rPr lang="en-US" sz="130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rPr>
              <a:t>96%</a:t>
            </a:r>
            <a:endParaRPr lang="en-GB" sz="130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TextBox 51"/>
          <p:cNvSpPr txBox="1"/>
          <p:nvPr/>
        </p:nvSpPr>
        <p:spPr>
          <a:xfrm>
            <a:off x="5668890" y="3046321"/>
            <a:ext cx="340410" cy="245197"/>
          </a:xfrm>
          <a:prstGeom prst="rect">
            <a:avLst/>
          </a:prstGeom>
          <a:noFill/>
        </p:spPr>
        <p:txBody>
          <a:bodyPr wrap="none" lIns="0" tIns="0" rIns="0" bIns="0" rtlCol="0">
            <a:spAutoFit/>
          </a:bodyPr>
          <a:lstStyle/>
          <a:p>
            <a:pPr algn="just" defTabSz="866775" fontAlgn="base">
              <a:lnSpc>
                <a:spcPct val="120000"/>
              </a:lnSpc>
              <a:spcBef>
                <a:spcPct val="0"/>
              </a:spcBef>
              <a:spcAft>
                <a:spcPct val="0"/>
              </a:spcAft>
            </a:pPr>
            <a:r>
              <a:rPr lang="en-US" sz="130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rPr>
              <a:t>50%</a:t>
            </a:r>
            <a:endParaRPr lang="en-GB" sz="130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TextBox 52"/>
          <p:cNvSpPr txBox="1"/>
          <p:nvPr/>
        </p:nvSpPr>
        <p:spPr>
          <a:xfrm>
            <a:off x="6681619" y="3551724"/>
            <a:ext cx="340410" cy="245197"/>
          </a:xfrm>
          <a:prstGeom prst="rect">
            <a:avLst/>
          </a:prstGeom>
          <a:noFill/>
        </p:spPr>
        <p:txBody>
          <a:bodyPr wrap="none" lIns="0" tIns="0" rIns="0" bIns="0" rtlCol="0">
            <a:spAutoFit/>
          </a:bodyPr>
          <a:lstStyle/>
          <a:p>
            <a:pPr algn="just" defTabSz="866775" fontAlgn="base">
              <a:lnSpc>
                <a:spcPct val="120000"/>
              </a:lnSpc>
              <a:spcBef>
                <a:spcPct val="0"/>
              </a:spcBef>
              <a:spcAft>
                <a:spcPct val="0"/>
              </a:spcAft>
            </a:pPr>
            <a:r>
              <a:rPr lang="en-US" sz="130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rPr>
              <a:t>35%</a:t>
            </a:r>
            <a:endParaRPr lang="en-GB" sz="130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TextBox 53"/>
          <p:cNvSpPr txBox="1"/>
          <p:nvPr/>
        </p:nvSpPr>
        <p:spPr>
          <a:xfrm>
            <a:off x="9722306" y="3100518"/>
            <a:ext cx="340410" cy="245197"/>
          </a:xfrm>
          <a:prstGeom prst="rect">
            <a:avLst/>
          </a:prstGeom>
          <a:noFill/>
        </p:spPr>
        <p:txBody>
          <a:bodyPr wrap="none" lIns="0" tIns="0" rIns="0" bIns="0" rtlCol="0">
            <a:spAutoFit/>
          </a:bodyPr>
          <a:lstStyle/>
          <a:p>
            <a:pPr algn="just" defTabSz="866775" fontAlgn="base">
              <a:lnSpc>
                <a:spcPct val="120000"/>
              </a:lnSpc>
              <a:spcBef>
                <a:spcPct val="0"/>
              </a:spcBef>
              <a:spcAft>
                <a:spcPct val="0"/>
              </a:spcAft>
            </a:pPr>
            <a:r>
              <a:rPr lang="en-US" sz="130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rPr>
              <a:t>46%</a:t>
            </a:r>
            <a:endParaRPr lang="en-GB" sz="130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TextBox 54"/>
          <p:cNvSpPr txBox="1"/>
          <p:nvPr/>
        </p:nvSpPr>
        <p:spPr>
          <a:xfrm>
            <a:off x="7675625" y="2452703"/>
            <a:ext cx="340410" cy="245197"/>
          </a:xfrm>
          <a:prstGeom prst="rect">
            <a:avLst/>
          </a:prstGeom>
          <a:noFill/>
        </p:spPr>
        <p:txBody>
          <a:bodyPr wrap="none" lIns="0" tIns="0" rIns="0" bIns="0" rtlCol="0">
            <a:spAutoFit/>
          </a:bodyPr>
          <a:lstStyle/>
          <a:p>
            <a:pPr algn="just" defTabSz="866775" fontAlgn="base">
              <a:lnSpc>
                <a:spcPct val="120000"/>
              </a:lnSpc>
              <a:spcBef>
                <a:spcPct val="0"/>
              </a:spcBef>
              <a:spcAft>
                <a:spcPct val="0"/>
              </a:spcAft>
            </a:pPr>
            <a:r>
              <a:rPr lang="en-US" sz="130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rPr>
              <a:t>82%</a:t>
            </a:r>
            <a:endParaRPr lang="en-GB" sz="130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TextBox 55"/>
          <p:cNvSpPr txBox="1"/>
          <p:nvPr/>
        </p:nvSpPr>
        <p:spPr>
          <a:xfrm>
            <a:off x="1860589" y="2421682"/>
            <a:ext cx="1615827" cy="303801"/>
          </a:xfrm>
          <a:prstGeom prst="rect">
            <a:avLst/>
          </a:prstGeom>
          <a:noFill/>
        </p:spPr>
        <p:txBody>
          <a:bodyPr wrap="none" lIns="0" tIns="0" rIns="0" bIns="0" rtlCol="0">
            <a:spAutoFit/>
          </a:bodyPr>
          <a:lstStyle/>
          <a:p>
            <a:pPr marL="0" marR="0" lvl="0" indent="0" defTabSz="866775" eaLnBrk="1" fontAlgn="base" latinLnBrk="0" hangingPunct="1">
              <a:lnSpc>
                <a:spcPct val="120000"/>
              </a:lnSpc>
              <a:spcBef>
                <a:spcPct val="0"/>
              </a:spcBef>
              <a:spcAft>
                <a:spcPct val="0"/>
              </a:spcAft>
              <a:buClrTx/>
              <a:buSzTx/>
              <a:buFontTx/>
              <a:buNone/>
              <a:defRPr/>
            </a:pPr>
            <a:r>
              <a:rPr kumimoji="0" lang="zh-CN" altLang="en-US"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0" lang="en-GB"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7" name="Rectangle 55"/>
          <p:cNvSpPr/>
          <p:nvPr/>
        </p:nvSpPr>
        <p:spPr>
          <a:xfrm>
            <a:off x="1856426" y="2709714"/>
            <a:ext cx="3327906" cy="625123"/>
          </a:xfrm>
          <a:prstGeom prst="rect">
            <a:avLst/>
          </a:prstGeom>
        </p:spPr>
        <p:txBody>
          <a:bodyPr wrap="square" lIns="91391" tIns="45696" rIns="91391" bIns="45696">
            <a:spAutoFit/>
          </a:bodyPr>
          <a:lstStyle/>
          <a:p>
            <a:pPr marL="0" marR="0" lvl="0" indent="0" defTabSz="914400" eaLnBrk="1" fontAlgn="auto" latinLnBrk="0" hangingPunct="1">
              <a:lnSpc>
                <a:spcPct val="130000"/>
              </a:lnSpc>
              <a:spcBef>
                <a:spcPct val="0"/>
              </a:spcBef>
              <a:spcAft>
                <a:spcPts val="0"/>
              </a:spcAft>
              <a:buClrTx/>
              <a:buSzTx/>
              <a:buFontTx/>
              <a:buNone/>
              <a:defRPr/>
            </a:pPr>
            <a:r>
              <a:rPr kumimoji="0" lang="zh-CN" altLang="en-US" sz="14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Segoe UI Semilight" panose="020B0402040204020203" pitchFamily="34" charset="0"/>
                <a:sym typeface="微软雅黑" panose="020B0503020204020204" pitchFamily="34" charset="-122"/>
              </a:rPr>
              <a:t>在此录入上述图片的综合描述说明，在此录入图片的综合描述说明。</a:t>
            </a:r>
            <a:endPar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58" name="Rectangle 56"/>
          <p:cNvSpPr/>
          <p:nvPr/>
        </p:nvSpPr>
        <p:spPr>
          <a:xfrm>
            <a:off x="1918742" y="3570900"/>
            <a:ext cx="1606040" cy="303801"/>
          </a:xfrm>
          <a:prstGeom prst="rect">
            <a:avLst/>
          </a:prstGeom>
        </p:spPr>
        <p:txBody>
          <a:bodyPr wrap="square" lIns="0" tIns="0" rIns="0" bIns="0">
            <a:spAutoFit/>
          </a:bodyPr>
          <a:lstStyle/>
          <a:p>
            <a:pPr marL="0" marR="0" lvl="0" indent="0" defTabSz="866775" eaLnBrk="1" fontAlgn="base" latinLnBrk="0" hangingPunct="1">
              <a:lnSpc>
                <a:spcPct val="120000"/>
              </a:lnSpc>
              <a:spcBef>
                <a:spcPct val="0"/>
              </a:spcBef>
              <a:spcAft>
                <a:spcPct val="0"/>
              </a:spcAft>
              <a:buClrTx/>
              <a:buSzTx/>
              <a:buFontTx/>
              <a:buNone/>
              <a:defRPr/>
            </a:pPr>
            <a:r>
              <a:rPr kumimoji="0" lang="zh-CN" altLang="en-US"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0" lang="en-GB" altLang="zh-CN"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Rectangle 57"/>
          <p:cNvSpPr/>
          <p:nvPr/>
        </p:nvSpPr>
        <p:spPr>
          <a:xfrm>
            <a:off x="1856425" y="3884791"/>
            <a:ext cx="3327908" cy="625123"/>
          </a:xfrm>
          <a:prstGeom prst="rect">
            <a:avLst/>
          </a:prstGeom>
        </p:spPr>
        <p:txBody>
          <a:bodyPr wrap="square" lIns="91391" tIns="45696" rIns="91391" bIns="45696">
            <a:spAutoFit/>
          </a:bodyPr>
          <a:lstStyle/>
          <a:p>
            <a:pPr marL="0" marR="0" lvl="0" indent="0" defTabSz="914400" eaLnBrk="1" fontAlgn="auto" latinLnBrk="0" hangingPunct="1">
              <a:lnSpc>
                <a:spcPct val="130000"/>
              </a:lnSpc>
              <a:spcBef>
                <a:spcPct val="0"/>
              </a:spcBef>
              <a:spcAft>
                <a:spcPts val="0"/>
              </a:spcAft>
              <a:buClrTx/>
              <a:buSzTx/>
              <a:buFontTx/>
              <a:buNone/>
              <a:defRPr/>
            </a:pPr>
            <a:r>
              <a:rPr kumimoji="0" lang="zh-CN" altLang="en-US" sz="14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Segoe UI Semilight" panose="020B0402040204020203" pitchFamily="34" charset="0"/>
                <a:sym typeface="微软雅黑" panose="020B0503020204020204" pitchFamily="34" charset="-122"/>
              </a:rPr>
              <a:t>在此录入上述图片的综合描述说明，在此录入图片的综合描述说明。</a:t>
            </a:r>
            <a:endPar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Segoe UI Semilight" panose="020B0402040204020203" pitchFamily="34" charset="0"/>
            </a:endParaRPr>
          </a:p>
        </p:txBody>
      </p:sp>
      <p:cxnSp>
        <p:nvCxnSpPr>
          <p:cNvPr id="60" name="Straight Connector 58"/>
          <p:cNvCxnSpPr/>
          <p:nvPr/>
        </p:nvCxnSpPr>
        <p:spPr>
          <a:xfrm>
            <a:off x="1927430" y="4637638"/>
            <a:ext cx="3246447" cy="0"/>
          </a:xfrm>
          <a:prstGeom prst="line">
            <a:avLst/>
          </a:prstGeom>
          <a:noFill/>
          <a:ln w="6350" cap="flat" cmpd="sng" algn="ctr">
            <a:solidFill>
              <a:sysClr val="window" lastClr="FFFFFF">
                <a:lumMod val="75000"/>
              </a:sysClr>
            </a:solidFill>
            <a:prstDash val="solid"/>
            <a:miter lim="800000"/>
          </a:ln>
          <a:effectLst/>
        </p:spPr>
      </p:cxnSp>
      <p:grpSp>
        <p:nvGrpSpPr>
          <p:cNvPr id="61" name="Group 59"/>
          <p:cNvGrpSpPr/>
          <p:nvPr/>
        </p:nvGrpSpPr>
        <p:grpSpPr>
          <a:xfrm>
            <a:off x="1998692" y="4927117"/>
            <a:ext cx="403155" cy="403323"/>
            <a:chOff x="3510757" y="2582069"/>
            <a:chExt cx="464344" cy="464344"/>
          </a:xfrm>
          <a:solidFill>
            <a:srgbClr val="404040"/>
          </a:solidFill>
        </p:grpSpPr>
        <p:sp>
          <p:nvSpPr>
            <p:cNvPr id="62" name="AutoShape 126"/>
            <p:cNvSpPr/>
            <p:nvPr/>
          </p:nvSpPr>
          <p:spPr bwMode="auto">
            <a:xfrm>
              <a:off x="3510757"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marL="0" marR="0" lvl="0" indent="0" algn="just" defTabSz="198120" eaLnBrk="1" fontAlgn="base" latinLnBrk="0" hangingPunct="0">
                <a:lnSpc>
                  <a:spcPct val="120000"/>
                </a:lnSpc>
                <a:spcBef>
                  <a:spcPct val="0"/>
                </a:spcBef>
                <a:spcAft>
                  <a:spcPct val="0"/>
                </a:spcAft>
                <a:buClrTx/>
                <a:buSzTx/>
                <a:buFontTx/>
                <a:buNone/>
                <a:defRPr/>
              </a:pPr>
              <a:endParaRPr kumimoji="0" lang="en-US" sz="800" b="0" i="0" u="none" strike="noStrike" kern="0" cap="none" spc="0" normalizeH="0" baseline="0" noProof="0">
                <a:ln>
                  <a:noFill/>
                </a:ln>
                <a:solidFill>
                  <a:prstClr val="white">
                    <a:lumMod val="65000"/>
                  </a:prstClr>
                </a:solidFill>
                <a:effectLst>
                  <a:outerShdw blurRad="38100" dist="38100" dir="2700000" algn="tl">
                    <a:srgbClr val="000000"/>
                  </a:outerShdw>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3" name="AutoShape 127"/>
            <p:cNvSpPr/>
            <p:nvPr/>
          </p:nvSpPr>
          <p:spPr bwMode="auto">
            <a:xfrm>
              <a:off x="3698875" y="2654300"/>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marL="0" marR="0" lvl="0" indent="0" algn="just" defTabSz="198120" eaLnBrk="1" fontAlgn="base" latinLnBrk="0" hangingPunct="0">
                <a:lnSpc>
                  <a:spcPct val="120000"/>
                </a:lnSpc>
                <a:spcBef>
                  <a:spcPct val="0"/>
                </a:spcBef>
                <a:spcAft>
                  <a:spcPct val="0"/>
                </a:spcAft>
                <a:buClrTx/>
                <a:buSzTx/>
                <a:buFontTx/>
                <a:buNone/>
                <a:defRPr/>
              </a:pPr>
              <a:endParaRPr kumimoji="0" lang="en-US" sz="800" b="0" i="0" u="none" strike="noStrike" kern="0" cap="none" spc="0" normalizeH="0" baseline="0" noProof="0">
                <a:ln>
                  <a:noFill/>
                </a:ln>
                <a:solidFill>
                  <a:prstClr val="white">
                    <a:lumMod val="65000"/>
                  </a:prstClr>
                </a:solidFill>
                <a:effectLst>
                  <a:outerShdw blurRad="38100" dist="38100" dir="2700000" algn="tl">
                    <a:srgbClr val="000000"/>
                  </a:outerShdw>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
        <p:nvSpPr>
          <p:cNvPr id="64" name="Rectangle 62"/>
          <p:cNvSpPr/>
          <p:nvPr/>
        </p:nvSpPr>
        <p:spPr>
          <a:xfrm>
            <a:off x="2504432" y="4902710"/>
            <a:ext cx="2632749" cy="905199"/>
          </a:xfrm>
          <a:prstGeom prst="rect">
            <a:avLst/>
          </a:prstGeom>
        </p:spPr>
        <p:txBody>
          <a:bodyPr wrap="square" lIns="91391" tIns="45696" rIns="91391" bIns="45696">
            <a:spAutoFit/>
          </a:bodyPr>
          <a:lstStyle/>
          <a:p>
            <a:pPr marL="0" marR="0" lvl="0" indent="0" defTabSz="914400" eaLnBrk="1" fontAlgn="auto" latinLnBrk="0" hangingPunct="1">
              <a:lnSpc>
                <a:spcPct val="130000"/>
              </a:lnSpc>
              <a:spcBef>
                <a:spcPct val="0"/>
              </a:spcBef>
              <a:spcAft>
                <a:spcPts val="0"/>
              </a:spcAft>
              <a:buClrTx/>
              <a:buSzTx/>
              <a:buFontTx/>
              <a:buNone/>
              <a:defRPr/>
            </a:pPr>
            <a:r>
              <a:rPr kumimoji="0" lang="zh-CN" altLang="en-US" sz="14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Segoe UI Semilight" panose="020B0402040204020203" pitchFamily="34" charset="0"/>
                <a:sym typeface="微软雅黑" panose="020B0503020204020204" pitchFamily="34" charset="-122"/>
              </a:rPr>
              <a:t>在此录入上述图片的综合描述说明，在此录入图片的综合描述说明。</a:t>
            </a:r>
            <a:endPar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Segoe UI Semilight" panose="020B0402040204020203"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advTm="3656">
        <p:fade/>
      </p:transition>
    </mc:Choice>
    <mc:Fallback>
      <p:transition spd="med" advTm="365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8"/>
                                        </p:tgtEl>
                                        <p:attrNameLst>
                                          <p:attrName>style.visibility</p:attrName>
                                        </p:attrNameLst>
                                      </p:cBhvr>
                                      <p:to>
                                        <p:strVal val="visible"/>
                                      </p:to>
                                    </p:set>
                                    <p:anim calcmode="lin" valueType="num">
                                      <p:cBhvr additive="base">
                                        <p:cTn id="15" dur="500" fill="hold"/>
                                        <p:tgtEl>
                                          <p:spTgt spid="38"/>
                                        </p:tgtEl>
                                        <p:attrNameLst>
                                          <p:attrName>ppt_x</p:attrName>
                                        </p:attrNameLst>
                                      </p:cBhvr>
                                      <p:tavLst>
                                        <p:tav tm="0">
                                          <p:val>
                                            <p:strVal val="#ppt_x"/>
                                          </p:val>
                                        </p:tav>
                                        <p:tav tm="100000">
                                          <p:val>
                                            <p:strVal val="#ppt_x"/>
                                          </p:val>
                                        </p:tav>
                                      </p:tavLst>
                                    </p:anim>
                                    <p:anim calcmode="lin" valueType="num">
                                      <p:cBhvr additive="base">
                                        <p:cTn id="16" dur="500" fill="hold"/>
                                        <p:tgtEl>
                                          <p:spTgt spid="3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anim calcmode="lin" valueType="num">
                                      <p:cBhvr additive="base">
                                        <p:cTn id="19" dur="500" fill="hold"/>
                                        <p:tgtEl>
                                          <p:spTgt spid="46"/>
                                        </p:tgtEl>
                                        <p:attrNameLst>
                                          <p:attrName>ppt_x</p:attrName>
                                        </p:attrNameLst>
                                      </p:cBhvr>
                                      <p:tavLst>
                                        <p:tav tm="0">
                                          <p:val>
                                            <p:strVal val="#ppt_x"/>
                                          </p:val>
                                        </p:tav>
                                        <p:tav tm="100000">
                                          <p:val>
                                            <p:strVal val="#ppt_x"/>
                                          </p:val>
                                        </p:tav>
                                      </p:tavLst>
                                    </p:anim>
                                    <p:anim calcmode="lin" valueType="num">
                                      <p:cBhvr additive="base">
                                        <p:cTn id="20" dur="500" fill="hold"/>
                                        <p:tgtEl>
                                          <p:spTgt spid="4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cBhvr additive="base">
                                        <p:cTn id="23" dur="500" fill="hold"/>
                                        <p:tgtEl>
                                          <p:spTgt spid="52"/>
                                        </p:tgtEl>
                                        <p:attrNameLst>
                                          <p:attrName>ppt_x</p:attrName>
                                        </p:attrNameLst>
                                      </p:cBhvr>
                                      <p:tavLst>
                                        <p:tav tm="0">
                                          <p:val>
                                            <p:strVal val="#ppt_x"/>
                                          </p:val>
                                        </p:tav>
                                        <p:tav tm="100000">
                                          <p:val>
                                            <p:strVal val="#ppt_x"/>
                                          </p:val>
                                        </p:tav>
                                      </p:tavLst>
                                    </p:anim>
                                    <p:anim calcmode="lin" valueType="num">
                                      <p:cBhvr additive="base">
                                        <p:cTn id="24" dur="500" fill="hold"/>
                                        <p:tgtEl>
                                          <p:spTgt spid="52"/>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2" presetClass="entr" presetSubtype="4"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ppt_x"/>
                                          </p:val>
                                        </p:tav>
                                        <p:tav tm="100000">
                                          <p:val>
                                            <p:strVal val="#ppt_x"/>
                                          </p:val>
                                        </p:tav>
                                      </p:tavLst>
                                    </p:anim>
                                    <p:anim calcmode="lin" valueType="num">
                                      <p:cBhvr additive="base">
                                        <p:cTn id="29" dur="500" fill="hold"/>
                                        <p:tgtEl>
                                          <p:spTgt spid="12"/>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ppt_x"/>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500" fill="hold"/>
                                        <p:tgtEl>
                                          <p:spTgt spid="34"/>
                                        </p:tgtEl>
                                        <p:attrNameLst>
                                          <p:attrName>ppt_x</p:attrName>
                                        </p:attrNameLst>
                                      </p:cBhvr>
                                      <p:tavLst>
                                        <p:tav tm="0">
                                          <p:val>
                                            <p:strVal val="#ppt_x"/>
                                          </p:val>
                                        </p:tav>
                                        <p:tav tm="100000">
                                          <p:val>
                                            <p:strVal val="#ppt_x"/>
                                          </p:val>
                                        </p:tav>
                                      </p:tavLst>
                                    </p:anim>
                                    <p:anim calcmode="lin" valueType="num">
                                      <p:cBhvr additive="base">
                                        <p:cTn id="37" dur="500" fill="hold"/>
                                        <p:tgtEl>
                                          <p:spTgt spid="34"/>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47"/>
                                        </p:tgtEl>
                                        <p:attrNameLst>
                                          <p:attrName>style.visibility</p:attrName>
                                        </p:attrNameLst>
                                      </p:cBhvr>
                                      <p:to>
                                        <p:strVal val="visible"/>
                                      </p:to>
                                    </p:set>
                                    <p:anim calcmode="lin" valueType="num">
                                      <p:cBhvr additive="base">
                                        <p:cTn id="40" dur="500" fill="hold"/>
                                        <p:tgtEl>
                                          <p:spTgt spid="47"/>
                                        </p:tgtEl>
                                        <p:attrNameLst>
                                          <p:attrName>ppt_x</p:attrName>
                                        </p:attrNameLst>
                                      </p:cBhvr>
                                      <p:tavLst>
                                        <p:tav tm="0">
                                          <p:val>
                                            <p:strVal val="#ppt_x"/>
                                          </p:val>
                                        </p:tav>
                                        <p:tav tm="100000">
                                          <p:val>
                                            <p:strVal val="#ppt_x"/>
                                          </p:val>
                                        </p:tav>
                                      </p:tavLst>
                                    </p:anim>
                                    <p:anim calcmode="lin" valueType="num">
                                      <p:cBhvr additive="base">
                                        <p:cTn id="41" dur="500" fill="hold"/>
                                        <p:tgtEl>
                                          <p:spTgt spid="47"/>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53"/>
                                        </p:tgtEl>
                                        <p:attrNameLst>
                                          <p:attrName>style.visibility</p:attrName>
                                        </p:attrNameLst>
                                      </p:cBhvr>
                                      <p:to>
                                        <p:strVal val="visible"/>
                                      </p:to>
                                    </p:set>
                                    <p:anim calcmode="lin" valueType="num">
                                      <p:cBhvr additive="base">
                                        <p:cTn id="44" dur="500" fill="hold"/>
                                        <p:tgtEl>
                                          <p:spTgt spid="53"/>
                                        </p:tgtEl>
                                        <p:attrNameLst>
                                          <p:attrName>ppt_x</p:attrName>
                                        </p:attrNameLst>
                                      </p:cBhvr>
                                      <p:tavLst>
                                        <p:tav tm="0">
                                          <p:val>
                                            <p:strVal val="#ppt_x"/>
                                          </p:val>
                                        </p:tav>
                                        <p:tav tm="100000">
                                          <p:val>
                                            <p:strVal val="#ppt_x"/>
                                          </p:val>
                                        </p:tav>
                                      </p:tavLst>
                                    </p:anim>
                                    <p:anim calcmode="lin" valueType="num">
                                      <p:cBhvr additive="base">
                                        <p:cTn id="45" dur="500" fill="hold"/>
                                        <p:tgtEl>
                                          <p:spTgt spid="53"/>
                                        </p:tgtEl>
                                        <p:attrNameLst>
                                          <p:attrName>ppt_y</p:attrName>
                                        </p:attrNameLst>
                                      </p:cBhvr>
                                      <p:tavLst>
                                        <p:tav tm="0">
                                          <p:val>
                                            <p:strVal val="1+#ppt_h/2"/>
                                          </p:val>
                                        </p:tav>
                                        <p:tav tm="100000">
                                          <p:val>
                                            <p:strVal val="#ppt_y"/>
                                          </p:val>
                                        </p:tav>
                                      </p:tavLst>
                                    </p:anim>
                                  </p:childTnLst>
                                </p:cTn>
                              </p:par>
                            </p:childTnLst>
                          </p:cTn>
                        </p:par>
                        <p:par>
                          <p:cTn id="46" fill="hold">
                            <p:stCondLst>
                              <p:cond delay="1000"/>
                            </p:stCondLst>
                            <p:childTnLst>
                              <p:par>
                                <p:cTn id="47" presetID="2" presetClass="entr" presetSubtype="4" fill="hold" grpId="0" nodeType="after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500" fill="hold"/>
                                        <p:tgtEl>
                                          <p:spTgt spid="10"/>
                                        </p:tgtEl>
                                        <p:attrNameLst>
                                          <p:attrName>ppt_x</p:attrName>
                                        </p:attrNameLst>
                                      </p:cBhvr>
                                      <p:tavLst>
                                        <p:tav tm="0">
                                          <p:val>
                                            <p:strVal val="#ppt_x"/>
                                          </p:val>
                                        </p:tav>
                                        <p:tav tm="100000">
                                          <p:val>
                                            <p:strVal val="#ppt_x"/>
                                          </p:val>
                                        </p:tav>
                                      </p:tavLst>
                                    </p:anim>
                                    <p:anim calcmode="lin" valueType="num">
                                      <p:cBhvr additive="base">
                                        <p:cTn id="50" dur="500" fill="hold"/>
                                        <p:tgtEl>
                                          <p:spTgt spid="10"/>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additive="base">
                                        <p:cTn id="53" dur="500" fill="hold"/>
                                        <p:tgtEl>
                                          <p:spTgt spid="11"/>
                                        </p:tgtEl>
                                        <p:attrNameLst>
                                          <p:attrName>ppt_x</p:attrName>
                                        </p:attrNameLst>
                                      </p:cBhvr>
                                      <p:tavLst>
                                        <p:tav tm="0">
                                          <p:val>
                                            <p:strVal val="#ppt_x"/>
                                          </p:val>
                                        </p:tav>
                                        <p:tav tm="100000">
                                          <p:val>
                                            <p:strVal val="#ppt_x"/>
                                          </p:val>
                                        </p:tav>
                                      </p:tavLst>
                                    </p:anim>
                                    <p:anim calcmode="lin" valueType="num">
                                      <p:cBhvr additive="base">
                                        <p:cTn id="54" dur="500" fill="hold"/>
                                        <p:tgtEl>
                                          <p:spTgt spid="11"/>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30"/>
                                        </p:tgtEl>
                                        <p:attrNameLst>
                                          <p:attrName>style.visibility</p:attrName>
                                        </p:attrNameLst>
                                      </p:cBhvr>
                                      <p:to>
                                        <p:strVal val="visible"/>
                                      </p:to>
                                    </p:set>
                                    <p:anim calcmode="lin" valueType="num">
                                      <p:cBhvr additive="base">
                                        <p:cTn id="57" dur="500" fill="hold"/>
                                        <p:tgtEl>
                                          <p:spTgt spid="30"/>
                                        </p:tgtEl>
                                        <p:attrNameLst>
                                          <p:attrName>ppt_x</p:attrName>
                                        </p:attrNameLst>
                                      </p:cBhvr>
                                      <p:tavLst>
                                        <p:tav tm="0">
                                          <p:val>
                                            <p:strVal val="#ppt_x"/>
                                          </p:val>
                                        </p:tav>
                                        <p:tav tm="100000">
                                          <p:val>
                                            <p:strVal val="#ppt_x"/>
                                          </p:val>
                                        </p:tav>
                                      </p:tavLst>
                                    </p:anim>
                                    <p:anim calcmode="lin" valueType="num">
                                      <p:cBhvr additive="base">
                                        <p:cTn id="58" dur="500" fill="hold"/>
                                        <p:tgtEl>
                                          <p:spTgt spid="30"/>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48"/>
                                        </p:tgtEl>
                                        <p:attrNameLst>
                                          <p:attrName>style.visibility</p:attrName>
                                        </p:attrNameLst>
                                      </p:cBhvr>
                                      <p:to>
                                        <p:strVal val="visible"/>
                                      </p:to>
                                    </p:set>
                                    <p:anim calcmode="lin" valueType="num">
                                      <p:cBhvr additive="base">
                                        <p:cTn id="61" dur="500" fill="hold"/>
                                        <p:tgtEl>
                                          <p:spTgt spid="48"/>
                                        </p:tgtEl>
                                        <p:attrNameLst>
                                          <p:attrName>ppt_x</p:attrName>
                                        </p:attrNameLst>
                                      </p:cBhvr>
                                      <p:tavLst>
                                        <p:tav tm="0">
                                          <p:val>
                                            <p:strVal val="#ppt_x"/>
                                          </p:val>
                                        </p:tav>
                                        <p:tav tm="100000">
                                          <p:val>
                                            <p:strVal val="#ppt_x"/>
                                          </p:val>
                                        </p:tav>
                                      </p:tavLst>
                                    </p:anim>
                                    <p:anim calcmode="lin" valueType="num">
                                      <p:cBhvr additive="base">
                                        <p:cTn id="62" dur="500" fill="hold"/>
                                        <p:tgtEl>
                                          <p:spTgt spid="48"/>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55"/>
                                        </p:tgtEl>
                                        <p:attrNameLst>
                                          <p:attrName>style.visibility</p:attrName>
                                        </p:attrNameLst>
                                      </p:cBhvr>
                                      <p:to>
                                        <p:strVal val="visible"/>
                                      </p:to>
                                    </p:set>
                                    <p:anim calcmode="lin" valueType="num">
                                      <p:cBhvr additive="base">
                                        <p:cTn id="65" dur="500" fill="hold"/>
                                        <p:tgtEl>
                                          <p:spTgt spid="55"/>
                                        </p:tgtEl>
                                        <p:attrNameLst>
                                          <p:attrName>ppt_x</p:attrName>
                                        </p:attrNameLst>
                                      </p:cBhvr>
                                      <p:tavLst>
                                        <p:tav tm="0">
                                          <p:val>
                                            <p:strVal val="#ppt_x"/>
                                          </p:val>
                                        </p:tav>
                                        <p:tav tm="100000">
                                          <p:val>
                                            <p:strVal val="#ppt_x"/>
                                          </p:val>
                                        </p:tav>
                                      </p:tavLst>
                                    </p:anim>
                                    <p:anim calcmode="lin" valueType="num">
                                      <p:cBhvr additive="base">
                                        <p:cTn id="66" dur="500" fill="hold"/>
                                        <p:tgtEl>
                                          <p:spTgt spid="55"/>
                                        </p:tgtEl>
                                        <p:attrNameLst>
                                          <p:attrName>ppt_y</p:attrName>
                                        </p:attrNameLst>
                                      </p:cBhvr>
                                      <p:tavLst>
                                        <p:tav tm="0">
                                          <p:val>
                                            <p:strVal val="1+#ppt_h/2"/>
                                          </p:val>
                                        </p:tav>
                                        <p:tav tm="100000">
                                          <p:val>
                                            <p:strVal val="#ppt_y"/>
                                          </p:val>
                                        </p:tav>
                                      </p:tavLst>
                                    </p:anim>
                                  </p:childTnLst>
                                </p:cTn>
                              </p:par>
                            </p:childTnLst>
                          </p:cTn>
                        </p:par>
                        <p:par>
                          <p:cTn id="67" fill="hold">
                            <p:stCondLst>
                              <p:cond delay="1500"/>
                            </p:stCondLst>
                            <p:childTnLst>
                              <p:par>
                                <p:cTn id="68" presetID="2" presetClass="entr" presetSubtype="4" fill="hold" grpId="0" nodeType="afterEffect">
                                  <p:stCondLst>
                                    <p:cond delay="0"/>
                                  </p:stCondLst>
                                  <p:childTnLst>
                                    <p:set>
                                      <p:cBhvr>
                                        <p:cTn id="69" dur="1" fill="hold">
                                          <p:stCondLst>
                                            <p:cond delay="0"/>
                                          </p:stCondLst>
                                        </p:cTn>
                                        <p:tgtEl>
                                          <p:spTgt spid="8"/>
                                        </p:tgtEl>
                                        <p:attrNameLst>
                                          <p:attrName>style.visibility</p:attrName>
                                        </p:attrNameLst>
                                      </p:cBhvr>
                                      <p:to>
                                        <p:strVal val="visible"/>
                                      </p:to>
                                    </p:set>
                                    <p:anim calcmode="lin" valueType="num">
                                      <p:cBhvr additive="base">
                                        <p:cTn id="70" dur="500" fill="hold"/>
                                        <p:tgtEl>
                                          <p:spTgt spid="8"/>
                                        </p:tgtEl>
                                        <p:attrNameLst>
                                          <p:attrName>ppt_x</p:attrName>
                                        </p:attrNameLst>
                                      </p:cBhvr>
                                      <p:tavLst>
                                        <p:tav tm="0">
                                          <p:val>
                                            <p:strVal val="#ppt_x"/>
                                          </p:val>
                                        </p:tav>
                                        <p:tav tm="100000">
                                          <p:val>
                                            <p:strVal val="#ppt_x"/>
                                          </p:val>
                                        </p:tav>
                                      </p:tavLst>
                                    </p:anim>
                                    <p:anim calcmode="lin" valueType="num">
                                      <p:cBhvr additive="base">
                                        <p:cTn id="71" dur="500" fill="hold"/>
                                        <p:tgtEl>
                                          <p:spTgt spid="8"/>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9"/>
                                        </p:tgtEl>
                                        <p:attrNameLst>
                                          <p:attrName>style.visibility</p:attrName>
                                        </p:attrNameLst>
                                      </p:cBhvr>
                                      <p:to>
                                        <p:strVal val="visible"/>
                                      </p:to>
                                    </p:set>
                                    <p:anim calcmode="lin" valueType="num">
                                      <p:cBhvr additive="base">
                                        <p:cTn id="74" dur="500" fill="hold"/>
                                        <p:tgtEl>
                                          <p:spTgt spid="9"/>
                                        </p:tgtEl>
                                        <p:attrNameLst>
                                          <p:attrName>ppt_x</p:attrName>
                                        </p:attrNameLst>
                                      </p:cBhvr>
                                      <p:tavLst>
                                        <p:tav tm="0">
                                          <p:val>
                                            <p:strVal val="#ppt_x"/>
                                          </p:val>
                                        </p:tav>
                                        <p:tav tm="100000">
                                          <p:val>
                                            <p:strVal val="#ppt_x"/>
                                          </p:val>
                                        </p:tav>
                                      </p:tavLst>
                                    </p:anim>
                                    <p:anim calcmode="lin" valueType="num">
                                      <p:cBhvr additive="base">
                                        <p:cTn id="75" dur="500" fill="hold"/>
                                        <p:tgtEl>
                                          <p:spTgt spid="9"/>
                                        </p:tgtEl>
                                        <p:attrNameLst>
                                          <p:attrName>ppt_y</p:attrName>
                                        </p:attrNameLst>
                                      </p:cBhvr>
                                      <p:tavLst>
                                        <p:tav tm="0">
                                          <p:val>
                                            <p:strVal val="1+#ppt_h/2"/>
                                          </p:val>
                                        </p:tav>
                                        <p:tav tm="100000">
                                          <p:val>
                                            <p:strVal val="#ppt_y"/>
                                          </p:val>
                                        </p:tav>
                                      </p:tavLst>
                                    </p:anim>
                                  </p:childTnLst>
                                </p:cTn>
                              </p:par>
                              <p:par>
                                <p:cTn id="76" presetID="2" presetClass="entr" presetSubtype="4" fill="hold" nodeType="withEffect">
                                  <p:stCondLst>
                                    <p:cond delay="0"/>
                                  </p:stCondLst>
                                  <p:childTnLst>
                                    <p:set>
                                      <p:cBhvr>
                                        <p:cTn id="77" dur="1" fill="hold">
                                          <p:stCondLst>
                                            <p:cond delay="0"/>
                                          </p:stCondLst>
                                        </p:cTn>
                                        <p:tgtEl>
                                          <p:spTgt spid="26"/>
                                        </p:tgtEl>
                                        <p:attrNameLst>
                                          <p:attrName>style.visibility</p:attrName>
                                        </p:attrNameLst>
                                      </p:cBhvr>
                                      <p:to>
                                        <p:strVal val="visible"/>
                                      </p:to>
                                    </p:set>
                                    <p:anim calcmode="lin" valueType="num">
                                      <p:cBhvr additive="base">
                                        <p:cTn id="78" dur="500" fill="hold"/>
                                        <p:tgtEl>
                                          <p:spTgt spid="26"/>
                                        </p:tgtEl>
                                        <p:attrNameLst>
                                          <p:attrName>ppt_x</p:attrName>
                                        </p:attrNameLst>
                                      </p:cBhvr>
                                      <p:tavLst>
                                        <p:tav tm="0">
                                          <p:val>
                                            <p:strVal val="#ppt_x"/>
                                          </p:val>
                                        </p:tav>
                                        <p:tav tm="100000">
                                          <p:val>
                                            <p:strVal val="#ppt_x"/>
                                          </p:val>
                                        </p:tav>
                                      </p:tavLst>
                                    </p:anim>
                                    <p:anim calcmode="lin" valueType="num">
                                      <p:cBhvr additive="base">
                                        <p:cTn id="79" dur="500" fill="hold"/>
                                        <p:tgtEl>
                                          <p:spTgt spid="26"/>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50"/>
                                        </p:tgtEl>
                                        <p:attrNameLst>
                                          <p:attrName>style.visibility</p:attrName>
                                        </p:attrNameLst>
                                      </p:cBhvr>
                                      <p:to>
                                        <p:strVal val="visible"/>
                                      </p:to>
                                    </p:set>
                                    <p:anim calcmode="lin" valueType="num">
                                      <p:cBhvr additive="base">
                                        <p:cTn id="82" dur="500" fill="hold"/>
                                        <p:tgtEl>
                                          <p:spTgt spid="50"/>
                                        </p:tgtEl>
                                        <p:attrNameLst>
                                          <p:attrName>ppt_x</p:attrName>
                                        </p:attrNameLst>
                                      </p:cBhvr>
                                      <p:tavLst>
                                        <p:tav tm="0">
                                          <p:val>
                                            <p:strVal val="#ppt_x"/>
                                          </p:val>
                                        </p:tav>
                                        <p:tav tm="100000">
                                          <p:val>
                                            <p:strVal val="#ppt_x"/>
                                          </p:val>
                                        </p:tav>
                                      </p:tavLst>
                                    </p:anim>
                                    <p:anim calcmode="lin" valueType="num">
                                      <p:cBhvr additive="base">
                                        <p:cTn id="83" dur="500" fill="hold"/>
                                        <p:tgtEl>
                                          <p:spTgt spid="50"/>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51"/>
                                        </p:tgtEl>
                                        <p:attrNameLst>
                                          <p:attrName>style.visibility</p:attrName>
                                        </p:attrNameLst>
                                      </p:cBhvr>
                                      <p:to>
                                        <p:strVal val="visible"/>
                                      </p:to>
                                    </p:set>
                                    <p:anim calcmode="lin" valueType="num">
                                      <p:cBhvr additive="base">
                                        <p:cTn id="86" dur="500" fill="hold"/>
                                        <p:tgtEl>
                                          <p:spTgt spid="51"/>
                                        </p:tgtEl>
                                        <p:attrNameLst>
                                          <p:attrName>ppt_x</p:attrName>
                                        </p:attrNameLst>
                                      </p:cBhvr>
                                      <p:tavLst>
                                        <p:tav tm="0">
                                          <p:val>
                                            <p:strVal val="#ppt_x"/>
                                          </p:val>
                                        </p:tav>
                                        <p:tav tm="100000">
                                          <p:val>
                                            <p:strVal val="#ppt_x"/>
                                          </p:val>
                                        </p:tav>
                                      </p:tavLst>
                                    </p:anim>
                                    <p:anim calcmode="lin" valueType="num">
                                      <p:cBhvr additive="base">
                                        <p:cTn id="87" dur="500" fill="hold"/>
                                        <p:tgtEl>
                                          <p:spTgt spid="51"/>
                                        </p:tgtEl>
                                        <p:attrNameLst>
                                          <p:attrName>ppt_y</p:attrName>
                                        </p:attrNameLst>
                                      </p:cBhvr>
                                      <p:tavLst>
                                        <p:tav tm="0">
                                          <p:val>
                                            <p:strVal val="1+#ppt_h/2"/>
                                          </p:val>
                                        </p:tav>
                                        <p:tav tm="100000">
                                          <p:val>
                                            <p:strVal val="#ppt_y"/>
                                          </p:val>
                                        </p:tav>
                                      </p:tavLst>
                                    </p:anim>
                                  </p:childTnLst>
                                </p:cTn>
                              </p:par>
                            </p:childTnLst>
                          </p:cTn>
                        </p:par>
                        <p:par>
                          <p:cTn id="88" fill="hold">
                            <p:stCondLst>
                              <p:cond delay="2000"/>
                            </p:stCondLst>
                            <p:childTnLst>
                              <p:par>
                                <p:cTn id="89" presetID="2" presetClass="entr" presetSubtype="4" fill="hold" grpId="0" nodeType="afterEffect">
                                  <p:stCondLst>
                                    <p:cond delay="0"/>
                                  </p:stCondLst>
                                  <p:childTnLst>
                                    <p:set>
                                      <p:cBhvr>
                                        <p:cTn id="90" dur="1" fill="hold">
                                          <p:stCondLst>
                                            <p:cond delay="0"/>
                                          </p:stCondLst>
                                        </p:cTn>
                                        <p:tgtEl>
                                          <p:spTgt spid="6"/>
                                        </p:tgtEl>
                                        <p:attrNameLst>
                                          <p:attrName>style.visibility</p:attrName>
                                        </p:attrNameLst>
                                      </p:cBhvr>
                                      <p:to>
                                        <p:strVal val="visible"/>
                                      </p:to>
                                    </p:set>
                                    <p:anim calcmode="lin" valueType="num">
                                      <p:cBhvr additive="base">
                                        <p:cTn id="91" dur="500" fill="hold"/>
                                        <p:tgtEl>
                                          <p:spTgt spid="6"/>
                                        </p:tgtEl>
                                        <p:attrNameLst>
                                          <p:attrName>ppt_x</p:attrName>
                                        </p:attrNameLst>
                                      </p:cBhvr>
                                      <p:tavLst>
                                        <p:tav tm="0">
                                          <p:val>
                                            <p:strVal val="#ppt_x"/>
                                          </p:val>
                                        </p:tav>
                                        <p:tav tm="100000">
                                          <p:val>
                                            <p:strVal val="#ppt_x"/>
                                          </p:val>
                                        </p:tav>
                                      </p:tavLst>
                                    </p:anim>
                                    <p:anim calcmode="lin" valueType="num">
                                      <p:cBhvr additive="base">
                                        <p:cTn id="92" dur="500" fill="hold"/>
                                        <p:tgtEl>
                                          <p:spTgt spid="6"/>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7"/>
                                        </p:tgtEl>
                                        <p:attrNameLst>
                                          <p:attrName>style.visibility</p:attrName>
                                        </p:attrNameLst>
                                      </p:cBhvr>
                                      <p:to>
                                        <p:strVal val="visible"/>
                                      </p:to>
                                    </p:set>
                                    <p:anim calcmode="lin" valueType="num">
                                      <p:cBhvr additive="base">
                                        <p:cTn id="95" dur="500" fill="hold"/>
                                        <p:tgtEl>
                                          <p:spTgt spid="7"/>
                                        </p:tgtEl>
                                        <p:attrNameLst>
                                          <p:attrName>ppt_x</p:attrName>
                                        </p:attrNameLst>
                                      </p:cBhvr>
                                      <p:tavLst>
                                        <p:tav tm="0">
                                          <p:val>
                                            <p:strVal val="#ppt_x"/>
                                          </p:val>
                                        </p:tav>
                                        <p:tav tm="100000">
                                          <p:val>
                                            <p:strVal val="#ppt_x"/>
                                          </p:val>
                                        </p:tav>
                                      </p:tavLst>
                                    </p:anim>
                                    <p:anim calcmode="lin" valueType="num">
                                      <p:cBhvr additive="base">
                                        <p:cTn id="96" dur="500" fill="hold"/>
                                        <p:tgtEl>
                                          <p:spTgt spid="7"/>
                                        </p:tgtEl>
                                        <p:attrNameLst>
                                          <p:attrName>ppt_y</p:attrName>
                                        </p:attrNameLst>
                                      </p:cBhvr>
                                      <p:tavLst>
                                        <p:tav tm="0">
                                          <p:val>
                                            <p:strVal val="1+#ppt_h/2"/>
                                          </p:val>
                                        </p:tav>
                                        <p:tav tm="100000">
                                          <p:val>
                                            <p:strVal val="#ppt_y"/>
                                          </p:val>
                                        </p:tav>
                                      </p:tavLst>
                                    </p:anim>
                                  </p:childTnLst>
                                </p:cTn>
                              </p:par>
                              <p:par>
                                <p:cTn id="97" presetID="2" presetClass="entr" presetSubtype="4" fill="hold" nodeType="withEffect">
                                  <p:stCondLst>
                                    <p:cond delay="0"/>
                                  </p:stCondLst>
                                  <p:childTnLst>
                                    <p:set>
                                      <p:cBhvr>
                                        <p:cTn id="98" dur="1" fill="hold">
                                          <p:stCondLst>
                                            <p:cond delay="0"/>
                                          </p:stCondLst>
                                        </p:cTn>
                                        <p:tgtEl>
                                          <p:spTgt spid="16"/>
                                        </p:tgtEl>
                                        <p:attrNameLst>
                                          <p:attrName>style.visibility</p:attrName>
                                        </p:attrNameLst>
                                      </p:cBhvr>
                                      <p:to>
                                        <p:strVal val="visible"/>
                                      </p:to>
                                    </p:set>
                                    <p:anim calcmode="lin" valueType="num">
                                      <p:cBhvr additive="base">
                                        <p:cTn id="99" dur="500" fill="hold"/>
                                        <p:tgtEl>
                                          <p:spTgt spid="16"/>
                                        </p:tgtEl>
                                        <p:attrNameLst>
                                          <p:attrName>ppt_x</p:attrName>
                                        </p:attrNameLst>
                                      </p:cBhvr>
                                      <p:tavLst>
                                        <p:tav tm="0">
                                          <p:val>
                                            <p:strVal val="#ppt_x"/>
                                          </p:val>
                                        </p:tav>
                                        <p:tav tm="100000">
                                          <p:val>
                                            <p:strVal val="#ppt_x"/>
                                          </p:val>
                                        </p:tav>
                                      </p:tavLst>
                                    </p:anim>
                                    <p:anim calcmode="lin" valueType="num">
                                      <p:cBhvr additive="base">
                                        <p:cTn id="100" dur="500" fill="hold"/>
                                        <p:tgtEl>
                                          <p:spTgt spid="16"/>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49"/>
                                        </p:tgtEl>
                                        <p:attrNameLst>
                                          <p:attrName>style.visibility</p:attrName>
                                        </p:attrNameLst>
                                      </p:cBhvr>
                                      <p:to>
                                        <p:strVal val="visible"/>
                                      </p:to>
                                    </p:set>
                                    <p:anim calcmode="lin" valueType="num">
                                      <p:cBhvr additive="base">
                                        <p:cTn id="103" dur="500" fill="hold"/>
                                        <p:tgtEl>
                                          <p:spTgt spid="49"/>
                                        </p:tgtEl>
                                        <p:attrNameLst>
                                          <p:attrName>ppt_x</p:attrName>
                                        </p:attrNameLst>
                                      </p:cBhvr>
                                      <p:tavLst>
                                        <p:tav tm="0">
                                          <p:val>
                                            <p:strVal val="#ppt_x"/>
                                          </p:val>
                                        </p:tav>
                                        <p:tav tm="100000">
                                          <p:val>
                                            <p:strVal val="#ppt_x"/>
                                          </p:val>
                                        </p:tav>
                                      </p:tavLst>
                                    </p:anim>
                                    <p:anim calcmode="lin" valueType="num">
                                      <p:cBhvr additive="base">
                                        <p:cTn id="104" dur="500" fill="hold"/>
                                        <p:tgtEl>
                                          <p:spTgt spid="49"/>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0"/>
                                  </p:stCondLst>
                                  <p:childTnLst>
                                    <p:set>
                                      <p:cBhvr>
                                        <p:cTn id="106" dur="1" fill="hold">
                                          <p:stCondLst>
                                            <p:cond delay="0"/>
                                          </p:stCondLst>
                                        </p:cTn>
                                        <p:tgtEl>
                                          <p:spTgt spid="54"/>
                                        </p:tgtEl>
                                        <p:attrNameLst>
                                          <p:attrName>style.visibility</p:attrName>
                                        </p:attrNameLst>
                                      </p:cBhvr>
                                      <p:to>
                                        <p:strVal val="visible"/>
                                      </p:to>
                                    </p:set>
                                    <p:anim calcmode="lin" valueType="num">
                                      <p:cBhvr additive="base">
                                        <p:cTn id="107" dur="500" fill="hold"/>
                                        <p:tgtEl>
                                          <p:spTgt spid="54"/>
                                        </p:tgtEl>
                                        <p:attrNameLst>
                                          <p:attrName>ppt_x</p:attrName>
                                        </p:attrNameLst>
                                      </p:cBhvr>
                                      <p:tavLst>
                                        <p:tav tm="0">
                                          <p:val>
                                            <p:strVal val="#ppt_x"/>
                                          </p:val>
                                        </p:tav>
                                        <p:tav tm="100000">
                                          <p:val>
                                            <p:strVal val="#ppt_x"/>
                                          </p:val>
                                        </p:tav>
                                      </p:tavLst>
                                    </p:anim>
                                    <p:anim calcmode="lin" valueType="num">
                                      <p:cBhvr additive="base">
                                        <p:cTn id="108" dur="500" fill="hold"/>
                                        <p:tgtEl>
                                          <p:spTgt spid="54"/>
                                        </p:tgtEl>
                                        <p:attrNameLst>
                                          <p:attrName>ppt_y</p:attrName>
                                        </p:attrNameLst>
                                      </p:cBhvr>
                                      <p:tavLst>
                                        <p:tav tm="0">
                                          <p:val>
                                            <p:strVal val="1+#ppt_h/2"/>
                                          </p:val>
                                        </p:tav>
                                        <p:tav tm="100000">
                                          <p:val>
                                            <p:strVal val="#ppt_y"/>
                                          </p:val>
                                        </p:tav>
                                      </p:tavLst>
                                    </p:anim>
                                  </p:childTnLst>
                                </p:cTn>
                              </p:par>
                            </p:childTnLst>
                          </p:cTn>
                        </p:par>
                        <p:par>
                          <p:cTn id="109" fill="hold">
                            <p:stCondLst>
                              <p:cond delay="2500"/>
                            </p:stCondLst>
                            <p:childTnLst>
                              <p:par>
                                <p:cTn id="110" presetID="22" presetClass="entr" presetSubtype="8" fill="hold" grpId="0" nodeType="afterEffect">
                                  <p:stCondLst>
                                    <p:cond delay="0"/>
                                  </p:stCondLst>
                                  <p:childTnLst>
                                    <p:set>
                                      <p:cBhvr>
                                        <p:cTn id="111" dur="1" fill="hold">
                                          <p:stCondLst>
                                            <p:cond delay="0"/>
                                          </p:stCondLst>
                                        </p:cTn>
                                        <p:tgtEl>
                                          <p:spTgt spid="56"/>
                                        </p:tgtEl>
                                        <p:attrNameLst>
                                          <p:attrName>style.visibility</p:attrName>
                                        </p:attrNameLst>
                                      </p:cBhvr>
                                      <p:to>
                                        <p:strVal val="visible"/>
                                      </p:to>
                                    </p:set>
                                    <p:animEffect transition="in" filter="wipe(left)">
                                      <p:cBhvr>
                                        <p:cTn id="112" dur="500"/>
                                        <p:tgtEl>
                                          <p:spTgt spid="56"/>
                                        </p:tgtEl>
                                      </p:cBhvr>
                                    </p:animEffect>
                                  </p:childTnLst>
                                </p:cTn>
                              </p:par>
                            </p:childTnLst>
                          </p:cTn>
                        </p:par>
                        <p:par>
                          <p:cTn id="113" fill="hold">
                            <p:stCondLst>
                              <p:cond delay="3000"/>
                            </p:stCondLst>
                            <p:childTnLst>
                              <p:par>
                                <p:cTn id="114" presetID="22" presetClass="entr" presetSubtype="8" fill="hold" grpId="0" nodeType="afterEffect">
                                  <p:stCondLst>
                                    <p:cond delay="0"/>
                                  </p:stCondLst>
                                  <p:childTnLst>
                                    <p:set>
                                      <p:cBhvr>
                                        <p:cTn id="115" dur="1" fill="hold">
                                          <p:stCondLst>
                                            <p:cond delay="0"/>
                                          </p:stCondLst>
                                        </p:cTn>
                                        <p:tgtEl>
                                          <p:spTgt spid="57"/>
                                        </p:tgtEl>
                                        <p:attrNameLst>
                                          <p:attrName>style.visibility</p:attrName>
                                        </p:attrNameLst>
                                      </p:cBhvr>
                                      <p:to>
                                        <p:strVal val="visible"/>
                                      </p:to>
                                    </p:set>
                                    <p:animEffect transition="in" filter="wipe(left)">
                                      <p:cBhvr>
                                        <p:cTn id="116" dur="500"/>
                                        <p:tgtEl>
                                          <p:spTgt spid="57"/>
                                        </p:tgtEl>
                                      </p:cBhvr>
                                    </p:animEffect>
                                  </p:childTnLst>
                                </p:cTn>
                              </p:par>
                            </p:childTnLst>
                          </p:cTn>
                        </p:par>
                        <p:par>
                          <p:cTn id="117" fill="hold">
                            <p:stCondLst>
                              <p:cond delay="3500"/>
                            </p:stCondLst>
                            <p:childTnLst>
                              <p:par>
                                <p:cTn id="118" presetID="22" presetClass="entr" presetSubtype="8" fill="hold" grpId="0" nodeType="afterEffect">
                                  <p:stCondLst>
                                    <p:cond delay="0"/>
                                  </p:stCondLst>
                                  <p:childTnLst>
                                    <p:set>
                                      <p:cBhvr>
                                        <p:cTn id="119" dur="1" fill="hold">
                                          <p:stCondLst>
                                            <p:cond delay="0"/>
                                          </p:stCondLst>
                                        </p:cTn>
                                        <p:tgtEl>
                                          <p:spTgt spid="58"/>
                                        </p:tgtEl>
                                        <p:attrNameLst>
                                          <p:attrName>style.visibility</p:attrName>
                                        </p:attrNameLst>
                                      </p:cBhvr>
                                      <p:to>
                                        <p:strVal val="visible"/>
                                      </p:to>
                                    </p:set>
                                    <p:animEffect transition="in" filter="wipe(left)">
                                      <p:cBhvr>
                                        <p:cTn id="120" dur="500"/>
                                        <p:tgtEl>
                                          <p:spTgt spid="58"/>
                                        </p:tgtEl>
                                      </p:cBhvr>
                                    </p:animEffect>
                                  </p:childTnLst>
                                </p:cTn>
                              </p:par>
                            </p:childTnLst>
                          </p:cTn>
                        </p:par>
                        <p:par>
                          <p:cTn id="121" fill="hold">
                            <p:stCondLst>
                              <p:cond delay="4000"/>
                            </p:stCondLst>
                            <p:childTnLst>
                              <p:par>
                                <p:cTn id="122" presetID="22" presetClass="entr" presetSubtype="8" fill="hold" grpId="0" nodeType="afterEffect">
                                  <p:stCondLst>
                                    <p:cond delay="0"/>
                                  </p:stCondLst>
                                  <p:childTnLst>
                                    <p:set>
                                      <p:cBhvr>
                                        <p:cTn id="123" dur="1" fill="hold">
                                          <p:stCondLst>
                                            <p:cond delay="0"/>
                                          </p:stCondLst>
                                        </p:cTn>
                                        <p:tgtEl>
                                          <p:spTgt spid="59"/>
                                        </p:tgtEl>
                                        <p:attrNameLst>
                                          <p:attrName>style.visibility</p:attrName>
                                        </p:attrNameLst>
                                      </p:cBhvr>
                                      <p:to>
                                        <p:strVal val="visible"/>
                                      </p:to>
                                    </p:set>
                                    <p:animEffect transition="in" filter="wipe(left)">
                                      <p:cBhvr>
                                        <p:cTn id="124" dur="500"/>
                                        <p:tgtEl>
                                          <p:spTgt spid="59"/>
                                        </p:tgtEl>
                                      </p:cBhvr>
                                    </p:animEffect>
                                  </p:childTnLst>
                                </p:cTn>
                              </p:par>
                            </p:childTnLst>
                          </p:cTn>
                        </p:par>
                        <p:par>
                          <p:cTn id="125" fill="hold">
                            <p:stCondLst>
                              <p:cond delay="4500"/>
                            </p:stCondLst>
                            <p:childTnLst>
                              <p:par>
                                <p:cTn id="126" presetID="10" presetClass="entr" presetSubtype="0" fill="hold" nodeType="afterEffect">
                                  <p:stCondLst>
                                    <p:cond delay="0"/>
                                  </p:stCondLst>
                                  <p:childTnLst>
                                    <p:set>
                                      <p:cBhvr>
                                        <p:cTn id="127" dur="1" fill="hold">
                                          <p:stCondLst>
                                            <p:cond delay="0"/>
                                          </p:stCondLst>
                                        </p:cTn>
                                        <p:tgtEl>
                                          <p:spTgt spid="61"/>
                                        </p:tgtEl>
                                        <p:attrNameLst>
                                          <p:attrName>style.visibility</p:attrName>
                                        </p:attrNameLst>
                                      </p:cBhvr>
                                      <p:to>
                                        <p:strVal val="visible"/>
                                      </p:to>
                                    </p:set>
                                    <p:animEffect transition="in" filter="fade">
                                      <p:cBhvr>
                                        <p:cTn id="128" dur="500"/>
                                        <p:tgtEl>
                                          <p:spTgt spid="61"/>
                                        </p:tgtEl>
                                      </p:cBhvr>
                                    </p:animEffect>
                                  </p:childTnLst>
                                </p:cTn>
                              </p:par>
                            </p:childTnLst>
                          </p:cTn>
                        </p:par>
                        <p:par>
                          <p:cTn id="129" fill="hold">
                            <p:stCondLst>
                              <p:cond delay="5000"/>
                            </p:stCondLst>
                            <p:childTnLst>
                              <p:par>
                                <p:cTn id="130" presetID="22" presetClass="entr" presetSubtype="8" fill="hold" grpId="0" nodeType="afterEffect">
                                  <p:stCondLst>
                                    <p:cond delay="0"/>
                                  </p:stCondLst>
                                  <p:childTnLst>
                                    <p:set>
                                      <p:cBhvr>
                                        <p:cTn id="131" dur="1" fill="hold">
                                          <p:stCondLst>
                                            <p:cond delay="0"/>
                                          </p:stCondLst>
                                        </p:cTn>
                                        <p:tgtEl>
                                          <p:spTgt spid="64"/>
                                        </p:tgtEl>
                                        <p:attrNameLst>
                                          <p:attrName>style.visibility</p:attrName>
                                        </p:attrNameLst>
                                      </p:cBhvr>
                                      <p:to>
                                        <p:strVal val="visible"/>
                                      </p:to>
                                    </p:set>
                                    <p:animEffect transition="in" filter="wipe(left)">
                                      <p:cBhvr>
                                        <p:cTn id="132" dur="500"/>
                                        <p:tgtEl>
                                          <p:spTgt spid="64"/>
                                        </p:tgtEl>
                                      </p:cBhvr>
                                    </p:animEffect>
                                  </p:childTnLst>
                                </p:cTn>
                              </p:par>
                            </p:childTnLst>
                          </p:cTn>
                        </p:par>
                        <p:par>
                          <p:cTn id="133" fill="hold">
                            <p:stCondLst>
                              <p:cond delay="5500"/>
                            </p:stCondLst>
                            <p:childTnLst>
                              <p:par>
                                <p:cTn id="134" presetID="22" presetClass="entr" presetSubtype="8" fill="hold" nodeType="afterEffect">
                                  <p:stCondLst>
                                    <p:cond delay="0"/>
                                  </p:stCondLst>
                                  <p:childTnLst>
                                    <p:set>
                                      <p:cBhvr>
                                        <p:cTn id="135" dur="1" fill="hold">
                                          <p:stCondLst>
                                            <p:cond delay="0"/>
                                          </p:stCondLst>
                                        </p:cTn>
                                        <p:tgtEl>
                                          <p:spTgt spid="60"/>
                                        </p:tgtEl>
                                        <p:attrNameLst>
                                          <p:attrName>style.visibility</p:attrName>
                                        </p:attrNameLst>
                                      </p:cBhvr>
                                      <p:to>
                                        <p:strVal val="visible"/>
                                      </p:to>
                                    </p:set>
                                    <p:animEffect transition="in" filter="wipe(left)">
                                      <p:cBhvr>
                                        <p:cTn id="136"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46" grpId="0"/>
      <p:bldP spid="47" grpId="0"/>
      <p:bldP spid="48" grpId="0"/>
      <p:bldP spid="49" grpId="0"/>
      <p:bldP spid="50" grpId="0"/>
      <p:bldP spid="51" grpId="0"/>
      <p:bldP spid="52" grpId="0"/>
      <p:bldP spid="53" grpId="0"/>
      <p:bldP spid="54" grpId="0"/>
      <p:bldP spid="55" grpId="0"/>
      <p:bldP spid="56" grpId="0"/>
      <p:bldP spid="57" grpId="0"/>
      <p:bldP spid="58" grpId="0"/>
      <p:bldP spid="59" grpId="0"/>
      <p:bldP spid="6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263319" y="431792"/>
            <a:ext cx="573889" cy="430947"/>
          </a:xfrm>
          <a:prstGeom prst="homePlate">
            <a:avLst>
              <a:gd name="adj" fmla="val 38242"/>
            </a:avLst>
          </a:prstGeom>
          <a:solidFill>
            <a:srgbClr val="BD0000"/>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 name="矩形 2"/>
          <p:cNvSpPr/>
          <p:nvPr/>
        </p:nvSpPr>
        <p:spPr>
          <a:xfrm>
            <a:off x="131659" y="431792"/>
            <a:ext cx="95660" cy="430947"/>
          </a:xfrm>
          <a:prstGeom prst="rect">
            <a:avLst/>
          </a:prstGeom>
          <a:solidFill>
            <a:srgbClr val="40464A"/>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 name="矩形 3"/>
          <p:cNvSpPr/>
          <p:nvPr/>
        </p:nvSpPr>
        <p:spPr>
          <a:xfrm>
            <a:off x="1" y="431792"/>
            <a:ext cx="95660" cy="430947"/>
          </a:xfrm>
          <a:prstGeom prst="rect">
            <a:avLst/>
          </a:prstGeom>
          <a:solidFill>
            <a:srgbClr val="40464A"/>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5" name="标题 1"/>
          <p:cNvSpPr txBox="1"/>
          <p:nvPr/>
        </p:nvSpPr>
        <p:spPr bwMode="auto">
          <a:xfrm>
            <a:off x="983304" y="417157"/>
            <a:ext cx="2616198" cy="50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lstStyle>
            <a:lvl1pPr algn="l" rtl="0" fontAlgn="base">
              <a:spcBef>
                <a:spcPct val="0"/>
              </a:spcBef>
              <a:spcAft>
                <a:spcPct val="0"/>
              </a:spcAft>
              <a:defRPr sz="32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5pPr>
            <a:lvl6pPr marL="60896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6pPr>
            <a:lvl7pPr marL="121793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7pPr>
            <a:lvl8pPr marL="182689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8pPr>
            <a:lvl9pPr marL="243586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lang="zh-CN" altLang="en-US" sz="2800" b="1" dirty="0" smtClean="0">
                <a:solidFill>
                  <a:sysClr val="windowText" lastClr="000000"/>
                </a:solidFill>
              </a:rPr>
              <a:t>这里添加标题</a:t>
            </a:r>
            <a:endParaRPr kumimoji="0" lang="zh-CN" altLang="en-US" sz="2800" b="1" i="0" u="none" strike="noStrike" kern="1200" cap="all" spc="0" normalizeH="0" baseline="0" noProof="0" dirty="0">
              <a:ln>
                <a:noFill/>
              </a:ln>
              <a:solidFill>
                <a:sysClr val="windowText" lastClr="000000"/>
              </a:solidFill>
              <a:effectLst/>
              <a:uLnTx/>
              <a:uFillTx/>
            </a:endParaRPr>
          </a:p>
        </p:txBody>
      </p:sp>
      <p:sp>
        <p:nvSpPr>
          <p:cNvPr id="6" name="Freeform 12"/>
          <p:cNvSpPr>
            <a:spLocks noChangeArrowheads="1"/>
          </p:cNvSpPr>
          <p:nvPr/>
        </p:nvSpPr>
        <p:spPr bwMode="auto">
          <a:xfrm>
            <a:off x="6119981" y="1701202"/>
            <a:ext cx="1053963" cy="2104454"/>
          </a:xfrm>
          <a:custGeom>
            <a:avLst/>
            <a:gdLst>
              <a:gd name="T0" fmla="*/ 0 w 498"/>
              <a:gd name="T1" fmla="*/ 0 h 994"/>
              <a:gd name="T2" fmla="*/ 498 w 498"/>
              <a:gd name="T3" fmla="*/ 498 h 994"/>
              <a:gd name="T4" fmla="*/ 0 w 498"/>
              <a:gd name="T5" fmla="*/ 994 h 994"/>
              <a:gd name="T6" fmla="*/ 0 w 498"/>
              <a:gd name="T7" fmla="*/ 0 h 994"/>
              <a:gd name="T8" fmla="*/ 0 60000 65536"/>
              <a:gd name="T9" fmla="*/ 0 60000 65536"/>
              <a:gd name="T10" fmla="*/ 0 60000 65536"/>
              <a:gd name="T11" fmla="*/ 0 60000 65536"/>
              <a:gd name="T12" fmla="*/ 0 w 498"/>
              <a:gd name="T13" fmla="*/ 0 h 994"/>
              <a:gd name="T14" fmla="*/ 498 w 498"/>
              <a:gd name="T15" fmla="*/ 994 h 994"/>
            </a:gdLst>
            <a:ahLst/>
            <a:cxnLst>
              <a:cxn ang="T8">
                <a:pos x="T0" y="T1"/>
              </a:cxn>
              <a:cxn ang="T9">
                <a:pos x="T2" y="T3"/>
              </a:cxn>
              <a:cxn ang="T10">
                <a:pos x="T4" y="T5"/>
              </a:cxn>
              <a:cxn ang="T11">
                <a:pos x="T6" y="T7"/>
              </a:cxn>
            </a:cxnLst>
            <a:rect l="T12" t="T13" r="T14" b="T15"/>
            <a:pathLst>
              <a:path w="498" h="994">
                <a:moveTo>
                  <a:pt x="0" y="0"/>
                </a:moveTo>
                <a:lnTo>
                  <a:pt x="498" y="498"/>
                </a:lnTo>
                <a:lnTo>
                  <a:pt x="0" y="994"/>
                </a:lnTo>
                <a:lnTo>
                  <a:pt x="0" y="0"/>
                </a:lnTo>
                <a:close/>
              </a:path>
            </a:pathLst>
          </a:custGeom>
          <a:solidFill>
            <a:srgbClr val="C00000"/>
          </a:solidFill>
          <a:ln>
            <a:noFill/>
          </a:ln>
        </p:spPr>
        <p:txBody>
          <a:bodyPr lIns="121917" tIns="60958" rIns="121917" bIns="60958"/>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00">
              <a:solidFill>
                <a:srgbClr val="000000"/>
              </a:solidFill>
              <a:latin typeface="+mn-lt"/>
              <a:ea typeface="+mn-ea"/>
              <a:cs typeface="+mn-ea"/>
              <a:sym typeface="+mn-lt"/>
            </a:endParaRPr>
          </a:p>
        </p:txBody>
      </p:sp>
      <p:sp>
        <p:nvSpPr>
          <p:cNvPr id="7" name="Freeform 13"/>
          <p:cNvSpPr>
            <a:spLocks noChangeArrowheads="1"/>
          </p:cNvSpPr>
          <p:nvPr/>
        </p:nvSpPr>
        <p:spPr bwMode="auto">
          <a:xfrm>
            <a:off x="4934802" y="3922099"/>
            <a:ext cx="1049730" cy="2104454"/>
          </a:xfrm>
          <a:custGeom>
            <a:avLst/>
            <a:gdLst>
              <a:gd name="T0" fmla="*/ 496 w 496"/>
              <a:gd name="T1" fmla="*/ 994 h 994"/>
              <a:gd name="T2" fmla="*/ 0 w 496"/>
              <a:gd name="T3" fmla="*/ 498 h 994"/>
              <a:gd name="T4" fmla="*/ 496 w 496"/>
              <a:gd name="T5" fmla="*/ 0 h 994"/>
              <a:gd name="T6" fmla="*/ 496 w 496"/>
              <a:gd name="T7" fmla="*/ 994 h 994"/>
              <a:gd name="T8" fmla="*/ 0 60000 65536"/>
              <a:gd name="T9" fmla="*/ 0 60000 65536"/>
              <a:gd name="T10" fmla="*/ 0 60000 65536"/>
              <a:gd name="T11" fmla="*/ 0 60000 65536"/>
              <a:gd name="T12" fmla="*/ 0 w 496"/>
              <a:gd name="T13" fmla="*/ 0 h 994"/>
              <a:gd name="T14" fmla="*/ 496 w 496"/>
              <a:gd name="T15" fmla="*/ 994 h 994"/>
            </a:gdLst>
            <a:ahLst/>
            <a:cxnLst>
              <a:cxn ang="T8">
                <a:pos x="T0" y="T1"/>
              </a:cxn>
              <a:cxn ang="T9">
                <a:pos x="T2" y="T3"/>
              </a:cxn>
              <a:cxn ang="T10">
                <a:pos x="T4" y="T5"/>
              </a:cxn>
              <a:cxn ang="T11">
                <a:pos x="T6" y="T7"/>
              </a:cxn>
            </a:cxnLst>
            <a:rect l="T12" t="T13" r="T14" b="T15"/>
            <a:pathLst>
              <a:path w="496" h="994">
                <a:moveTo>
                  <a:pt x="496" y="994"/>
                </a:moveTo>
                <a:lnTo>
                  <a:pt x="0" y="498"/>
                </a:lnTo>
                <a:lnTo>
                  <a:pt x="496" y="0"/>
                </a:lnTo>
                <a:lnTo>
                  <a:pt x="496" y="994"/>
                </a:lnTo>
                <a:close/>
              </a:path>
            </a:pathLst>
          </a:custGeom>
          <a:solidFill>
            <a:srgbClr val="C00000"/>
          </a:solidFill>
          <a:ln>
            <a:noFill/>
          </a:ln>
        </p:spPr>
        <p:txBody>
          <a:bodyPr lIns="121917" tIns="60958" rIns="121917" bIns="60958"/>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00">
              <a:solidFill>
                <a:srgbClr val="000000"/>
              </a:solidFill>
              <a:latin typeface="+mn-lt"/>
              <a:ea typeface="+mn-ea"/>
              <a:cs typeface="+mn-ea"/>
              <a:sym typeface="+mn-lt"/>
            </a:endParaRPr>
          </a:p>
        </p:txBody>
      </p:sp>
      <p:sp>
        <p:nvSpPr>
          <p:cNvPr id="8" name="TextBox 341"/>
          <p:cNvSpPr>
            <a:spLocks noChangeArrowheads="1"/>
          </p:cNvSpPr>
          <p:nvPr/>
        </p:nvSpPr>
        <p:spPr bwMode="auto">
          <a:xfrm>
            <a:off x="2759867" y="1974314"/>
            <a:ext cx="1340363" cy="451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2100" b="1" dirty="0">
                <a:solidFill>
                  <a:srgbClr val="C00000"/>
                </a:solidFill>
                <a:latin typeface="微软雅黑" panose="020B0503020204020204" pitchFamily="34" charset="-122"/>
                <a:ea typeface="微软雅黑" panose="020B0503020204020204" pitchFamily="34" charset="-122"/>
                <a:cs typeface="+mn-ea"/>
                <a:sym typeface="+mn-lt"/>
              </a:rPr>
              <a:t>添加标题</a:t>
            </a:r>
            <a:endParaRPr lang="zh-CN" altLang="en-US" b="1" dirty="0">
              <a:solidFill>
                <a:srgbClr val="C00000"/>
              </a:solidFill>
              <a:latin typeface="微软雅黑" panose="020B0503020204020204" pitchFamily="34" charset="-122"/>
              <a:ea typeface="微软雅黑" panose="020B0503020204020204" pitchFamily="34" charset="-122"/>
              <a:cs typeface="+mn-ea"/>
              <a:sym typeface="+mn-lt"/>
            </a:endParaRPr>
          </a:p>
        </p:txBody>
      </p:sp>
      <p:sp>
        <p:nvSpPr>
          <p:cNvPr id="9" name="矩形 8"/>
          <p:cNvSpPr>
            <a:spLocks noChangeArrowheads="1"/>
          </p:cNvSpPr>
          <p:nvPr/>
        </p:nvSpPr>
        <p:spPr bwMode="auto">
          <a:xfrm>
            <a:off x="1565507" y="2486666"/>
            <a:ext cx="4122730" cy="987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121917" tIns="60958" rIns="121917" bIns="60958">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just" defTabSz="914400" rtl="0" eaLnBrk="0" fontAlgn="base" latinLnBrk="0" hangingPunct="0">
              <a:lnSpc>
                <a:spcPct val="150000"/>
              </a:lnSpc>
              <a:spcBef>
                <a:spcPct val="0"/>
              </a:spcBef>
              <a:spcAft>
                <a:spcPct val="0"/>
              </a:spcAft>
              <a:buClrTx/>
              <a:buSzTx/>
              <a:buFont typeface="Arial" panose="020B0604020202020204" pitchFamily="34" charset="0"/>
              <a:buNone/>
              <a:defRPr/>
            </a:pPr>
            <a:r>
              <a:rPr kumimoji="0" lang="zh-CN" altLang="en-US" sz="1300" b="0" i="0" u="none" strike="noStrike" kern="120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ea"/>
                <a:sym typeface="+mn-lt"/>
              </a:rPr>
              <a:t>在这里输入内容文本在这里输入内容文本在这里输入内容文本在这里输入内容文本在这里输入内容文本在这里输入内容文本</a:t>
            </a:r>
            <a:endParaRPr kumimoji="0" lang="zh-CN" altLang="en-US" sz="1300" b="0" i="0" u="none" strike="noStrike" kern="120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0" name="TextBox 682"/>
          <p:cNvSpPr>
            <a:spLocks noChangeArrowheads="1"/>
          </p:cNvSpPr>
          <p:nvPr/>
        </p:nvSpPr>
        <p:spPr bwMode="auto">
          <a:xfrm>
            <a:off x="6059083" y="2503603"/>
            <a:ext cx="951420"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en-US" sz="2700" b="0" i="0" u="none" strike="noStrike" kern="120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sym typeface="+mn-lt"/>
              </a:rPr>
              <a:t>42%</a:t>
            </a:r>
            <a:endParaRPr kumimoji="0" lang="zh-CN" altLang="en-US" sz="2700" b="0" i="0" u="none" strike="noStrike" kern="120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sym typeface="+mn-lt"/>
            </a:endParaRPr>
          </a:p>
        </p:txBody>
      </p:sp>
      <p:sp>
        <p:nvSpPr>
          <p:cNvPr id="11" name="TextBox 344"/>
          <p:cNvSpPr>
            <a:spLocks noChangeArrowheads="1"/>
          </p:cNvSpPr>
          <p:nvPr/>
        </p:nvSpPr>
        <p:spPr bwMode="auto">
          <a:xfrm>
            <a:off x="8045553" y="4184626"/>
            <a:ext cx="1340363" cy="451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2100" b="1" dirty="0">
                <a:solidFill>
                  <a:srgbClr val="C00000"/>
                </a:solidFill>
                <a:latin typeface="微软雅黑" panose="020B0503020204020204" pitchFamily="34" charset="-122"/>
                <a:ea typeface="微软雅黑" panose="020B0503020204020204" pitchFamily="34" charset="-122"/>
                <a:cs typeface="+mn-ea"/>
                <a:sym typeface="+mn-lt"/>
              </a:rPr>
              <a:t>添加标题</a:t>
            </a:r>
            <a:endParaRPr lang="zh-CN" altLang="en-US" b="1" dirty="0">
              <a:solidFill>
                <a:srgbClr val="C00000"/>
              </a:solidFill>
              <a:latin typeface="微软雅黑" panose="020B0503020204020204" pitchFamily="34" charset="-122"/>
              <a:ea typeface="微软雅黑" panose="020B0503020204020204" pitchFamily="34" charset="-122"/>
              <a:cs typeface="+mn-ea"/>
              <a:sym typeface="+mn-lt"/>
            </a:endParaRPr>
          </a:p>
        </p:txBody>
      </p:sp>
      <p:sp>
        <p:nvSpPr>
          <p:cNvPr id="12" name="矩形 11"/>
          <p:cNvSpPr>
            <a:spLocks noChangeArrowheads="1"/>
          </p:cNvSpPr>
          <p:nvPr/>
        </p:nvSpPr>
        <p:spPr bwMode="auto">
          <a:xfrm>
            <a:off x="6850137" y="4726619"/>
            <a:ext cx="4124846" cy="987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121917" tIns="60958" rIns="121917" bIns="60958">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just" defTabSz="914400" rtl="0" eaLnBrk="0" fontAlgn="base" latinLnBrk="0" hangingPunct="0">
              <a:lnSpc>
                <a:spcPct val="150000"/>
              </a:lnSpc>
              <a:spcBef>
                <a:spcPct val="0"/>
              </a:spcBef>
              <a:spcAft>
                <a:spcPct val="0"/>
              </a:spcAft>
              <a:buClrTx/>
              <a:buSzTx/>
              <a:buFont typeface="Arial" panose="020B0604020202020204" pitchFamily="34" charset="0"/>
              <a:buNone/>
              <a:defRPr/>
            </a:pPr>
            <a:r>
              <a:rPr kumimoji="0" lang="zh-CN" altLang="en-US" sz="1300" b="0" i="0" u="none" strike="noStrike" kern="120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ea"/>
                <a:sym typeface="+mn-lt"/>
              </a:rPr>
              <a:t>在这里输入内容文本在这里输入内容文本在这里输入内容文本在这里输入内容文本在这里输入内容文本在这里输入内容文本</a:t>
            </a:r>
            <a:endParaRPr kumimoji="0" lang="zh-CN" altLang="en-US" sz="1300" b="0" i="0" u="none" strike="noStrike" kern="120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3" name="TextBox 682"/>
          <p:cNvSpPr>
            <a:spLocks noChangeArrowheads="1"/>
          </p:cNvSpPr>
          <p:nvPr/>
        </p:nvSpPr>
        <p:spPr bwMode="auto">
          <a:xfrm>
            <a:off x="5034750" y="4696978"/>
            <a:ext cx="951420"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en-US" sz="2700" b="0" i="0" u="none" strike="noStrike" kern="120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sym typeface="+mn-lt"/>
              </a:rPr>
              <a:t>58%</a:t>
            </a:r>
            <a:endParaRPr kumimoji="0" lang="zh-CN" altLang="en-US" sz="2700" b="0" i="0" u="none" strike="noStrike" kern="120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sym typeface="+mn-lt"/>
            </a:endParaRPr>
          </a:p>
        </p:txBody>
      </p:sp>
      <p:sp>
        <p:nvSpPr>
          <p:cNvPr id="14" name="矩形 13"/>
          <p:cNvSpPr/>
          <p:nvPr/>
        </p:nvSpPr>
        <p:spPr>
          <a:xfrm>
            <a:off x="7273802" y="1848720"/>
            <a:ext cx="3957306" cy="1809416"/>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lIns="121917" tIns="60958" rIns="121917" bIns="6095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sym typeface="+mn-lt"/>
            </a:endParaRPr>
          </a:p>
        </p:txBody>
      </p:sp>
      <p:sp>
        <p:nvSpPr>
          <p:cNvPr id="15" name="矩形 14"/>
          <p:cNvSpPr/>
          <p:nvPr/>
        </p:nvSpPr>
        <p:spPr>
          <a:xfrm>
            <a:off x="1042831" y="4069617"/>
            <a:ext cx="3808259" cy="1809416"/>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lIns="121917" tIns="60958" rIns="121917" bIns="6095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advTm="2600">
        <p:fade/>
      </p:transition>
    </mc:Choice>
    <mc:Fallback>
      <p:transition spd="med" advTm="26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12" presetClass="entr" presetSubtype="8"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500"/>
                                        <p:tgtEl>
                                          <p:spTgt spid="14"/>
                                        </p:tgtEl>
                                        <p:attrNameLst>
                                          <p:attrName>ppt_x</p:attrName>
                                        </p:attrNameLst>
                                      </p:cBhvr>
                                      <p:tavLst>
                                        <p:tav tm="0">
                                          <p:val>
                                            <p:strVal val="#ppt_x-#ppt_w*1.125000"/>
                                          </p:val>
                                        </p:tav>
                                        <p:tav tm="100000">
                                          <p:val>
                                            <p:strVal val="#ppt_x"/>
                                          </p:val>
                                        </p:tav>
                                      </p:tavLst>
                                    </p:anim>
                                    <p:animEffect transition="in" filter="wipe(right)">
                                      <p:cBhvr>
                                        <p:cTn id="25" dur="500"/>
                                        <p:tgtEl>
                                          <p:spTgt spid="14"/>
                                        </p:tgtEl>
                                      </p:cBhvr>
                                    </p:animEffect>
                                  </p:childTnLst>
                                </p:cTn>
                              </p:par>
                              <p:par>
                                <p:cTn id="26" presetID="12" presetClass="entr" presetSubtype="2"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500"/>
                                        <p:tgtEl>
                                          <p:spTgt spid="15"/>
                                        </p:tgtEl>
                                        <p:attrNameLst>
                                          <p:attrName>ppt_x</p:attrName>
                                        </p:attrNameLst>
                                      </p:cBhvr>
                                      <p:tavLst>
                                        <p:tav tm="0">
                                          <p:val>
                                            <p:strVal val="#ppt_x+#ppt_w*1.125000"/>
                                          </p:val>
                                        </p:tav>
                                        <p:tav tm="100000">
                                          <p:val>
                                            <p:strVal val="#ppt_x"/>
                                          </p:val>
                                        </p:tav>
                                      </p:tavLst>
                                    </p:anim>
                                    <p:animEffect transition="in" filter="wipe(left)">
                                      <p:cBhvr>
                                        <p:cTn id="29" dur="500"/>
                                        <p:tgtEl>
                                          <p:spTgt spid="15"/>
                                        </p:tgtEl>
                                      </p:cBhvr>
                                    </p:animEffect>
                                  </p:childTnLst>
                                </p:cTn>
                              </p:par>
                            </p:childTnLst>
                          </p:cTn>
                        </p:par>
                        <p:par>
                          <p:cTn id="30" fill="hold">
                            <p:stCondLst>
                              <p:cond delay="1000"/>
                            </p:stCondLst>
                            <p:childTnLst>
                              <p:par>
                                <p:cTn id="31" presetID="2" presetClass="entr" presetSubtype="4"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par>
                          <p:cTn id="39" fill="hold">
                            <p:stCondLst>
                              <p:cond delay="1500"/>
                            </p:stCondLst>
                            <p:childTnLst>
                              <p:par>
                                <p:cTn id="40" presetID="53" presetClass="entr" presetSubtype="16" fill="hold" grpId="0" nodeType="afterEffect">
                                  <p:stCondLst>
                                    <p:cond delay="0"/>
                                  </p:stCondLst>
                                  <p:iterate type="lt">
                                    <p:tmPct val="10000"/>
                                  </p:iterate>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Effect transition="in" filter="fade">
                                      <p:cBhvr>
                                        <p:cTn id="44" dur="500"/>
                                        <p:tgtEl>
                                          <p:spTgt spid="9"/>
                                        </p:tgtEl>
                                      </p:cBhvr>
                                    </p:animEffect>
                                  </p:childTnLst>
                                </p:cTn>
                              </p:par>
                              <p:par>
                                <p:cTn id="45" presetID="53" presetClass="entr" presetSubtype="16" fill="hold" grpId="0" nodeType="withEffect">
                                  <p:stCondLst>
                                    <p:cond delay="0"/>
                                  </p:stCondLst>
                                  <p:iterate type="lt">
                                    <p:tmPct val="10000"/>
                                  </p:iterate>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P spid="10" grpId="0"/>
      <p:bldP spid="11" grpId="0"/>
      <p:bldP spid="12" grpId="0"/>
      <p:bldP spid="13" grpId="0"/>
      <p:bldP spid="14" grpId="0" animBg="1"/>
      <p:bldP spid="1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263319" y="431792"/>
            <a:ext cx="573889" cy="430947"/>
          </a:xfrm>
          <a:prstGeom prst="homePlate">
            <a:avLst>
              <a:gd name="adj" fmla="val 38242"/>
            </a:avLst>
          </a:prstGeom>
          <a:solidFill>
            <a:srgbClr val="BD0000"/>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 name="矩形 2"/>
          <p:cNvSpPr/>
          <p:nvPr/>
        </p:nvSpPr>
        <p:spPr>
          <a:xfrm>
            <a:off x="131659" y="431792"/>
            <a:ext cx="95660" cy="430947"/>
          </a:xfrm>
          <a:prstGeom prst="rect">
            <a:avLst/>
          </a:prstGeom>
          <a:solidFill>
            <a:srgbClr val="40464A"/>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 name="矩形 3"/>
          <p:cNvSpPr/>
          <p:nvPr/>
        </p:nvSpPr>
        <p:spPr>
          <a:xfrm>
            <a:off x="1" y="431792"/>
            <a:ext cx="95660" cy="430947"/>
          </a:xfrm>
          <a:prstGeom prst="rect">
            <a:avLst/>
          </a:prstGeom>
          <a:solidFill>
            <a:srgbClr val="40464A"/>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5" name="标题 1"/>
          <p:cNvSpPr txBox="1"/>
          <p:nvPr/>
        </p:nvSpPr>
        <p:spPr bwMode="auto">
          <a:xfrm>
            <a:off x="983304" y="417157"/>
            <a:ext cx="2616198" cy="50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lstStyle>
            <a:lvl1pPr algn="l" rtl="0" fontAlgn="base">
              <a:spcBef>
                <a:spcPct val="0"/>
              </a:spcBef>
              <a:spcAft>
                <a:spcPct val="0"/>
              </a:spcAft>
              <a:defRPr sz="32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5pPr>
            <a:lvl6pPr marL="60896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6pPr>
            <a:lvl7pPr marL="121793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7pPr>
            <a:lvl8pPr marL="182689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8pPr>
            <a:lvl9pPr marL="243586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lang="zh-CN" altLang="en-US" sz="2800" b="1" dirty="0" smtClean="0">
                <a:solidFill>
                  <a:sysClr val="windowText" lastClr="000000"/>
                </a:solidFill>
              </a:rPr>
              <a:t>这里添加标题</a:t>
            </a:r>
            <a:endParaRPr kumimoji="0" lang="zh-CN" altLang="en-US" sz="2800" b="1" i="0" u="none" strike="noStrike" kern="1200" cap="all" spc="0" normalizeH="0" baseline="0" noProof="0" dirty="0">
              <a:ln>
                <a:noFill/>
              </a:ln>
              <a:solidFill>
                <a:sysClr val="windowText" lastClr="000000"/>
              </a:solidFill>
              <a:effectLst/>
              <a:uLnTx/>
              <a:uFillTx/>
            </a:endParaRPr>
          </a:p>
        </p:txBody>
      </p:sp>
      <p:sp>
        <p:nvSpPr>
          <p:cNvPr id="6" name="圆角矩形 42"/>
          <p:cNvSpPr/>
          <p:nvPr/>
        </p:nvSpPr>
        <p:spPr>
          <a:xfrm>
            <a:off x="3238691" y="1861755"/>
            <a:ext cx="1802036" cy="1802036"/>
          </a:xfrm>
          <a:prstGeom prst="roundRect">
            <a:avLst>
              <a:gd name="adj" fmla="val 13844"/>
            </a:avLst>
          </a:prstGeom>
          <a:solidFill>
            <a:srgbClr val="C00000"/>
          </a:solidFill>
          <a:ln>
            <a:noFill/>
          </a:ln>
          <a:effectLst>
            <a:outerShdw blurRad="419100" dist="317500" dir="2700000" algn="tl" rotWithShape="0">
              <a:schemeClr val="accent1">
                <a:lumMod val="50000"/>
                <a:alpha val="1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7" name="圆角矩形 43"/>
          <p:cNvSpPr/>
          <p:nvPr/>
        </p:nvSpPr>
        <p:spPr>
          <a:xfrm>
            <a:off x="5080987" y="1861755"/>
            <a:ext cx="1802036" cy="1802036"/>
          </a:xfrm>
          <a:prstGeom prst="roundRect">
            <a:avLst>
              <a:gd name="adj" fmla="val 13844"/>
            </a:avLst>
          </a:prstGeom>
          <a:solidFill>
            <a:srgbClr val="FF0000"/>
          </a:solidFill>
          <a:ln>
            <a:noFill/>
          </a:ln>
          <a:effectLst>
            <a:outerShdw blurRad="419100" dist="317500" dir="2700000" algn="tl" rotWithShape="0">
              <a:schemeClr val="accent1">
                <a:lumMod val="50000"/>
                <a:alpha val="1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8" name="圆角矩形 44"/>
          <p:cNvSpPr/>
          <p:nvPr/>
        </p:nvSpPr>
        <p:spPr>
          <a:xfrm>
            <a:off x="5080987" y="3703161"/>
            <a:ext cx="1802036" cy="1802036"/>
          </a:xfrm>
          <a:prstGeom prst="roundRect">
            <a:avLst>
              <a:gd name="adj" fmla="val 13844"/>
            </a:avLst>
          </a:prstGeom>
          <a:solidFill>
            <a:srgbClr val="C00000"/>
          </a:solidFill>
          <a:ln>
            <a:noFill/>
          </a:ln>
          <a:effectLst>
            <a:outerShdw blurRad="419100" dist="317500" dir="2700000" algn="tl" rotWithShape="0">
              <a:schemeClr val="accent1">
                <a:lumMod val="50000"/>
                <a:alpha val="1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9" name="圆角矩形 45"/>
          <p:cNvSpPr/>
          <p:nvPr/>
        </p:nvSpPr>
        <p:spPr>
          <a:xfrm>
            <a:off x="6923282" y="3703161"/>
            <a:ext cx="1802036" cy="1802036"/>
          </a:xfrm>
          <a:prstGeom prst="roundRect">
            <a:avLst>
              <a:gd name="adj" fmla="val 13844"/>
            </a:avLst>
          </a:prstGeom>
          <a:solidFill>
            <a:srgbClr val="FF0000"/>
          </a:solidFill>
          <a:ln>
            <a:noFill/>
          </a:ln>
          <a:effectLst>
            <a:outerShdw blurRad="419100" dist="317500" dir="2700000" algn="tl" rotWithShape="0">
              <a:schemeClr val="accent1">
                <a:lumMod val="50000"/>
                <a:alpha val="1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cs typeface="+mn-ea"/>
              <a:sym typeface="+mn-lt"/>
            </a:endParaRPr>
          </a:p>
        </p:txBody>
      </p:sp>
      <p:grpSp>
        <p:nvGrpSpPr>
          <p:cNvPr id="10" name="组合 9"/>
          <p:cNvGrpSpPr/>
          <p:nvPr/>
        </p:nvGrpSpPr>
        <p:grpSpPr>
          <a:xfrm>
            <a:off x="7258313" y="1264235"/>
            <a:ext cx="2789867" cy="977230"/>
            <a:chOff x="7410393" y="816472"/>
            <a:chExt cx="2789867" cy="977230"/>
          </a:xfrm>
        </p:grpSpPr>
        <p:sp>
          <p:nvSpPr>
            <p:cNvPr id="11" name="文本框 55"/>
            <p:cNvSpPr txBox="1"/>
            <p:nvPr/>
          </p:nvSpPr>
          <p:spPr bwMode="auto">
            <a:xfrm>
              <a:off x="7410393" y="1147371"/>
              <a:ext cx="2420792" cy="646331"/>
            </a:xfrm>
            <a:prstGeom prst="rect">
              <a:avLst/>
            </a:prstGeom>
            <a:noFill/>
          </p:spPr>
          <p:txBody>
            <a:bodyPr wrap="square">
              <a:spAutoFit/>
            </a:bodyPr>
            <a:lstStyle/>
            <a:p>
              <a:pPr algn="just">
                <a:lnSpc>
                  <a:spcPct val="150000"/>
                </a:lnSpc>
              </a:pPr>
              <a:r>
                <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请替换文字内容，点击添加相关标题文字，修改文字内容。</a:t>
              </a:r>
              <a:endPar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2" name="文本框 56"/>
            <p:cNvSpPr txBox="1"/>
            <p:nvPr/>
          </p:nvSpPr>
          <p:spPr bwMode="auto">
            <a:xfrm>
              <a:off x="7410393" y="816472"/>
              <a:ext cx="2789867" cy="338554"/>
            </a:xfrm>
            <a:prstGeom prst="rect">
              <a:avLst/>
            </a:prstGeom>
            <a:noFill/>
          </p:spPr>
          <p:txBody>
            <a:bodyPr wrap="square">
              <a:spAutoFit/>
            </a:bodyPr>
            <a:lstStyle/>
            <a:p>
              <a:pPr>
                <a:defRPr/>
              </a:pPr>
              <a:r>
                <a:rPr lang="zh-CN" altLang="en-US" sz="1600" b="1" spc="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在此添加标题</a:t>
              </a:r>
              <a:endParaRPr lang="zh-CN" altLang="en-US" sz="1600" b="1" spc="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13" name="组合 12"/>
          <p:cNvGrpSpPr/>
          <p:nvPr/>
        </p:nvGrpSpPr>
        <p:grpSpPr>
          <a:xfrm>
            <a:off x="6376278" y="1578057"/>
            <a:ext cx="3129675" cy="701314"/>
            <a:chOff x="6742670" y="1099820"/>
            <a:chExt cx="3129675" cy="701314"/>
          </a:xfrm>
        </p:grpSpPr>
        <p:sp>
          <p:nvSpPr>
            <p:cNvPr id="14" name="椭圆 13"/>
            <p:cNvSpPr/>
            <p:nvPr/>
          </p:nvSpPr>
          <p:spPr>
            <a:xfrm>
              <a:off x="6742670" y="1719078"/>
              <a:ext cx="82056" cy="82056"/>
            </a:xfrm>
            <a:prstGeom prst="ellipse">
              <a:avLst/>
            </a:prstGeom>
            <a:solidFill>
              <a:schemeClr val="accent1">
                <a:lumMod val="20000"/>
                <a:lumOff val="8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15" name="任意多边形 51"/>
            <p:cNvSpPr/>
            <p:nvPr/>
          </p:nvSpPr>
          <p:spPr>
            <a:xfrm>
              <a:off x="6809105" y="1099820"/>
              <a:ext cx="3063240" cy="640080"/>
            </a:xfrm>
            <a:custGeom>
              <a:avLst/>
              <a:gdLst>
                <a:gd name="connsiteX0" fmla="*/ 0 w 3063240"/>
                <a:gd name="connsiteY0" fmla="*/ 640080 h 640080"/>
                <a:gd name="connsiteX1" fmla="*/ 906780 w 3063240"/>
                <a:gd name="connsiteY1" fmla="*/ 0 h 640080"/>
                <a:gd name="connsiteX2" fmla="*/ 3063240 w 3063240"/>
                <a:gd name="connsiteY2" fmla="*/ 0 h 640080"/>
              </a:gdLst>
              <a:ahLst/>
              <a:cxnLst>
                <a:cxn ang="0">
                  <a:pos x="connsiteX0" y="connsiteY0"/>
                </a:cxn>
                <a:cxn ang="0">
                  <a:pos x="connsiteX1" y="connsiteY1"/>
                </a:cxn>
                <a:cxn ang="0">
                  <a:pos x="connsiteX2" y="connsiteY2"/>
                </a:cxn>
              </a:cxnLst>
              <a:rect l="l" t="t" r="r" b="b"/>
              <a:pathLst>
                <a:path w="3063240" h="640080">
                  <a:moveTo>
                    <a:pt x="0" y="640080"/>
                  </a:moveTo>
                  <a:lnTo>
                    <a:pt x="906780" y="0"/>
                  </a:lnTo>
                  <a:lnTo>
                    <a:pt x="3063240" y="0"/>
                  </a:lnTo>
                </a:path>
              </a:pathLst>
            </a:custGeom>
            <a:noFill/>
            <a:ln>
              <a:solidFill>
                <a:schemeClr val="tx1">
                  <a:lumMod val="65000"/>
                  <a:lumOff val="35000"/>
                </a:schemeClr>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grpSp>
        <p:nvGrpSpPr>
          <p:cNvPr id="16" name="组合 15"/>
          <p:cNvGrpSpPr/>
          <p:nvPr/>
        </p:nvGrpSpPr>
        <p:grpSpPr>
          <a:xfrm>
            <a:off x="9162785" y="3035266"/>
            <a:ext cx="2789867" cy="1012855"/>
            <a:chOff x="7410393" y="816472"/>
            <a:chExt cx="2789867" cy="1012855"/>
          </a:xfrm>
        </p:grpSpPr>
        <p:sp>
          <p:nvSpPr>
            <p:cNvPr id="17" name="文本框 61"/>
            <p:cNvSpPr txBox="1"/>
            <p:nvPr/>
          </p:nvSpPr>
          <p:spPr bwMode="auto">
            <a:xfrm>
              <a:off x="7410393" y="1182996"/>
              <a:ext cx="2420792" cy="646331"/>
            </a:xfrm>
            <a:prstGeom prst="rect">
              <a:avLst/>
            </a:prstGeom>
            <a:noFill/>
          </p:spPr>
          <p:txBody>
            <a:bodyPr wrap="square">
              <a:spAutoFit/>
            </a:bodyPr>
            <a:lstStyle/>
            <a:p>
              <a:pPr algn="just">
                <a:lnSpc>
                  <a:spcPct val="150000"/>
                </a:lnSpc>
              </a:pPr>
              <a:r>
                <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请替换文字内容，点击添加相关标题文字，修改文字内容。</a:t>
              </a:r>
              <a:endPar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8" name="文本框 62"/>
            <p:cNvSpPr txBox="1"/>
            <p:nvPr/>
          </p:nvSpPr>
          <p:spPr bwMode="auto">
            <a:xfrm>
              <a:off x="7410393" y="816472"/>
              <a:ext cx="2789867" cy="338554"/>
            </a:xfrm>
            <a:prstGeom prst="rect">
              <a:avLst/>
            </a:prstGeom>
            <a:noFill/>
          </p:spPr>
          <p:txBody>
            <a:bodyPr wrap="square">
              <a:spAutoFit/>
            </a:bodyPr>
            <a:lstStyle/>
            <a:p>
              <a:pPr>
                <a:defRPr/>
              </a:pPr>
              <a:r>
                <a:rPr lang="zh-CN" altLang="en-US" sz="1600" b="1" spc="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在此添加标题</a:t>
              </a:r>
              <a:endParaRPr lang="zh-CN" altLang="en-US" sz="1600" b="1" spc="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19" name="组合 18"/>
          <p:cNvGrpSpPr/>
          <p:nvPr/>
        </p:nvGrpSpPr>
        <p:grpSpPr>
          <a:xfrm>
            <a:off x="8201626" y="3402555"/>
            <a:ext cx="3129675" cy="701314"/>
            <a:chOff x="6742670" y="1099820"/>
            <a:chExt cx="3129675" cy="701314"/>
          </a:xfrm>
        </p:grpSpPr>
        <p:sp>
          <p:nvSpPr>
            <p:cNvPr id="20" name="椭圆 19"/>
            <p:cNvSpPr/>
            <p:nvPr/>
          </p:nvSpPr>
          <p:spPr>
            <a:xfrm>
              <a:off x="6742670" y="1719078"/>
              <a:ext cx="82056" cy="82056"/>
            </a:xfrm>
            <a:prstGeom prst="ellipse">
              <a:avLst/>
            </a:prstGeom>
            <a:solidFill>
              <a:schemeClr val="accent1">
                <a:lumMod val="20000"/>
                <a:lumOff val="8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21" name="任意多边形 57"/>
            <p:cNvSpPr/>
            <p:nvPr/>
          </p:nvSpPr>
          <p:spPr>
            <a:xfrm>
              <a:off x="6809105" y="1099820"/>
              <a:ext cx="3063240" cy="640080"/>
            </a:xfrm>
            <a:custGeom>
              <a:avLst/>
              <a:gdLst>
                <a:gd name="connsiteX0" fmla="*/ 0 w 3063240"/>
                <a:gd name="connsiteY0" fmla="*/ 640080 h 640080"/>
                <a:gd name="connsiteX1" fmla="*/ 906780 w 3063240"/>
                <a:gd name="connsiteY1" fmla="*/ 0 h 640080"/>
                <a:gd name="connsiteX2" fmla="*/ 3063240 w 3063240"/>
                <a:gd name="connsiteY2" fmla="*/ 0 h 640080"/>
              </a:gdLst>
              <a:ahLst/>
              <a:cxnLst>
                <a:cxn ang="0">
                  <a:pos x="connsiteX0" y="connsiteY0"/>
                </a:cxn>
                <a:cxn ang="0">
                  <a:pos x="connsiteX1" y="connsiteY1"/>
                </a:cxn>
                <a:cxn ang="0">
                  <a:pos x="connsiteX2" y="connsiteY2"/>
                </a:cxn>
              </a:cxnLst>
              <a:rect l="l" t="t" r="r" b="b"/>
              <a:pathLst>
                <a:path w="3063240" h="640080">
                  <a:moveTo>
                    <a:pt x="0" y="640080"/>
                  </a:moveTo>
                  <a:lnTo>
                    <a:pt x="906780" y="0"/>
                  </a:lnTo>
                  <a:lnTo>
                    <a:pt x="3063240" y="0"/>
                  </a:lnTo>
                </a:path>
              </a:pathLst>
            </a:custGeom>
            <a:noFill/>
            <a:ln>
              <a:solidFill>
                <a:schemeClr val="tx1">
                  <a:lumMod val="65000"/>
                  <a:lumOff val="35000"/>
                </a:schemeClr>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grpSp>
        <p:nvGrpSpPr>
          <p:cNvPr id="22" name="组合 21"/>
          <p:cNvGrpSpPr/>
          <p:nvPr/>
        </p:nvGrpSpPr>
        <p:grpSpPr>
          <a:xfrm>
            <a:off x="494779" y="3534233"/>
            <a:ext cx="2789867" cy="993526"/>
            <a:chOff x="7410393" y="816472"/>
            <a:chExt cx="2789867" cy="993526"/>
          </a:xfrm>
        </p:grpSpPr>
        <p:sp>
          <p:nvSpPr>
            <p:cNvPr id="23" name="文本框 67"/>
            <p:cNvSpPr txBox="1"/>
            <p:nvPr/>
          </p:nvSpPr>
          <p:spPr bwMode="auto">
            <a:xfrm>
              <a:off x="7410393" y="1196625"/>
              <a:ext cx="2420792" cy="613373"/>
            </a:xfrm>
            <a:prstGeom prst="rect">
              <a:avLst/>
            </a:prstGeom>
            <a:noFill/>
          </p:spPr>
          <p:txBody>
            <a:bodyPr wrap="square">
              <a:spAutoFit/>
            </a:bodyPr>
            <a:lstStyle/>
            <a:p>
              <a:pPr algn="just">
                <a:lnSpc>
                  <a:spcPct val="150000"/>
                </a:lnSpc>
              </a:pPr>
              <a:r>
                <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请替换文字内容，点击添加相关标题文字，修改文字内容。</a:t>
              </a:r>
              <a:endPar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24" name="文本框 68"/>
            <p:cNvSpPr txBox="1"/>
            <p:nvPr/>
          </p:nvSpPr>
          <p:spPr bwMode="auto">
            <a:xfrm>
              <a:off x="7410393" y="816472"/>
              <a:ext cx="2789867" cy="338554"/>
            </a:xfrm>
            <a:prstGeom prst="rect">
              <a:avLst/>
            </a:prstGeom>
            <a:noFill/>
          </p:spPr>
          <p:txBody>
            <a:bodyPr wrap="square">
              <a:spAutoFit/>
            </a:bodyPr>
            <a:lstStyle/>
            <a:p>
              <a:pPr>
                <a:defRPr/>
              </a:pPr>
              <a:r>
                <a:rPr lang="zh-CN" altLang="en-US" sz="1600" b="1" spc="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在此添加标题</a:t>
              </a:r>
              <a:endParaRPr lang="zh-CN" altLang="en-US" sz="1600" b="1" spc="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25" name="组合 24"/>
          <p:cNvGrpSpPr/>
          <p:nvPr/>
        </p:nvGrpSpPr>
        <p:grpSpPr>
          <a:xfrm flipH="1" flipV="1">
            <a:off x="573138" y="3155362"/>
            <a:ext cx="3129675" cy="701314"/>
            <a:chOff x="6742670" y="1099820"/>
            <a:chExt cx="3129675" cy="701314"/>
          </a:xfrm>
        </p:grpSpPr>
        <p:sp>
          <p:nvSpPr>
            <p:cNvPr id="26" name="椭圆 25"/>
            <p:cNvSpPr/>
            <p:nvPr/>
          </p:nvSpPr>
          <p:spPr>
            <a:xfrm>
              <a:off x="6742670" y="1719078"/>
              <a:ext cx="82056" cy="82056"/>
            </a:xfrm>
            <a:prstGeom prst="ellipse">
              <a:avLst/>
            </a:prstGeom>
            <a:solidFill>
              <a:schemeClr val="accent1">
                <a:lumMod val="20000"/>
                <a:lumOff val="8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27" name="任意多边形 63"/>
            <p:cNvSpPr/>
            <p:nvPr/>
          </p:nvSpPr>
          <p:spPr>
            <a:xfrm>
              <a:off x="6809105" y="1099820"/>
              <a:ext cx="3063240" cy="640080"/>
            </a:xfrm>
            <a:custGeom>
              <a:avLst/>
              <a:gdLst>
                <a:gd name="connsiteX0" fmla="*/ 0 w 3063240"/>
                <a:gd name="connsiteY0" fmla="*/ 640080 h 640080"/>
                <a:gd name="connsiteX1" fmla="*/ 906780 w 3063240"/>
                <a:gd name="connsiteY1" fmla="*/ 0 h 640080"/>
                <a:gd name="connsiteX2" fmla="*/ 3063240 w 3063240"/>
                <a:gd name="connsiteY2" fmla="*/ 0 h 640080"/>
              </a:gdLst>
              <a:ahLst/>
              <a:cxnLst>
                <a:cxn ang="0">
                  <a:pos x="connsiteX0" y="connsiteY0"/>
                </a:cxn>
                <a:cxn ang="0">
                  <a:pos x="connsiteX1" y="connsiteY1"/>
                </a:cxn>
                <a:cxn ang="0">
                  <a:pos x="connsiteX2" y="connsiteY2"/>
                </a:cxn>
              </a:cxnLst>
              <a:rect l="l" t="t" r="r" b="b"/>
              <a:pathLst>
                <a:path w="3063240" h="640080">
                  <a:moveTo>
                    <a:pt x="0" y="640080"/>
                  </a:moveTo>
                  <a:lnTo>
                    <a:pt x="906780" y="0"/>
                  </a:lnTo>
                  <a:lnTo>
                    <a:pt x="3063240" y="0"/>
                  </a:lnTo>
                </a:path>
              </a:pathLst>
            </a:custGeom>
            <a:noFill/>
            <a:ln>
              <a:solidFill>
                <a:schemeClr val="tx1">
                  <a:lumMod val="65000"/>
                  <a:lumOff val="35000"/>
                </a:schemeClr>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grpSp>
        <p:nvGrpSpPr>
          <p:cNvPr id="28" name="组合 27"/>
          <p:cNvGrpSpPr/>
          <p:nvPr/>
        </p:nvGrpSpPr>
        <p:grpSpPr>
          <a:xfrm>
            <a:off x="2321600" y="5398148"/>
            <a:ext cx="2789867" cy="968022"/>
            <a:chOff x="7410393" y="816472"/>
            <a:chExt cx="2789867" cy="968022"/>
          </a:xfrm>
        </p:grpSpPr>
        <p:sp>
          <p:nvSpPr>
            <p:cNvPr id="29" name="文本框 73"/>
            <p:cNvSpPr txBox="1"/>
            <p:nvPr/>
          </p:nvSpPr>
          <p:spPr bwMode="auto">
            <a:xfrm>
              <a:off x="7410393" y="1171121"/>
              <a:ext cx="2420792" cy="613373"/>
            </a:xfrm>
            <a:prstGeom prst="rect">
              <a:avLst/>
            </a:prstGeom>
            <a:noFill/>
          </p:spPr>
          <p:txBody>
            <a:bodyPr wrap="square">
              <a:spAutoFit/>
            </a:bodyPr>
            <a:lstStyle/>
            <a:p>
              <a:pPr algn="just">
                <a:lnSpc>
                  <a:spcPct val="150000"/>
                </a:lnSpc>
              </a:pPr>
              <a:r>
                <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请替换文字内容，点击添加相关标题文字，修改文字内容。</a:t>
              </a:r>
              <a:endPar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30" name="文本框 74"/>
            <p:cNvSpPr txBox="1"/>
            <p:nvPr/>
          </p:nvSpPr>
          <p:spPr bwMode="auto">
            <a:xfrm>
              <a:off x="7410393" y="816472"/>
              <a:ext cx="2789867" cy="338554"/>
            </a:xfrm>
            <a:prstGeom prst="rect">
              <a:avLst/>
            </a:prstGeom>
            <a:noFill/>
          </p:spPr>
          <p:txBody>
            <a:bodyPr wrap="square">
              <a:spAutoFit/>
            </a:bodyPr>
            <a:lstStyle/>
            <a:p>
              <a:pPr>
                <a:defRPr/>
              </a:pPr>
              <a:r>
                <a:rPr lang="zh-CN" altLang="en-US" sz="1600" b="1" spc="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在此添加标题</a:t>
              </a:r>
              <a:endParaRPr lang="zh-CN" altLang="en-US" sz="1600" b="1" spc="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31" name="组合 30"/>
          <p:cNvGrpSpPr/>
          <p:nvPr/>
        </p:nvGrpSpPr>
        <p:grpSpPr>
          <a:xfrm flipH="1" flipV="1">
            <a:off x="2399959" y="5019277"/>
            <a:ext cx="3129675" cy="701314"/>
            <a:chOff x="6742670" y="1099820"/>
            <a:chExt cx="3129675" cy="701314"/>
          </a:xfrm>
        </p:grpSpPr>
        <p:sp>
          <p:nvSpPr>
            <p:cNvPr id="32" name="椭圆 31"/>
            <p:cNvSpPr/>
            <p:nvPr/>
          </p:nvSpPr>
          <p:spPr>
            <a:xfrm>
              <a:off x="6742670" y="1719078"/>
              <a:ext cx="82056" cy="82056"/>
            </a:xfrm>
            <a:prstGeom prst="ellipse">
              <a:avLst/>
            </a:prstGeom>
            <a:solidFill>
              <a:schemeClr val="accent1">
                <a:lumMod val="20000"/>
                <a:lumOff val="8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33" name="任意多边形 69"/>
            <p:cNvSpPr/>
            <p:nvPr/>
          </p:nvSpPr>
          <p:spPr>
            <a:xfrm>
              <a:off x="6809105" y="1099820"/>
              <a:ext cx="3063240" cy="640080"/>
            </a:xfrm>
            <a:custGeom>
              <a:avLst/>
              <a:gdLst>
                <a:gd name="connsiteX0" fmla="*/ 0 w 3063240"/>
                <a:gd name="connsiteY0" fmla="*/ 640080 h 640080"/>
                <a:gd name="connsiteX1" fmla="*/ 906780 w 3063240"/>
                <a:gd name="connsiteY1" fmla="*/ 0 h 640080"/>
                <a:gd name="connsiteX2" fmla="*/ 3063240 w 3063240"/>
                <a:gd name="connsiteY2" fmla="*/ 0 h 640080"/>
              </a:gdLst>
              <a:ahLst/>
              <a:cxnLst>
                <a:cxn ang="0">
                  <a:pos x="connsiteX0" y="connsiteY0"/>
                </a:cxn>
                <a:cxn ang="0">
                  <a:pos x="connsiteX1" y="connsiteY1"/>
                </a:cxn>
                <a:cxn ang="0">
                  <a:pos x="connsiteX2" y="connsiteY2"/>
                </a:cxn>
              </a:cxnLst>
              <a:rect l="l" t="t" r="r" b="b"/>
              <a:pathLst>
                <a:path w="3063240" h="640080">
                  <a:moveTo>
                    <a:pt x="0" y="640080"/>
                  </a:moveTo>
                  <a:lnTo>
                    <a:pt x="906780" y="0"/>
                  </a:lnTo>
                  <a:lnTo>
                    <a:pt x="3063240" y="0"/>
                  </a:lnTo>
                </a:path>
              </a:pathLst>
            </a:custGeom>
            <a:noFill/>
            <a:ln>
              <a:solidFill>
                <a:schemeClr val="tx1">
                  <a:lumMod val="65000"/>
                  <a:lumOff val="35000"/>
                </a:schemeClr>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grpSp>
        <p:nvGrpSpPr>
          <p:cNvPr id="34" name="组合 33"/>
          <p:cNvGrpSpPr/>
          <p:nvPr/>
        </p:nvGrpSpPr>
        <p:grpSpPr>
          <a:xfrm>
            <a:off x="3928856" y="2319026"/>
            <a:ext cx="421704" cy="421704"/>
            <a:chOff x="915988" y="1422401"/>
            <a:chExt cx="363538" cy="363538"/>
          </a:xfrm>
          <a:solidFill>
            <a:schemeClr val="bg1"/>
          </a:solidFill>
        </p:grpSpPr>
        <p:sp>
          <p:nvSpPr>
            <p:cNvPr id="35" name="Freeform 60"/>
            <p:cNvSpPr>
              <a:spLocks noEditPoints="1"/>
            </p:cNvSpPr>
            <p:nvPr/>
          </p:nvSpPr>
          <p:spPr bwMode="auto">
            <a:xfrm>
              <a:off x="915988" y="1422401"/>
              <a:ext cx="363538" cy="363538"/>
            </a:xfrm>
            <a:custGeom>
              <a:avLst/>
              <a:gdLst>
                <a:gd name="T0" fmla="*/ 26 w 153"/>
                <a:gd name="T1" fmla="*/ 153 h 153"/>
                <a:gd name="T2" fmla="*/ 13 w 153"/>
                <a:gd name="T3" fmla="*/ 153 h 153"/>
                <a:gd name="T4" fmla="*/ 0 w 153"/>
                <a:gd name="T5" fmla="*/ 140 h 153"/>
                <a:gd name="T6" fmla="*/ 0 w 153"/>
                <a:gd name="T7" fmla="*/ 111 h 153"/>
                <a:gd name="T8" fmla="*/ 55 w 153"/>
                <a:gd name="T9" fmla="*/ 56 h 153"/>
                <a:gd name="T10" fmla="*/ 54 w 153"/>
                <a:gd name="T11" fmla="*/ 49 h 153"/>
                <a:gd name="T12" fmla="*/ 104 w 153"/>
                <a:gd name="T13" fmla="*/ 0 h 153"/>
                <a:gd name="T14" fmla="*/ 153 w 153"/>
                <a:gd name="T15" fmla="*/ 49 h 153"/>
                <a:gd name="T16" fmla="*/ 104 w 153"/>
                <a:gd name="T17" fmla="*/ 99 h 153"/>
                <a:gd name="T18" fmla="*/ 89 w 153"/>
                <a:gd name="T19" fmla="*/ 96 h 153"/>
                <a:gd name="T20" fmla="*/ 78 w 153"/>
                <a:gd name="T21" fmla="*/ 108 h 153"/>
                <a:gd name="T22" fmla="*/ 62 w 153"/>
                <a:gd name="T23" fmla="*/ 108 h 153"/>
                <a:gd name="T24" fmla="*/ 62 w 153"/>
                <a:gd name="T25" fmla="*/ 126 h 153"/>
                <a:gd name="T26" fmla="*/ 44 w 153"/>
                <a:gd name="T27" fmla="*/ 126 h 153"/>
                <a:gd name="T28" fmla="*/ 44 w 153"/>
                <a:gd name="T29" fmla="*/ 144 h 153"/>
                <a:gd name="T30" fmla="*/ 26 w 153"/>
                <a:gd name="T31" fmla="*/ 144 h 153"/>
                <a:gd name="T32" fmla="*/ 26 w 153"/>
                <a:gd name="T33" fmla="*/ 153 h 153"/>
                <a:gd name="T34" fmla="*/ 8 w 153"/>
                <a:gd name="T35" fmla="*/ 114 h 153"/>
                <a:gd name="T36" fmla="*/ 8 w 153"/>
                <a:gd name="T37" fmla="*/ 140 h 153"/>
                <a:gd name="T38" fmla="*/ 13 w 153"/>
                <a:gd name="T39" fmla="*/ 145 h 153"/>
                <a:gd name="T40" fmla="*/ 18 w 153"/>
                <a:gd name="T41" fmla="*/ 145 h 153"/>
                <a:gd name="T42" fmla="*/ 18 w 153"/>
                <a:gd name="T43" fmla="*/ 136 h 153"/>
                <a:gd name="T44" fmla="*/ 36 w 153"/>
                <a:gd name="T45" fmla="*/ 136 h 153"/>
                <a:gd name="T46" fmla="*/ 36 w 153"/>
                <a:gd name="T47" fmla="*/ 118 h 153"/>
                <a:gd name="T48" fmla="*/ 54 w 153"/>
                <a:gd name="T49" fmla="*/ 118 h 153"/>
                <a:gd name="T50" fmla="*/ 54 w 153"/>
                <a:gd name="T51" fmla="*/ 100 h 153"/>
                <a:gd name="T52" fmla="*/ 75 w 153"/>
                <a:gd name="T53" fmla="*/ 100 h 153"/>
                <a:gd name="T54" fmla="*/ 87 w 153"/>
                <a:gd name="T55" fmla="*/ 87 h 153"/>
                <a:gd name="T56" fmla="*/ 90 w 153"/>
                <a:gd name="T57" fmla="*/ 88 h 153"/>
                <a:gd name="T58" fmla="*/ 104 w 153"/>
                <a:gd name="T59" fmla="*/ 91 h 153"/>
                <a:gd name="T60" fmla="*/ 145 w 153"/>
                <a:gd name="T61" fmla="*/ 49 h 153"/>
                <a:gd name="T62" fmla="*/ 104 w 153"/>
                <a:gd name="T63" fmla="*/ 8 h 153"/>
                <a:gd name="T64" fmla="*/ 62 w 153"/>
                <a:gd name="T65" fmla="*/ 49 h 153"/>
                <a:gd name="T66" fmla="*/ 63 w 153"/>
                <a:gd name="T67" fmla="*/ 57 h 153"/>
                <a:gd name="T68" fmla="*/ 64 w 153"/>
                <a:gd name="T69" fmla="*/ 59 h 153"/>
                <a:gd name="T70" fmla="*/ 8 w 153"/>
                <a:gd name="T71" fmla="*/ 114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3" h="153">
                  <a:moveTo>
                    <a:pt x="26" y="153"/>
                  </a:moveTo>
                  <a:cubicBezTo>
                    <a:pt x="13" y="153"/>
                    <a:pt x="13" y="153"/>
                    <a:pt x="13" y="153"/>
                  </a:cubicBezTo>
                  <a:cubicBezTo>
                    <a:pt x="6" y="153"/>
                    <a:pt x="0" y="147"/>
                    <a:pt x="0" y="140"/>
                  </a:cubicBezTo>
                  <a:cubicBezTo>
                    <a:pt x="0" y="111"/>
                    <a:pt x="0" y="111"/>
                    <a:pt x="0" y="111"/>
                  </a:cubicBezTo>
                  <a:cubicBezTo>
                    <a:pt x="55" y="56"/>
                    <a:pt x="55" y="56"/>
                    <a:pt x="55" y="56"/>
                  </a:cubicBezTo>
                  <a:cubicBezTo>
                    <a:pt x="55" y="54"/>
                    <a:pt x="54" y="51"/>
                    <a:pt x="54" y="49"/>
                  </a:cubicBezTo>
                  <a:cubicBezTo>
                    <a:pt x="54" y="22"/>
                    <a:pt x="77" y="0"/>
                    <a:pt x="104" y="0"/>
                  </a:cubicBezTo>
                  <a:cubicBezTo>
                    <a:pt x="131" y="0"/>
                    <a:pt x="153" y="22"/>
                    <a:pt x="153" y="49"/>
                  </a:cubicBezTo>
                  <a:cubicBezTo>
                    <a:pt x="153" y="76"/>
                    <a:pt x="131" y="99"/>
                    <a:pt x="104" y="99"/>
                  </a:cubicBezTo>
                  <a:cubicBezTo>
                    <a:pt x="99" y="99"/>
                    <a:pt x="94" y="98"/>
                    <a:pt x="89" y="96"/>
                  </a:cubicBezTo>
                  <a:cubicBezTo>
                    <a:pt x="78" y="108"/>
                    <a:pt x="78" y="108"/>
                    <a:pt x="78" y="108"/>
                  </a:cubicBezTo>
                  <a:cubicBezTo>
                    <a:pt x="62" y="108"/>
                    <a:pt x="62" y="108"/>
                    <a:pt x="62" y="108"/>
                  </a:cubicBezTo>
                  <a:cubicBezTo>
                    <a:pt x="62" y="126"/>
                    <a:pt x="62" y="126"/>
                    <a:pt x="62" y="126"/>
                  </a:cubicBezTo>
                  <a:cubicBezTo>
                    <a:pt x="44" y="126"/>
                    <a:pt x="44" y="126"/>
                    <a:pt x="44" y="126"/>
                  </a:cubicBezTo>
                  <a:cubicBezTo>
                    <a:pt x="44" y="144"/>
                    <a:pt x="44" y="144"/>
                    <a:pt x="44" y="144"/>
                  </a:cubicBezTo>
                  <a:cubicBezTo>
                    <a:pt x="26" y="144"/>
                    <a:pt x="26" y="144"/>
                    <a:pt x="26" y="144"/>
                  </a:cubicBezTo>
                  <a:lnTo>
                    <a:pt x="26" y="153"/>
                  </a:lnTo>
                  <a:close/>
                  <a:moveTo>
                    <a:pt x="8" y="114"/>
                  </a:moveTo>
                  <a:cubicBezTo>
                    <a:pt x="8" y="140"/>
                    <a:pt x="8" y="140"/>
                    <a:pt x="8" y="140"/>
                  </a:cubicBezTo>
                  <a:cubicBezTo>
                    <a:pt x="8" y="143"/>
                    <a:pt x="10" y="145"/>
                    <a:pt x="13" y="145"/>
                  </a:cubicBezTo>
                  <a:cubicBezTo>
                    <a:pt x="18" y="145"/>
                    <a:pt x="18" y="145"/>
                    <a:pt x="18" y="145"/>
                  </a:cubicBezTo>
                  <a:cubicBezTo>
                    <a:pt x="18" y="136"/>
                    <a:pt x="18" y="136"/>
                    <a:pt x="18" y="136"/>
                  </a:cubicBezTo>
                  <a:cubicBezTo>
                    <a:pt x="36" y="136"/>
                    <a:pt x="36" y="136"/>
                    <a:pt x="36" y="136"/>
                  </a:cubicBezTo>
                  <a:cubicBezTo>
                    <a:pt x="36" y="118"/>
                    <a:pt x="36" y="118"/>
                    <a:pt x="36" y="118"/>
                  </a:cubicBezTo>
                  <a:cubicBezTo>
                    <a:pt x="54" y="118"/>
                    <a:pt x="54" y="118"/>
                    <a:pt x="54" y="118"/>
                  </a:cubicBezTo>
                  <a:cubicBezTo>
                    <a:pt x="54" y="100"/>
                    <a:pt x="54" y="100"/>
                    <a:pt x="54" y="100"/>
                  </a:cubicBezTo>
                  <a:cubicBezTo>
                    <a:pt x="75" y="100"/>
                    <a:pt x="75" y="100"/>
                    <a:pt x="75" y="100"/>
                  </a:cubicBezTo>
                  <a:cubicBezTo>
                    <a:pt x="87" y="87"/>
                    <a:pt x="87" y="87"/>
                    <a:pt x="87" y="87"/>
                  </a:cubicBezTo>
                  <a:cubicBezTo>
                    <a:pt x="90" y="88"/>
                    <a:pt x="90" y="88"/>
                    <a:pt x="90" y="88"/>
                  </a:cubicBezTo>
                  <a:cubicBezTo>
                    <a:pt x="94" y="90"/>
                    <a:pt x="99" y="91"/>
                    <a:pt x="104" y="91"/>
                  </a:cubicBezTo>
                  <a:cubicBezTo>
                    <a:pt x="127" y="91"/>
                    <a:pt x="145" y="72"/>
                    <a:pt x="145" y="49"/>
                  </a:cubicBezTo>
                  <a:cubicBezTo>
                    <a:pt x="145" y="26"/>
                    <a:pt x="127" y="8"/>
                    <a:pt x="104" y="8"/>
                  </a:cubicBezTo>
                  <a:cubicBezTo>
                    <a:pt x="81" y="8"/>
                    <a:pt x="62" y="26"/>
                    <a:pt x="62" y="49"/>
                  </a:cubicBezTo>
                  <a:cubicBezTo>
                    <a:pt x="62" y="52"/>
                    <a:pt x="63" y="54"/>
                    <a:pt x="63" y="57"/>
                  </a:cubicBezTo>
                  <a:cubicBezTo>
                    <a:pt x="64" y="59"/>
                    <a:pt x="64" y="59"/>
                    <a:pt x="64" y="59"/>
                  </a:cubicBezTo>
                  <a:lnTo>
                    <a:pt x="8" y="1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cs typeface="+mn-ea"/>
                <a:sym typeface="+mn-lt"/>
              </a:endParaRPr>
            </a:p>
          </p:txBody>
        </p:sp>
        <p:sp>
          <p:nvSpPr>
            <p:cNvPr id="36" name="Freeform 61"/>
            <p:cNvSpPr>
              <a:spLocks noEditPoints="1"/>
            </p:cNvSpPr>
            <p:nvPr/>
          </p:nvSpPr>
          <p:spPr bwMode="auto">
            <a:xfrm>
              <a:off x="1146176" y="1482726"/>
              <a:ext cx="74613" cy="73025"/>
            </a:xfrm>
            <a:custGeom>
              <a:avLst/>
              <a:gdLst>
                <a:gd name="T0" fmla="*/ 16 w 31"/>
                <a:gd name="T1" fmla="*/ 31 h 31"/>
                <a:gd name="T2" fmla="*/ 0 w 31"/>
                <a:gd name="T3" fmla="*/ 15 h 31"/>
                <a:gd name="T4" fmla="*/ 16 w 31"/>
                <a:gd name="T5" fmla="*/ 0 h 31"/>
                <a:gd name="T6" fmla="*/ 31 w 31"/>
                <a:gd name="T7" fmla="*/ 15 h 31"/>
                <a:gd name="T8" fmla="*/ 16 w 31"/>
                <a:gd name="T9" fmla="*/ 31 h 31"/>
                <a:gd name="T10" fmla="*/ 16 w 31"/>
                <a:gd name="T11" fmla="*/ 4 h 31"/>
                <a:gd name="T12" fmla="*/ 4 w 31"/>
                <a:gd name="T13" fmla="*/ 15 h 31"/>
                <a:gd name="T14" fmla="*/ 16 w 31"/>
                <a:gd name="T15" fmla="*/ 27 h 31"/>
                <a:gd name="T16" fmla="*/ 27 w 31"/>
                <a:gd name="T17" fmla="*/ 15 h 31"/>
                <a:gd name="T18" fmla="*/ 16 w 31"/>
                <a:gd name="T19"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31">
                  <a:moveTo>
                    <a:pt x="16" y="31"/>
                  </a:moveTo>
                  <a:cubicBezTo>
                    <a:pt x="7" y="31"/>
                    <a:pt x="0" y="24"/>
                    <a:pt x="0" y="15"/>
                  </a:cubicBezTo>
                  <a:cubicBezTo>
                    <a:pt x="0" y="7"/>
                    <a:pt x="7" y="0"/>
                    <a:pt x="16" y="0"/>
                  </a:cubicBezTo>
                  <a:cubicBezTo>
                    <a:pt x="24" y="0"/>
                    <a:pt x="31" y="7"/>
                    <a:pt x="31" y="15"/>
                  </a:cubicBezTo>
                  <a:cubicBezTo>
                    <a:pt x="31" y="24"/>
                    <a:pt x="24" y="31"/>
                    <a:pt x="16" y="31"/>
                  </a:cubicBezTo>
                  <a:close/>
                  <a:moveTo>
                    <a:pt x="16" y="4"/>
                  </a:moveTo>
                  <a:cubicBezTo>
                    <a:pt x="9" y="4"/>
                    <a:pt x="4" y="9"/>
                    <a:pt x="4" y="15"/>
                  </a:cubicBezTo>
                  <a:cubicBezTo>
                    <a:pt x="4" y="22"/>
                    <a:pt x="9" y="27"/>
                    <a:pt x="16" y="27"/>
                  </a:cubicBezTo>
                  <a:cubicBezTo>
                    <a:pt x="22" y="27"/>
                    <a:pt x="27" y="22"/>
                    <a:pt x="27" y="15"/>
                  </a:cubicBezTo>
                  <a:cubicBezTo>
                    <a:pt x="27" y="9"/>
                    <a:pt x="22" y="4"/>
                    <a:pt x="1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cs typeface="+mn-ea"/>
                <a:sym typeface="+mn-lt"/>
              </a:endParaRPr>
            </a:p>
          </p:txBody>
        </p:sp>
      </p:grpSp>
      <p:grpSp>
        <p:nvGrpSpPr>
          <p:cNvPr id="37" name="组合 36"/>
          <p:cNvGrpSpPr/>
          <p:nvPr/>
        </p:nvGrpSpPr>
        <p:grpSpPr>
          <a:xfrm>
            <a:off x="5770105" y="4155197"/>
            <a:ext cx="464058" cy="412495"/>
            <a:chOff x="6353176" y="2312988"/>
            <a:chExt cx="400050" cy="355600"/>
          </a:xfrm>
          <a:solidFill>
            <a:schemeClr val="bg1"/>
          </a:solidFill>
        </p:grpSpPr>
        <p:sp>
          <p:nvSpPr>
            <p:cNvPr id="38" name="Freeform 90"/>
            <p:cNvSpPr>
              <a:spLocks noEditPoints="1"/>
            </p:cNvSpPr>
            <p:nvPr/>
          </p:nvSpPr>
          <p:spPr bwMode="auto">
            <a:xfrm>
              <a:off x="6353176" y="2492376"/>
              <a:ext cx="400050" cy="138113"/>
            </a:xfrm>
            <a:custGeom>
              <a:avLst/>
              <a:gdLst>
                <a:gd name="T0" fmla="*/ 252 w 252"/>
                <a:gd name="T1" fmla="*/ 87 h 87"/>
                <a:gd name="T2" fmla="*/ 0 w 252"/>
                <a:gd name="T3" fmla="*/ 87 h 87"/>
                <a:gd name="T4" fmla="*/ 0 w 252"/>
                <a:gd name="T5" fmla="*/ 65 h 87"/>
                <a:gd name="T6" fmla="*/ 33 w 252"/>
                <a:gd name="T7" fmla="*/ 0 h 87"/>
                <a:gd name="T8" fmla="*/ 76 w 252"/>
                <a:gd name="T9" fmla="*/ 0 h 87"/>
                <a:gd name="T10" fmla="*/ 126 w 252"/>
                <a:gd name="T11" fmla="*/ 50 h 87"/>
                <a:gd name="T12" fmla="*/ 176 w 252"/>
                <a:gd name="T13" fmla="*/ 0 h 87"/>
                <a:gd name="T14" fmla="*/ 220 w 252"/>
                <a:gd name="T15" fmla="*/ 0 h 87"/>
                <a:gd name="T16" fmla="*/ 252 w 252"/>
                <a:gd name="T17" fmla="*/ 65 h 87"/>
                <a:gd name="T18" fmla="*/ 252 w 252"/>
                <a:gd name="T19" fmla="*/ 87 h 87"/>
                <a:gd name="T20" fmla="*/ 12 w 252"/>
                <a:gd name="T21" fmla="*/ 75 h 87"/>
                <a:gd name="T22" fmla="*/ 241 w 252"/>
                <a:gd name="T23" fmla="*/ 75 h 87"/>
                <a:gd name="T24" fmla="*/ 241 w 252"/>
                <a:gd name="T25" fmla="*/ 68 h 87"/>
                <a:gd name="T26" fmla="*/ 212 w 252"/>
                <a:gd name="T27" fmla="*/ 12 h 87"/>
                <a:gd name="T28" fmla="*/ 181 w 252"/>
                <a:gd name="T29" fmla="*/ 12 h 87"/>
                <a:gd name="T30" fmla="*/ 126 w 252"/>
                <a:gd name="T31" fmla="*/ 68 h 87"/>
                <a:gd name="T32" fmla="*/ 70 w 252"/>
                <a:gd name="T33" fmla="*/ 12 h 87"/>
                <a:gd name="T34" fmla="*/ 39 w 252"/>
                <a:gd name="T35" fmla="*/ 12 h 87"/>
                <a:gd name="T36" fmla="*/ 12 w 252"/>
                <a:gd name="T37" fmla="*/ 68 h 87"/>
                <a:gd name="T38" fmla="*/ 12 w 252"/>
                <a:gd name="T39" fmla="*/ 75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2" h="87">
                  <a:moveTo>
                    <a:pt x="252" y="87"/>
                  </a:moveTo>
                  <a:lnTo>
                    <a:pt x="0" y="87"/>
                  </a:lnTo>
                  <a:lnTo>
                    <a:pt x="0" y="65"/>
                  </a:lnTo>
                  <a:lnTo>
                    <a:pt x="33" y="0"/>
                  </a:lnTo>
                  <a:lnTo>
                    <a:pt x="76" y="0"/>
                  </a:lnTo>
                  <a:lnTo>
                    <a:pt x="126" y="50"/>
                  </a:lnTo>
                  <a:lnTo>
                    <a:pt x="176" y="0"/>
                  </a:lnTo>
                  <a:lnTo>
                    <a:pt x="220" y="0"/>
                  </a:lnTo>
                  <a:lnTo>
                    <a:pt x="252" y="65"/>
                  </a:lnTo>
                  <a:lnTo>
                    <a:pt x="252" y="87"/>
                  </a:lnTo>
                  <a:close/>
                  <a:moveTo>
                    <a:pt x="12" y="75"/>
                  </a:moveTo>
                  <a:lnTo>
                    <a:pt x="241" y="75"/>
                  </a:lnTo>
                  <a:lnTo>
                    <a:pt x="241" y="68"/>
                  </a:lnTo>
                  <a:lnTo>
                    <a:pt x="212" y="12"/>
                  </a:lnTo>
                  <a:lnTo>
                    <a:pt x="181" y="12"/>
                  </a:lnTo>
                  <a:lnTo>
                    <a:pt x="126" y="68"/>
                  </a:lnTo>
                  <a:lnTo>
                    <a:pt x="70" y="12"/>
                  </a:lnTo>
                  <a:lnTo>
                    <a:pt x="39" y="12"/>
                  </a:lnTo>
                  <a:lnTo>
                    <a:pt x="12" y="68"/>
                  </a:lnTo>
                  <a:lnTo>
                    <a:pt x="12"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cs typeface="+mn-ea"/>
                <a:sym typeface="+mn-lt"/>
              </a:endParaRPr>
            </a:p>
          </p:txBody>
        </p:sp>
        <p:sp>
          <p:nvSpPr>
            <p:cNvPr id="39" name="Rectangle 91"/>
            <p:cNvSpPr>
              <a:spLocks noChangeArrowheads="1"/>
            </p:cNvSpPr>
            <p:nvPr/>
          </p:nvSpPr>
          <p:spPr bwMode="auto">
            <a:xfrm>
              <a:off x="6353176" y="2659063"/>
              <a:ext cx="398463" cy="95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cs typeface="+mn-ea"/>
                <a:sym typeface="+mn-lt"/>
              </a:endParaRPr>
            </a:p>
          </p:txBody>
        </p:sp>
        <p:sp>
          <p:nvSpPr>
            <p:cNvPr id="40" name="Freeform 92"/>
            <p:cNvSpPr>
              <a:spLocks noEditPoints="1"/>
            </p:cNvSpPr>
            <p:nvPr/>
          </p:nvSpPr>
          <p:spPr bwMode="auto">
            <a:xfrm>
              <a:off x="6434138" y="2312988"/>
              <a:ext cx="236538" cy="212725"/>
            </a:xfrm>
            <a:custGeom>
              <a:avLst/>
              <a:gdLst>
                <a:gd name="T0" fmla="*/ 75 w 149"/>
                <a:gd name="T1" fmla="*/ 134 h 134"/>
                <a:gd name="T2" fmla="*/ 0 w 149"/>
                <a:gd name="T3" fmla="*/ 60 h 134"/>
                <a:gd name="T4" fmla="*/ 57 w 149"/>
                <a:gd name="T5" fmla="*/ 60 h 134"/>
                <a:gd name="T6" fmla="*/ 57 w 149"/>
                <a:gd name="T7" fmla="*/ 0 h 134"/>
                <a:gd name="T8" fmla="*/ 92 w 149"/>
                <a:gd name="T9" fmla="*/ 0 h 134"/>
                <a:gd name="T10" fmla="*/ 92 w 149"/>
                <a:gd name="T11" fmla="*/ 60 h 134"/>
                <a:gd name="T12" fmla="*/ 149 w 149"/>
                <a:gd name="T13" fmla="*/ 60 h 134"/>
                <a:gd name="T14" fmla="*/ 75 w 149"/>
                <a:gd name="T15" fmla="*/ 134 h 134"/>
                <a:gd name="T16" fmla="*/ 15 w 149"/>
                <a:gd name="T17" fmla="*/ 66 h 134"/>
                <a:gd name="T18" fmla="*/ 75 w 149"/>
                <a:gd name="T19" fmla="*/ 125 h 134"/>
                <a:gd name="T20" fmla="*/ 136 w 149"/>
                <a:gd name="T21" fmla="*/ 66 h 134"/>
                <a:gd name="T22" fmla="*/ 86 w 149"/>
                <a:gd name="T23" fmla="*/ 66 h 134"/>
                <a:gd name="T24" fmla="*/ 86 w 149"/>
                <a:gd name="T25" fmla="*/ 6 h 134"/>
                <a:gd name="T26" fmla="*/ 63 w 149"/>
                <a:gd name="T27" fmla="*/ 6 h 134"/>
                <a:gd name="T28" fmla="*/ 63 w 149"/>
                <a:gd name="T29" fmla="*/ 66 h 134"/>
                <a:gd name="T30" fmla="*/ 15 w 149"/>
                <a:gd name="T31" fmla="*/ 66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9" h="134">
                  <a:moveTo>
                    <a:pt x="75" y="134"/>
                  </a:moveTo>
                  <a:lnTo>
                    <a:pt x="0" y="60"/>
                  </a:lnTo>
                  <a:lnTo>
                    <a:pt x="57" y="60"/>
                  </a:lnTo>
                  <a:lnTo>
                    <a:pt x="57" y="0"/>
                  </a:lnTo>
                  <a:lnTo>
                    <a:pt x="92" y="0"/>
                  </a:lnTo>
                  <a:lnTo>
                    <a:pt x="92" y="60"/>
                  </a:lnTo>
                  <a:lnTo>
                    <a:pt x="149" y="60"/>
                  </a:lnTo>
                  <a:lnTo>
                    <a:pt x="75" y="134"/>
                  </a:lnTo>
                  <a:close/>
                  <a:moveTo>
                    <a:pt x="15" y="66"/>
                  </a:moveTo>
                  <a:lnTo>
                    <a:pt x="75" y="125"/>
                  </a:lnTo>
                  <a:lnTo>
                    <a:pt x="136" y="66"/>
                  </a:lnTo>
                  <a:lnTo>
                    <a:pt x="86" y="66"/>
                  </a:lnTo>
                  <a:lnTo>
                    <a:pt x="86" y="6"/>
                  </a:lnTo>
                  <a:lnTo>
                    <a:pt x="63" y="6"/>
                  </a:lnTo>
                  <a:lnTo>
                    <a:pt x="63" y="66"/>
                  </a:lnTo>
                  <a:lnTo>
                    <a:pt x="15"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cs typeface="+mn-ea"/>
                <a:sym typeface="+mn-lt"/>
              </a:endParaRPr>
            </a:p>
          </p:txBody>
        </p:sp>
      </p:grpSp>
      <p:grpSp>
        <p:nvGrpSpPr>
          <p:cNvPr id="41" name="组合 40"/>
          <p:cNvGrpSpPr/>
          <p:nvPr/>
        </p:nvGrpSpPr>
        <p:grpSpPr>
          <a:xfrm>
            <a:off x="5718192" y="2285880"/>
            <a:ext cx="462218" cy="487996"/>
            <a:chOff x="1804988" y="3225801"/>
            <a:chExt cx="398463" cy="420687"/>
          </a:xfrm>
          <a:solidFill>
            <a:schemeClr val="bg1"/>
          </a:solidFill>
        </p:grpSpPr>
        <p:sp>
          <p:nvSpPr>
            <p:cNvPr id="42" name="Freeform 100"/>
            <p:cNvSpPr>
              <a:spLocks noEditPoints="1"/>
            </p:cNvSpPr>
            <p:nvPr/>
          </p:nvSpPr>
          <p:spPr bwMode="auto">
            <a:xfrm>
              <a:off x="1819276" y="3225801"/>
              <a:ext cx="384175" cy="158750"/>
            </a:xfrm>
            <a:custGeom>
              <a:avLst/>
              <a:gdLst>
                <a:gd name="T0" fmla="*/ 162 w 162"/>
                <a:gd name="T1" fmla="*/ 67 h 67"/>
                <a:gd name="T2" fmla="*/ 95 w 162"/>
                <a:gd name="T3" fmla="*/ 67 h 67"/>
                <a:gd name="T4" fmla="*/ 119 w 162"/>
                <a:gd name="T5" fmla="*/ 43 h 67"/>
                <a:gd name="T6" fmla="*/ 79 w 162"/>
                <a:gd name="T7" fmla="*/ 27 h 67"/>
                <a:gd name="T8" fmla="*/ 24 w 162"/>
                <a:gd name="T9" fmla="*/ 65 h 67"/>
                <a:gd name="T10" fmla="*/ 23 w 162"/>
                <a:gd name="T11" fmla="*/ 67 h 67"/>
                <a:gd name="T12" fmla="*/ 0 w 162"/>
                <a:gd name="T13" fmla="*/ 58 h 67"/>
                <a:gd name="T14" fmla="*/ 1 w 162"/>
                <a:gd name="T15" fmla="*/ 57 h 67"/>
                <a:gd name="T16" fmla="*/ 79 w 162"/>
                <a:gd name="T17" fmla="*/ 2 h 67"/>
                <a:gd name="T18" fmla="*/ 136 w 162"/>
                <a:gd name="T19" fmla="*/ 25 h 67"/>
                <a:gd name="T20" fmla="*/ 162 w 162"/>
                <a:gd name="T21" fmla="*/ 0 h 67"/>
                <a:gd name="T22" fmla="*/ 162 w 162"/>
                <a:gd name="T23" fmla="*/ 67 h 67"/>
                <a:gd name="T24" fmla="*/ 104 w 162"/>
                <a:gd name="T25" fmla="*/ 63 h 67"/>
                <a:gd name="T26" fmla="*/ 158 w 162"/>
                <a:gd name="T27" fmla="*/ 63 h 67"/>
                <a:gd name="T28" fmla="*/ 158 w 162"/>
                <a:gd name="T29" fmla="*/ 9 h 67"/>
                <a:gd name="T30" fmla="*/ 137 w 162"/>
                <a:gd name="T31" fmla="*/ 31 h 67"/>
                <a:gd name="T32" fmla="*/ 135 w 162"/>
                <a:gd name="T33" fmla="*/ 30 h 67"/>
                <a:gd name="T34" fmla="*/ 79 w 162"/>
                <a:gd name="T35" fmla="*/ 6 h 67"/>
                <a:gd name="T36" fmla="*/ 5 w 162"/>
                <a:gd name="T37" fmla="*/ 56 h 67"/>
                <a:gd name="T38" fmla="*/ 21 w 162"/>
                <a:gd name="T39" fmla="*/ 62 h 67"/>
                <a:gd name="T40" fmla="*/ 79 w 162"/>
                <a:gd name="T41" fmla="*/ 23 h 67"/>
                <a:gd name="T42" fmla="*/ 124 w 162"/>
                <a:gd name="T43" fmla="*/ 41 h 67"/>
                <a:gd name="T44" fmla="*/ 125 w 162"/>
                <a:gd name="T45" fmla="*/ 43 h 67"/>
                <a:gd name="T46" fmla="*/ 104 w 162"/>
                <a:gd name="T47" fmla="*/ 6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2" h="67">
                  <a:moveTo>
                    <a:pt x="162" y="67"/>
                  </a:moveTo>
                  <a:cubicBezTo>
                    <a:pt x="95" y="67"/>
                    <a:pt x="95" y="67"/>
                    <a:pt x="95" y="67"/>
                  </a:cubicBezTo>
                  <a:cubicBezTo>
                    <a:pt x="119" y="43"/>
                    <a:pt x="119" y="43"/>
                    <a:pt x="119" y="43"/>
                  </a:cubicBezTo>
                  <a:cubicBezTo>
                    <a:pt x="108" y="32"/>
                    <a:pt x="94" y="27"/>
                    <a:pt x="79" y="27"/>
                  </a:cubicBezTo>
                  <a:cubicBezTo>
                    <a:pt x="55" y="27"/>
                    <a:pt x="32" y="42"/>
                    <a:pt x="24" y="65"/>
                  </a:cubicBezTo>
                  <a:cubicBezTo>
                    <a:pt x="23" y="67"/>
                    <a:pt x="23" y="67"/>
                    <a:pt x="23" y="67"/>
                  </a:cubicBezTo>
                  <a:cubicBezTo>
                    <a:pt x="0" y="58"/>
                    <a:pt x="0" y="58"/>
                    <a:pt x="0" y="58"/>
                  </a:cubicBezTo>
                  <a:cubicBezTo>
                    <a:pt x="1" y="57"/>
                    <a:pt x="1" y="57"/>
                    <a:pt x="1" y="57"/>
                  </a:cubicBezTo>
                  <a:cubicBezTo>
                    <a:pt x="13" y="24"/>
                    <a:pt x="44" y="2"/>
                    <a:pt x="79" y="2"/>
                  </a:cubicBezTo>
                  <a:cubicBezTo>
                    <a:pt x="101" y="2"/>
                    <a:pt x="121" y="11"/>
                    <a:pt x="136" y="25"/>
                  </a:cubicBezTo>
                  <a:cubicBezTo>
                    <a:pt x="162" y="0"/>
                    <a:pt x="162" y="0"/>
                    <a:pt x="162" y="0"/>
                  </a:cubicBezTo>
                  <a:lnTo>
                    <a:pt x="162" y="67"/>
                  </a:lnTo>
                  <a:close/>
                  <a:moveTo>
                    <a:pt x="104" y="63"/>
                  </a:moveTo>
                  <a:cubicBezTo>
                    <a:pt x="158" y="63"/>
                    <a:pt x="158" y="63"/>
                    <a:pt x="158" y="63"/>
                  </a:cubicBezTo>
                  <a:cubicBezTo>
                    <a:pt x="158" y="9"/>
                    <a:pt x="158" y="9"/>
                    <a:pt x="158" y="9"/>
                  </a:cubicBezTo>
                  <a:cubicBezTo>
                    <a:pt x="137" y="31"/>
                    <a:pt x="137" y="31"/>
                    <a:pt x="137" y="31"/>
                  </a:cubicBezTo>
                  <a:cubicBezTo>
                    <a:pt x="135" y="30"/>
                    <a:pt x="135" y="30"/>
                    <a:pt x="135" y="30"/>
                  </a:cubicBezTo>
                  <a:cubicBezTo>
                    <a:pt x="120" y="15"/>
                    <a:pt x="100" y="6"/>
                    <a:pt x="79" y="6"/>
                  </a:cubicBezTo>
                  <a:cubicBezTo>
                    <a:pt x="47" y="6"/>
                    <a:pt x="17" y="26"/>
                    <a:pt x="5" y="56"/>
                  </a:cubicBezTo>
                  <a:cubicBezTo>
                    <a:pt x="21" y="62"/>
                    <a:pt x="21" y="62"/>
                    <a:pt x="21" y="62"/>
                  </a:cubicBezTo>
                  <a:cubicBezTo>
                    <a:pt x="30" y="38"/>
                    <a:pt x="54" y="23"/>
                    <a:pt x="79" y="23"/>
                  </a:cubicBezTo>
                  <a:cubicBezTo>
                    <a:pt x="96" y="23"/>
                    <a:pt x="112" y="29"/>
                    <a:pt x="124" y="41"/>
                  </a:cubicBezTo>
                  <a:cubicBezTo>
                    <a:pt x="125" y="43"/>
                    <a:pt x="125" y="43"/>
                    <a:pt x="125" y="43"/>
                  </a:cubicBezTo>
                  <a:lnTo>
                    <a:pt x="10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cs typeface="+mn-ea"/>
                <a:sym typeface="+mn-lt"/>
              </a:endParaRPr>
            </a:p>
          </p:txBody>
        </p:sp>
        <p:sp>
          <p:nvSpPr>
            <p:cNvPr id="43" name="Freeform 101"/>
            <p:cNvSpPr>
              <a:spLocks noEditPoints="1"/>
            </p:cNvSpPr>
            <p:nvPr/>
          </p:nvSpPr>
          <p:spPr bwMode="auto">
            <a:xfrm>
              <a:off x="1804988" y="3468688"/>
              <a:ext cx="393700" cy="177800"/>
            </a:xfrm>
            <a:custGeom>
              <a:avLst/>
              <a:gdLst>
                <a:gd name="T0" fmla="*/ 0 w 166"/>
                <a:gd name="T1" fmla="*/ 75 h 75"/>
                <a:gd name="T2" fmla="*/ 0 w 166"/>
                <a:gd name="T3" fmla="*/ 0 h 75"/>
                <a:gd name="T4" fmla="*/ 74 w 166"/>
                <a:gd name="T5" fmla="*/ 0 h 75"/>
                <a:gd name="T6" fmla="*/ 48 w 166"/>
                <a:gd name="T7" fmla="*/ 27 h 75"/>
                <a:gd name="T8" fmla="*/ 85 w 166"/>
                <a:gd name="T9" fmla="*/ 41 h 75"/>
                <a:gd name="T10" fmla="*/ 138 w 166"/>
                <a:gd name="T11" fmla="*/ 4 h 75"/>
                <a:gd name="T12" fmla="*/ 140 w 166"/>
                <a:gd name="T13" fmla="*/ 0 h 75"/>
                <a:gd name="T14" fmla="*/ 166 w 166"/>
                <a:gd name="T15" fmla="*/ 10 h 75"/>
                <a:gd name="T16" fmla="*/ 165 w 166"/>
                <a:gd name="T17" fmla="*/ 14 h 75"/>
                <a:gd name="T18" fmla="*/ 85 w 166"/>
                <a:gd name="T19" fmla="*/ 69 h 75"/>
                <a:gd name="T20" fmla="*/ 28 w 166"/>
                <a:gd name="T21" fmla="*/ 47 h 75"/>
                <a:gd name="T22" fmla="*/ 0 w 166"/>
                <a:gd name="T23" fmla="*/ 75 h 75"/>
                <a:gd name="T24" fmla="*/ 27 w 166"/>
                <a:gd name="T25" fmla="*/ 36 h 75"/>
                <a:gd name="T26" fmla="*/ 30 w 166"/>
                <a:gd name="T27" fmla="*/ 38 h 75"/>
                <a:gd name="T28" fmla="*/ 85 w 166"/>
                <a:gd name="T29" fmla="*/ 61 h 75"/>
                <a:gd name="T30" fmla="*/ 156 w 166"/>
                <a:gd name="T31" fmla="*/ 15 h 75"/>
                <a:gd name="T32" fmla="*/ 144 w 166"/>
                <a:gd name="T33" fmla="*/ 10 h 75"/>
                <a:gd name="T34" fmla="*/ 85 w 166"/>
                <a:gd name="T35" fmla="*/ 49 h 75"/>
                <a:gd name="T36" fmla="*/ 39 w 166"/>
                <a:gd name="T37" fmla="*/ 30 h 75"/>
                <a:gd name="T38" fmla="*/ 36 w 166"/>
                <a:gd name="T39" fmla="*/ 27 h 75"/>
                <a:gd name="T40" fmla="*/ 55 w 166"/>
                <a:gd name="T41" fmla="*/ 8 h 75"/>
                <a:gd name="T42" fmla="*/ 8 w 166"/>
                <a:gd name="T43" fmla="*/ 8 h 75"/>
                <a:gd name="T44" fmla="*/ 8 w 166"/>
                <a:gd name="T45" fmla="*/ 55 h 75"/>
                <a:gd name="T46" fmla="*/ 27 w 166"/>
                <a:gd name="T47" fmla="*/ 3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6" h="75">
                  <a:moveTo>
                    <a:pt x="0" y="75"/>
                  </a:moveTo>
                  <a:cubicBezTo>
                    <a:pt x="0" y="0"/>
                    <a:pt x="0" y="0"/>
                    <a:pt x="0" y="0"/>
                  </a:cubicBezTo>
                  <a:cubicBezTo>
                    <a:pt x="74" y="0"/>
                    <a:pt x="74" y="0"/>
                    <a:pt x="74" y="0"/>
                  </a:cubicBezTo>
                  <a:cubicBezTo>
                    <a:pt x="48" y="27"/>
                    <a:pt x="48" y="27"/>
                    <a:pt x="48" y="27"/>
                  </a:cubicBezTo>
                  <a:cubicBezTo>
                    <a:pt x="58" y="36"/>
                    <a:pt x="71" y="41"/>
                    <a:pt x="85" y="41"/>
                  </a:cubicBezTo>
                  <a:cubicBezTo>
                    <a:pt x="109" y="41"/>
                    <a:pt x="130" y="26"/>
                    <a:pt x="138" y="4"/>
                  </a:cubicBezTo>
                  <a:cubicBezTo>
                    <a:pt x="140" y="0"/>
                    <a:pt x="140" y="0"/>
                    <a:pt x="140" y="0"/>
                  </a:cubicBezTo>
                  <a:cubicBezTo>
                    <a:pt x="166" y="10"/>
                    <a:pt x="166" y="10"/>
                    <a:pt x="166" y="10"/>
                  </a:cubicBezTo>
                  <a:cubicBezTo>
                    <a:pt x="165" y="14"/>
                    <a:pt x="165" y="14"/>
                    <a:pt x="165" y="14"/>
                  </a:cubicBezTo>
                  <a:cubicBezTo>
                    <a:pt x="152" y="47"/>
                    <a:pt x="120" y="69"/>
                    <a:pt x="85" y="69"/>
                  </a:cubicBezTo>
                  <a:cubicBezTo>
                    <a:pt x="64" y="69"/>
                    <a:pt x="43" y="61"/>
                    <a:pt x="28" y="47"/>
                  </a:cubicBezTo>
                  <a:lnTo>
                    <a:pt x="0" y="75"/>
                  </a:lnTo>
                  <a:close/>
                  <a:moveTo>
                    <a:pt x="27" y="36"/>
                  </a:moveTo>
                  <a:cubicBezTo>
                    <a:pt x="30" y="38"/>
                    <a:pt x="30" y="38"/>
                    <a:pt x="30" y="38"/>
                  </a:cubicBezTo>
                  <a:cubicBezTo>
                    <a:pt x="45" y="53"/>
                    <a:pt x="64" y="61"/>
                    <a:pt x="85" y="61"/>
                  </a:cubicBezTo>
                  <a:cubicBezTo>
                    <a:pt x="116" y="61"/>
                    <a:pt x="144" y="43"/>
                    <a:pt x="156" y="15"/>
                  </a:cubicBezTo>
                  <a:cubicBezTo>
                    <a:pt x="144" y="10"/>
                    <a:pt x="144" y="10"/>
                    <a:pt x="144" y="10"/>
                  </a:cubicBezTo>
                  <a:cubicBezTo>
                    <a:pt x="134" y="33"/>
                    <a:pt x="111" y="49"/>
                    <a:pt x="85" y="49"/>
                  </a:cubicBezTo>
                  <a:cubicBezTo>
                    <a:pt x="68" y="49"/>
                    <a:pt x="51" y="42"/>
                    <a:pt x="39" y="30"/>
                  </a:cubicBezTo>
                  <a:cubicBezTo>
                    <a:pt x="36" y="27"/>
                    <a:pt x="36" y="27"/>
                    <a:pt x="36" y="27"/>
                  </a:cubicBezTo>
                  <a:cubicBezTo>
                    <a:pt x="55" y="8"/>
                    <a:pt x="55" y="8"/>
                    <a:pt x="55" y="8"/>
                  </a:cubicBezTo>
                  <a:cubicBezTo>
                    <a:pt x="8" y="8"/>
                    <a:pt x="8" y="8"/>
                    <a:pt x="8" y="8"/>
                  </a:cubicBezTo>
                  <a:cubicBezTo>
                    <a:pt x="8" y="55"/>
                    <a:pt x="8" y="55"/>
                    <a:pt x="8" y="55"/>
                  </a:cubicBezTo>
                  <a:lnTo>
                    <a:pt x="27"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cs typeface="+mn-ea"/>
                <a:sym typeface="+mn-lt"/>
              </a:endParaRPr>
            </a:p>
          </p:txBody>
        </p:sp>
      </p:grpSp>
      <p:grpSp>
        <p:nvGrpSpPr>
          <p:cNvPr id="44" name="组合 43"/>
          <p:cNvGrpSpPr/>
          <p:nvPr/>
        </p:nvGrpSpPr>
        <p:grpSpPr>
          <a:xfrm>
            <a:off x="7564648" y="4118366"/>
            <a:ext cx="519305" cy="486155"/>
            <a:chOff x="7245351" y="4116388"/>
            <a:chExt cx="447675" cy="419100"/>
          </a:xfrm>
          <a:solidFill>
            <a:schemeClr val="bg1"/>
          </a:solidFill>
        </p:grpSpPr>
        <p:sp>
          <p:nvSpPr>
            <p:cNvPr id="45" name="Freeform 188"/>
            <p:cNvSpPr/>
            <p:nvPr/>
          </p:nvSpPr>
          <p:spPr bwMode="auto">
            <a:xfrm>
              <a:off x="7245351" y="4116388"/>
              <a:ext cx="419100" cy="419100"/>
            </a:xfrm>
            <a:custGeom>
              <a:avLst/>
              <a:gdLst>
                <a:gd name="T0" fmla="*/ 88 w 177"/>
                <a:gd name="T1" fmla="*/ 177 h 177"/>
                <a:gd name="T2" fmla="*/ 26 w 177"/>
                <a:gd name="T3" fmla="*/ 151 h 177"/>
                <a:gd name="T4" fmla="*/ 0 w 177"/>
                <a:gd name="T5" fmla="*/ 89 h 177"/>
                <a:gd name="T6" fmla="*/ 26 w 177"/>
                <a:gd name="T7" fmla="*/ 27 h 177"/>
                <a:gd name="T8" fmla="*/ 88 w 177"/>
                <a:gd name="T9" fmla="*/ 0 h 177"/>
                <a:gd name="T10" fmla="*/ 88 w 177"/>
                <a:gd name="T11" fmla="*/ 0 h 177"/>
                <a:gd name="T12" fmla="*/ 177 w 177"/>
                <a:gd name="T13" fmla="*/ 88 h 177"/>
                <a:gd name="T14" fmla="*/ 171 w 177"/>
                <a:gd name="T15" fmla="*/ 88 h 177"/>
                <a:gd name="T16" fmla="*/ 88 w 177"/>
                <a:gd name="T17" fmla="*/ 6 h 177"/>
                <a:gd name="T18" fmla="*/ 88 w 177"/>
                <a:gd name="T19" fmla="*/ 6 h 177"/>
                <a:gd name="T20" fmla="*/ 30 w 177"/>
                <a:gd name="T21" fmla="*/ 31 h 177"/>
                <a:gd name="T22" fmla="*/ 6 w 177"/>
                <a:gd name="T23" fmla="*/ 89 h 177"/>
                <a:gd name="T24" fmla="*/ 31 w 177"/>
                <a:gd name="T25" fmla="*/ 147 h 177"/>
                <a:gd name="T26" fmla="*/ 88 w 177"/>
                <a:gd name="T27" fmla="*/ 171 h 177"/>
                <a:gd name="T28" fmla="*/ 89 w 177"/>
                <a:gd name="T29" fmla="*/ 171 h 177"/>
                <a:gd name="T30" fmla="*/ 155 w 177"/>
                <a:gd name="T31" fmla="*/ 136 h 177"/>
                <a:gd name="T32" fmla="*/ 160 w 177"/>
                <a:gd name="T33" fmla="*/ 140 h 177"/>
                <a:gd name="T34" fmla="*/ 89 w 177"/>
                <a:gd name="T35" fmla="*/ 177 h 177"/>
                <a:gd name="T36" fmla="*/ 88 w 177"/>
                <a:gd name="T37" fmla="*/ 177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7" h="177">
                  <a:moveTo>
                    <a:pt x="88" y="177"/>
                  </a:moveTo>
                  <a:cubicBezTo>
                    <a:pt x="65" y="177"/>
                    <a:pt x="43" y="168"/>
                    <a:pt x="26" y="151"/>
                  </a:cubicBezTo>
                  <a:cubicBezTo>
                    <a:pt x="10" y="135"/>
                    <a:pt x="0" y="113"/>
                    <a:pt x="0" y="89"/>
                  </a:cubicBezTo>
                  <a:cubicBezTo>
                    <a:pt x="0" y="66"/>
                    <a:pt x="9" y="43"/>
                    <a:pt x="26" y="27"/>
                  </a:cubicBezTo>
                  <a:cubicBezTo>
                    <a:pt x="42" y="10"/>
                    <a:pt x="64" y="1"/>
                    <a:pt x="88" y="0"/>
                  </a:cubicBezTo>
                  <a:cubicBezTo>
                    <a:pt x="88" y="0"/>
                    <a:pt x="88" y="0"/>
                    <a:pt x="88" y="0"/>
                  </a:cubicBezTo>
                  <a:cubicBezTo>
                    <a:pt x="137" y="0"/>
                    <a:pt x="176" y="40"/>
                    <a:pt x="177" y="88"/>
                  </a:cubicBezTo>
                  <a:cubicBezTo>
                    <a:pt x="171" y="88"/>
                    <a:pt x="171" y="88"/>
                    <a:pt x="171" y="88"/>
                  </a:cubicBezTo>
                  <a:cubicBezTo>
                    <a:pt x="170" y="43"/>
                    <a:pt x="133" y="6"/>
                    <a:pt x="88" y="6"/>
                  </a:cubicBezTo>
                  <a:cubicBezTo>
                    <a:pt x="88" y="6"/>
                    <a:pt x="88" y="6"/>
                    <a:pt x="88" y="6"/>
                  </a:cubicBezTo>
                  <a:cubicBezTo>
                    <a:pt x="66" y="7"/>
                    <a:pt x="45" y="15"/>
                    <a:pt x="30" y="31"/>
                  </a:cubicBezTo>
                  <a:cubicBezTo>
                    <a:pt x="14" y="46"/>
                    <a:pt x="6" y="67"/>
                    <a:pt x="6" y="89"/>
                  </a:cubicBezTo>
                  <a:cubicBezTo>
                    <a:pt x="6" y="111"/>
                    <a:pt x="15" y="132"/>
                    <a:pt x="31" y="147"/>
                  </a:cubicBezTo>
                  <a:cubicBezTo>
                    <a:pt x="46" y="162"/>
                    <a:pt x="67" y="171"/>
                    <a:pt x="88" y="171"/>
                  </a:cubicBezTo>
                  <a:cubicBezTo>
                    <a:pt x="88" y="171"/>
                    <a:pt x="89" y="171"/>
                    <a:pt x="89" y="171"/>
                  </a:cubicBezTo>
                  <a:cubicBezTo>
                    <a:pt x="115" y="171"/>
                    <a:pt x="140" y="158"/>
                    <a:pt x="155" y="136"/>
                  </a:cubicBezTo>
                  <a:cubicBezTo>
                    <a:pt x="160" y="140"/>
                    <a:pt x="160" y="140"/>
                    <a:pt x="160" y="140"/>
                  </a:cubicBezTo>
                  <a:cubicBezTo>
                    <a:pt x="144" y="163"/>
                    <a:pt x="117" y="177"/>
                    <a:pt x="89" y="177"/>
                  </a:cubicBezTo>
                  <a:cubicBezTo>
                    <a:pt x="89" y="177"/>
                    <a:pt x="89" y="177"/>
                    <a:pt x="88" y="1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cs typeface="+mn-ea"/>
                <a:sym typeface="+mn-lt"/>
              </a:endParaRPr>
            </a:p>
          </p:txBody>
        </p:sp>
        <p:sp>
          <p:nvSpPr>
            <p:cNvPr id="46" name="Freeform 189"/>
            <p:cNvSpPr/>
            <p:nvPr/>
          </p:nvSpPr>
          <p:spPr bwMode="auto">
            <a:xfrm>
              <a:off x="7600951" y="4271963"/>
              <a:ext cx="92075" cy="84138"/>
            </a:xfrm>
            <a:custGeom>
              <a:avLst/>
              <a:gdLst>
                <a:gd name="T0" fmla="*/ 0 w 58"/>
                <a:gd name="T1" fmla="*/ 0 h 53"/>
                <a:gd name="T2" fmla="*/ 30 w 58"/>
                <a:gd name="T3" fmla="*/ 53 h 53"/>
                <a:gd name="T4" fmla="*/ 58 w 58"/>
                <a:gd name="T5" fmla="*/ 0 h 53"/>
                <a:gd name="T6" fmla="*/ 0 w 58"/>
                <a:gd name="T7" fmla="*/ 0 h 53"/>
              </a:gdLst>
              <a:ahLst/>
              <a:cxnLst>
                <a:cxn ang="0">
                  <a:pos x="T0" y="T1"/>
                </a:cxn>
                <a:cxn ang="0">
                  <a:pos x="T2" y="T3"/>
                </a:cxn>
                <a:cxn ang="0">
                  <a:pos x="T4" y="T5"/>
                </a:cxn>
                <a:cxn ang="0">
                  <a:pos x="T6" y="T7"/>
                </a:cxn>
              </a:cxnLst>
              <a:rect l="0" t="0" r="r" b="b"/>
              <a:pathLst>
                <a:path w="58" h="53">
                  <a:moveTo>
                    <a:pt x="0" y="0"/>
                  </a:moveTo>
                  <a:lnTo>
                    <a:pt x="30" y="53"/>
                  </a:lnTo>
                  <a:lnTo>
                    <a:pt x="58"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cs typeface="+mn-ea"/>
                <a:sym typeface="+mn-lt"/>
              </a:endParaRPr>
            </a:p>
          </p:txBody>
        </p:sp>
        <p:sp>
          <p:nvSpPr>
            <p:cNvPr id="47" name="Freeform 190"/>
            <p:cNvSpPr>
              <a:spLocks noEditPoints="1"/>
            </p:cNvSpPr>
            <p:nvPr/>
          </p:nvSpPr>
          <p:spPr bwMode="auto">
            <a:xfrm>
              <a:off x="7396163" y="4225926"/>
              <a:ext cx="114300" cy="93663"/>
            </a:xfrm>
            <a:custGeom>
              <a:avLst/>
              <a:gdLst>
                <a:gd name="T0" fmla="*/ 1 w 48"/>
                <a:gd name="T1" fmla="*/ 40 h 40"/>
                <a:gd name="T2" fmla="*/ 0 w 48"/>
                <a:gd name="T3" fmla="*/ 24 h 40"/>
                <a:gd name="T4" fmla="*/ 24 w 48"/>
                <a:gd name="T5" fmla="*/ 0 h 40"/>
                <a:gd name="T6" fmla="*/ 48 w 48"/>
                <a:gd name="T7" fmla="*/ 23 h 40"/>
                <a:gd name="T8" fmla="*/ 48 w 48"/>
                <a:gd name="T9" fmla="*/ 40 h 40"/>
                <a:gd name="T10" fmla="*/ 1 w 48"/>
                <a:gd name="T11" fmla="*/ 40 h 40"/>
                <a:gd name="T12" fmla="*/ 24 w 48"/>
                <a:gd name="T13" fmla="*/ 6 h 40"/>
                <a:gd name="T14" fmla="*/ 6 w 48"/>
                <a:gd name="T15" fmla="*/ 24 h 40"/>
                <a:gd name="T16" fmla="*/ 7 w 48"/>
                <a:gd name="T17" fmla="*/ 34 h 40"/>
                <a:gd name="T18" fmla="*/ 42 w 48"/>
                <a:gd name="T19" fmla="*/ 34 h 40"/>
                <a:gd name="T20" fmla="*/ 42 w 48"/>
                <a:gd name="T21" fmla="*/ 23 h 40"/>
                <a:gd name="T22" fmla="*/ 24 w 48"/>
                <a:gd name="T23"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 h="40">
                  <a:moveTo>
                    <a:pt x="1" y="40"/>
                  </a:moveTo>
                  <a:cubicBezTo>
                    <a:pt x="0" y="24"/>
                    <a:pt x="0" y="24"/>
                    <a:pt x="0" y="24"/>
                  </a:cubicBezTo>
                  <a:cubicBezTo>
                    <a:pt x="0" y="11"/>
                    <a:pt x="11" y="0"/>
                    <a:pt x="24" y="0"/>
                  </a:cubicBezTo>
                  <a:cubicBezTo>
                    <a:pt x="37" y="0"/>
                    <a:pt x="48" y="10"/>
                    <a:pt x="48" y="23"/>
                  </a:cubicBezTo>
                  <a:cubicBezTo>
                    <a:pt x="48" y="40"/>
                    <a:pt x="48" y="40"/>
                    <a:pt x="48" y="40"/>
                  </a:cubicBezTo>
                  <a:lnTo>
                    <a:pt x="1" y="40"/>
                  </a:lnTo>
                  <a:close/>
                  <a:moveTo>
                    <a:pt x="24" y="6"/>
                  </a:moveTo>
                  <a:cubicBezTo>
                    <a:pt x="14" y="6"/>
                    <a:pt x="6" y="14"/>
                    <a:pt x="6" y="24"/>
                  </a:cubicBezTo>
                  <a:cubicBezTo>
                    <a:pt x="7" y="34"/>
                    <a:pt x="7" y="34"/>
                    <a:pt x="7" y="34"/>
                  </a:cubicBezTo>
                  <a:cubicBezTo>
                    <a:pt x="42" y="34"/>
                    <a:pt x="42" y="34"/>
                    <a:pt x="42" y="34"/>
                  </a:cubicBezTo>
                  <a:cubicBezTo>
                    <a:pt x="42" y="23"/>
                    <a:pt x="42" y="23"/>
                    <a:pt x="42" y="23"/>
                  </a:cubicBezTo>
                  <a:cubicBezTo>
                    <a:pt x="42" y="14"/>
                    <a:pt x="34" y="6"/>
                    <a:pt x="2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cs typeface="+mn-ea"/>
                <a:sym typeface="+mn-lt"/>
              </a:endParaRPr>
            </a:p>
          </p:txBody>
        </p:sp>
        <p:sp>
          <p:nvSpPr>
            <p:cNvPr id="48" name="Freeform 191"/>
            <p:cNvSpPr>
              <a:spLocks noEditPoints="1"/>
            </p:cNvSpPr>
            <p:nvPr/>
          </p:nvSpPr>
          <p:spPr bwMode="auto">
            <a:xfrm>
              <a:off x="7372351" y="4305301"/>
              <a:ext cx="163513" cy="123825"/>
            </a:xfrm>
            <a:custGeom>
              <a:avLst/>
              <a:gdLst>
                <a:gd name="T0" fmla="*/ 5 w 69"/>
                <a:gd name="T1" fmla="*/ 52 h 52"/>
                <a:gd name="T2" fmla="*/ 5 w 69"/>
                <a:gd name="T3" fmla="*/ 52 h 52"/>
                <a:gd name="T4" fmla="*/ 1 w 69"/>
                <a:gd name="T5" fmla="*/ 47 h 52"/>
                <a:gd name="T6" fmla="*/ 0 w 69"/>
                <a:gd name="T7" fmla="*/ 4 h 52"/>
                <a:gd name="T8" fmla="*/ 5 w 69"/>
                <a:gd name="T9" fmla="*/ 0 h 52"/>
                <a:gd name="T10" fmla="*/ 64 w 69"/>
                <a:gd name="T11" fmla="*/ 0 h 52"/>
                <a:gd name="T12" fmla="*/ 68 w 69"/>
                <a:gd name="T13" fmla="*/ 4 h 52"/>
                <a:gd name="T14" fmla="*/ 69 w 69"/>
                <a:gd name="T15" fmla="*/ 47 h 52"/>
                <a:gd name="T16" fmla="*/ 67 w 69"/>
                <a:gd name="T17" fmla="*/ 50 h 52"/>
                <a:gd name="T18" fmla="*/ 64 w 69"/>
                <a:gd name="T19" fmla="*/ 51 h 52"/>
                <a:gd name="T20" fmla="*/ 5 w 69"/>
                <a:gd name="T21" fmla="*/ 52 h 52"/>
                <a:gd name="T22" fmla="*/ 6 w 69"/>
                <a:gd name="T23" fmla="*/ 6 h 52"/>
                <a:gd name="T24" fmla="*/ 7 w 69"/>
                <a:gd name="T25" fmla="*/ 46 h 52"/>
                <a:gd name="T26" fmla="*/ 62 w 69"/>
                <a:gd name="T27" fmla="*/ 45 h 52"/>
                <a:gd name="T28" fmla="*/ 62 w 69"/>
                <a:gd name="T29" fmla="*/ 6 h 52"/>
                <a:gd name="T30" fmla="*/ 6 w 69"/>
                <a:gd name="T31" fmla="*/ 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9" h="52">
                  <a:moveTo>
                    <a:pt x="5" y="52"/>
                  </a:moveTo>
                  <a:cubicBezTo>
                    <a:pt x="5" y="52"/>
                    <a:pt x="5" y="52"/>
                    <a:pt x="5" y="52"/>
                  </a:cubicBezTo>
                  <a:cubicBezTo>
                    <a:pt x="3" y="52"/>
                    <a:pt x="1" y="50"/>
                    <a:pt x="1" y="47"/>
                  </a:cubicBezTo>
                  <a:cubicBezTo>
                    <a:pt x="0" y="4"/>
                    <a:pt x="0" y="4"/>
                    <a:pt x="0" y="4"/>
                  </a:cubicBezTo>
                  <a:cubicBezTo>
                    <a:pt x="0" y="2"/>
                    <a:pt x="2" y="0"/>
                    <a:pt x="5" y="0"/>
                  </a:cubicBezTo>
                  <a:cubicBezTo>
                    <a:pt x="64" y="0"/>
                    <a:pt x="64" y="0"/>
                    <a:pt x="64" y="0"/>
                  </a:cubicBezTo>
                  <a:cubicBezTo>
                    <a:pt x="66" y="0"/>
                    <a:pt x="68" y="2"/>
                    <a:pt x="68" y="4"/>
                  </a:cubicBezTo>
                  <a:cubicBezTo>
                    <a:pt x="69" y="47"/>
                    <a:pt x="69" y="47"/>
                    <a:pt x="69" y="47"/>
                  </a:cubicBezTo>
                  <a:cubicBezTo>
                    <a:pt x="69" y="48"/>
                    <a:pt x="68" y="49"/>
                    <a:pt x="67" y="50"/>
                  </a:cubicBezTo>
                  <a:cubicBezTo>
                    <a:pt x="66" y="51"/>
                    <a:pt x="65" y="51"/>
                    <a:pt x="64" y="51"/>
                  </a:cubicBezTo>
                  <a:lnTo>
                    <a:pt x="5" y="52"/>
                  </a:lnTo>
                  <a:close/>
                  <a:moveTo>
                    <a:pt x="6" y="6"/>
                  </a:moveTo>
                  <a:cubicBezTo>
                    <a:pt x="7" y="46"/>
                    <a:pt x="7" y="46"/>
                    <a:pt x="7" y="46"/>
                  </a:cubicBezTo>
                  <a:cubicBezTo>
                    <a:pt x="62" y="45"/>
                    <a:pt x="62" y="45"/>
                    <a:pt x="62" y="45"/>
                  </a:cubicBezTo>
                  <a:cubicBezTo>
                    <a:pt x="62" y="6"/>
                    <a:pt x="62" y="6"/>
                    <a:pt x="62" y="6"/>
                  </a:cubicBezTo>
                  <a:lnTo>
                    <a:pt x="6"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cs typeface="+mn-ea"/>
                <a:sym typeface="+mn-lt"/>
              </a:endParaRPr>
            </a:p>
          </p:txBody>
        </p:sp>
      </p:grpSp>
      <p:sp>
        <p:nvSpPr>
          <p:cNvPr id="49" name="文本框 93"/>
          <p:cNvSpPr txBox="1"/>
          <p:nvPr/>
        </p:nvSpPr>
        <p:spPr>
          <a:xfrm>
            <a:off x="3392406" y="2857998"/>
            <a:ext cx="1486480" cy="338554"/>
          </a:xfrm>
          <a:prstGeom prst="rect">
            <a:avLst/>
          </a:prstGeom>
          <a:noFill/>
        </p:spPr>
        <p:txBody>
          <a:bodyPr wrap="square" rtlCol="0">
            <a:spAutoFit/>
          </a:bodyPr>
          <a:lstStyle/>
          <a:p>
            <a:pPr algn="ctr"/>
            <a:r>
              <a:rPr lang="en-US" altLang="zh-CN" sz="1600" dirty="0">
                <a:solidFill>
                  <a:schemeClr val="bg1"/>
                </a:solidFill>
                <a:latin typeface="微软雅黑" panose="020B0503020204020204" pitchFamily="34" charset="-122"/>
                <a:ea typeface="微软雅黑" panose="020B0503020204020204" pitchFamily="34" charset="-122"/>
                <a:cs typeface="+mn-ea"/>
                <a:sym typeface="+mn-lt"/>
              </a:rPr>
              <a:t>OPTION 01</a:t>
            </a:r>
            <a:endParaRPr lang="zh-CN" altLang="en-US" sz="16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50" name="文本框 94"/>
          <p:cNvSpPr txBox="1"/>
          <p:nvPr/>
        </p:nvSpPr>
        <p:spPr>
          <a:xfrm>
            <a:off x="5238765" y="2857998"/>
            <a:ext cx="1486480" cy="338554"/>
          </a:xfrm>
          <a:prstGeom prst="rect">
            <a:avLst/>
          </a:prstGeom>
          <a:noFill/>
        </p:spPr>
        <p:txBody>
          <a:bodyPr wrap="square" rtlCol="0">
            <a:spAutoFit/>
          </a:bodyPr>
          <a:lstStyle/>
          <a:p>
            <a:pPr algn="ctr"/>
            <a:r>
              <a:rPr lang="en-US" altLang="zh-CN" sz="1600" dirty="0">
                <a:solidFill>
                  <a:schemeClr val="bg1"/>
                </a:solidFill>
                <a:latin typeface="微软雅黑" panose="020B0503020204020204" pitchFamily="34" charset="-122"/>
                <a:ea typeface="微软雅黑" panose="020B0503020204020204" pitchFamily="34" charset="-122"/>
                <a:cs typeface="+mn-ea"/>
                <a:sym typeface="+mn-lt"/>
              </a:rPr>
              <a:t>OPTION 02</a:t>
            </a:r>
            <a:endParaRPr lang="zh-CN" altLang="en-US" sz="16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51" name="文本框 95"/>
          <p:cNvSpPr txBox="1"/>
          <p:nvPr/>
        </p:nvSpPr>
        <p:spPr>
          <a:xfrm>
            <a:off x="5238765" y="4668398"/>
            <a:ext cx="1486480" cy="338554"/>
          </a:xfrm>
          <a:prstGeom prst="rect">
            <a:avLst/>
          </a:prstGeom>
          <a:noFill/>
        </p:spPr>
        <p:txBody>
          <a:bodyPr wrap="square" rtlCol="0">
            <a:spAutoFit/>
          </a:bodyPr>
          <a:lstStyle/>
          <a:p>
            <a:pPr algn="ctr"/>
            <a:r>
              <a:rPr lang="en-US" altLang="zh-CN" sz="1600" dirty="0">
                <a:solidFill>
                  <a:schemeClr val="bg1"/>
                </a:solidFill>
                <a:latin typeface="微软雅黑" panose="020B0503020204020204" pitchFamily="34" charset="-122"/>
                <a:ea typeface="微软雅黑" panose="020B0503020204020204" pitchFamily="34" charset="-122"/>
                <a:cs typeface="+mn-ea"/>
                <a:sym typeface="+mn-lt"/>
              </a:rPr>
              <a:t>OPTION 03</a:t>
            </a:r>
            <a:endParaRPr lang="zh-CN" altLang="en-US" sz="16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52" name="文本框 96"/>
          <p:cNvSpPr txBox="1"/>
          <p:nvPr/>
        </p:nvSpPr>
        <p:spPr>
          <a:xfrm>
            <a:off x="7060930" y="4668398"/>
            <a:ext cx="1486480" cy="338554"/>
          </a:xfrm>
          <a:prstGeom prst="rect">
            <a:avLst/>
          </a:prstGeom>
          <a:noFill/>
        </p:spPr>
        <p:txBody>
          <a:bodyPr wrap="square" rtlCol="0">
            <a:spAutoFit/>
          </a:bodyPr>
          <a:lstStyle/>
          <a:p>
            <a:pPr algn="ctr"/>
            <a:r>
              <a:rPr lang="en-US" altLang="zh-CN" sz="1600" dirty="0">
                <a:solidFill>
                  <a:schemeClr val="bg1"/>
                </a:solidFill>
                <a:latin typeface="微软雅黑" panose="020B0503020204020204" pitchFamily="34" charset="-122"/>
                <a:ea typeface="微软雅黑" panose="020B0503020204020204" pitchFamily="34" charset="-122"/>
                <a:cs typeface="+mn-ea"/>
                <a:sym typeface="+mn-lt"/>
              </a:rPr>
              <a:t>OPTION 04</a:t>
            </a:r>
            <a:endParaRPr lang="zh-CN" altLang="en-US" sz="1600"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advTm="6447">
        <p:fade/>
      </p:transition>
    </mc:Choice>
    <mc:Fallback>
      <p:transition spd="med" advTm="644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10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20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grpId="0" nodeType="withEffect">
                                  <p:stCondLst>
                                    <p:cond delay="30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childTnLst>
                          </p:cTn>
                        </p:par>
                        <p:par>
                          <p:cTn id="25" fill="hold">
                            <p:stCondLst>
                              <p:cond delay="500"/>
                            </p:stCondLst>
                            <p:childTnLst>
                              <p:par>
                                <p:cTn id="26" presetID="45" presetClass="entr" presetSubtype="0" fill="hold" nodeType="after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anim calcmode="lin" valueType="num">
                                      <p:cBhvr>
                                        <p:cTn id="29" dur="500" fill="hold"/>
                                        <p:tgtEl>
                                          <p:spTgt spid="34"/>
                                        </p:tgtEl>
                                        <p:attrNameLst>
                                          <p:attrName>ppt_w</p:attrName>
                                        </p:attrNameLst>
                                      </p:cBhvr>
                                      <p:tavLst>
                                        <p:tav tm="0" fmla="#ppt_w*sin(2.5*pi*$)">
                                          <p:val>
                                            <p:fltVal val="0"/>
                                          </p:val>
                                        </p:tav>
                                        <p:tav tm="100000">
                                          <p:val>
                                            <p:fltVal val="1"/>
                                          </p:val>
                                        </p:tav>
                                      </p:tavLst>
                                    </p:anim>
                                    <p:anim calcmode="lin" valueType="num">
                                      <p:cBhvr>
                                        <p:cTn id="30" dur="500" fill="hold"/>
                                        <p:tgtEl>
                                          <p:spTgt spid="34"/>
                                        </p:tgtEl>
                                        <p:attrNameLst>
                                          <p:attrName>ppt_h</p:attrName>
                                        </p:attrNameLst>
                                      </p:cBhvr>
                                      <p:tavLst>
                                        <p:tav tm="0">
                                          <p:val>
                                            <p:strVal val="#ppt_h"/>
                                          </p:val>
                                        </p:tav>
                                        <p:tav tm="100000">
                                          <p:val>
                                            <p:strVal val="#ppt_h"/>
                                          </p:val>
                                        </p:tav>
                                      </p:tavLst>
                                    </p:anim>
                                  </p:childTnLst>
                                </p:cTn>
                              </p:par>
                              <p:par>
                                <p:cTn id="31" presetID="53" presetClass="entr" presetSubtype="16" fill="hold" grpId="0" nodeType="withEffect">
                                  <p:stCondLst>
                                    <p:cond delay="0"/>
                                  </p:stCondLst>
                                  <p:iterate type="lt">
                                    <p:tmPct val="10000"/>
                                  </p:iterate>
                                  <p:childTnLst>
                                    <p:set>
                                      <p:cBhvr>
                                        <p:cTn id="32" dur="1" fill="hold">
                                          <p:stCondLst>
                                            <p:cond delay="0"/>
                                          </p:stCondLst>
                                        </p:cTn>
                                        <p:tgtEl>
                                          <p:spTgt spid="49"/>
                                        </p:tgtEl>
                                        <p:attrNameLst>
                                          <p:attrName>style.visibility</p:attrName>
                                        </p:attrNameLst>
                                      </p:cBhvr>
                                      <p:to>
                                        <p:strVal val="visible"/>
                                      </p:to>
                                    </p:set>
                                    <p:anim calcmode="lin" valueType="num">
                                      <p:cBhvr>
                                        <p:cTn id="33" dur="500" fill="hold"/>
                                        <p:tgtEl>
                                          <p:spTgt spid="49"/>
                                        </p:tgtEl>
                                        <p:attrNameLst>
                                          <p:attrName>ppt_w</p:attrName>
                                        </p:attrNameLst>
                                      </p:cBhvr>
                                      <p:tavLst>
                                        <p:tav tm="0">
                                          <p:val>
                                            <p:fltVal val="0"/>
                                          </p:val>
                                        </p:tav>
                                        <p:tav tm="100000">
                                          <p:val>
                                            <p:strVal val="#ppt_w"/>
                                          </p:val>
                                        </p:tav>
                                      </p:tavLst>
                                    </p:anim>
                                    <p:anim calcmode="lin" valueType="num">
                                      <p:cBhvr>
                                        <p:cTn id="34" dur="500" fill="hold"/>
                                        <p:tgtEl>
                                          <p:spTgt spid="49"/>
                                        </p:tgtEl>
                                        <p:attrNameLst>
                                          <p:attrName>ppt_h</p:attrName>
                                        </p:attrNameLst>
                                      </p:cBhvr>
                                      <p:tavLst>
                                        <p:tav tm="0">
                                          <p:val>
                                            <p:fltVal val="0"/>
                                          </p:val>
                                        </p:tav>
                                        <p:tav tm="100000">
                                          <p:val>
                                            <p:strVal val="#ppt_h"/>
                                          </p:val>
                                        </p:tav>
                                      </p:tavLst>
                                    </p:anim>
                                    <p:animEffect transition="in" filter="fade">
                                      <p:cBhvr>
                                        <p:cTn id="35" dur="500"/>
                                        <p:tgtEl>
                                          <p:spTgt spid="49"/>
                                        </p:tgtEl>
                                      </p:cBhvr>
                                    </p:animEffect>
                                  </p:childTnLst>
                                </p:cTn>
                              </p:par>
                              <p:par>
                                <p:cTn id="36" presetID="22" presetClass="entr" presetSubtype="2" fill="hold"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wipe(right)">
                                      <p:cBhvr>
                                        <p:cTn id="38" dur="500"/>
                                        <p:tgtEl>
                                          <p:spTgt spid="25"/>
                                        </p:tgtEl>
                                      </p:cBhvr>
                                    </p:animEffect>
                                  </p:childTnLst>
                                </p:cTn>
                              </p:par>
                            </p:childTnLst>
                          </p:cTn>
                        </p:par>
                        <p:par>
                          <p:cTn id="39" fill="hold">
                            <p:stCondLst>
                              <p:cond delay="1700"/>
                            </p:stCondLst>
                            <p:childTnLst>
                              <p:par>
                                <p:cTn id="40" presetID="16" presetClass="entr" presetSubtype="37" fill="hold"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barn(outVertical)">
                                      <p:cBhvr>
                                        <p:cTn id="42" dur="500"/>
                                        <p:tgtEl>
                                          <p:spTgt spid="22"/>
                                        </p:tgtEl>
                                      </p:cBhvr>
                                    </p:animEffect>
                                  </p:childTnLst>
                                </p:cTn>
                              </p:par>
                            </p:childTnLst>
                          </p:cTn>
                        </p:par>
                        <p:par>
                          <p:cTn id="43" fill="hold">
                            <p:stCondLst>
                              <p:cond delay="2200"/>
                            </p:stCondLst>
                            <p:childTnLst>
                              <p:par>
                                <p:cTn id="44" presetID="45" presetClass="entr" presetSubtype="0" fill="hold" nodeType="after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fade">
                                      <p:cBhvr>
                                        <p:cTn id="46" dur="500"/>
                                        <p:tgtEl>
                                          <p:spTgt spid="41"/>
                                        </p:tgtEl>
                                      </p:cBhvr>
                                    </p:animEffect>
                                    <p:anim calcmode="lin" valueType="num">
                                      <p:cBhvr>
                                        <p:cTn id="47" dur="500" fill="hold"/>
                                        <p:tgtEl>
                                          <p:spTgt spid="41"/>
                                        </p:tgtEl>
                                        <p:attrNameLst>
                                          <p:attrName>ppt_w</p:attrName>
                                        </p:attrNameLst>
                                      </p:cBhvr>
                                      <p:tavLst>
                                        <p:tav tm="0" fmla="#ppt_w*sin(2.5*pi*$)">
                                          <p:val>
                                            <p:fltVal val="0"/>
                                          </p:val>
                                        </p:tav>
                                        <p:tav tm="100000">
                                          <p:val>
                                            <p:fltVal val="1"/>
                                          </p:val>
                                        </p:tav>
                                      </p:tavLst>
                                    </p:anim>
                                    <p:anim calcmode="lin" valueType="num">
                                      <p:cBhvr>
                                        <p:cTn id="48" dur="500" fill="hold"/>
                                        <p:tgtEl>
                                          <p:spTgt spid="41"/>
                                        </p:tgtEl>
                                        <p:attrNameLst>
                                          <p:attrName>ppt_h</p:attrName>
                                        </p:attrNameLst>
                                      </p:cBhvr>
                                      <p:tavLst>
                                        <p:tav tm="0">
                                          <p:val>
                                            <p:strVal val="#ppt_h"/>
                                          </p:val>
                                        </p:tav>
                                        <p:tav tm="100000">
                                          <p:val>
                                            <p:strVal val="#ppt_h"/>
                                          </p:val>
                                        </p:tav>
                                      </p:tavLst>
                                    </p:anim>
                                  </p:childTnLst>
                                </p:cTn>
                              </p:par>
                              <p:par>
                                <p:cTn id="49" presetID="53" presetClass="entr" presetSubtype="16" fill="hold" grpId="0" nodeType="withEffect">
                                  <p:stCondLst>
                                    <p:cond delay="0"/>
                                  </p:stCondLst>
                                  <p:iterate type="lt">
                                    <p:tmPct val="10000"/>
                                  </p:iterate>
                                  <p:childTnLst>
                                    <p:set>
                                      <p:cBhvr>
                                        <p:cTn id="50" dur="1" fill="hold">
                                          <p:stCondLst>
                                            <p:cond delay="0"/>
                                          </p:stCondLst>
                                        </p:cTn>
                                        <p:tgtEl>
                                          <p:spTgt spid="50"/>
                                        </p:tgtEl>
                                        <p:attrNameLst>
                                          <p:attrName>style.visibility</p:attrName>
                                        </p:attrNameLst>
                                      </p:cBhvr>
                                      <p:to>
                                        <p:strVal val="visible"/>
                                      </p:to>
                                    </p:set>
                                    <p:anim calcmode="lin" valueType="num">
                                      <p:cBhvr>
                                        <p:cTn id="51" dur="500" fill="hold"/>
                                        <p:tgtEl>
                                          <p:spTgt spid="50"/>
                                        </p:tgtEl>
                                        <p:attrNameLst>
                                          <p:attrName>ppt_w</p:attrName>
                                        </p:attrNameLst>
                                      </p:cBhvr>
                                      <p:tavLst>
                                        <p:tav tm="0">
                                          <p:val>
                                            <p:fltVal val="0"/>
                                          </p:val>
                                        </p:tav>
                                        <p:tav tm="100000">
                                          <p:val>
                                            <p:strVal val="#ppt_w"/>
                                          </p:val>
                                        </p:tav>
                                      </p:tavLst>
                                    </p:anim>
                                    <p:anim calcmode="lin" valueType="num">
                                      <p:cBhvr>
                                        <p:cTn id="52" dur="500" fill="hold"/>
                                        <p:tgtEl>
                                          <p:spTgt spid="50"/>
                                        </p:tgtEl>
                                        <p:attrNameLst>
                                          <p:attrName>ppt_h</p:attrName>
                                        </p:attrNameLst>
                                      </p:cBhvr>
                                      <p:tavLst>
                                        <p:tav tm="0">
                                          <p:val>
                                            <p:fltVal val="0"/>
                                          </p:val>
                                        </p:tav>
                                        <p:tav tm="100000">
                                          <p:val>
                                            <p:strVal val="#ppt_h"/>
                                          </p:val>
                                        </p:tav>
                                      </p:tavLst>
                                    </p:anim>
                                    <p:animEffect transition="in" filter="fade">
                                      <p:cBhvr>
                                        <p:cTn id="53" dur="500"/>
                                        <p:tgtEl>
                                          <p:spTgt spid="50"/>
                                        </p:tgtEl>
                                      </p:cBhvr>
                                    </p:animEffect>
                                  </p:childTnLst>
                                </p:cTn>
                              </p:par>
                              <p:par>
                                <p:cTn id="54" presetID="22" presetClass="entr" presetSubtype="8" fill="hold" nodeType="with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wipe(left)">
                                      <p:cBhvr>
                                        <p:cTn id="56" dur="500"/>
                                        <p:tgtEl>
                                          <p:spTgt spid="13"/>
                                        </p:tgtEl>
                                      </p:cBhvr>
                                    </p:animEffect>
                                  </p:childTnLst>
                                </p:cTn>
                              </p:par>
                            </p:childTnLst>
                          </p:cTn>
                        </p:par>
                        <p:par>
                          <p:cTn id="57" fill="hold">
                            <p:stCondLst>
                              <p:cond delay="3099"/>
                            </p:stCondLst>
                            <p:childTnLst>
                              <p:par>
                                <p:cTn id="58" presetID="16" presetClass="entr" presetSubtype="37" fill="hold" nodeType="after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barn(outVertical)">
                                      <p:cBhvr>
                                        <p:cTn id="60" dur="500"/>
                                        <p:tgtEl>
                                          <p:spTgt spid="10"/>
                                        </p:tgtEl>
                                      </p:cBhvr>
                                    </p:animEffect>
                                  </p:childTnLst>
                                </p:cTn>
                              </p:par>
                            </p:childTnLst>
                          </p:cTn>
                        </p:par>
                        <p:par>
                          <p:cTn id="61" fill="hold">
                            <p:stCondLst>
                              <p:cond delay="3599"/>
                            </p:stCondLst>
                            <p:childTnLst>
                              <p:par>
                                <p:cTn id="62" presetID="45" presetClass="entr" presetSubtype="0" fill="hold" nodeType="afterEffect">
                                  <p:stCondLst>
                                    <p:cond delay="0"/>
                                  </p:stCondLst>
                                  <p:childTnLst>
                                    <p:set>
                                      <p:cBhvr>
                                        <p:cTn id="63" dur="1" fill="hold">
                                          <p:stCondLst>
                                            <p:cond delay="0"/>
                                          </p:stCondLst>
                                        </p:cTn>
                                        <p:tgtEl>
                                          <p:spTgt spid="37"/>
                                        </p:tgtEl>
                                        <p:attrNameLst>
                                          <p:attrName>style.visibility</p:attrName>
                                        </p:attrNameLst>
                                      </p:cBhvr>
                                      <p:to>
                                        <p:strVal val="visible"/>
                                      </p:to>
                                    </p:set>
                                    <p:animEffect transition="in" filter="fade">
                                      <p:cBhvr>
                                        <p:cTn id="64" dur="500"/>
                                        <p:tgtEl>
                                          <p:spTgt spid="37"/>
                                        </p:tgtEl>
                                      </p:cBhvr>
                                    </p:animEffect>
                                    <p:anim calcmode="lin" valueType="num">
                                      <p:cBhvr>
                                        <p:cTn id="65" dur="500" fill="hold"/>
                                        <p:tgtEl>
                                          <p:spTgt spid="37"/>
                                        </p:tgtEl>
                                        <p:attrNameLst>
                                          <p:attrName>ppt_w</p:attrName>
                                        </p:attrNameLst>
                                      </p:cBhvr>
                                      <p:tavLst>
                                        <p:tav tm="0" fmla="#ppt_w*sin(2.5*pi*$)">
                                          <p:val>
                                            <p:fltVal val="0"/>
                                          </p:val>
                                        </p:tav>
                                        <p:tav tm="100000">
                                          <p:val>
                                            <p:fltVal val="1"/>
                                          </p:val>
                                        </p:tav>
                                      </p:tavLst>
                                    </p:anim>
                                    <p:anim calcmode="lin" valueType="num">
                                      <p:cBhvr>
                                        <p:cTn id="66" dur="500" fill="hold"/>
                                        <p:tgtEl>
                                          <p:spTgt spid="37"/>
                                        </p:tgtEl>
                                        <p:attrNameLst>
                                          <p:attrName>ppt_h</p:attrName>
                                        </p:attrNameLst>
                                      </p:cBhvr>
                                      <p:tavLst>
                                        <p:tav tm="0">
                                          <p:val>
                                            <p:strVal val="#ppt_h"/>
                                          </p:val>
                                        </p:tav>
                                        <p:tav tm="100000">
                                          <p:val>
                                            <p:strVal val="#ppt_h"/>
                                          </p:val>
                                        </p:tav>
                                      </p:tavLst>
                                    </p:anim>
                                  </p:childTnLst>
                                </p:cTn>
                              </p:par>
                              <p:par>
                                <p:cTn id="67" presetID="53" presetClass="entr" presetSubtype="16" fill="hold" grpId="0" nodeType="withEffect">
                                  <p:stCondLst>
                                    <p:cond delay="0"/>
                                  </p:stCondLst>
                                  <p:iterate type="lt">
                                    <p:tmPct val="10000"/>
                                  </p:iterate>
                                  <p:childTnLst>
                                    <p:set>
                                      <p:cBhvr>
                                        <p:cTn id="68" dur="1" fill="hold">
                                          <p:stCondLst>
                                            <p:cond delay="0"/>
                                          </p:stCondLst>
                                        </p:cTn>
                                        <p:tgtEl>
                                          <p:spTgt spid="51"/>
                                        </p:tgtEl>
                                        <p:attrNameLst>
                                          <p:attrName>style.visibility</p:attrName>
                                        </p:attrNameLst>
                                      </p:cBhvr>
                                      <p:to>
                                        <p:strVal val="visible"/>
                                      </p:to>
                                    </p:set>
                                    <p:anim calcmode="lin" valueType="num">
                                      <p:cBhvr>
                                        <p:cTn id="69" dur="500" fill="hold"/>
                                        <p:tgtEl>
                                          <p:spTgt spid="51"/>
                                        </p:tgtEl>
                                        <p:attrNameLst>
                                          <p:attrName>ppt_w</p:attrName>
                                        </p:attrNameLst>
                                      </p:cBhvr>
                                      <p:tavLst>
                                        <p:tav tm="0">
                                          <p:val>
                                            <p:fltVal val="0"/>
                                          </p:val>
                                        </p:tav>
                                        <p:tav tm="100000">
                                          <p:val>
                                            <p:strVal val="#ppt_w"/>
                                          </p:val>
                                        </p:tav>
                                      </p:tavLst>
                                    </p:anim>
                                    <p:anim calcmode="lin" valueType="num">
                                      <p:cBhvr>
                                        <p:cTn id="70" dur="500" fill="hold"/>
                                        <p:tgtEl>
                                          <p:spTgt spid="51"/>
                                        </p:tgtEl>
                                        <p:attrNameLst>
                                          <p:attrName>ppt_h</p:attrName>
                                        </p:attrNameLst>
                                      </p:cBhvr>
                                      <p:tavLst>
                                        <p:tav tm="0">
                                          <p:val>
                                            <p:fltVal val="0"/>
                                          </p:val>
                                        </p:tav>
                                        <p:tav tm="100000">
                                          <p:val>
                                            <p:strVal val="#ppt_h"/>
                                          </p:val>
                                        </p:tav>
                                      </p:tavLst>
                                    </p:anim>
                                    <p:animEffect transition="in" filter="fade">
                                      <p:cBhvr>
                                        <p:cTn id="71" dur="500"/>
                                        <p:tgtEl>
                                          <p:spTgt spid="51"/>
                                        </p:tgtEl>
                                      </p:cBhvr>
                                    </p:animEffect>
                                  </p:childTnLst>
                                </p:cTn>
                              </p:par>
                              <p:par>
                                <p:cTn id="72" presetID="22" presetClass="entr" presetSubtype="1" fill="hold" nodeType="withEffect">
                                  <p:stCondLst>
                                    <p:cond delay="0"/>
                                  </p:stCondLst>
                                  <p:childTnLst>
                                    <p:set>
                                      <p:cBhvr>
                                        <p:cTn id="73" dur="1" fill="hold">
                                          <p:stCondLst>
                                            <p:cond delay="0"/>
                                          </p:stCondLst>
                                        </p:cTn>
                                        <p:tgtEl>
                                          <p:spTgt spid="31"/>
                                        </p:tgtEl>
                                        <p:attrNameLst>
                                          <p:attrName>style.visibility</p:attrName>
                                        </p:attrNameLst>
                                      </p:cBhvr>
                                      <p:to>
                                        <p:strVal val="visible"/>
                                      </p:to>
                                    </p:set>
                                    <p:animEffect transition="in" filter="wipe(up)">
                                      <p:cBhvr>
                                        <p:cTn id="74" dur="500"/>
                                        <p:tgtEl>
                                          <p:spTgt spid="31"/>
                                        </p:tgtEl>
                                      </p:cBhvr>
                                    </p:animEffect>
                                  </p:childTnLst>
                                </p:cTn>
                              </p:par>
                            </p:childTnLst>
                          </p:cTn>
                        </p:par>
                        <p:par>
                          <p:cTn id="75" fill="hold">
                            <p:stCondLst>
                              <p:cond delay="4500"/>
                            </p:stCondLst>
                            <p:childTnLst>
                              <p:par>
                                <p:cTn id="76" presetID="16" presetClass="entr" presetSubtype="37" fill="hold" nodeType="afterEffect">
                                  <p:stCondLst>
                                    <p:cond delay="0"/>
                                  </p:stCondLst>
                                  <p:childTnLst>
                                    <p:set>
                                      <p:cBhvr>
                                        <p:cTn id="77" dur="1" fill="hold">
                                          <p:stCondLst>
                                            <p:cond delay="0"/>
                                          </p:stCondLst>
                                        </p:cTn>
                                        <p:tgtEl>
                                          <p:spTgt spid="28"/>
                                        </p:tgtEl>
                                        <p:attrNameLst>
                                          <p:attrName>style.visibility</p:attrName>
                                        </p:attrNameLst>
                                      </p:cBhvr>
                                      <p:to>
                                        <p:strVal val="visible"/>
                                      </p:to>
                                    </p:set>
                                    <p:animEffect transition="in" filter="barn(outVertical)">
                                      <p:cBhvr>
                                        <p:cTn id="78" dur="500"/>
                                        <p:tgtEl>
                                          <p:spTgt spid="28"/>
                                        </p:tgtEl>
                                      </p:cBhvr>
                                    </p:animEffect>
                                  </p:childTnLst>
                                </p:cTn>
                              </p:par>
                            </p:childTnLst>
                          </p:cTn>
                        </p:par>
                        <p:par>
                          <p:cTn id="79" fill="hold">
                            <p:stCondLst>
                              <p:cond delay="5000"/>
                            </p:stCondLst>
                            <p:childTnLst>
                              <p:par>
                                <p:cTn id="80" presetID="45" presetClass="entr" presetSubtype="0" fill="hold" nodeType="afterEffect">
                                  <p:stCondLst>
                                    <p:cond delay="0"/>
                                  </p:stCondLst>
                                  <p:childTnLst>
                                    <p:set>
                                      <p:cBhvr>
                                        <p:cTn id="81" dur="1" fill="hold">
                                          <p:stCondLst>
                                            <p:cond delay="0"/>
                                          </p:stCondLst>
                                        </p:cTn>
                                        <p:tgtEl>
                                          <p:spTgt spid="44"/>
                                        </p:tgtEl>
                                        <p:attrNameLst>
                                          <p:attrName>style.visibility</p:attrName>
                                        </p:attrNameLst>
                                      </p:cBhvr>
                                      <p:to>
                                        <p:strVal val="visible"/>
                                      </p:to>
                                    </p:set>
                                    <p:animEffect transition="in" filter="fade">
                                      <p:cBhvr>
                                        <p:cTn id="82" dur="500"/>
                                        <p:tgtEl>
                                          <p:spTgt spid="44"/>
                                        </p:tgtEl>
                                      </p:cBhvr>
                                    </p:animEffect>
                                    <p:anim calcmode="lin" valueType="num">
                                      <p:cBhvr>
                                        <p:cTn id="83" dur="500" fill="hold"/>
                                        <p:tgtEl>
                                          <p:spTgt spid="44"/>
                                        </p:tgtEl>
                                        <p:attrNameLst>
                                          <p:attrName>ppt_w</p:attrName>
                                        </p:attrNameLst>
                                      </p:cBhvr>
                                      <p:tavLst>
                                        <p:tav tm="0" fmla="#ppt_w*sin(2.5*pi*$)">
                                          <p:val>
                                            <p:fltVal val="0"/>
                                          </p:val>
                                        </p:tav>
                                        <p:tav tm="100000">
                                          <p:val>
                                            <p:fltVal val="1"/>
                                          </p:val>
                                        </p:tav>
                                      </p:tavLst>
                                    </p:anim>
                                    <p:anim calcmode="lin" valueType="num">
                                      <p:cBhvr>
                                        <p:cTn id="84" dur="500" fill="hold"/>
                                        <p:tgtEl>
                                          <p:spTgt spid="44"/>
                                        </p:tgtEl>
                                        <p:attrNameLst>
                                          <p:attrName>ppt_h</p:attrName>
                                        </p:attrNameLst>
                                      </p:cBhvr>
                                      <p:tavLst>
                                        <p:tav tm="0">
                                          <p:val>
                                            <p:strVal val="#ppt_h"/>
                                          </p:val>
                                        </p:tav>
                                        <p:tav tm="100000">
                                          <p:val>
                                            <p:strVal val="#ppt_h"/>
                                          </p:val>
                                        </p:tav>
                                      </p:tavLst>
                                    </p:anim>
                                  </p:childTnLst>
                                </p:cTn>
                              </p:par>
                              <p:par>
                                <p:cTn id="85" presetID="53" presetClass="entr" presetSubtype="16" fill="hold" grpId="0" nodeType="withEffect">
                                  <p:stCondLst>
                                    <p:cond delay="0"/>
                                  </p:stCondLst>
                                  <p:iterate type="lt">
                                    <p:tmPct val="10000"/>
                                  </p:iterate>
                                  <p:childTnLst>
                                    <p:set>
                                      <p:cBhvr>
                                        <p:cTn id="86" dur="1" fill="hold">
                                          <p:stCondLst>
                                            <p:cond delay="0"/>
                                          </p:stCondLst>
                                        </p:cTn>
                                        <p:tgtEl>
                                          <p:spTgt spid="52"/>
                                        </p:tgtEl>
                                        <p:attrNameLst>
                                          <p:attrName>style.visibility</p:attrName>
                                        </p:attrNameLst>
                                      </p:cBhvr>
                                      <p:to>
                                        <p:strVal val="visible"/>
                                      </p:to>
                                    </p:set>
                                    <p:anim calcmode="lin" valueType="num">
                                      <p:cBhvr>
                                        <p:cTn id="87" dur="500" fill="hold"/>
                                        <p:tgtEl>
                                          <p:spTgt spid="52"/>
                                        </p:tgtEl>
                                        <p:attrNameLst>
                                          <p:attrName>ppt_w</p:attrName>
                                        </p:attrNameLst>
                                      </p:cBhvr>
                                      <p:tavLst>
                                        <p:tav tm="0">
                                          <p:val>
                                            <p:fltVal val="0"/>
                                          </p:val>
                                        </p:tav>
                                        <p:tav tm="100000">
                                          <p:val>
                                            <p:strVal val="#ppt_w"/>
                                          </p:val>
                                        </p:tav>
                                      </p:tavLst>
                                    </p:anim>
                                    <p:anim calcmode="lin" valueType="num">
                                      <p:cBhvr>
                                        <p:cTn id="88" dur="500" fill="hold"/>
                                        <p:tgtEl>
                                          <p:spTgt spid="52"/>
                                        </p:tgtEl>
                                        <p:attrNameLst>
                                          <p:attrName>ppt_h</p:attrName>
                                        </p:attrNameLst>
                                      </p:cBhvr>
                                      <p:tavLst>
                                        <p:tav tm="0">
                                          <p:val>
                                            <p:fltVal val="0"/>
                                          </p:val>
                                        </p:tav>
                                        <p:tav tm="100000">
                                          <p:val>
                                            <p:strVal val="#ppt_h"/>
                                          </p:val>
                                        </p:tav>
                                      </p:tavLst>
                                    </p:anim>
                                    <p:animEffect transition="in" filter="fade">
                                      <p:cBhvr>
                                        <p:cTn id="89" dur="500"/>
                                        <p:tgtEl>
                                          <p:spTgt spid="52"/>
                                        </p:tgtEl>
                                      </p:cBhvr>
                                    </p:animEffect>
                                  </p:childTnLst>
                                </p:cTn>
                              </p:par>
                              <p:par>
                                <p:cTn id="90" presetID="22" presetClass="entr" presetSubtype="8" fill="hold" nodeType="withEffect">
                                  <p:stCondLst>
                                    <p:cond delay="0"/>
                                  </p:stCondLst>
                                  <p:childTnLst>
                                    <p:set>
                                      <p:cBhvr>
                                        <p:cTn id="91" dur="1" fill="hold">
                                          <p:stCondLst>
                                            <p:cond delay="0"/>
                                          </p:stCondLst>
                                        </p:cTn>
                                        <p:tgtEl>
                                          <p:spTgt spid="19"/>
                                        </p:tgtEl>
                                        <p:attrNameLst>
                                          <p:attrName>style.visibility</p:attrName>
                                        </p:attrNameLst>
                                      </p:cBhvr>
                                      <p:to>
                                        <p:strVal val="visible"/>
                                      </p:to>
                                    </p:set>
                                    <p:animEffect transition="in" filter="wipe(left)">
                                      <p:cBhvr>
                                        <p:cTn id="92" dur="500"/>
                                        <p:tgtEl>
                                          <p:spTgt spid="19"/>
                                        </p:tgtEl>
                                      </p:cBhvr>
                                    </p:animEffect>
                                  </p:childTnLst>
                                </p:cTn>
                              </p:par>
                            </p:childTnLst>
                          </p:cTn>
                        </p:par>
                        <p:par>
                          <p:cTn id="93" fill="hold">
                            <p:stCondLst>
                              <p:cond delay="5900"/>
                            </p:stCondLst>
                            <p:childTnLst>
                              <p:par>
                                <p:cTn id="94" presetID="16" presetClass="entr" presetSubtype="37" fill="hold" nodeType="afterEffect">
                                  <p:stCondLst>
                                    <p:cond delay="0"/>
                                  </p:stCondLst>
                                  <p:childTnLst>
                                    <p:set>
                                      <p:cBhvr>
                                        <p:cTn id="95" dur="1" fill="hold">
                                          <p:stCondLst>
                                            <p:cond delay="0"/>
                                          </p:stCondLst>
                                        </p:cTn>
                                        <p:tgtEl>
                                          <p:spTgt spid="16"/>
                                        </p:tgtEl>
                                        <p:attrNameLst>
                                          <p:attrName>style.visibility</p:attrName>
                                        </p:attrNameLst>
                                      </p:cBhvr>
                                      <p:to>
                                        <p:strVal val="visible"/>
                                      </p:to>
                                    </p:set>
                                    <p:animEffect transition="in" filter="barn(outVertical)">
                                      <p:cBhvr>
                                        <p:cTn id="9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49" grpId="0"/>
      <p:bldP spid="50" grpId="0"/>
      <p:bldP spid="51" grpId="0"/>
      <p:bldP spid="5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2863" t="9984" r="20005" b="10970"/>
          <a:stretch>
            <a:fillRect/>
          </a:stretch>
        </p:blipFill>
        <p:spPr bwMode="auto">
          <a:xfrm>
            <a:off x="-8932" y="1170756"/>
            <a:ext cx="6326605" cy="4491286"/>
          </a:xfrm>
          <a:prstGeom prst="rect">
            <a:avLst/>
          </a:prstGeom>
          <a:noFill/>
          <a:ln>
            <a:solidFill>
              <a:srgbClr val="C00000"/>
            </a:solidFill>
          </a:ln>
        </p:spPr>
      </p:pic>
      <p:grpSp>
        <p:nvGrpSpPr>
          <p:cNvPr id="3" name="组合 2"/>
          <p:cNvGrpSpPr/>
          <p:nvPr/>
        </p:nvGrpSpPr>
        <p:grpSpPr>
          <a:xfrm>
            <a:off x="5087094" y="4005858"/>
            <a:ext cx="2778826" cy="1080655"/>
            <a:chOff x="4209215" y="1547268"/>
            <a:chExt cx="2778826" cy="1080655"/>
          </a:xfrm>
        </p:grpSpPr>
        <p:sp>
          <p:nvSpPr>
            <p:cNvPr id="4" name="矩形 3"/>
            <p:cNvSpPr/>
            <p:nvPr/>
          </p:nvSpPr>
          <p:spPr>
            <a:xfrm>
              <a:off x="4209215" y="1547268"/>
              <a:ext cx="2778826" cy="1080655"/>
            </a:xfrm>
            <a:prstGeom prst="rect">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4358385" y="1709232"/>
              <a:ext cx="2554558" cy="769447"/>
            </a:xfrm>
            <a:prstGeom prst="rect">
              <a:avLst/>
            </a:prstGeom>
            <a:noFill/>
          </p:spPr>
          <p:txBody>
            <a:bodyPr wrap="none" lIns="121926" tIns="60963" rIns="121926" bIns="60963" rtlCol="0">
              <a:spAutoFit/>
            </a:bodyPr>
            <a:lstStyle/>
            <a:p>
              <a:r>
                <a:rPr lang="zh-CN" altLang="en-US" sz="4200" b="1" spc="300" dirty="0" smtClean="0">
                  <a:solidFill>
                    <a:schemeClr val="bg1"/>
                  </a:solidFill>
                  <a:latin typeface="微软雅黑" panose="020B0503020204020204" pitchFamily="34" charset="-122"/>
                  <a:ea typeface="微软雅黑" panose="020B0503020204020204" pitchFamily="34" charset="-122"/>
                </a:rPr>
                <a:t>第</a:t>
              </a:r>
              <a:r>
                <a:rPr lang="zh-CN" altLang="en-US" sz="4200" b="1" spc="300" dirty="0">
                  <a:solidFill>
                    <a:schemeClr val="bg1"/>
                  </a:solidFill>
                  <a:latin typeface="微软雅黑" panose="020B0503020204020204" pitchFamily="34" charset="-122"/>
                  <a:ea typeface="微软雅黑" panose="020B0503020204020204" pitchFamily="34" charset="-122"/>
                </a:rPr>
                <a:t>四</a:t>
              </a:r>
              <a:r>
                <a:rPr lang="zh-CN" altLang="en-US" sz="4200" b="1" spc="300" dirty="0" smtClean="0">
                  <a:solidFill>
                    <a:schemeClr val="bg1"/>
                  </a:solidFill>
                  <a:latin typeface="微软雅黑" panose="020B0503020204020204" pitchFamily="34" charset="-122"/>
                  <a:ea typeface="微软雅黑" panose="020B0503020204020204" pitchFamily="34" charset="-122"/>
                </a:rPr>
                <a:t>章节</a:t>
              </a:r>
              <a:endParaRPr lang="zh-CN" altLang="en-US" sz="4200" b="1" spc="300" dirty="0">
                <a:solidFill>
                  <a:schemeClr val="bg1"/>
                </a:solidFill>
                <a:latin typeface="微软雅黑" panose="020B0503020204020204" pitchFamily="34" charset="-122"/>
                <a:ea typeface="微软雅黑" panose="020B0503020204020204" pitchFamily="34" charset="-122"/>
              </a:endParaRPr>
            </a:p>
          </p:txBody>
        </p:sp>
      </p:grpSp>
      <p:sp>
        <p:nvSpPr>
          <p:cNvPr id="6" name="TextBox 31"/>
          <p:cNvSpPr txBox="1">
            <a:spLocks noChangeArrowheads="1"/>
          </p:cNvSpPr>
          <p:nvPr/>
        </p:nvSpPr>
        <p:spPr bwMode="auto">
          <a:xfrm>
            <a:off x="6815286" y="1814203"/>
            <a:ext cx="4234985" cy="800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90" tIns="60945" rIns="121890" bIns="6094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defRPr/>
            </a:pPr>
            <a:r>
              <a:rPr lang="en-US" altLang="zh-CN" sz="4400" b="1" dirty="0">
                <a:solidFill>
                  <a:srgbClr val="C00000"/>
                </a:solidFill>
                <a:latin typeface="微软雅黑" panose="020B0503020204020204" pitchFamily="34" charset="-122"/>
                <a:ea typeface="微软雅黑" panose="020B0503020204020204" pitchFamily="34" charset="-122"/>
              </a:rPr>
              <a:t>PART </a:t>
            </a:r>
            <a:r>
              <a:rPr lang="en-US" altLang="zh-CN" sz="4400" b="1" dirty="0" smtClean="0">
                <a:solidFill>
                  <a:srgbClr val="C00000"/>
                </a:solidFill>
                <a:latin typeface="微软雅黑" panose="020B0503020204020204" pitchFamily="34" charset="-122"/>
                <a:ea typeface="微软雅黑" panose="020B0503020204020204" pitchFamily="34" charset="-122"/>
              </a:rPr>
              <a:t>FOUR</a:t>
            </a:r>
            <a:endParaRPr lang="zh-CN" altLang="en-US" sz="4400" b="1" dirty="0">
              <a:solidFill>
                <a:srgbClr val="C00000"/>
              </a:solidFill>
              <a:latin typeface="微软雅黑" panose="020B0503020204020204" pitchFamily="34" charset="-122"/>
              <a:ea typeface="微软雅黑" panose="020B0503020204020204" pitchFamily="34" charset="-122"/>
            </a:endParaRPr>
          </a:p>
        </p:txBody>
      </p:sp>
      <p:sp>
        <p:nvSpPr>
          <p:cNvPr id="7" name="Text Placeholder 32"/>
          <p:cNvSpPr txBox="1"/>
          <p:nvPr/>
        </p:nvSpPr>
        <p:spPr bwMode="auto">
          <a:xfrm>
            <a:off x="6970353" y="2839909"/>
            <a:ext cx="4381437" cy="805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eaLnBrk="0" hangingPunct="0">
              <a:defRPr sz="3600">
                <a:solidFill>
                  <a:schemeClr val="tx1"/>
                </a:solidFill>
                <a:latin typeface="Lato Light" pitchFamily="34" charset="0"/>
                <a:ea typeface="MS PGothic" panose="020B0600070205080204" pitchFamily="34" charset="-128"/>
              </a:defRPr>
            </a:lvl1pPr>
            <a:lvl2pPr marL="742950" indent="-285750" defTabSz="685800" eaLnBrk="0" hangingPunct="0">
              <a:defRPr sz="3600">
                <a:solidFill>
                  <a:schemeClr val="tx1"/>
                </a:solidFill>
                <a:latin typeface="Lato Light" pitchFamily="34" charset="0"/>
                <a:ea typeface="MS PGothic" panose="020B0600070205080204" pitchFamily="34" charset="-128"/>
              </a:defRPr>
            </a:lvl2pPr>
            <a:lvl3pPr marL="1143000" indent="-228600" defTabSz="685800" eaLnBrk="0" hangingPunct="0">
              <a:defRPr sz="3600">
                <a:solidFill>
                  <a:schemeClr val="tx1"/>
                </a:solidFill>
                <a:latin typeface="Lato Light" pitchFamily="34" charset="0"/>
                <a:ea typeface="MS PGothic" panose="020B0600070205080204" pitchFamily="34" charset="-128"/>
              </a:defRPr>
            </a:lvl3pPr>
            <a:lvl4pPr marL="1600200" indent="-228600" defTabSz="685800" eaLnBrk="0" hangingPunct="0">
              <a:defRPr sz="3600">
                <a:solidFill>
                  <a:schemeClr val="tx1"/>
                </a:solidFill>
                <a:latin typeface="Lato Light" pitchFamily="34" charset="0"/>
                <a:ea typeface="MS PGothic" panose="020B0600070205080204" pitchFamily="34" charset="-128"/>
              </a:defRPr>
            </a:lvl4pPr>
            <a:lvl5pPr marL="2057400" indent="-228600" defTabSz="685800" eaLnBrk="0" hangingPunct="0">
              <a:defRPr sz="3600">
                <a:solidFill>
                  <a:schemeClr val="tx1"/>
                </a:solidFill>
                <a:latin typeface="Lato Light" pitchFamily="34" charset="0"/>
                <a:ea typeface="MS PGothic" panose="020B0600070205080204" pitchFamily="34" charset="-128"/>
              </a:defRPr>
            </a:lvl5pPr>
            <a:lvl6pPr marL="25146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685800"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9pPr>
          </a:lstStyle>
          <a:p>
            <a:pPr fontAlgn="base">
              <a:lnSpc>
                <a:spcPct val="150000"/>
              </a:lnSpc>
              <a:spcBef>
                <a:spcPct val="0"/>
              </a:spcBef>
              <a:spcAft>
                <a:spcPct val="0"/>
              </a:spcAft>
            </a:pPr>
            <a:r>
              <a:rPr lang="zh-CN" altLang="en-US" sz="16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600" dirty="0">
              <a:solidFill>
                <a:prstClr val="black">
                  <a:lumMod val="50000"/>
                  <a:lumOff val="50000"/>
                </a:prstClr>
              </a:solidFill>
              <a:latin typeface="微软雅黑" panose="020B0503020204020204" pitchFamily="34" charset="-122"/>
              <a:ea typeface="微软雅黑" panose="020B0503020204020204" pitchFamily="34" charset="-122"/>
              <a:cs typeface="Lato Light" pitchFamily="34" charset="0"/>
              <a:sym typeface="Lato Light"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3913">
        <p14:vortex dir="r"/>
      </p:transition>
    </mc:Choice>
    <mc:Fallback>
      <p:transition spd="slow" advTm="391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31" presetClass="entr" presetSubtype="0" fill="hold" grpId="0" nodeType="afterEffect">
                                  <p:stCondLst>
                                    <p:cond delay="0"/>
                                  </p:stCondLst>
                                  <p:iterate type="lt">
                                    <p:tmPct val="5000"/>
                                  </p:iterate>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 calcmode="lin" valueType="num">
                                      <p:cBhvr>
                                        <p:cTn id="13" dur="500" fill="hold"/>
                                        <p:tgtEl>
                                          <p:spTgt spid="6"/>
                                        </p:tgtEl>
                                        <p:attrNameLst>
                                          <p:attrName>style.rotation</p:attrName>
                                        </p:attrNameLst>
                                      </p:cBhvr>
                                      <p:tavLst>
                                        <p:tav tm="0">
                                          <p:val>
                                            <p:fltVal val="90"/>
                                          </p:val>
                                        </p:tav>
                                        <p:tav tm="100000">
                                          <p:val>
                                            <p:fltVal val="0"/>
                                          </p:val>
                                        </p:tav>
                                      </p:tavLst>
                                    </p:anim>
                                    <p:animEffect transition="in" filter="fade">
                                      <p:cBhvr>
                                        <p:cTn id="14" dur="500"/>
                                        <p:tgtEl>
                                          <p:spTgt spid="6"/>
                                        </p:tgtEl>
                                      </p:cBhvr>
                                    </p:animEffect>
                                  </p:childTnLst>
                                </p:cTn>
                              </p:par>
                            </p:childTnLst>
                          </p:cTn>
                        </p:par>
                        <p:par>
                          <p:cTn id="15" fill="hold">
                            <p:stCondLst>
                              <p:cond delay="12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7"/>
                                        </p:tgtEl>
                                        <p:attrNameLst>
                                          <p:attrName>ppt_y</p:attrName>
                                        </p:attrNameLst>
                                      </p:cBhvr>
                                      <p:tavLst>
                                        <p:tav tm="0">
                                          <p:val>
                                            <p:strVal val="#ppt_y"/>
                                          </p:val>
                                        </p:tav>
                                        <p:tav tm="100000">
                                          <p:val>
                                            <p:strVal val="#ppt_y"/>
                                          </p:val>
                                        </p:tav>
                                      </p:tavLst>
                                    </p:anim>
                                    <p:anim calcmode="lin" valueType="num">
                                      <p:cBhvr>
                                        <p:cTn id="20"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263319" y="431792"/>
            <a:ext cx="573889" cy="430947"/>
          </a:xfrm>
          <a:prstGeom prst="homePlate">
            <a:avLst>
              <a:gd name="adj" fmla="val 38242"/>
            </a:avLst>
          </a:prstGeom>
          <a:solidFill>
            <a:srgbClr val="BD0000"/>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 name="矩形 2"/>
          <p:cNvSpPr/>
          <p:nvPr/>
        </p:nvSpPr>
        <p:spPr>
          <a:xfrm>
            <a:off x="131659" y="431792"/>
            <a:ext cx="95660" cy="430947"/>
          </a:xfrm>
          <a:prstGeom prst="rect">
            <a:avLst/>
          </a:prstGeom>
          <a:solidFill>
            <a:srgbClr val="40464A"/>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 name="矩形 3"/>
          <p:cNvSpPr/>
          <p:nvPr/>
        </p:nvSpPr>
        <p:spPr>
          <a:xfrm>
            <a:off x="1" y="431792"/>
            <a:ext cx="95660" cy="430947"/>
          </a:xfrm>
          <a:prstGeom prst="rect">
            <a:avLst/>
          </a:prstGeom>
          <a:solidFill>
            <a:srgbClr val="40464A"/>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5" name="标题 1"/>
          <p:cNvSpPr txBox="1"/>
          <p:nvPr/>
        </p:nvSpPr>
        <p:spPr bwMode="auto">
          <a:xfrm>
            <a:off x="983304" y="417157"/>
            <a:ext cx="2616198" cy="50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lstStyle>
            <a:lvl1pPr algn="l" rtl="0" fontAlgn="base">
              <a:spcBef>
                <a:spcPct val="0"/>
              </a:spcBef>
              <a:spcAft>
                <a:spcPct val="0"/>
              </a:spcAft>
              <a:defRPr sz="32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5pPr>
            <a:lvl6pPr marL="60896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6pPr>
            <a:lvl7pPr marL="121793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7pPr>
            <a:lvl8pPr marL="182689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8pPr>
            <a:lvl9pPr marL="243586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lang="zh-CN" altLang="en-US" sz="2800" b="1" dirty="0" smtClean="0">
                <a:solidFill>
                  <a:sysClr val="windowText" lastClr="000000"/>
                </a:solidFill>
              </a:rPr>
              <a:t>这里添加标题</a:t>
            </a:r>
            <a:endParaRPr kumimoji="0" lang="zh-CN" altLang="en-US" sz="2800" b="1" i="0" u="none" strike="noStrike" kern="1200" cap="all" spc="0" normalizeH="0" baseline="0" noProof="0" dirty="0">
              <a:ln>
                <a:noFill/>
              </a:ln>
              <a:solidFill>
                <a:sysClr val="windowText" lastClr="000000"/>
              </a:solidFill>
              <a:effectLst/>
              <a:uLnTx/>
              <a:uFillTx/>
            </a:endParaRPr>
          </a:p>
        </p:txBody>
      </p:sp>
      <p:sp>
        <p:nvSpPr>
          <p:cNvPr id="6" name="任意多边形 5"/>
          <p:cNvSpPr/>
          <p:nvPr/>
        </p:nvSpPr>
        <p:spPr>
          <a:xfrm>
            <a:off x="-32071" y="2979820"/>
            <a:ext cx="12235346" cy="1272197"/>
          </a:xfrm>
          <a:custGeom>
            <a:avLst/>
            <a:gdLst>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1" fmla="*/ 0 w 12721389"/>
              <a:gd name="connsiteY0-2" fmla="*/ 532365 h 1078137"/>
              <a:gd name="connsiteX1-3" fmla="*/ 3593431 w 12721389"/>
              <a:gd name="connsiteY1-4" fmla="*/ 51102 h 1078137"/>
              <a:gd name="connsiteX2-5" fmla="*/ 7908758 w 12721389"/>
              <a:gd name="connsiteY2-6" fmla="*/ 1077797 h 1078137"/>
              <a:gd name="connsiteX3-7" fmla="*/ 11774905 w 12721389"/>
              <a:gd name="connsiteY3-8" fmla="*/ 163397 h 1078137"/>
              <a:gd name="connsiteX4-9" fmla="*/ 12721389 w 12721389"/>
              <a:gd name="connsiteY4-10" fmla="*/ 35060 h 1078137"/>
              <a:gd name="connsiteX0-11" fmla="*/ 0 w 12721389"/>
              <a:gd name="connsiteY0-12" fmla="*/ 503854 h 1049626"/>
              <a:gd name="connsiteX1-13" fmla="*/ 3593431 w 12721389"/>
              <a:gd name="connsiteY1-14" fmla="*/ 22591 h 1049626"/>
              <a:gd name="connsiteX2-15" fmla="*/ 7908758 w 12721389"/>
              <a:gd name="connsiteY2-16" fmla="*/ 1049286 h 1049626"/>
              <a:gd name="connsiteX3-17" fmla="*/ 11774905 w 12721389"/>
              <a:gd name="connsiteY3-18" fmla="*/ 134886 h 1049626"/>
              <a:gd name="connsiteX4-19" fmla="*/ 12721389 w 12721389"/>
              <a:gd name="connsiteY4-20" fmla="*/ 6549 h 1049626"/>
              <a:gd name="connsiteX0-21" fmla="*/ 0 w 12368463"/>
              <a:gd name="connsiteY0-22" fmla="*/ 498433 h 1044197"/>
              <a:gd name="connsiteX1-23" fmla="*/ 3593431 w 12368463"/>
              <a:gd name="connsiteY1-24" fmla="*/ 17170 h 1044197"/>
              <a:gd name="connsiteX2-25" fmla="*/ 7908758 w 12368463"/>
              <a:gd name="connsiteY2-26" fmla="*/ 1043865 h 1044197"/>
              <a:gd name="connsiteX3-27" fmla="*/ 11774905 w 12368463"/>
              <a:gd name="connsiteY3-28" fmla="*/ 129465 h 1044197"/>
              <a:gd name="connsiteX4-29" fmla="*/ 12368463 w 12368463"/>
              <a:gd name="connsiteY4-30" fmla="*/ 113423 h 1044197"/>
              <a:gd name="connsiteX0-31" fmla="*/ 0 w 12368463"/>
              <a:gd name="connsiteY0-32" fmla="*/ 498433 h 1044197"/>
              <a:gd name="connsiteX1-33" fmla="*/ 3593431 w 12368463"/>
              <a:gd name="connsiteY1-34" fmla="*/ 17170 h 1044197"/>
              <a:gd name="connsiteX2-35" fmla="*/ 7908758 w 12368463"/>
              <a:gd name="connsiteY2-36" fmla="*/ 1043865 h 1044197"/>
              <a:gd name="connsiteX3-37" fmla="*/ 11774905 w 12368463"/>
              <a:gd name="connsiteY3-38" fmla="*/ 129465 h 1044197"/>
              <a:gd name="connsiteX4-39" fmla="*/ 12368463 w 12368463"/>
              <a:gd name="connsiteY4-40" fmla="*/ 113423 h 1044197"/>
              <a:gd name="connsiteX0-41" fmla="*/ 0 w 12368463"/>
              <a:gd name="connsiteY0-42" fmla="*/ 498433 h 1045860"/>
              <a:gd name="connsiteX1-43" fmla="*/ 3593431 w 12368463"/>
              <a:gd name="connsiteY1-44" fmla="*/ 17170 h 1045860"/>
              <a:gd name="connsiteX2-45" fmla="*/ 7908758 w 12368463"/>
              <a:gd name="connsiteY2-46" fmla="*/ 1043865 h 1045860"/>
              <a:gd name="connsiteX3-47" fmla="*/ 11357810 w 12368463"/>
              <a:gd name="connsiteY3-48" fmla="*/ 273844 h 1045860"/>
              <a:gd name="connsiteX4-49" fmla="*/ 12368463 w 12368463"/>
              <a:gd name="connsiteY4-50" fmla="*/ 113423 h 1045860"/>
              <a:gd name="connsiteX0-51" fmla="*/ 0 w 12368463"/>
              <a:gd name="connsiteY0-52" fmla="*/ 503294 h 1146765"/>
              <a:gd name="connsiteX1-53" fmla="*/ 3593431 w 12368463"/>
              <a:gd name="connsiteY1-54" fmla="*/ 22031 h 1146765"/>
              <a:gd name="connsiteX2-55" fmla="*/ 8855242 w 12368463"/>
              <a:gd name="connsiteY2-56" fmla="*/ 1144979 h 1146765"/>
              <a:gd name="connsiteX3-57" fmla="*/ 11357810 w 12368463"/>
              <a:gd name="connsiteY3-58" fmla="*/ 278705 h 1146765"/>
              <a:gd name="connsiteX4-59" fmla="*/ 12368463 w 12368463"/>
              <a:gd name="connsiteY4-60" fmla="*/ 118284 h 1146765"/>
              <a:gd name="connsiteX0-61" fmla="*/ 0 w 12368463"/>
              <a:gd name="connsiteY0-62" fmla="*/ 503294 h 1157827"/>
              <a:gd name="connsiteX1-63" fmla="*/ 3593431 w 12368463"/>
              <a:gd name="connsiteY1-64" fmla="*/ 22031 h 1157827"/>
              <a:gd name="connsiteX2-65" fmla="*/ 8855242 w 12368463"/>
              <a:gd name="connsiteY2-66" fmla="*/ 1144979 h 1157827"/>
              <a:gd name="connsiteX3-67" fmla="*/ 11357810 w 12368463"/>
              <a:gd name="connsiteY3-68" fmla="*/ 599547 h 1157827"/>
              <a:gd name="connsiteX4-69" fmla="*/ 12368463 w 12368463"/>
              <a:gd name="connsiteY4-70" fmla="*/ 118284 h 1157827"/>
              <a:gd name="connsiteX0-71" fmla="*/ 0 w 12368463"/>
              <a:gd name="connsiteY0-72" fmla="*/ 503294 h 1161527"/>
              <a:gd name="connsiteX1-73" fmla="*/ 3593431 w 12368463"/>
              <a:gd name="connsiteY1-74" fmla="*/ 22031 h 1161527"/>
              <a:gd name="connsiteX2-75" fmla="*/ 8855242 w 12368463"/>
              <a:gd name="connsiteY2-76" fmla="*/ 1144979 h 1161527"/>
              <a:gd name="connsiteX3-77" fmla="*/ 11357810 w 12368463"/>
              <a:gd name="connsiteY3-78" fmla="*/ 599547 h 1161527"/>
              <a:gd name="connsiteX4-79" fmla="*/ 12368463 w 12368463"/>
              <a:gd name="connsiteY4-80" fmla="*/ 118284 h 1161527"/>
              <a:gd name="connsiteX0-81" fmla="*/ 0 w 12609094"/>
              <a:gd name="connsiteY0-82" fmla="*/ 503294 h 1157530"/>
              <a:gd name="connsiteX1-83" fmla="*/ 3593431 w 12609094"/>
              <a:gd name="connsiteY1-84" fmla="*/ 22031 h 1157530"/>
              <a:gd name="connsiteX2-85" fmla="*/ 8855242 w 12609094"/>
              <a:gd name="connsiteY2-86" fmla="*/ 1144979 h 1157530"/>
              <a:gd name="connsiteX3-87" fmla="*/ 11357810 w 12609094"/>
              <a:gd name="connsiteY3-88" fmla="*/ 599547 h 1157530"/>
              <a:gd name="connsiteX4-89" fmla="*/ 12609094 w 12609094"/>
              <a:gd name="connsiteY4-90" fmla="*/ 198494 h 1157530"/>
              <a:gd name="connsiteX0-91" fmla="*/ 0 w 12609094"/>
              <a:gd name="connsiteY0-92" fmla="*/ 503294 h 1157530"/>
              <a:gd name="connsiteX1-93" fmla="*/ 3593431 w 12609094"/>
              <a:gd name="connsiteY1-94" fmla="*/ 22031 h 1157530"/>
              <a:gd name="connsiteX2-95" fmla="*/ 8855242 w 12609094"/>
              <a:gd name="connsiteY2-96" fmla="*/ 1144979 h 1157530"/>
              <a:gd name="connsiteX3-97" fmla="*/ 11357810 w 12609094"/>
              <a:gd name="connsiteY3-98" fmla="*/ 599547 h 1157530"/>
              <a:gd name="connsiteX4-99" fmla="*/ 12609094 w 12609094"/>
              <a:gd name="connsiteY4-100" fmla="*/ 198494 h 1157530"/>
              <a:gd name="connsiteX0-101" fmla="*/ 0 w 12609094"/>
              <a:gd name="connsiteY0-102" fmla="*/ 503294 h 1157530"/>
              <a:gd name="connsiteX1-103" fmla="*/ 3593431 w 12609094"/>
              <a:gd name="connsiteY1-104" fmla="*/ 22031 h 1157530"/>
              <a:gd name="connsiteX2-105" fmla="*/ 8678779 w 12609094"/>
              <a:gd name="connsiteY2-106" fmla="*/ 1144979 h 1157530"/>
              <a:gd name="connsiteX3-107" fmla="*/ 11357810 w 12609094"/>
              <a:gd name="connsiteY3-108" fmla="*/ 599547 h 1157530"/>
              <a:gd name="connsiteX4-109" fmla="*/ 12609094 w 12609094"/>
              <a:gd name="connsiteY4-110" fmla="*/ 198494 h 1157530"/>
              <a:gd name="connsiteX0-111" fmla="*/ 0 w 12609094"/>
              <a:gd name="connsiteY0-112" fmla="*/ 503294 h 1145790"/>
              <a:gd name="connsiteX1-113" fmla="*/ 3593431 w 12609094"/>
              <a:gd name="connsiteY1-114" fmla="*/ 22031 h 1145790"/>
              <a:gd name="connsiteX2-115" fmla="*/ 8678779 w 12609094"/>
              <a:gd name="connsiteY2-116" fmla="*/ 1144979 h 1145790"/>
              <a:gd name="connsiteX3-117" fmla="*/ 12609094 w 12609094"/>
              <a:gd name="connsiteY3-118" fmla="*/ 198494 h 1145790"/>
              <a:gd name="connsiteX0-119" fmla="*/ 0 w 12609094"/>
              <a:gd name="connsiteY0-120" fmla="*/ 458098 h 1100219"/>
              <a:gd name="connsiteX1-121" fmla="*/ 4010526 w 12609094"/>
              <a:gd name="connsiteY1-122" fmla="*/ 24961 h 1100219"/>
              <a:gd name="connsiteX2-123" fmla="*/ 8678779 w 12609094"/>
              <a:gd name="connsiteY2-124" fmla="*/ 1099783 h 1100219"/>
              <a:gd name="connsiteX3-125" fmla="*/ 12609094 w 12609094"/>
              <a:gd name="connsiteY3-126" fmla="*/ 153298 h 1100219"/>
              <a:gd name="connsiteX0-127" fmla="*/ 0 w 12609094"/>
              <a:gd name="connsiteY0-128" fmla="*/ 459006 h 1117160"/>
              <a:gd name="connsiteX1-129" fmla="*/ 4010526 w 12609094"/>
              <a:gd name="connsiteY1-130" fmla="*/ 25869 h 1117160"/>
              <a:gd name="connsiteX2-131" fmla="*/ 8999621 w 12609094"/>
              <a:gd name="connsiteY2-132" fmla="*/ 1116733 h 1117160"/>
              <a:gd name="connsiteX3-133" fmla="*/ 12609094 w 12609094"/>
              <a:gd name="connsiteY3-134" fmla="*/ 154206 h 1117160"/>
              <a:gd name="connsiteX0-135" fmla="*/ 0 w 12288251"/>
              <a:gd name="connsiteY0-136" fmla="*/ 459006 h 1118949"/>
              <a:gd name="connsiteX1-137" fmla="*/ 4010526 w 12288251"/>
              <a:gd name="connsiteY1-138" fmla="*/ 25869 h 1118949"/>
              <a:gd name="connsiteX2-139" fmla="*/ 8999621 w 12288251"/>
              <a:gd name="connsiteY2-140" fmla="*/ 1116733 h 1118949"/>
              <a:gd name="connsiteX3-141" fmla="*/ 12288251 w 12288251"/>
              <a:gd name="connsiteY3-142" fmla="*/ 298585 h 1118949"/>
              <a:gd name="connsiteX0-143" fmla="*/ 0 w 12288251"/>
              <a:gd name="connsiteY0-144" fmla="*/ 459006 h 1119678"/>
              <a:gd name="connsiteX1-145" fmla="*/ 4010526 w 12288251"/>
              <a:gd name="connsiteY1-146" fmla="*/ 25869 h 1119678"/>
              <a:gd name="connsiteX2-147" fmla="*/ 8999621 w 12288251"/>
              <a:gd name="connsiteY2-148" fmla="*/ 1116733 h 1119678"/>
              <a:gd name="connsiteX3-149" fmla="*/ 12288251 w 12288251"/>
              <a:gd name="connsiteY3-150" fmla="*/ 298585 h 1119678"/>
              <a:gd name="connsiteX0-151" fmla="*/ 0 w 12336378"/>
              <a:gd name="connsiteY0-152" fmla="*/ 459006 h 1119678"/>
              <a:gd name="connsiteX1-153" fmla="*/ 4010526 w 12336378"/>
              <a:gd name="connsiteY1-154" fmla="*/ 25869 h 1119678"/>
              <a:gd name="connsiteX2-155" fmla="*/ 8999621 w 12336378"/>
              <a:gd name="connsiteY2-156" fmla="*/ 1116733 h 1119678"/>
              <a:gd name="connsiteX3-157" fmla="*/ 12336378 w 12336378"/>
              <a:gd name="connsiteY3-158" fmla="*/ 298585 h 1119678"/>
              <a:gd name="connsiteX0-159" fmla="*/ 0 w 12336378"/>
              <a:gd name="connsiteY0-160" fmla="*/ 459006 h 1119864"/>
              <a:gd name="connsiteX1-161" fmla="*/ 4010526 w 12336378"/>
              <a:gd name="connsiteY1-162" fmla="*/ 25869 h 1119864"/>
              <a:gd name="connsiteX2-163" fmla="*/ 8999621 w 12336378"/>
              <a:gd name="connsiteY2-164" fmla="*/ 1116733 h 1119864"/>
              <a:gd name="connsiteX3-165" fmla="*/ 12336378 w 12336378"/>
              <a:gd name="connsiteY3-166" fmla="*/ 298585 h 1119864"/>
              <a:gd name="connsiteX0-167" fmla="*/ 0 w 12336378"/>
              <a:gd name="connsiteY0-168" fmla="*/ 459920 h 1136723"/>
              <a:gd name="connsiteX1-169" fmla="*/ 4010526 w 12336378"/>
              <a:gd name="connsiteY1-170" fmla="*/ 26783 h 1136723"/>
              <a:gd name="connsiteX2-171" fmla="*/ 9160042 w 12336378"/>
              <a:gd name="connsiteY2-172" fmla="*/ 1133689 h 1136723"/>
              <a:gd name="connsiteX3-173" fmla="*/ 12336378 w 12336378"/>
              <a:gd name="connsiteY3-174" fmla="*/ 299499 h 1136723"/>
              <a:gd name="connsiteX0-175" fmla="*/ 0 w 12336378"/>
              <a:gd name="connsiteY0-176" fmla="*/ 489883 h 1167372"/>
              <a:gd name="connsiteX1-177" fmla="*/ 3930315 w 12336378"/>
              <a:gd name="connsiteY1-178" fmla="*/ 24662 h 1167372"/>
              <a:gd name="connsiteX2-179" fmla="*/ 9160042 w 12336378"/>
              <a:gd name="connsiteY2-180" fmla="*/ 1163652 h 1167372"/>
              <a:gd name="connsiteX3-181" fmla="*/ 12336378 w 12336378"/>
              <a:gd name="connsiteY3-182" fmla="*/ 329462 h 1167372"/>
              <a:gd name="connsiteX0-183" fmla="*/ 0 w 12336378"/>
              <a:gd name="connsiteY0-184" fmla="*/ 489883 h 1167372"/>
              <a:gd name="connsiteX1-185" fmla="*/ 3930315 w 12336378"/>
              <a:gd name="connsiteY1-186" fmla="*/ 24662 h 1167372"/>
              <a:gd name="connsiteX2-187" fmla="*/ 9160042 w 12336378"/>
              <a:gd name="connsiteY2-188" fmla="*/ 1163652 h 1167372"/>
              <a:gd name="connsiteX3-189" fmla="*/ 12336378 w 12336378"/>
              <a:gd name="connsiteY3-190" fmla="*/ 329462 h 1167372"/>
              <a:gd name="connsiteX0-191" fmla="*/ 0 w 12336378"/>
              <a:gd name="connsiteY0-192" fmla="*/ 489883 h 1166384"/>
              <a:gd name="connsiteX1-193" fmla="*/ 3930315 w 12336378"/>
              <a:gd name="connsiteY1-194" fmla="*/ 24662 h 1166384"/>
              <a:gd name="connsiteX2-195" fmla="*/ 9160042 w 12336378"/>
              <a:gd name="connsiteY2-196" fmla="*/ 1163652 h 1166384"/>
              <a:gd name="connsiteX3-197" fmla="*/ 12336378 w 12336378"/>
              <a:gd name="connsiteY3-198" fmla="*/ 329462 h 1166384"/>
              <a:gd name="connsiteX0-199" fmla="*/ 0 w 12256167"/>
              <a:gd name="connsiteY0-200" fmla="*/ 489883 h 1168885"/>
              <a:gd name="connsiteX1-201" fmla="*/ 3930315 w 12256167"/>
              <a:gd name="connsiteY1-202" fmla="*/ 24662 h 1168885"/>
              <a:gd name="connsiteX2-203" fmla="*/ 9160042 w 12256167"/>
              <a:gd name="connsiteY2-204" fmla="*/ 1163652 h 1168885"/>
              <a:gd name="connsiteX3-205" fmla="*/ 12256167 w 12256167"/>
              <a:gd name="connsiteY3-206" fmla="*/ 425715 h 1168885"/>
              <a:gd name="connsiteX0-207" fmla="*/ 0 w 12240125"/>
              <a:gd name="connsiteY0-208" fmla="*/ 238646 h 1254532"/>
              <a:gd name="connsiteX1-209" fmla="*/ 3914273 w 12240125"/>
              <a:gd name="connsiteY1-210" fmla="*/ 110309 h 1254532"/>
              <a:gd name="connsiteX2-211" fmla="*/ 9144000 w 12240125"/>
              <a:gd name="connsiteY2-212" fmla="*/ 1249299 h 1254532"/>
              <a:gd name="connsiteX3-213" fmla="*/ 12240125 w 12240125"/>
              <a:gd name="connsiteY3-214" fmla="*/ 511362 h 1254532"/>
              <a:gd name="connsiteX0-215" fmla="*/ 0 w 12240125"/>
              <a:gd name="connsiteY0-216" fmla="*/ 259219 h 1275890"/>
              <a:gd name="connsiteX1-217" fmla="*/ 3978441 w 12240125"/>
              <a:gd name="connsiteY1-218" fmla="*/ 98798 h 1275890"/>
              <a:gd name="connsiteX2-219" fmla="*/ 9144000 w 12240125"/>
              <a:gd name="connsiteY2-220" fmla="*/ 1269872 h 1275890"/>
              <a:gd name="connsiteX3-221" fmla="*/ 12240125 w 12240125"/>
              <a:gd name="connsiteY3-222" fmla="*/ 531935 h 1275890"/>
              <a:gd name="connsiteX0-223" fmla="*/ 0 w 12240125"/>
              <a:gd name="connsiteY0-224" fmla="*/ 259219 h 1271902"/>
              <a:gd name="connsiteX1-225" fmla="*/ 3978441 w 12240125"/>
              <a:gd name="connsiteY1-226" fmla="*/ 98798 h 1271902"/>
              <a:gd name="connsiteX2-227" fmla="*/ 9144000 w 12240125"/>
              <a:gd name="connsiteY2-228" fmla="*/ 1269872 h 1271902"/>
              <a:gd name="connsiteX3-229" fmla="*/ 12240125 w 12240125"/>
              <a:gd name="connsiteY3-230" fmla="*/ 531935 h 1271902"/>
              <a:gd name="connsiteX0-231" fmla="*/ 0 w 12240125"/>
              <a:gd name="connsiteY0-232" fmla="*/ 259219 h 1271902"/>
              <a:gd name="connsiteX1-233" fmla="*/ 3978441 w 12240125"/>
              <a:gd name="connsiteY1-234" fmla="*/ 98798 h 1271902"/>
              <a:gd name="connsiteX2-235" fmla="*/ 8999621 w 12240125"/>
              <a:gd name="connsiteY2-236" fmla="*/ 1269872 h 1271902"/>
              <a:gd name="connsiteX3-237" fmla="*/ 12240125 w 12240125"/>
              <a:gd name="connsiteY3-238" fmla="*/ 531935 h 1271902"/>
            </a:gdLst>
            <a:ahLst/>
            <a:cxnLst>
              <a:cxn ang="0">
                <a:pos x="connsiteX0-1" y="connsiteY0-2"/>
              </a:cxn>
              <a:cxn ang="0">
                <a:pos x="connsiteX1-3" y="connsiteY1-4"/>
              </a:cxn>
              <a:cxn ang="0">
                <a:pos x="connsiteX2-5" y="connsiteY2-6"/>
              </a:cxn>
              <a:cxn ang="0">
                <a:pos x="connsiteX3-7" y="connsiteY3-8"/>
              </a:cxn>
            </a:cxnLst>
            <a:rect l="l" t="t" r="r" b="b"/>
            <a:pathLst>
              <a:path w="12240125" h="1271902">
                <a:moveTo>
                  <a:pt x="0" y="259219"/>
                </a:moveTo>
                <a:cubicBezTo>
                  <a:pt x="1137652" y="-26865"/>
                  <a:pt x="2478504" y="-69644"/>
                  <a:pt x="3978441" y="98798"/>
                </a:cubicBezTo>
                <a:cubicBezTo>
                  <a:pt x="5478378" y="267240"/>
                  <a:pt x="7606632" y="1229768"/>
                  <a:pt x="8999621" y="1269872"/>
                </a:cubicBezTo>
                <a:cubicBezTo>
                  <a:pt x="10392610" y="1309976"/>
                  <a:pt x="11902573" y="745162"/>
                  <a:pt x="12240125" y="531935"/>
                </a:cubicBezTo>
              </a:path>
            </a:pathLst>
          </a:custGeom>
          <a:noFill/>
          <a:ln w="9525">
            <a:solidFill>
              <a:srgbClr val="3F404B"/>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lIns="91414" tIns="45707" rIns="91414" bIns="45707" rtlCol="0" anchor="ctr"/>
          <a:lstStyle/>
          <a:p>
            <a:pPr algn="ctr"/>
            <a:endParaRPr lang="zh-CN" altLang="en-US"/>
          </a:p>
        </p:txBody>
      </p:sp>
      <p:sp>
        <p:nvSpPr>
          <p:cNvPr id="7" name="矩形 6"/>
          <p:cNvSpPr/>
          <p:nvPr/>
        </p:nvSpPr>
        <p:spPr>
          <a:xfrm>
            <a:off x="610503" y="3336121"/>
            <a:ext cx="2065206" cy="1336036"/>
          </a:xfrm>
          <a:prstGeom prst="rect">
            <a:avLst/>
          </a:prstGeom>
        </p:spPr>
        <p:txBody>
          <a:bodyPr wrap="none" lIns="91414" tIns="45707" rIns="91414" bIns="45707">
            <a:spAutoFit/>
          </a:bodyPr>
          <a:lstStyle/>
          <a:p>
            <a:pPr algn="ctr">
              <a:lnSpc>
                <a:spcPct val="130000"/>
              </a:lnSpc>
              <a:defRPr/>
            </a:pPr>
            <a:r>
              <a:rPr lang="en-US" altLang="zh-CN" sz="16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2016</a:t>
            </a:r>
            <a:endParaRPr lang="en-US" altLang="zh-CN" sz="16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defRPr/>
            </a:pPr>
            <a:r>
              <a:rPr lang="zh-CN" altLang="en-US" sz="2000" b="1"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输入名称</a:t>
            </a:r>
            <a:endParaRPr lang="en-US" altLang="zh-CN" sz="2000" b="1"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defRPr/>
            </a:pPr>
            <a:r>
              <a:rPr lang="zh-CN" altLang="en-US" sz="13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3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defRPr/>
            </a:pPr>
            <a:r>
              <a:rPr lang="zh-CN" altLang="en-US" sz="13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和详细信息。</a:t>
            </a:r>
            <a:endParaRPr lang="zh-CN" altLang="en-US" sz="13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p:txBody>
      </p:sp>
      <p:sp>
        <p:nvSpPr>
          <p:cNvPr id="8" name="矩形 7"/>
          <p:cNvSpPr/>
          <p:nvPr/>
        </p:nvSpPr>
        <p:spPr>
          <a:xfrm>
            <a:off x="2876611" y="3432121"/>
            <a:ext cx="2065206" cy="1336036"/>
          </a:xfrm>
          <a:prstGeom prst="rect">
            <a:avLst/>
          </a:prstGeom>
        </p:spPr>
        <p:txBody>
          <a:bodyPr wrap="none" lIns="91414" tIns="45707" rIns="91414" bIns="45707">
            <a:spAutoFit/>
          </a:bodyPr>
          <a:lstStyle/>
          <a:p>
            <a:pPr algn="ctr">
              <a:lnSpc>
                <a:spcPct val="130000"/>
              </a:lnSpc>
              <a:defRPr/>
            </a:pPr>
            <a:r>
              <a:rPr lang="en-US" altLang="zh-CN" sz="16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2017</a:t>
            </a:r>
            <a:endParaRPr lang="en-US" altLang="zh-CN" sz="16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defRPr/>
            </a:pPr>
            <a:r>
              <a:rPr lang="zh-CN" altLang="en-US" sz="2000" b="1"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输入名称</a:t>
            </a:r>
            <a:endParaRPr lang="zh-CN" altLang="en-US" sz="2000" b="1"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defRPr/>
            </a:pPr>
            <a:r>
              <a:rPr lang="zh-CN" altLang="en-US" sz="13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3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defRPr/>
            </a:pPr>
            <a:r>
              <a:rPr lang="zh-CN" altLang="en-US" sz="13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和详细信息。</a:t>
            </a:r>
            <a:endParaRPr lang="zh-CN" altLang="en-US" sz="13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p:txBody>
      </p:sp>
      <p:sp>
        <p:nvSpPr>
          <p:cNvPr id="9" name="矩形 8"/>
          <p:cNvSpPr/>
          <p:nvPr/>
        </p:nvSpPr>
        <p:spPr>
          <a:xfrm>
            <a:off x="5151885" y="3942320"/>
            <a:ext cx="2065206" cy="1336036"/>
          </a:xfrm>
          <a:prstGeom prst="rect">
            <a:avLst/>
          </a:prstGeom>
        </p:spPr>
        <p:txBody>
          <a:bodyPr wrap="none" lIns="91414" tIns="45707" rIns="91414" bIns="45707">
            <a:spAutoFit/>
          </a:bodyPr>
          <a:lstStyle/>
          <a:p>
            <a:pPr algn="ctr">
              <a:lnSpc>
                <a:spcPct val="130000"/>
              </a:lnSpc>
              <a:defRPr/>
            </a:pPr>
            <a:r>
              <a:rPr lang="en-US" altLang="zh-CN" sz="16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2018</a:t>
            </a:r>
            <a:endParaRPr lang="en-US" altLang="zh-CN" sz="16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defRPr/>
            </a:pPr>
            <a:r>
              <a:rPr lang="zh-CN" altLang="en-US" sz="2000" b="1"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输入名称</a:t>
            </a:r>
            <a:endParaRPr lang="zh-CN" altLang="en-US" sz="2000" b="1"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defRPr/>
            </a:pPr>
            <a:r>
              <a:rPr lang="zh-CN" altLang="en-US" sz="13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3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defRPr/>
            </a:pPr>
            <a:r>
              <a:rPr lang="zh-CN" altLang="en-US" sz="13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和详细信息。</a:t>
            </a:r>
            <a:endParaRPr lang="zh-CN" altLang="en-US" sz="13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p:txBody>
      </p:sp>
      <p:sp>
        <p:nvSpPr>
          <p:cNvPr id="10" name="矩形 9"/>
          <p:cNvSpPr/>
          <p:nvPr/>
        </p:nvSpPr>
        <p:spPr>
          <a:xfrm>
            <a:off x="7281176" y="2493474"/>
            <a:ext cx="2065206" cy="1336036"/>
          </a:xfrm>
          <a:prstGeom prst="rect">
            <a:avLst/>
          </a:prstGeom>
        </p:spPr>
        <p:txBody>
          <a:bodyPr wrap="none" lIns="91414" tIns="45707" rIns="91414" bIns="45707">
            <a:spAutoFit/>
          </a:bodyPr>
          <a:lstStyle/>
          <a:p>
            <a:pPr algn="ctr">
              <a:lnSpc>
                <a:spcPct val="130000"/>
              </a:lnSpc>
              <a:defRPr/>
            </a:pPr>
            <a:r>
              <a:rPr lang="en-US" altLang="zh-CN" sz="16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2019</a:t>
            </a:r>
            <a:endParaRPr lang="en-US" altLang="zh-CN" sz="16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defRPr/>
            </a:pPr>
            <a:r>
              <a:rPr lang="zh-CN" altLang="en-US" sz="2000" b="1" kern="100" dirty="0">
                <a:solidFill>
                  <a:srgbClr val="C00000"/>
                </a:solidFill>
                <a:latin typeface="Impact MT Std" pitchFamily="34" charset="0"/>
                <a:ea typeface="微软雅黑" panose="020B0503020204020204" pitchFamily="34" charset="-122"/>
                <a:cs typeface="Times New Roman" panose="02020603050405020304" pitchFamily="18" charset="0"/>
              </a:rPr>
              <a:t>输入名称</a:t>
            </a:r>
            <a:endParaRPr lang="zh-CN" altLang="en-US" sz="2000" b="1" kern="100" dirty="0">
              <a:solidFill>
                <a:srgbClr val="C00000"/>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defRPr/>
            </a:pPr>
            <a:r>
              <a:rPr lang="zh-CN" altLang="en-US" sz="13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3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defRPr/>
            </a:pPr>
            <a:r>
              <a:rPr lang="zh-CN" altLang="en-US" sz="13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和详细信息。</a:t>
            </a:r>
            <a:endParaRPr lang="zh-CN" altLang="en-US" sz="13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p:txBody>
      </p:sp>
      <p:sp>
        <p:nvSpPr>
          <p:cNvPr id="11" name="矩形 10"/>
          <p:cNvSpPr/>
          <p:nvPr/>
        </p:nvSpPr>
        <p:spPr>
          <a:xfrm>
            <a:off x="9510831" y="2349425"/>
            <a:ext cx="2065206" cy="1336036"/>
          </a:xfrm>
          <a:prstGeom prst="rect">
            <a:avLst/>
          </a:prstGeom>
        </p:spPr>
        <p:txBody>
          <a:bodyPr wrap="none" lIns="91414" tIns="45707" rIns="91414" bIns="45707">
            <a:spAutoFit/>
          </a:bodyPr>
          <a:lstStyle/>
          <a:p>
            <a:pPr algn="ctr">
              <a:lnSpc>
                <a:spcPct val="130000"/>
              </a:lnSpc>
              <a:defRPr/>
            </a:pPr>
            <a:r>
              <a:rPr lang="en-US" altLang="zh-CN" sz="16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2020</a:t>
            </a:r>
            <a:endParaRPr lang="en-US" altLang="zh-CN" sz="16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defRPr/>
            </a:pPr>
            <a:r>
              <a:rPr lang="zh-CN" altLang="en-US" sz="2000" b="1" kern="100" dirty="0">
                <a:solidFill>
                  <a:srgbClr val="C00000"/>
                </a:solidFill>
                <a:latin typeface="Impact MT Std" pitchFamily="34" charset="0"/>
                <a:ea typeface="微软雅黑" panose="020B0503020204020204" pitchFamily="34" charset="-122"/>
                <a:cs typeface="Times New Roman" panose="02020603050405020304" pitchFamily="18" charset="0"/>
              </a:rPr>
              <a:t>输入名称</a:t>
            </a:r>
            <a:endParaRPr lang="zh-CN" altLang="en-US" sz="2000" b="1" kern="100" dirty="0">
              <a:solidFill>
                <a:srgbClr val="C00000"/>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defRPr/>
            </a:pPr>
            <a:r>
              <a:rPr lang="zh-CN" altLang="en-US" sz="13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3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defRPr/>
            </a:pPr>
            <a:r>
              <a:rPr lang="zh-CN" altLang="en-US" sz="13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和详细信息。</a:t>
            </a:r>
            <a:endParaRPr lang="zh-CN" altLang="en-US" sz="13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p:txBody>
      </p:sp>
      <p:grpSp>
        <p:nvGrpSpPr>
          <p:cNvPr id="12" name="组合 11"/>
          <p:cNvGrpSpPr/>
          <p:nvPr/>
        </p:nvGrpSpPr>
        <p:grpSpPr>
          <a:xfrm>
            <a:off x="1311673" y="2648181"/>
            <a:ext cx="662866" cy="663279"/>
            <a:chOff x="8077071" y="845254"/>
            <a:chExt cx="2036801" cy="2036802"/>
          </a:xfrm>
        </p:grpSpPr>
        <p:sp>
          <p:nvSpPr>
            <p:cNvPr id="13" name="椭圆 12"/>
            <p:cNvSpPr/>
            <p:nvPr/>
          </p:nvSpPr>
          <p:spPr>
            <a:xfrm>
              <a:off x="8077071" y="845254"/>
              <a:ext cx="2036801" cy="2036802"/>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Freeform 126"/>
            <p:cNvSpPr>
              <a:spLocks noChangeAspect="1" noEditPoints="1"/>
            </p:cNvSpPr>
            <p:nvPr/>
          </p:nvSpPr>
          <p:spPr bwMode="auto">
            <a:xfrm>
              <a:off x="8639337" y="1292885"/>
              <a:ext cx="912278" cy="1141540"/>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latin typeface="Arial" panose="020B0604020202020204" pitchFamily="34" charset="0"/>
                <a:cs typeface="Arial" panose="020B0604020202020204" pitchFamily="34" charset="0"/>
              </a:endParaRPr>
            </a:p>
          </p:txBody>
        </p:sp>
      </p:grpSp>
      <p:grpSp>
        <p:nvGrpSpPr>
          <p:cNvPr id="15" name="组合 14"/>
          <p:cNvGrpSpPr/>
          <p:nvPr/>
        </p:nvGrpSpPr>
        <p:grpSpPr>
          <a:xfrm>
            <a:off x="3577781" y="2744179"/>
            <a:ext cx="662866" cy="663279"/>
            <a:chOff x="8125599" y="1434035"/>
            <a:chExt cx="2036802" cy="2036802"/>
          </a:xfrm>
        </p:grpSpPr>
        <p:sp>
          <p:nvSpPr>
            <p:cNvPr id="16" name="椭圆 15"/>
            <p:cNvSpPr/>
            <p:nvPr/>
          </p:nvSpPr>
          <p:spPr>
            <a:xfrm>
              <a:off x="8125599" y="1434035"/>
              <a:ext cx="2036802" cy="2036802"/>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261"/>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p>
          </p:txBody>
        </p:sp>
      </p:grpSp>
      <p:grpSp>
        <p:nvGrpSpPr>
          <p:cNvPr id="18" name="组合 17"/>
          <p:cNvGrpSpPr/>
          <p:nvPr/>
        </p:nvGrpSpPr>
        <p:grpSpPr>
          <a:xfrm>
            <a:off x="5853059" y="3254380"/>
            <a:ext cx="662866" cy="663279"/>
            <a:chOff x="8125599" y="1434035"/>
            <a:chExt cx="2036802" cy="2036802"/>
          </a:xfrm>
        </p:grpSpPr>
        <p:sp>
          <p:nvSpPr>
            <p:cNvPr id="19" name="椭圆 18"/>
            <p:cNvSpPr/>
            <p:nvPr/>
          </p:nvSpPr>
          <p:spPr>
            <a:xfrm>
              <a:off x="8125599" y="1434035"/>
              <a:ext cx="2036802" cy="2036802"/>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21"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2"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3"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grpSp>
        <p:nvGrpSpPr>
          <p:cNvPr id="24" name="组合 23"/>
          <p:cNvGrpSpPr/>
          <p:nvPr/>
        </p:nvGrpSpPr>
        <p:grpSpPr>
          <a:xfrm>
            <a:off x="7982349" y="3850405"/>
            <a:ext cx="662866" cy="663279"/>
            <a:chOff x="8125599" y="1434035"/>
            <a:chExt cx="2036802" cy="2036802"/>
          </a:xfrm>
        </p:grpSpPr>
        <p:sp>
          <p:nvSpPr>
            <p:cNvPr id="25" name="椭圆 24"/>
            <p:cNvSpPr/>
            <p:nvPr/>
          </p:nvSpPr>
          <p:spPr>
            <a:xfrm>
              <a:off x="8125599" y="1434035"/>
              <a:ext cx="2036802" cy="203680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p>
          </p:txBody>
        </p:sp>
      </p:grpSp>
      <p:grpSp>
        <p:nvGrpSpPr>
          <p:cNvPr id="27" name="组合 26"/>
          <p:cNvGrpSpPr/>
          <p:nvPr/>
        </p:nvGrpSpPr>
        <p:grpSpPr>
          <a:xfrm>
            <a:off x="10212004" y="3772281"/>
            <a:ext cx="662866" cy="663279"/>
            <a:chOff x="8125599" y="1434035"/>
            <a:chExt cx="2036802" cy="2036802"/>
          </a:xfrm>
        </p:grpSpPr>
        <p:sp>
          <p:nvSpPr>
            <p:cNvPr id="28" name="椭圆 27"/>
            <p:cNvSpPr/>
            <p:nvPr/>
          </p:nvSpPr>
          <p:spPr>
            <a:xfrm>
              <a:off x="8125599" y="1434035"/>
              <a:ext cx="2036802" cy="203680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latin typeface="Arial" panose="020B0604020202020204" pitchFamily="34" charset="0"/>
                <a:cs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med" p14:dur="700" advTm="5035">
        <p:fade/>
      </p:transition>
    </mc:Choice>
    <mc:Fallback>
      <p:transition spd="med" advTm="5035">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par>
                              <p:cTn id="8" fill="hold">
                                <p:stCondLst>
                                  <p:cond delay="1000"/>
                                </p:stCondLst>
                                <p:childTnLst>
                                  <p:par>
                                    <p:cTn id="9" presetID="2" presetClass="entr" presetSubtype="1" fill="hold" nodeType="afterEffect" p14:presetBounceEnd="53000">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14:bounceEnd="53000">
                                          <p:cBhvr additive="base">
                                            <p:cTn id="11" dur="750" fill="hold"/>
                                            <p:tgtEl>
                                              <p:spTgt spid="12"/>
                                            </p:tgtEl>
                                            <p:attrNameLst>
                                              <p:attrName>ppt_x</p:attrName>
                                            </p:attrNameLst>
                                          </p:cBhvr>
                                          <p:tavLst>
                                            <p:tav tm="0">
                                              <p:val>
                                                <p:strVal val="#ppt_x"/>
                                              </p:val>
                                            </p:tav>
                                            <p:tav tm="100000">
                                              <p:val>
                                                <p:strVal val="#ppt_x"/>
                                              </p:val>
                                            </p:tav>
                                          </p:tavLst>
                                        </p:anim>
                                        <p:anim calcmode="lin" valueType="num" p14:bounceEnd="53000">
                                          <p:cBhvr additive="base">
                                            <p:cTn id="12" dur="750" fill="hold"/>
                                            <p:tgtEl>
                                              <p:spTgt spid="12"/>
                                            </p:tgtEl>
                                            <p:attrNameLst>
                                              <p:attrName>ppt_y</p:attrName>
                                            </p:attrNameLst>
                                          </p:cBhvr>
                                          <p:tavLst>
                                            <p:tav tm="0">
                                              <p:val>
                                                <p:strVal val="0-#ppt_h/2"/>
                                              </p:val>
                                            </p:tav>
                                            <p:tav tm="100000">
                                              <p:val>
                                                <p:strVal val="#ppt_y"/>
                                              </p:val>
                                            </p:tav>
                                          </p:tavLst>
                                        </p:anim>
                                      </p:childTnLst>
                                    </p:cTn>
                                  </p:par>
                                  <p:par>
                                    <p:cTn id="13" presetID="22" presetClass="entr" presetSubtype="1" fill="hold" grpId="0" nodeType="withEffect">
                                      <p:stCondLst>
                                        <p:cond delay="25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cTn>
                                  </p:par>
                                </p:childTnLst>
                              </p:cTn>
                            </p:par>
                            <p:par>
                              <p:cTn id="16" fill="hold">
                                <p:stCondLst>
                                  <p:cond delay="2000"/>
                                </p:stCondLst>
                                <p:childTnLst>
                                  <p:par>
                                    <p:cTn id="17" presetID="2" presetClass="entr" presetSubtype="1" fill="hold" nodeType="afterEffect" p14:presetBounceEnd="53000">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14:bounceEnd="53000">
                                          <p:cBhvr additive="base">
                                            <p:cTn id="19" dur="750" fill="hold"/>
                                            <p:tgtEl>
                                              <p:spTgt spid="15"/>
                                            </p:tgtEl>
                                            <p:attrNameLst>
                                              <p:attrName>ppt_x</p:attrName>
                                            </p:attrNameLst>
                                          </p:cBhvr>
                                          <p:tavLst>
                                            <p:tav tm="0">
                                              <p:val>
                                                <p:strVal val="#ppt_x"/>
                                              </p:val>
                                            </p:tav>
                                            <p:tav tm="100000">
                                              <p:val>
                                                <p:strVal val="#ppt_x"/>
                                              </p:val>
                                            </p:tav>
                                          </p:tavLst>
                                        </p:anim>
                                        <p:anim calcmode="lin" valueType="num" p14:bounceEnd="53000">
                                          <p:cBhvr additive="base">
                                            <p:cTn id="20" dur="750" fill="hold"/>
                                            <p:tgtEl>
                                              <p:spTgt spid="15"/>
                                            </p:tgtEl>
                                            <p:attrNameLst>
                                              <p:attrName>ppt_y</p:attrName>
                                            </p:attrNameLst>
                                          </p:cBhvr>
                                          <p:tavLst>
                                            <p:tav tm="0">
                                              <p:val>
                                                <p:strVal val="0-#ppt_h/2"/>
                                              </p:val>
                                            </p:tav>
                                            <p:tav tm="100000">
                                              <p:val>
                                                <p:strVal val="#ppt_y"/>
                                              </p:val>
                                            </p:tav>
                                          </p:tavLst>
                                        </p:anim>
                                      </p:childTnLst>
                                    </p:cTn>
                                  </p:par>
                                  <p:par>
                                    <p:cTn id="21" presetID="22" presetClass="entr" presetSubtype="1" fill="hold" grpId="0" nodeType="withEffect">
                                      <p:stCondLst>
                                        <p:cond delay="250"/>
                                      </p:stCondLst>
                                      <p:childTnLst>
                                        <p:set>
                                          <p:cBhvr>
                                            <p:cTn id="22" dur="1" fill="hold">
                                              <p:stCondLst>
                                                <p:cond delay="0"/>
                                              </p:stCondLst>
                                            </p:cTn>
                                            <p:tgtEl>
                                              <p:spTgt spid="8"/>
                                            </p:tgtEl>
                                            <p:attrNameLst>
                                              <p:attrName>style.visibility</p:attrName>
                                            </p:attrNameLst>
                                          </p:cBhvr>
                                          <p:to>
                                            <p:strVal val="visible"/>
                                          </p:to>
                                        </p:set>
                                        <p:animEffect transition="in" filter="wipe(up)">
                                          <p:cBhvr>
                                            <p:cTn id="23" dur="500"/>
                                            <p:tgtEl>
                                              <p:spTgt spid="8"/>
                                            </p:tgtEl>
                                          </p:cBhvr>
                                        </p:animEffect>
                                      </p:childTnLst>
                                    </p:cTn>
                                  </p:par>
                                </p:childTnLst>
                              </p:cTn>
                            </p:par>
                            <p:par>
                              <p:cTn id="24" fill="hold">
                                <p:stCondLst>
                                  <p:cond delay="3000"/>
                                </p:stCondLst>
                                <p:childTnLst>
                                  <p:par>
                                    <p:cTn id="25" presetID="2" presetClass="entr" presetSubtype="1" fill="hold" nodeType="afterEffect" p14:presetBounceEnd="53000">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14:bounceEnd="53000">
                                          <p:cBhvr additive="base">
                                            <p:cTn id="27" dur="750" fill="hold"/>
                                            <p:tgtEl>
                                              <p:spTgt spid="18"/>
                                            </p:tgtEl>
                                            <p:attrNameLst>
                                              <p:attrName>ppt_x</p:attrName>
                                            </p:attrNameLst>
                                          </p:cBhvr>
                                          <p:tavLst>
                                            <p:tav tm="0">
                                              <p:val>
                                                <p:strVal val="#ppt_x"/>
                                              </p:val>
                                            </p:tav>
                                            <p:tav tm="100000">
                                              <p:val>
                                                <p:strVal val="#ppt_x"/>
                                              </p:val>
                                            </p:tav>
                                          </p:tavLst>
                                        </p:anim>
                                        <p:anim calcmode="lin" valueType="num" p14:bounceEnd="53000">
                                          <p:cBhvr additive="base">
                                            <p:cTn id="28" dur="750" fill="hold"/>
                                            <p:tgtEl>
                                              <p:spTgt spid="18"/>
                                            </p:tgtEl>
                                            <p:attrNameLst>
                                              <p:attrName>ppt_y</p:attrName>
                                            </p:attrNameLst>
                                          </p:cBhvr>
                                          <p:tavLst>
                                            <p:tav tm="0">
                                              <p:val>
                                                <p:strVal val="0-#ppt_h/2"/>
                                              </p:val>
                                            </p:tav>
                                            <p:tav tm="100000">
                                              <p:val>
                                                <p:strVal val="#ppt_y"/>
                                              </p:val>
                                            </p:tav>
                                          </p:tavLst>
                                        </p:anim>
                                      </p:childTnLst>
                                    </p:cTn>
                                  </p:par>
                                  <p:par>
                                    <p:cTn id="29" presetID="22" presetClass="entr" presetSubtype="1" fill="hold" grpId="0" nodeType="withEffect">
                                      <p:stCondLst>
                                        <p:cond delay="250"/>
                                      </p:stCondLst>
                                      <p:childTnLst>
                                        <p:set>
                                          <p:cBhvr>
                                            <p:cTn id="30" dur="1" fill="hold">
                                              <p:stCondLst>
                                                <p:cond delay="0"/>
                                              </p:stCondLst>
                                            </p:cTn>
                                            <p:tgtEl>
                                              <p:spTgt spid="9"/>
                                            </p:tgtEl>
                                            <p:attrNameLst>
                                              <p:attrName>style.visibility</p:attrName>
                                            </p:attrNameLst>
                                          </p:cBhvr>
                                          <p:to>
                                            <p:strVal val="visible"/>
                                          </p:to>
                                        </p:set>
                                        <p:animEffect transition="in" filter="wipe(up)">
                                          <p:cBhvr>
                                            <p:cTn id="31" dur="500"/>
                                            <p:tgtEl>
                                              <p:spTgt spid="9"/>
                                            </p:tgtEl>
                                          </p:cBhvr>
                                        </p:animEffect>
                                      </p:childTnLst>
                                    </p:cTn>
                                  </p:par>
                                </p:childTnLst>
                              </p:cTn>
                            </p:par>
                            <p:par>
                              <p:cTn id="32" fill="hold">
                                <p:stCondLst>
                                  <p:cond delay="4000"/>
                                </p:stCondLst>
                                <p:childTnLst>
                                  <p:par>
                                    <p:cTn id="33" presetID="2" presetClass="entr" presetSubtype="1" fill="hold" nodeType="afterEffect" p14:presetBounceEnd="53000">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14:bounceEnd="53000">
                                          <p:cBhvr additive="base">
                                            <p:cTn id="35" dur="750" fill="hold"/>
                                            <p:tgtEl>
                                              <p:spTgt spid="24"/>
                                            </p:tgtEl>
                                            <p:attrNameLst>
                                              <p:attrName>ppt_x</p:attrName>
                                            </p:attrNameLst>
                                          </p:cBhvr>
                                          <p:tavLst>
                                            <p:tav tm="0">
                                              <p:val>
                                                <p:strVal val="#ppt_x"/>
                                              </p:val>
                                            </p:tav>
                                            <p:tav tm="100000">
                                              <p:val>
                                                <p:strVal val="#ppt_x"/>
                                              </p:val>
                                            </p:tav>
                                          </p:tavLst>
                                        </p:anim>
                                        <p:anim calcmode="lin" valueType="num" p14:bounceEnd="53000">
                                          <p:cBhvr additive="base">
                                            <p:cTn id="36" dur="750" fill="hold"/>
                                            <p:tgtEl>
                                              <p:spTgt spid="24"/>
                                            </p:tgtEl>
                                            <p:attrNameLst>
                                              <p:attrName>ppt_y</p:attrName>
                                            </p:attrNameLst>
                                          </p:cBhvr>
                                          <p:tavLst>
                                            <p:tav tm="0">
                                              <p:val>
                                                <p:strVal val="0-#ppt_h/2"/>
                                              </p:val>
                                            </p:tav>
                                            <p:tav tm="100000">
                                              <p:val>
                                                <p:strVal val="#ppt_y"/>
                                              </p:val>
                                            </p:tav>
                                          </p:tavLst>
                                        </p:anim>
                                      </p:childTnLst>
                                    </p:cTn>
                                  </p:par>
                                  <p:par>
                                    <p:cTn id="37" presetID="22" presetClass="entr" presetSubtype="1" fill="hold" grpId="0" nodeType="withEffect">
                                      <p:stCondLst>
                                        <p:cond delay="250"/>
                                      </p:stCondLst>
                                      <p:childTnLst>
                                        <p:set>
                                          <p:cBhvr>
                                            <p:cTn id="38" dur="1" fill="hold">
                                              <p:stCondLst>
                                                <p:cond delay="0"/>
                                              </p:stCondLst>
                                            </p:cTn>
                                            <p:tgtEl>
                                              <p:spTgt spid="10"/>
                                            </p:tgtEl>
                                            <p:attrNameLst>
                                              <p:attrName>style.visibility</p:attrName>
                                            </p:attrNameLst>
                                          </p:cBhvr>
                                          <p:to>
                                            <p:strVal val="visible"/>
                                          </p:to>
                                        </p:set>
                                        <p:animEffect transition="in" filter="wipe(up)">
                                          <p:cBhvr>
                                            <p:cTn id="39" dur="500"/>
                                            <p:tgtEl>
                                              <p:spTgt spid="10"/>
                                            </p:tgtEl>
                                          </p:cBhvr>
                                        </p:animEffect>
                                      </p:childTnLst>
                                    </p:cTn>
                                  </p:par>
                                </p:childTnLst>
                              </p:cTn>
                            </p:par>
                            <p:par>
                              <p:cTn id="40" fill="hold">
                                <p:stCondLst>
                                  <p:cond delay="5000"/>
                                </p:stCondLst>
                                <p:childTnLst>
                                  <p:par>
                                    <p:cTn id="41" presetID="2" presetClass="entr" presetSubtype="1" fill="hold" nodeType="afterEffect" p14:presetBounceEnd="53000">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14:bounceEnd="53000">
                                          <p:cBhvr additive="base">
                                            <p:cTn id="43" dur="750" fill="hold"/>
                                            <p:tgtEl>
                                              <p:spTgt spid="27"/>
                                            </p:tgtEl>
                                            <p:attrNameLst>
                                              <p:attrName>ppt_x</p:attrName>
                                            </p:attrNameLst>
                                          </p:cBhvr>
                                          <p:tavLst>
                                            <p:tav tm="0">
                                              <p:val>
                                                <p:strVal val="#ppt_x"/>
                                              </p:val>
                                            </p:tav>
                                            <p:tav tm="100000">
                                              <p:val>
                                                <p:strVal val="#ppt_x"/>
                                              </p:val>
                                            </p:tav>
                                          </p:tavLst>
                                        </p:anim>
                                        <p:anim calcmode="lin" valueType="num" p14:bounceEnd="53000">
                                          <p:cBhvr additive="base">
                                            <p:cTn id="44" dur="750" fill="hold"/>
                                            <p:tgtEl>
                                              <p:spTgt spid="27"/>
                                            </p:tgtEl>
                                            <p:attrNameLst>
                                              <p:attrName>ppt_y</p:attrName>
                                            </p:attrNameLst>
                                          </p:cBhvr>
                                          <p:tavLst>
                                            <p:tav tm="0">
                                              <p:val>
                                                <p:strVal val="0-#ppt_h/2"/>
                                              </p:val>
                                            </p:tav>
                                            <p:tav tm="100000">
                                              <p:val>
                                                <p:strVal val="#ppt_y"/>
                                              </p:val>
                                            </p:tav>
                                          </p:tavLst>
                                        </p:anim>
                                      </p:childTnLst>
                                    </p:cTn>
                                  </p:par>
                                  <p:par>
                                    <p:cTn id="45" presetID="22" presetClass="entr" presetSubtype="1" fill="hold" grpId="0" nodeType="withEffect">
                                      <p:stCondLst>
                                        <p:cond delay="250"/>
                                      </p:stCondLst>
                                      <p:childTnLst>
                                        <p:set>
                                          <p:cBhvr>
                                            <p:cTn id="46" dur="1" fill="hold">
                                              <p:stCondLst>
                                                <p:cond delay="0"/>
                                              </p:stCondLst>
                                            </p:cTn>
                                            <p:tgtEl>
                                              <p:spTgt spid="11"/>
                                            </p:tgtEl>
                                            <p:attrNameLst>
                                              <p:attrName>style.visibility</p:attrName>
                                            </p:attrNameLst>
                                          </p:cBhvr>
                                          <p:to>
                                            <p:strVal val="visible"/>
                                          </p:to>
                                        </p:set>
                                        <p:animEffect transition="in" filter="wipe(up)">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9" grpId="0"/>
          <p:bldP spid="10" grpId="0"/>
          <p:bldP spid="1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par>
                              <p:cTn id="8" fill="hold">
                                <p:stCondLst>
                                  <p:cond delay="1000"/>
                                </p:stCondLst>
                                <p:childTnLst>
                                  <p:par>
                                    <p:cTn id="9" presetID="2" presetClass="entr" presetSubtype="1"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750" fill="hold"/>
                                            <p:tgtEl>
                                              <p:spTgt spid="12"/>
                                            </p:tgtEl>
                                            <p:attrNameLst>
                                              <p:attrName>ppt_x</p:attrName>
                                            </p:attrNameLst>
                                          </p:cBhvr>
                                          <p:tavLst>
                                            <p:tav tm="0">
                                              <p:val>
                                                <p:strVal val="#ppt_x"/>
                                              </p:val>
                                            </p:tav>
                                            <p:tav tm="100000">
                                              <p:val>
                                                <p:strVal val="#ppt_x"/>
                                              </p:val>
                                            </p:tav>
                                          </p:tavLst>
                                        </p:anim>
                                        <p:anim calcmode="lin" valueType="num">
                                          <p:cBhvr additive="base">
                                            <p:cTn id="12" dur="750" fill="hold"/>
                                            <p:tgtEl>
                                              <p:spTgt spid="12"/>
                                            </p:tgtEl>
                                            <p:attrNameLst>
                                              <p:attrName>ppt_y</p:attrName>
                                            </p:attrNameLst>
                                          </p:cBhvr>
                                          <p:tavLst>
                                            <p:tav tm="0">
                                              <p:val>
                                                <p:strVal val="0-#ppt_h/2"/>
                                              </p:val>
                                            </p:tav>
                                            <p:tav tm="100000">
                                              <p:val>
                                                <p:strVal val="#ppt_y"/>
                                              </p:val>
                                            </p:tav>
                                          </p:tavLst>
                                        </p:anim>
                                      </p:childTnLst>
                                    </p:cTn>
                                  </p:par>
                                  <p:par>
                                    <p:cTn id="13" presetID="22" presetClass="entr" presetSubtype="1" fill="hold" grpId="0" nodeType="withEffect">
                                      <p:stCondLst>
                                        <p:cond delay="25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cTn>
                                  </p:par>
                                </p:childTnLst>
                              </p:cTn>
                            </p:par>
                            <p:par>
                              <p:cTn id="16" fill="hold">
                                <p:stCondLst>
                                  <p:cond delay="2000"/>
                                </p:stCondLst>
                                <p:childTnLst>
                                  <p:par>
                                    <p:cTn id="17" presetID="2" presetClass="entr" presetSubtype="1"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750" fill="hold"/>
                                            <p:tgtEl>
                                              <p:spTgt spid="15"/>
                                            </p:tgtEl>
                                            <p:attrNameLst>
                                              <p:attrName>ppt_x</p:attrName>
                                            </p:attrNameLst>
                                          </p:cBhvr>
                                          <p:tavLst>
                                            <p:tav tm="0">
                                              <p:val>
                                                <p:strVal val="#ppt_x"/>
                                              </p:val>
                                            </p:tav>
                                            <p:tav tm="100000">
                                              <p:val>
                                                <p:strVal val="#ppt_x"/>
                                              </p:val>
                                            </p:tav>
                                          </p:tavLst>
                                        </p:anim>
                                        <p:anim calcmode="lin" valueType="num">
                                          <p:cBhvr additive="base">
                                            <p:cTn id="20" dur="750" fill="hold"/>
                                            <p:tgtEl>
                                              <p:spTgt spid="15"/>
                                            </p:tgtEl>
                                            <p:attrNameLst>
                                              <p:attrName>ppt_y</p:attrName>
                                            </p:attrNameLst>
                                          </p:cBhvr>
                                          <p:tavLst>
                                            <p:tav tm="0">
                                              <p:val>
                                                <p:strVal val="0-#ppt_h/2"/>
                                              </p:val>
                                            </p:tav>
                                            <p:tav tm="100000">
                                              <p:val>
                                                <p:strVal val="#ppt_y"/>
                                              </p:val>
                                            </p:tav>
                                          </p:tavLst>
                                        </p:anim>
                                      </p:childTnLst>
                                    </p:cTn>
                                  </p:par>
                                  <p:par>
                                    <p:cTn id="21" presetID="22" presetClass="entr" presetSubtype="1" fill="hold" grpId="0" nodeType="withEffect">
                                      <p:stCondLst>
                                        <p:cond delay="250"/>
                                      </p:stCondLst>
                                      <p:childTnLst>
                                        <p:set>
                                          <p:cBhvr>
                                            <p:cTn id="22" dur="1" fill="hold">
                                              <p:stCondLst>
                                                <p:cond delay="0"/>
                                              </p:stCondLst>
                                            </p:cTn>
                                            <p:tgtEl>
                                              <p:spTgt spid="8"/>
                                            </p:tgtEl>
                                            <p:attrNameLst>
                                              <p:attrName>style.visibility</p:attrName>
                                            </p:attrNameLst>
                                          </p:cBhvr>
                                          <p:to>
                                            <p:strVal val="visible"/>
                                          </p:to>
                                        </p:set>
                                        <p:animEffect transition="in" filter="wipe(up)">
                                          <p:cBhvr>
                                            <p:cTn id="23" dur="500"/>
                                            <p:tgtEl>
                                              <p:spTgt spid="8"/>
                                            </p:tgtEl>
                                          </p:cBhvr>
                                        </p:animEffect>
                                      </p:childTnLst>
                                    </p:cTn>
                                  </p:par>
                                </p:childTnLst>
                              </p:cTn>
                            </p:par>
                            <p:par>
                              <p:cTn id="24" fill="hold">
                                <p:stCondLst>
                                  <p:cond delay="3000"/>
                                </p:stCondLst>
                                <p:childTnLst>
                                  <p:par>
                                    <p:cTn id="25" presetID="2" presetClass="entr" presetSubtype="1"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750" fill="hold"/>
                                            <p:tgtEl>
                                              <p:spTgt spid="18"/>
                                            </p:tgtEl>
                                            <p:attrNameLst>
                                              <p:attrName>ppt_x</p:attrName>
                                            </p:attrNameLst>
                                          </p:cBhvr>
                                          <p:tavLst>
                                            <p:tav tm="0">
                                              <p:val>
                                                <p:strVal val="#ppt_x"/>
                                              </p:val>
                                            </p:tav>
                                            <p:tav tm="100000">
                                              <p:val>
                                                <p:strVal val="#ppt_x"/>
                                              </p:val>
                                            </p:tav>
                                          </p:tavLst>
                                        </p:anim>
                                        <p:anim calcmode="lin" valueType="num">
                                          <p:cBhvr additive="base">
                                            <p:cTn id="28" dur="750" fill="hold"/>
                                            <p:tgtEl>
                                              <p:spTgt spid="18"/>
                                            </p:tgtEl>
                                            <p:attrNameLst>
                                              <p:attrName>ppt_y</p:attrName>
                                            </p:attrNameLst>
                                          </p:cBhvr>
                                          <p:tavLst>
                                            <p:tav tm="0">
                                              <p:val>
                                                <p:strVal val="0-#ppt_h/2"/>
                                              </p:val>
                                            </p:tav>
                                            <p:tav tm="100000">
                                              <p:val>
                                                <p:strVal val="#ppt_y"/>
                                              </p:val>
                                            </p:tav>
                                          </p:tavLst>
                                        </p:anim>
                                      </p:childTnLst>
                                    </p:cTn>
                                  </p:par>
                                  <p:par>
                                    <p:cTn id="29" presetID="22" presetClass="entr" presetSubtype="1" fill="hold" grpId="0" nodeType="withEffect">
                                      <p:stCondLst>
                                        <p:cond delay="250"/>
                                      </p:stCondLst>
                                      <p:childTnLst>
                                        <p:set>
                                          <p:cBhvr>
                                            <p:cTn id="30" dur="1" fill="hold">
                                              <p:stCondLst>
                                                <p:cond delay="0"/>
                                              </p:stCondLst>
                                            </p:cTn>
                                            <p:tgtEl>
                                              <p:spTgt spid="9"/>
                                            </p:tgtEl>
                                            <p:attrNameLst>
                                              <p:attrName>style.visibility</p:attrName>
                                            </p:attrNameLst>
                                          </p:cBhvr>
                                          <p:to>
                                            <p:strVal val="visible"/>
                                          </p:to>
                                        </p:set>
                                        <p:animEffect transition="in" filter="wipe(up)">
                                          <p:cBhvr>
                                            <p:cTn id="31" dur="500"/>
                                            <p:tgtEl>
                                              <p:spTgt spid="9"/>
                                            </p:tgtEl>
                                          </p:cBhvr>
                                        </p:animEffect>
                                      </p:childTnLst>
                                    </p:cTn>
                                  </p:par>
                                </p:childTnLst>
                              </p:cTn>
                            </p:par>
                            <p:par>
                              <p:cTn id="32" fill="hold">
                                <p:stCondLst>
                                  <p:cond delay="4000"/>
                                </p:stCondLst>
                                <p:childTnLst>
                                  <p:par>
                                    <p:cTn id="33" presetID="2" presetClass="entr" presetSubtype="1"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750" fill="hold"/>
                                            <p:tgtEl>
                                              <p:spTgt spid="24"/>
                                            </p:tgtEl>
                                            <p:attrNameLst>
                                              <p:attrName>ppt_x</p:attrName>
                                            </p:attrNameLst>
                                          </p:cBhvr>
                                          <p:tavLst>
                                            <p:tav tm="0">
                                              <p:val>
                                                <p:strVal val="#ppt_x"/>
                                              </p:val>
                                            </p:tav>
                                            <p:tav tm="100000">
                                              <p:val>
                                                <p:strVal val="#ppt_x"/>
                                              </p:val>
                                            </p:tav>
                                          </p:tavLst>
                                        </p:anim>
                                        <p:anim calcmode="lin" valueType="num">
                                          <p:cBhvr additive="base">
                                            <p:cTn id="36" dur="750" fill="hold"/>
                                            <p:tgtEl>
                                              <p:spTgt spid="24"/>
                                            </p:tgtEl>
                                            <p:attrNameLst>
                                              <p:attrName>ppt_y</p:attrName>
                                            </p:attrNameLst>
                                          </p:cBhvr>
                                          <p:tavLst>
                                            <p:tav tm="0">
                                              <p:val>
                                                <p:strVal val="0-#ppt_h/2"/>
                                              </p:val>
                                            </p:tav>
                                            <p:tav tm="100000">
                                              <p:val>
                                                <p:strVal val="#ppt_y"/>
                                              </p:val>
                                            </p:tav>
                                          </p:tavLst>
                                        </p:anim>
                                      </p:childTnLst>
                                    </p:cTn>
                                  </p:par>
                                  <p:par>
                                    <p:cTn id="37" presetID="22" presetClass="entr" presetSubtype="1" fill="hold" grpId="0" nodeType="withEffect">
                                      <p:stCondLst>
                                        <p:cond delay="250"/>
                                      </p:stCondLst>
                                      <p:childTnLst>
                                        <p:set>
                                          <p:cBhvr>
                                            <p:cTn id="38" dur="1" fill="hold">
                                              <p:stCondLst>
                                                <p:cond delay="0"/>
                                              </p:stCondLst>
                                            </p:cTn>
                                            <p:tgtEl>
                                              <p:spTgt spid="10"/>
                                            </p:tgtEl>
                                            <p:attrNameLst>
                                              <p:attrName>style.visibility</p:attrName>
                                            </p:attrNameLst>
                                          </p:cBhvr>
                                          <p:to>
                                            <p:strVal val="visible"/>
                                          </p:to>
                                        </p:set>
                                        <p:animEffect transition="in" filter="wipe(up)">
                                          <p:cBhvr>
                                            <p:cTn id="39" dur="500"/>
                                            <p:tgtEl>
                                              <p:spTgt spid="10"/>
                                            </p:tgtEl>
                                          </p:cBhvr>
                                        </p:animEffect>
                                      </p:childTnLst>
                                    </p:cTn>
                                  </p:par>
                                </p:childTnLst>
                              </p:cTn>
                            </p:par>
                            <p:par>
                              <p:cTn id="40" fill="hold">
                                <p:stCondLst>
                                  <p:cond delay="5000"/>
                                </p:stCondLst>
                                <p:childTnLst>
                                  <p:par>
                                    <p:cTn id="41" presetID="2" presetClass="entr" presetSubtype="1" fill="hold" nodeType="after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additive="base">
                                            <p:cTn id="43" dur="750" fill="hold"/>
                                            <p:tgtEl>
                                              <p:spTgt spid="27"/>
                                            </p:tgtEl>
                                            <p:attrNameLst>
                                              <p:attrName>ppt_x</p:attrName>
                                            </p:attrNameLst>
                                          </p:cBhvr>
                                          <p:tavLst>
                                            <p:tav tm="0">
                                              <p:val>
                                                <p:strVal val="#ppt_x"/>
                                              </p:val>
                                            </p:tav>
                                            <p:tav tm="100000">
                                              <p:val>
                                                <p:strVal val="#ppt_x"/>
                                              </p:val>
                                            </p:tav>
                                          </p:tavLst>
                                        </p:anim>
                                        <p:anim calcmode="lin" valueType="num">
                                          <p:cBhvr additive="base">
                                            <p:cTn id="44" dur="750" fill="hold"/>
                                            <p:tgtEl>
                                              <p:spTgt spid="27"/>
                                            </p:tgtEl>
                                            <p:attrNameLst>
                                              <p:attrName>ppt_y</p:attrName>
                                            </p:attrNameLst>
                                          </p:cBhvr>
                                          <p:tavLst>
                                            <p:tav tm="0">
                                              <p:val>
                                                <p:strVal val="0-#ppt_h/2"/>
                                              </p:val>
                                            </p:tav>
                                            <p:tav tm="100000">
                                              <p:val>
                                                <p:strVal val="#ppt_y"/>
                                              </p:val>
                                            </p:tav>
                                          </p:tavLst>
                                        </p:anim>
                                      </p:childTnLst>
                                    </p:cTn>
                                  </p:par>
                                  <p:par>
                                    <p:cTn id="45" presetID="22" presetClass="entr" presetSubtype="1" fill="hold" grpId="0" nodeType="withEffect">
                                      <p:stCondLst>
                                        <p:cond delay="250"/>
                                      </p:stCondLst>
                                      <p:childTnLst>
                                        <p:set>
                                          <p:cBhvr>
                                            <p:cTn id="46" dur="1" fill="hold">
                                              <p:stCondLst>
                                                <p:cond delay="0"/>
                                              </p:stCondLst>
                                            </p:cTn>
                                            <p:tgtEl>
                                              <p:spTgt spid="11"/>
                                            </p:tgtEl>
                                            <p:attrNameLst>
                                              <p:attrName>style.visibility</p:attrName>
                                            </p:attrNameLst>
                                          </p:cBhvr>
                                          <p:to>
                                            <p:strVal val="visible"/>
                                          </p:to>
                                        </p:set>
                                        <p:animEffect transition="in" filter="wipe(up)">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9" grpId="0"/>
          <p:bldP spid="10" grpId="0"/>
          <p:bldP spid="11"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263319" y="431792"/>
            <a:ext cx="573889" cy="430947"/>
          </a:xfrm>
          <a:prstGeom prst="homePlate">
            <a:avLst>
              <a:gd name="adj" fmla="val 38242"/>
            </a:avLst>
          </a:prstGeom>
          <a:solidFill>
            <a:srgbClr val="BD0000"/>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 name="矩形 2"/>
          <p:cNvSpPr/>
          <p:nvPr/>
        </p:nvSpPr>
        <p:spPr>
          <a:xfrm>
            <a:off x="131659" y="431792"/>
            <a:ext cx="95660" cy="430947"/>
          </a:xfrm>
          <a:prstGeom prst="rect">
            <a:avLst/>
          </a:prstGeom>
          <a:solidFill>
            <a:srgbClr val="40464A"/>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 name="矩形 3"/>
          <p:cNvSpPr/>
          <p:nvPr/>
        </p:nvSpPr>
        <p:spPr>
          <a:xfrm>
            <a:off x="1" y="431792"/>
            <a:ext cx="95660" cy="430947"/>
          </a:xfrm>
          <a:prstGeom prst="rect">
            <a:avLst/>
          </a:prstGeom>
          <a:solidFill>
            <a:srgbClr val="40464A"/>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5" name="标题 1"/>
          <p:cNvSpPr txBox="1"/>
          <p:nvPr/>
        </p:nvSpPr>
        <p:spPr bwMode="auto">
          <a:xfrm>
            <a:off x="983304" y="417157"/>
            <a:ext cx="2616198" cy="50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lstStyle>
            <a:lvl1pPr algn="l" rtl="0" fontAlgn="base">
              <a:spcBef>
                <a:spcPct val="0"/>
              </a:spcBef>
              <a:spcAft>
                <a:spcPct val="0"/>
              </a:spcAft>
              <a:defRPr sz="32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5pPr>
            <a:lvl6pPr marL="60896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6pPr>
            <a:lvl7pPr marL="121793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7pPr>
            <a:lvl8pPr marL="182689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8pPr>
            <a:lvl9pPr marL="243586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lang="zh-CN" altLang="en-US" sz="2800" b="1" dirty="0" smtClean="0">
                <a:solidFill>
                  <a:sysClr val="windowText" lastClr="000000"/>
                </a:solidFill>
              </a:rPr>
              <a:t>这里添加标题</a:t>
            </a:r>
            <a:endParaRPr kumimoji="0" lang="zh-CN" altLang="en-US" sz="2800" b="1" i="0" u="none" strike="noStrike" kern="1200" cap="all" spc="0" normalizeH="0" baseline="0" noProof="0" dirty="0">
              <a:ln>
                <a:noFill/>
              </a:ln>
              <a:solidFill>
                <a:sysClr val="windowText" lastClr="000000"/>
              </a:solidFill>
              <a:effectLst/>
              <a:uLnTx/>
              <a:uFillTx/>
            </a:endParaRPr>
          </a:p>
        </p:txBody>
      </p:sp>
      <p:pic>
        <p:nvPicPr>
          <p:cNvPr id="6" name="图片 9"/>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1241690" y="1441225"/>
            <a:ext cx="3243950" cy="2091267"/>
          </a:xfrm>
          <a:prstGeom prst="rect">
            <a:avLst/>
          </a:prstGeom>
          <a:noFill/>
          <a:ln w="9525">
            <a:noFill/>
            <a:miter lim="800000"/>
            <a:headEnd/>
            <a:tailEnd/>
          </a:ln>
        </p:spPr>
      </p:pic>
      <p:pic>
        <p:nvPicPr>
          <p:cNvPr id="7" name="图片 10"/>
          <p:cNvPicPr>
            <a:picLocks noChangeAspect="1" noChangeArrowheads="1"/>
          </p:cNvPicPr>
          <p:nvPr/>
        </p:nvPicPr>
        <p:blipFill>
          <a:blip r:embed="rId2"/>
          <a:srcRect/>
          <a:stretch>
            <a:fillRect/>
          </a:stretch>
        </p:blipFill>
        <p:spPr bwMode="auto">
          <a:xfrm>
            <a:off x="1241690" y="3669018"/>
            <a:ext cx="3249329" cy="2181299"/>
          </a:xfrm>
          <a:prstGeom prst="rect">
            <a:avLst/>
          </a:prstGeom>
          <a:noFill/>
          <a:ln w="9525">
            <a:noFill/>
            <a:miter lim="800000"/>
            <a:headEnd/>
            <a:tailEnd/>
          </a:ln>
        </p:spPr>
      </p:pic>
      <p:grpSp>
        <p:nvGrpSpPr>
          <p:cNvPr id="8" name="Group 14"/>
          <p:cNvGrpSpPr/>
          <p:nvPr/>
        </p:nvGrpSpPr>
        <p:grpSpPr bwMode="auto">
          <a:xfrm>
            <a:off x="5773648" y="3627462"/>
            <a:ext cx="5353099" cy="2222855"/>
            <a:chOff x="0" y="0"/>
            <a:chExt cx="6192688" cy="2571234"/>
          </a:xfrm>
          <a:solidFill>
            <a:srgbClr val="C00000"/>
          </a:solidFill>
        </p:grpSpPr>
        <p:sp>
          <p:nvSpPr>
            <p:cNvPr id="9" name="Rectangle 13"/>
            <p:cNvSpPr>
              <a:spLocks noChangeArrowheads="1"/>
            </p:cNvSpPr>
            <p:nvPr/>
          </p:nvSpPr>
          <p:spPr bwMode="auto">
            <a:xfrm>
              <a:off x="0" y="1364081"/>
              <a:ext cx="172572" cy="1207151"/>
            </a:xfrm>
            <a:prstGeom prst="rect">
              <a:avLst/>
            </a:prstGeom>
            <a:grpFill/>
            <a:ln>
              <a:noFill/>
            </a:ln>
          </p:spPr>
          <p:txBody>
            <a:bodyPr/>
            <a:lstStyle/>
            <a:p>
              <a:pPr fontAlgn="auto">
                <a:spcBef>
                  <a:spcPts val="0"/>
                </a:spcBef>
                <a:spcAft>
                  <a:spcPts val="0"/>
                </a:spcAft>
                <a:defRPr/>
              </a:pPr>
              <a:endParaRPr lang="zh-CN" altLang="zh-CN" sz="1865">
                <a:solidFill>
                  <a:srgbClr val="C00000"/>
                </a:solidFill>
                <a:latin typeface="+mj-ea"/>
                <a:ea typeface="+mj-ea"/>
                <a:sym typeface="宋体" panose="02010600030101010101" pitchFamily="2" charset="-122"/>
              </a:endParaRPr>
            </a:p>
          </p:txBody>
        </p:sp>
        <p:sp>
          <p:nvSpPr>
            <p:cNvPr id="10" name="Rectangle 14"/>
            <p:cNvSpPr>
              <a:spLocks noChangeArrowheads="1"/>
            </p:cNvSpPr>
            <p:nvPr/>
          </p:nvSpPr>
          <p:spPr bwMode="auto">
            <a:xfrm>
              <a:off x="241159" y="301788"/>
              <a:ext cx="172572" cy="2269444"/>
            </a:xfrm>
            <a:prstGeom prst="rect">
              <a:avLst/>
            </a:prstGeom>
            <a:grpFill/>
            <a:ln>
              <a:noFill/>
            </a:ln>
          </p:spPr>
          <p:txBody>
            <a:bodyPr/>
            <a:lstStyle/>
            <a:p>
              <a:pPr fontAlgn="auto">
                <a:spcBef>
                  <a:spcPts val="0"/>
                </a:spcBef>
                <a:spcAft>
                  <a:spcPts val="0"/>
                </a:spcAft>
                <a:defRPr/>
              </a:pPr>
              <a:endParaRPr lang="zh-CN" altLang="zh-CN" sz="1865">
                <a:solidFill>
                  <a:srgbClr val="C00000"/>
                </a:solidFill>
                <a:latin typeface="+mj-ea"/>
                <a:ea typeface="+mj-ea"/>
                <a:sym typeface="宋体" panose="02010600030101010101" pitchFamily="2" charset="-122"/>
              </a:endParaRPr>
            </a:p>
          </p:txBody>
        </p:sp>
        <p:sp>
          <p:nvSpPr>
            <p:cNvPr id="11" name="Rectangle 15"/>
            <p:cNvSpPr>
              <a:spLocks noChangeArrowheads="1"/>
            </p:cNvSpPr>
            <p:nvPr/>
          </p:nvSpPr>
          <p:spPr bwMode="auto">
            <a:xfrm>
              <a:off x="482317" y="848024"/>
              <a:ext cx="172572" cy="1723209"/>
            </a:xfrm>
            <a:prstGeom prst="rect">
              <a:avLst/>
            </a:prstGeom>
            <a:grpFill/>
            <a:ln>
              <a:noFill/>
            </a:ln>
          </p:spPr>
          <p:txBody>
            <a:bodyPr/>
            <a:lstStyle/>
            <a:p>
              <a:pPr fontAlgn="auto">
                <a:spcBef>
                  <a:spcPts val="0"/>
                </a:spcBef>
                <a:spcAft>
                  <a:spcPts val="0"/>
                </a:spcAft>
                <a:defRPr/>
              </a:pPr>
              <a:endParaRPr lang="zh-CN" altLang="zh-CN" sz="1865">
                <a:solidFill>
                  <a:srgbClr val="C00000"/>
                </a:solidFill>
                <a:latin typeface="+mj-ea"/>
                <a:ea typeface="+mj-ea"/>
                <a:sym typeface="宋体" panose="02010600030101010101" pitchFamily="2" charset="-122"/>
              </a:endParaRPr>
            </a:p>
          </p:txBody>
        </p:sp>
        <p:sp>
          <p:nvSpPr>
            <p:cNvPr id="12" name="Rectangle 16"/>
            <p:cNvSpPr>
              <a:spLocks noChangeArrowheads="1"/>
            </p:cNvSpPr>
            <p:nvPr/>
          </p:nvSpPr>
          <p:spPr bwMode="auto">
            <a:xfrm>
              <a:off x="723476" y="1364081"/>
              <a:ext cx="172572" cy="1207151"/>
            </a:xfrm>
            <a:prstGeom prst="rect">
              <a:avLst/>
            </a:prstGeom>
            <a:grpFill/>
            <a:ln>
              <a:noFill/>
            </a:ln>
          </p:spPr>
          <p:txBody>
            <a:bodyPr/>
            <a:lstStyle/>
            <a:p>
              <a:pPr fontAlgn="auto">
                <a:spcBef>
                  <a:spcPts val="0"/>
                </a:spcBef>
                <a:spcAft>
                  <a:spcPts val="0"/>
                </a:spcAft>
                <a:defRPr/>
              </a:pPr>
              <a:endParaRPr lang="zh-CN" altLang="zh-CN" sz="1865">
                <a:solidFill>
                  <a:srgbClr val="C00000"/>
                </a:solidFill>
                <a:latin typeface="+mj-ea"/>
                <a:ea typeface="+mj-ea"/>
                <a:sym typeface="宋体" panose="02010600030101010101" pitchFamily="2" charset="-122"/>
              </a:endParaRPr>
            </a:p>
          </p:txBody>
        </p:sp>
        <p:sp>
          <p:nvSpPr>
            <p:cNvPr id="13" name="Rectangle 17"/>
            <p:cNvSpPr>
              <a:spLocks noChangeArrowheads="1"/>
            </p:cNvSpPr>
            <p:nvPr/>
          </p:nvSpPr>
          <p:spPr bwMode="auto">
            <a:xfrm>
              <a:off x="964634" y="1696047"/>
              <a:ext cx="172572" cy="875184"/>
            </a:xfrm>
            <a:prstGeom prst="rect">
              <a:avLst/>
            </a:prstGeom>
            <a:grpFill/>
            <a:ln>
              <a:noFill/>
            </a:ln>
          </p:spPr>
          <p:txBody>
            <a:bodyPr/>
            <a:lstStyle/>
            <a:p>
              <a:pPr fontAlgn="auto">
                <a:spcBef>
                  <a:spcPts val="0"/>
                </a:spcBef>
                <a:spcAft>
                  <a:spcPts val="0"/>
                </a:spcAft>
                <a:defRPr/>
              </a:pPr>
              <a:endParaRPr lang="zh-CN" altLang="zh-CN" sz="1865">
                <a:solidFill>
                  <a:srgbClr val="C00000"/>
                </a:solidFill>
                <a:latin typeface="+mj-ea"/>
                <a:ea typeface="+mj-ea"/>
                <a:sym typeface="宋体" panose="02010600030101010101" pitchFamily="2" charset="-122"/>
              </a:endParaRPr>
            </a:p>
          </p:txBody>
        </p:sp>
        <p:sp>
          <p:nvSpPr>
            <p:cNvPr id="14" name="Rectangle 18"/>
            <p:cNvSpPr>
              <a:spLocks noChangeArrowheads="1"/>
            </p:cNvSpPr>
            <p:nvPr/>
          </p:nvSpPr>
          <p:spPr bwMode="auto">
            <a:xfrm>
              <a:off x="1685898" y="353093"/>
              <a:ext cx="174785" cy="2218141"/>
            </a:xfrm>
            <a:prstGeom prst="rect">
              <a:avLst/>
            </a:prstGeom>
            <a:grpFill/>
            <a:ln>
              <a:noFill/>
            </a:ln>
          </p:spPr>
          <p:txBody>
            <a:bodyPr/>
            <a:lstStyle/>
            <a:p>
              <a:pPr fontAlgn="auto">
                <a:spcBef>
                  <a:spcPts val="0"/>
                </a:spcBef>
                <a:spcAft>
                  <a:spcPts val="0"/>
                </a:spcAft>
                <a:defRPr/>
              </a:pPr>
              <a:endParaRPr lang="zh-CN" altLang="zh-CN" sz="1865">
                <a:solidFill>
                  <a:srgbClr val="C00000"/>
                </a:solidFill>
                <a:latin typeface="+mj-ea"/>
                <a:ea typeface="+mj-ea"/>
                <a:sym typeface="宋体" panose="02010600030101010101" pitchFamily="2" charset="-122"/>
              </a:endParaRPr>
            </a:p>
          </p:txBody>
        </p:sp>
        <p:sp>
          <p:nvSpPr>
            <p:cNvPr id="15" name="Rectangle 19"/>
            <p:cNvSpPr>
              <a:spLocks noChangeArrowheads="1"/>
            </p:cNvSpPr>
            <p:nvPr/>
          </p:nvSpPr>
          <p:spPr bwMode="auto">
            <a:xfrm>
              <a:off x="1927057" y="848024"/>
              <a:ext cx="174785" cy="1723209"/>
            </a:xfrm>
            <a:prstGeom prst="rect">
              <a:avLst/>
            </a:prstGeom>
            <a:grpFill/>
            <a:ln>
              <a:noFill/>
            </a:ln>
          </p:spPr>
          <p:txBody>
            <a:bodyPr/>
            <a:lstStyle/>
            <a:p>
              <a:pPr fontAlgn="auto">
                <a:spcBef>
                  <a:spcPts val="0"/>
                </a:spcBef>
                <a:spcAft>
                  <a:spcPts val="0"/>
                </a:spcAft>
                <a:defRPr/>
              </a:pPr>
              <a:endParaRPr lang="zh-CN" altLang="zh-CN" sz="1865">
                <a:solidFill>
                  <a:srgbClr val="C00000"/>
                </a:solidFill>
                <a:latin typeface="+mj-ea"/>
                <a:ea typeface="+mj-ea"/>
                <a:sym typeface="宋体" panose="02010600030101010101" pitchFamily="2" charset="-122"/>
              </a:endParaRPr>
            </a:p>
          </p:txBody>
        </p:sp>
        <p:sp>
          <p:nvSpPr>
            <p:cNvPr id="16" name="Rectangle 20"/>
            <p:cNvSpPr>
              <a:spLocks noChangeArrowheads="1"/>
            </p:cNvSpPr>
            <p:nvPr/>
          </p:nvSpPr>
          <p:spPr bwMode="auto">
            <a:xfrm>
              <a:off x="2168215" y="1342956"/>
              <a:ext cx="172572" cy="1228277"/>
            </a:xfrm>
            <a:prstGeom prst="rect">
              <a:avLst/>
            </a:prstGeom>
            <a:grpFill/>
            <a:ln>
              <a:noFill/>
            </a:ln>
          </p:spPr>
          <p:txBody>
            <a:bodyPr/>
            <a:lstStyle/>
            <a:p>
              <a:pPr fontAlgn="auto">
                <a:spcBef>
                  <a:spcPts val="0"/>
                </a:spcBef>
                <a:spcAft>
                  <a:spcPts val="0"/>
                </a:spcAft>
                <a:defRPr/>
              </a:pPr>
              <a:endParaRPr lang="zh-CN" altLang="zh-CN" sz="1865">
                <a:solidFill>
                  <a:srgbClr val="C00000"/>
                </a:solidFill>
                <a:latin typeface="+mj-ea"/>
                <a:ea typeface="+mj-ea"/>
                <a:sym typeface="宋体" panose="02010600030101010101" pitchFamily="2" charset="-122"/>
              </a:endParaRPr>
            </a:p>
          </p:txBody>
        </p:sp>
        <p:sp>
          <p:nvSpPr>
            <p:cNvPr id="17" name="Rectangle 21"/>
            <p:cNvSpPr>
              <a:spLocks noChangeArrowheads="1"/>
            </p:cNvSpPr>
            <p:nvPr/>
          </p:nvSpPr>
          <p:spPr bwMode="auto">
            <a:xfrm>
              <a:off x="2409374" y="733345"/>
              <a:ext cx="172572" cy="1837888"/>
            </a:xfrm>
            <a:prstGeom prst="rect">
              <a:avLst/>
            </a:prstGeom>
            <a:grpFill/>
            <a:ln>
              <a:noFill/>
            </a:ln>
          </p:spPr>
          <p:txBody>
            <a:bodyPr/>
            <a:lstStyle/>
            <a:p>
              <a:pPr fontAlgn="auto">
                <a:spcBef>
                  <a:spcPts val="0"/>
                </a:spcBef>
                <a:spcAft>
                  <a:spcPts val="0"/>
                </a:spcAft>
                <a:defRPr/>
              </a:pPr>
              <a:endParaRPr lang="zh-CN" altLang="zh-CN" sz="1865">
                <a:solidFill>
                  <a:srgbClr val="C00000"/>
                </a:solidFill>
                <a:latin typeface="+mj-ea"/>
                <a:ea typeface="+mj-ea"/>
                <a:sym typeface="宋体" panose="02010600030101010101" pitchFamily="2" charset="-122"/>
              </a:endParaRPr>
            </a:p>
          </p:txBody>
        </p:sp>
        <p:sp>
          <p:nvSpPr>
            <p:cNvPr id="18" name="Rectangle 22"/>
            <p:cNvSpPr>
              <a:spLocks noChangeArrowheads="1"/>
            </p:cNvSpPr>
            <p:nvPr/>
          </p:nvSpPr>
          <p:spPr bwMode="auto">
            <a:xfrm>
              <a:off x="2650532" y="1010990"/>
              <a:ext cx="172572" cy="1560244"/>
            </a:xfrm>
            <a:prstGeom prst="rect">
              <a:avLst/>
            </a:prstGeom>
            <a:grpFill/>
            <a:ln>
              <a:noFill/>
            </a:ln>
          </p:spPr>
          <p:txBody>
            <a:bodyPr/>
            <a:lstStyle/>
            <a:p>
              <a:pPr fontAlgn="auto">
                <a:spcBef>
                  <a:spcPts val="0"/>
                </a:spcBef>
                <a:spcAft>
                  <a:spcPts val="0"/>
                </a:spcAft>
                <a:defRPr/>
              </a:pPr>
              <a:endParaRPr lang="zh-CN" altLang="zh-CN" sz="1865">
                <a:solidFill>
                  <a:srgbClr val="C00000"/>
                </a:solidFill>
                <a:latin typeface="+mj-ea"/>
                <a:ea typeface="+mj-ea"/>
                <a:sym typeface="宋体" panose="02010600030101010101" pitchFamily="2" charset="-122"/>
              </a:endParaRPr>
            </a:p>
          </p:txBody>
        </p:sp>
        <p:sp>
          <p:nvSpPr>
            <p:cNvPr id="19" name="Rectangle 23"/>
            <p:cNvSpPr>
              <a:spLocks noChangeArrowheads="1"/>
            </p:cNvSpPr>
            <p:nvPr/>
          </p:nvSpPr>
          <p:spPr bwMode="auto">
            <a:xfrm>
              <a:off x="3374009" y="1364081"/>
              <a:ext cx="168147" cy="1207151"/>
            </a:xfrm>
            <a:prstGeom prst="rect">
              <a:avLst/>
            </a:prstGeom>
            <a:grpFill/>
            <a:ln>
              <a:noFill/>
            </a:ln>
          </p:spPr>
          <p:txBody>
            <a:bodyPr/>
            <a:lstStyle/>
            <a:p>
              <a:pPr fontAlgn="auto">
                <a:spcBef>
                  <a:spcPts val="0"/>
                </a:spcBef>
                <a:spcAft>
                  <a:spcPts val="0"/>
                </a:spcAft>
                <a:defRPr/>
              </a:pPr>
              <a:endParaRPr lang="zh-CN" altLang="zh-CN" sz="1865">
                <a:solidFill>
                  <a:srgbClr val="C00000"/>
                </a:solidFill>
                <a:latin typeface="+mj-ea"/>
                <a:ea typeface="+mj-ea"/>
                <a:sym typeface="宋体" panose="02010600030101010101" pitchFamily="2" charset="-122"/>
              </a:endParaRPr>
            </a:p>
          </p:txBody>
        </p:sp>
        <p:sp>
          <p:nvSpPr>
            <p:cNvPr id="20" name="Rectangle 24"/>
            <p:cNvSpPr>
              <a:spLocks noChangeArrowheads="1"/>
            </p:cNvSpPr>
            <p:nvPr/>
          </p:nvSpPr>
          <p:spPr bwMode="auto">
            <a:xfrm>
              <a:off x="3615167" y="516058"/>
              <a:ext cx="168147" cy="2055175"/>
            </a:xfrm>
            <a:prstGeom prst="rect">
              <a:avLst/>
            </a:prstGeom>
            <a:grpFill/>
            <a:ln>
              <a:noFill/>
            </a:ln>
          </p:spPr>
          <p:txBody>
            <a:bodyPr/>
            <a:lstStyle/>
            <a:p>
              <a:pPr fontAlgn="auto">
                <a:spcBef>
                  <a:spcPts val="0"/>
                </a:spcBef>
                <a:spcAft>
                  <a:spcPts val="0"/>
                </a:spcAft>
                <a:defRPr/>
              </a:pPr>
              <a:endParaRPr lang="zh-CN" altLang="zh-CN" sz="1865">
                <a:solidFill>
                  <a:srgbClr val="C00000"/>
                </a:solidFill>
                <a:latin typeface="+mj-ea"/>
                <a:ea typeface="+mj-ea"/>
                <a:sym typeface="宋体" panose="02010600030101010101" pitchFamily="2" charset="-122"/>
              </a:endParaRPr>
            </a:p>
          </p:txBody>
        </p:sp>
        <p:sp>
          <p:nvSpPr>
            <p:cNvPr id="21" name="Rectangle 25"/>
            <p:cNvSpPr>
              <a:spLocks noChangeArrowheads="1"/>
            </p:cNvSpPr>
            <p:nvPr/>
          </p:nvSpPr>
          <p:spPr bwMode="auto">
            <a:xfrm>
              <a:off x="3849688" y="187108"/>
              <a:ext cx="174785" cy="2384123"/>
            </a:xfrm>
            <a:prstGeom prst="rect">
              <a:avLst/>
            </a:prstGeom>
            <a:grpFill/>
            <a:ln>
              <a:noFill/>
            </a:ln>
          </p:spPr>
          <p:txBody>
            <a:bodyPr/>
            <a:lstStyle/>
            <a:p>
              <a:pPr fontAlgn="auto">
                <a:spcBef>
                  <a:spcPts val="0"/>
                </a:spcBef>
                <a:spcAft>
                  <a:spcPts val="0"/>
                </a:spcAft>
                <a:defRPr/>
              </a:pPr>
              <a:endParaRPr lang="zh-CN" altLang="zh-CN" sz="1865">
                <a:solidFill>
                  <a:srgbClr val="C00000"/>
                </a:solidFill>
                <a:latin typeface="+mj-ea"/>
                <a:ea typeface="+mj-ea"/>
                <a:sym typeface="宋体" panose="02010600030101010101" pitchFamily="2" charset="-122"/>
              </a:endParaRPr>
            </a:p>
          </p:txBody>
        </p:sp>
        <p:sp>
          <p:nvSpPr>
            <p:cNvPr id="22" name="Rectangle 26"/>
            <p:cNvSpPr>
              <a:spLocks noChangeArrowheads="1"/>
            </p:cNvSpPr>
            <p:nvPr/>
          </p:nvSpPr>
          <p:spPr bwMode="auto">
            <a:xfrm>
              <a:off x="4090847" y="920454"/>
              <a:ext cx="172572" cy="1650780"/>
            </a:xfrm>
            <a:prstGeom prst="rect">
              <a:avLst/>
            </a:prstGeom>
            <a:grpFill/>
            <a:ln>
              <a:noFill/>
            </a:ln>
          </p:spPr>
          <p:txBody>
            <a:bodyPr/>
            <a:lstStyle/>
            <a:p>
              <a:pPr fontAlgn="auto">
                <a:spcBef>
                  <a:spcPts val="0"/>
                </a:spcBef>
                <a:spcAft>
                  <a:spcPts val="0"/>
                </a:spcAft>
                <a:defRPr/>
              </a:pPr>
              <a:endParaRPr lang="zh-CN" altLang="zh-CN" sz="1865">
                <a:solidFill>
                  <a:srgbClr val="C00000"/>
                </a:solidFill>
                <a:latin typeface="+mj-ea"/>
                <a:ea typeface="+mj-ea"/>
                <a:sym typeface="宋体" panose="02010600030101010101" pitchFamily="2" charset="-122"/>
              </a:endParaRPr>
            </a:p>
          </p:txBody>
        </p:sp>
        <p:sp>
          <p:nvSpPr>
            <p:cNvPr id="23" name="Rectangle 27"/>
            <p:cNvSpPr>
              <a:spLocks noChangeArrowheads="1"/>
            </p:cNvSpPr>
            <p:nvPr/>
          </p:nvSpPr>
          <p:spPr bwMode="auto">
            <a:xfrm>
              <a:off x="4332005" y="374217"/>
              <a:ext cx="172572" cy="2197015"/>
            </a:xfrm>
            <a:prstGeom prst="rect">
              <a:avLst/>
            </a:prstGeom>
            <a:grpFill/>
            <a:ln>
              <a:noFill/>
            </a:ln>
          </p:spPr>
          <p:txBody>
            <a:bodyPr/>
            <a:lstStyle/>
            <a:p>
              <a:pPr fontAlgn="auto">
                <a:spcBef>
                  <a:spcPts val="0"/>
                </a:spcBef>
                <a:spcAft>
                  <a:spcPts val="0"/>
                </a:spcAft>
                <a:defRPr/>
              </a:pPr>
              <a:endParaRPr lang="zh-CN" altLang="zh-CN" sz="1865">
                <a:solidFill>
                  <a:srgbClr val="C00000"/>
                </a:solidFill>
                <a:latin typeface="+mj-ea"/>
                <a:ea typeface="+mj-ea"/>
                <a:sym typeface="宋体" panose="02010600030101010101" pitchFamily="2" charset="-122"/>
              </a:endParaRPr>
            </a:p>
          </p:txBody>
        </p:sp>
        <p:sp>
          <p:nvSpPr>
            <p:cNvPr id="24" name="Rectangle 28"/>
            <p:cNvSpPr>
              <a:spLocks noChangeArrowheads="1"/>
            </p:cNvSpPr>
            <p:nvPr/>
          </p:nvSpPr>
          <p:spPr bwMode="auto">
            <a:xfrm>
              <a:off x="5055481" y="754469"/>
              <a:ext cx="172572" cy="1816762"/>
            </a:xfrm>
            <a:prstGeom prst="rect">
              <a:avLst/>
            </a:prstGeom>
            <a:grpFill/>
            <a:ln>
              <a:noFill/>
            </a:ln>
          </p:spPr>
          <p:txBody>
            <a:bodyPr/>
            <a:lstStyle/>
            <a:p>
              <a:pPr fontAlgn="auto">
                <a:spcBef>
                  <a:spcPts val="0"/>
                </a:spcBef>
                <a:spcAft>
                  <a:spcPts val="0"/>
                </a:spcAft>
                <a:defRPr/>
              </a:pPr>
              <a:endParaRPr lang="zh-CN" altLang="zh-CN" sz="1865">
                <a:solidFill>
                  <a:srgbClr val="C00000"/>
                </a:solidFill>
                <a:latin typeface="+mj-ea"/>
                <a:ea typeface="+mj-ea"/>
                <a:sym typeface="宋体" panose="02010600030101010101" pitchFamily="2" charset="-122"/>
              </a:endParaRPr>
            </a:p>
          </p:txBody>
        </p:sp>
        <p:sp>
          <p:nvSpPr>
            <p:cNvPr id="25" name="Rectangle 29"/>
            <p:cNvSpPr>
              <a:spLocks noChangeArrowheads="1"/>
            </p:cNvSpPr>
            <p:nvPr/>
          </p:nvSpPr>
          <p:spPr bwMode="auto">
            <a:xfrm>
              <a:off x="5296639" y="1623618"/>
              <a:ext cx="172572" cy="947613"/>
            </a:xfrm>
            <a:prstGeom prst="rect">
              <a:avLst/>
            </a:prstGeom>
            <a:grpFill/>
            <a:ln>
              <a:noFill/>
            </a:ln>
          </p:spPr>
          <p:txBody>
            <a:bodyPr/>
            <a:lstStyle/>
            <a:p>
              <a:pPr fontAlgn="auto">
                <a:spcBef>
                  <a:spcPts val="0"/>
                </a:spcBef>
                <a:spcAft>
                  <a:spcPts val="0"/>
                </a:spcAft>
                <a:defRPr/>
              </a:pPr>
              <a:endParaRPr lang="zh-CN" altLang="zh-CN" sz="1865">
                <a:solidFill>
                  <a:srgbClr val="C00000"/>
                </a:solidFill>
                <a:latin typeface="+mj-ea"/>
                <a:ea typeface="+mj-ea"/>
                <a:sym typeface="宋体" panose="02010600030101010101" pitchFamily="2" charset="-122"/>
              </a:endParaRPr>
            </a:p>
          </p:txBody>
        </p:sp>
        <p:sp>
          <p:nvSpPr>
            <p:cNvPr id="26" name="Rectangle 30"/>
            <p:cNvSpPr>
              <a:spLocks noChangeArrowheads="1"/>
            </p:cNvSpPr>
            <p:nvPr/>
          </p:nvSpPr>
          <p:spPr bwMode="auto">
            <a:xfrm>
              <a:off x="5537799" y="1816762"/>
              <a:ext cx="172572" cy="754469"/>
            </a:xfrm>
            <a:prstGeom prst="rect">
              <a:avLst/>
            </a:prstGeom>
            <a:grpFill/>
            <a:ln>
              <a:noFill/>
            </a:ln>
          </p:spPr>
          <p:txBody>
            <a:bodyPr/>
            <a:lstStyle/>
            <a:p>
              <a:pPr fontAlgn="auto">
                <a:spcBef>
                  <a:spcPts val="0"/>
                </a:spcBef>
                <a:spcAft>
                  <a:spcPts val="0"/>
                </a:spcAft>
                <a:defRPr/>
              </a:pPr>
              <a:endParaRPr lang="zh-CN" altLang="zh-CN" sz="1865">
                <a:solidFill>
                  <a:srgbClr val="C00000"/>
                </a:solidFill>
                <a:latin typeface="+mj-ea"/>
                <a:ea typeface="+mj-ea"/>
                <a:sym typeface="宋体" panose="02010600030101010101" pitchFamily="2" charset="-122"/>
              </a:endParaRPr>
            </a:p>
          </p:txBody>
        </p:sp>
        <p:sp>
          <p:nvSpPr>
            <p:cNvPr id="27" name="Rectangle 31"/>
            <p:cNvSpPr>
              <a:spLocks noChangeArrowheads="1"/>
            </p:cNvSpPr>
            <p:nvPr/>
          </p:nvSpPr>
          <p:spPr bwMode="auto">
            <a:xfrm>
              <a:off x="5778956" y="1364081"/>
              <a:ext cx="172572" cy="1207151"/>
            </a:xfrm>
            <a:prstGeom prst="rect">
              <a:avLst/>
            </a:prstGeom>
            <a:grpFill/>
            <a:ln>
              <a:noFill/>
            </a:ln>
          </p:spPr>
          <p:txBody>
            <a:bodyPr/>
            <a:lstStyle/>
            <a:p>
              <a:pPr fontAlgn="auto">
                <a:spcBef>
                  <a:spcPts val="0"/>
                </a:spcBef>
                <a:spcAft>
                  <a:spcPts val="0"/>
                </a:spcAft>
                <a:defRPr/>
              </a:pPr>
              <a:endParaRPr lang="zh-CN" altLang="zh-CN" sz="1865">
                <a:solidFill>
                  <a:srgbClr val="C00000"/>
                </a:solidFill>
                <a:latin typeface="+mj-ea"/>
                <a:ea typeface="+mj-ea"/>
                <a:sym typeface="宋体" panose="02010600030101010101" pitchFamily="2" charset="-122"/>
              </a:endParaRPr>
            </a:p>
          </p:txBody>
        </p:sp>
        <p:sp>
          <p:nvSpPr>
            <p:cNvPr id="28" name="Rectangle 32"/>
            <p:cNvSpPr>
              <a:spLocks noChangeArrowheads="1"/>
            </p:cNvSpPr>
            <p:nvPr/>
          </p:nvSpPr>
          <p:spPr bwMode="auto">
            <a:xfrm>
              <a:off x="6020116" y="0"/>
              <a:ext cx="172572" cy="2571231"/>
            </a:xfrm>
            <a:prstGeom prst="rect">
              <a:avLst/>
            </a:prstGeom>
            <a:grpFill/>
            <a:ln>
              <a:noFill/>
            </a:ln>
          </p:spPr>
          <p:txBody>
            <a:bodyPr/>
            <a:lstStyle/>
            <a:p>
              <a:pPr fontAlgn="auto">
                <a:spcBef>
                  <a:spcPts val="0"/>
                </a:spcBef>
                <a:spcAft>
                  <a:spcPts val="0"/>
                </a:spcAft>
                <a:defRPr/>
              </a:pPr>
              <a:endParaRPr lang="zh-CN" altLang="zh-CN" sz="1865">
                <a:solidFill>
                  <a:srgbClr val="C00000"/>
                </a:solidFill>
                <a:latin typeface="+mj-ea"/>
                <a:ea typeface="+mj-ea"/>
                <a:sym typeface="宋体" panose="02010600030101010101" pitchFamily="2" charset="-122"/>
              </a:endParaRPr>
            </a:p>
          </p:txBody>
        </p:sp>
      </p:grpSp>
      <p:sp>
        <p:nvSpPr>
          <p:cNvPr id="29" name="文本框 37"/>
          <p:cNvSpPr>
            <a:spLocks noChangeArrowheads="1"/>
          </p:cNvSpPr>
          <p:nvPr/>
        </p:nvSpPr>
        <p:spPr bwMode="auto">
          <a:xfrm>
            <a:off x="5792258" y="5905325"/>
            <a:ext cx="959005" cy="338554"/>
          </a:xfrm>
          <a:prstGeom prst="rect">
            <a:avLst/>
          </a:prstGeom>
          <a:noFill/>
          <a:ln w="9525">
            <a:noFill/>
            <a:miter lim="800000"/>
          </a:ln>
        </p:spPr>
        <p:txBody>
          <a:bodyPr wrap="square">
            <a:spAutoFit/>
          </a:bodyPr>
          <a:lstStyle/>
          <a:p>
            <a:pPr algn="ctr"/>
            <a:r>
              <a:rPr lang="zh-CN" altLang="en-US" sz="1600" dirty="0">
                <a:solidFill>
                  <a:srgbClr val="C00000"/>
                </a:solidFill>
                <a:latin typeface="+mj-ea"/>
                <a:ea typeface="+mj-ea"/>
                <a:sym typeface="微软雅黑" panose="020B0503020204020204" pitchFamily="34" charset="-122"/>
              </a:rPr>
              <a:t>关键词</a:t>
            </a:r>
            <a:endParaRPr lang="zh-CN" altLang="en-US" sz="1600" dirty="0">
              <a:solidFill>
                <a:srgbClr val="C00000"/>
              </a:solidFill>
              <a:latin typeface="+mj-ea"/>
              <a:ea typeface="+mj-ea"/>
              <a:sym typeface="微软雅黑" panose="020B0503020204020204" pitchFamily="34" charset="-122"/>
            </a:endParaRPr>
          </a:p>
        </p:txBody>
      </p:sp>
      <p:sp>
        <p:nvSpPr>
          <p:cNvPr id="30" name="文本框 38"/>
          <p:cNvSpPr>
            <a:spLocks noChangeArrowheads="1"/>
          </p:cNvSpPr>
          <p:nvPr/>
        </p:nvSpPr>
        <p:spPr bwMode="auto">
          <a:xfrm>
            <a:off x="7218892" y="5905325"/>
            <a:ext cx="959005" cy="338554"/>
          </a:xfrm>
          <a:prstGeom prst="rect">
            <a:avLst/>
          </a:prstGeom>
          <a:noFill/>
          <a:ln w="9525">
            <a:noFill/>
            <a:miter lim="800000"/>
          </a:ln>
        </p:spPr>
        <p:txBody>
          <a:bodyPr wrap="square">
            <a:spAutoFit/>
          </a:bodyPr>
          <a:lstStyle/>
          <a:p>
            <a:pPr algn="ctr"/>
            <a:r>
              <a:rPr lang="zh-CN" altLang="en-US" sz="1600" dirty="0">
                <a:solidFill>
                  <a:srgbClr val="C00000"/>
                </a:solidFill>
                <a:latin typeface="+mj-ea"/>
                <a:sym typeface="微软雅黑" panose="020B0503020204020204" pitchFamily="34" charset="-122"/>
              </a:rPr>
              <a:t>关键词</a:t>
            </a:r>
            <a:endParaRPr lang="zh-CN" altLang="en-US" sz="1600" dirty="0">
              <a:solidFill>
                <a:srgbClr val="C00000"/>
              </a:solidFill>
              <a:latin typeface="+mj-ea"/>
              <a:sym typeface="微软雅黑" panose="020B0503020204020204" pitchFamily="34" charset="-122"/>
            </a:endParaRPr>
          </a:p>
        </p:txBody>
      </p:sp>
      <p:sp>
        <p:nvSpPr>
          <p:cNvPr id="31" name="文本框 39"/>
          <p:cNvSpPr>
            <a:spLocks noChangeArrowheads="1"/>
          </p:cNvSpPr>
          <p:nvPr/>
        </p:nvSpPr>
        <p:spPr bwMode="auto">
          <a:xfrm>
            <a:off x="8728077" y="5905325"/>
            <a:ext cx="959004" cy="338554"/>
          </a:xfrm>
          <a:prstGeom prst="rect">
            <a:avLst/>
          </a:prstGeom>
          <a:noFill/>
          <a:ln w="9525">
            <a:noFill/>
            <a:miter lim="800000"/>
          </a:ln>
        </p:spPr>
        <p:txBody>
          <a:bodyPr wrap="square">
            <a:spAutoFit/>
          </a:bodyPr>
          <a:lstStyle/>
          <a:p>
            <a:pPr algn="ctr"/>
            <a:r>
              <a:rPr lang="zh-CN" altLang="en-US" sz="1600" dirty="0">
                <a:solidFill>
                  <a:srgbClr val="C00000"/>
                </a:solidFill>
                <a:latin typeface="+mj-ea"/>
                <a:sym typeface="微软雅黑" panose="020B0503020204020204" pitchFamily="34" charset="-122"/>
              </a:rPr>
              <a:t>关键词</a:t>
            </a:r>
            <a:endParaRPr lang="zh-CN" altLang="en-US" sz="1600" dirty="0">
              <a:solidFill>
                <a:srgbClr val="C00000"/>
              </a:solidFill>
              <a:latin typeface="+mj-ea"/>
              <a:sym typeface="微软雅黑" panose="020B0503020204020204" pitchFamily="34" charset="-122"/>
            </a:endParaRPr>
          </a:p>
        </p:txBody>
      </p:sp>
      <p:sp>
        <p:nvSpPr>
          <p:cNvPr id="32" name="文本框 40"/>
          <p:cNvSpPr>
            <a:spLocks noChangeArrowheads="1"/>
          </p:cNvSpPr>
          <p:nvPr/>
        </p:nvSpPr>
        <p:spPr bwMode="auto">
          <a:xfrm>
            <a:off x="10137776" y="5905325"/>
            <a:ext cx="960396" cy="338554"/>
          </a:xfrm>
          <a:prstGeom prst="rect">
            <a:avLst/>
          </a:prstGeom>
          <a:noFill/>
          <a:ln w="9525">
            <a:noFill/>
            <a:miter lim="800000"/>
          </a:ln>
        </p:spPr>
        <p:txBody>
          <a:bodyPr wrap="square">
            <a:spAutoFit/>
          </a:bodyPr>
          <a:lstStyle/>
          <a:p>
            <a:pPr algn="ctr"/>
            <a:r>
              <a:rPr lang="zh-CN" altLang="en-US" sz="1600" dirty="0">
                <a:solidFill>
                  <a:srgbClr val="C00000"/>
                </a:solidFill>
                <a:latin typeface="+mj-ea"/>
                <a:sym typeface="微软雅黑" panose="020B0503020204020204" pitchFamily="34" charset="-122"/>
              </a:rPr>
              <a:t>关键词</a:t>
            </a:r>
            <a:endParaRPr lang="zh-CN" altLang="en-US" sz="1600" dirty="0">
              <a:solidFill>
                <a:srgbClr val="C00000"/>
              </a:solidFill>
              <a:latin typeface="+mj-ea"/>
              <a:sym typeface="微软雅黑" panose="020B0503020204020204" pitchFamily="34" charset="-122"/>
            </a:endParaRPr>
          </a:p>
        </p:txBody>
      </p:sp>
      <p:grpSp>
        <p:nvGrpSpPr>
          <p:cNvPr id="33" name="组合 32"/>
          <p:cNvGrpSpPr/>
          <p:nvPr/>
        </p:nvGrpSpPr>
        <p:grpSpPr>
          <a:xfrm>
            <a:off x="5600963" y="1500975"/>
            <a:ext cx="5648062" cy="1184428"/>
            <a:chOff x="7410393" y="816472"/>
            <a:chExt cx="5648062" cy="1184428"/>
          </a:xfrm>
        </p:grpSpPr>
        <p:sp>
          <p:nvSpPr>
            <p:cNvPr id="34" name="文本框 37"/>
            <p:cNvSpPr txBox="1"/>
            <p:nvPr/>
          </p:nvSpPr>
          <p:spPr bwMode="auto">
            <a:xfrm>
              <a:off x="7410393" y="1111746"/>
              <a:ext cx="5648062" cy="889154"/>
            </a:xfrm>
            <a:prstGeom prst="rect">
              <a:avLst/>
            </a:prstGeom>
            <a:noFill/>
          </p:spPr>
          <p:txBody>
            <a:bodyPr wrap="square">
              <a:spAutoFit/>
            </a:bodyPr>
            <a:lstStyle/>
            <a:p>
              <a:pPr algn="just">
                <a:lnSpc>
                  <a:spcPct val="150000"/>
                </a:lnSpc>
              </a:pPr>
              <a:r>
                <a:rPr lang="zh-CN" altLang="en-US" sz="1200" kern="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a:t>
              </a:r>
              <a:r>
                <a:rPr lang="zh-CN" altLang="en-US" sz="1200" kern="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200" kern="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a:t>
              </a:r>
              <a:endParaRPr lang="zh-CN" altLang="en-US" sz="1200" kern="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a:p>
              <a:pPr algn="just">
                <a:lnSpc>
                  <a:spcPct val="150000"/>
                </a:lnSpc>
              </a:pPr>
              <a:endParaRPr lang="zh-CN" altLang="en-US" sz="1200" kern="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35" name="文本框 39"/>
            <p:cNvSpPr txBox="1"/>
            <p:nvPr/>
          </p:nvSpPr>
          <p:spPr bwMode="auto">
            <a:xfrm>
              <a:off x="7410393" y="816472"/>
              <a:ext cx="2789867" cy="338554"/>
            </a:xfrm>
            <a:prstGeom prst="rect">
              <a:avLst/>
            </a:prstGeom>
            <a:noFill/>
          </p:spPr>
          <p:txBody>
            <a:bodyPr wrap="square">
              <a:spAutoFit/>
            </a:bodyPr>
            <a:lstStyle/>
            <a:p>
              <a:pPr>
                <a:defRPr/>
              </a:pPr>
              <a:r>
                <a:rPr lang="zh-CN" altLang="en-US" sz="1600" b="1" spc="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在此添加标题</a:t>
              </a:r>
              <a:endParaRPr lang="zh-CN" altLang="en-US" sz="1600" b="1" spc="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36" name="组合 35"/>
          <p:cNvGrpSpPr/>
          <p:nvPr/>
        </p:nvGrpSpPr>
        <p:grpSpPr>
          <a:xfrm>
            <a:off x="5600963" y="2694839"/>
            <a:ext cx="5648062" cy="1184428"/>
            <a:chOff x="7410393" y="816472"/>
            <a:chExt cx="5648062" cy="1184428"/>
          </a:xfrm>
        </p:grpSpPr>
        <p:sp>
          <p:nvSpPr>
            <p:cNvPr id="37" name="文本框 41"/>
            <p:cNvSpPr txBox="1"/>
            <p:nvPr/>
          </p:nvSpPr>
          <p:spPr bwMode="auto">
            <a:xfrm>
              <a:off x="7410393" y="1111746"/>
              <a:ext cx="5648062" cy="889154"/>
            </a:xfrm>
            <a:prstGeom prst="rect">
              <a:avLst/>
            </a:prstGeom>
            <a:noFill/>
          </p:spPr>
          <p:txBody>
            <a:bodyPr wrap="square">
              <a:spAutoFit/>
            </a:bodyPr>
            <a:lstStyle/>
            <a:p>
              <a:pPr algn="just">
                <a:lnSpc>
                  <a:spcPct val="150000"/>
                </a:lnSpc>
              </a:pPr>
              <a:r>
                <a:rPr lang="zh-CN" altLang="en-US" sz="1200" kern="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a:t>
              </a:r>
              <a:r>
                <a:rPr lang="zh-CN" altLang="en-US" sz="1200" kern="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200" kern="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a:t>
              </a:r>
              <a:endParaRPr lang="zh-CN" altLang="en-US" sz="1200" kern="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a:p>
              <a:pPr algn="just">
                <a:lnSpc>
                  <a:spcPct val="150000"/>
                </a:lnSpc>
              </a:pPr>
              <a:endParaRPr lang="zh-CN" altLang="en-US" sz="1200" kern="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38" name="文本框 42"/>
            <p:cNvSpPr txBox="1"/>
            <p:nvPr/>
          </p:nvSpPr>
          <p:spPr bwMode="auto">
            <a:xfrm>
              <a:off x="7410393" y="816472"/>
              <a:ext cx="2789867" cy="338554"/>
            </a:xfrm>
            <a:prstGeom prst="rect">
              <a:avLst/>
            </a:prstGeom>
            <a:noFill/>
          </p:spPr>
          <p:txBody>
            <a:bodyPr wrap="square">
              <a:spAutoFit/>
            </a:bodyPr>
            <a:lstStyle>
              <a:defPPr>
                <a:defRPr lang="zh-CN"/>
              </a:defPPr>
              <a:lvl1pPr>
                <a:defRPr sz="1600" b="1" spc="100">
                  <a:solidFill>
                    <a:schemeClr val="tx1">
                      <a:lumMod val="75000"/>
                      <a:lumOff val="25000"/>
                    </a:schemeClr>
                  </a:solidFill>
                  <a:latin typeface="微软雅黑" panose="020B0503020204020204" pitchFamily="34" charset="-122"/>
                  <a:ea typeface="微软雅黑" panose="020B0503020204020204" pitchFamily="34" charset="-122"/>
                  <a:cs typeface="+mn-ea"/>
                </a:defRPr>
              </a:lvl1pPr>
            </a:lstStyle>
            <a:p>
              <a:r>
                <a:rPr lang="zh-CN" altLang="en-US" dirty="0">
                  <a:sym typeface="+mn-lt"/>
                </a:rPr>
                <a:t>在此添加标题</a:t>
              </a:r>
              <a:endParaRPr lang="zh-CN" altLang="en-US" dirty="0">
                <a:sym typeface="+mn-lt"/>
              </a:endParaRPr>
            </a:p>
          </p:txBody>
        </p:sp>
      </p:grpSp>
    </p:spTree>
  </p:cSld>
  <p:clrMapOvr>
    <a:masterClrMapping/>
  </p:clrMapOvr>
  <mc:AlternateContent xmlns:mc="http://schemas.openxmlformats.org/markup-compatibility/2006">
    <mc:Choice xmlns:p14="http://schemas.microsoft.com/office/powerpoint/2010/main" Requires="p14">
      <p:transition spd="med" p14:dur="700" advTm="1957">
        <p:fade/>
      </p:transition>
    </mc:Choice>
    <mc:Fallback>
      <p:transition spd="med" advTm="195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 presetClass="entr" presetSubtype="2"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1+#ppt_w/2"/>
                                          </p:val>
                                        </p:tav>
                                        <p:tav tm="100000">
                                          <p:val>
                                            <p:strVal val="#ppt_x"/>
                                          </p:val>
                                        </p:tav>
                                      </p:tavLst>
                                    </p:anim>
                                    <p:anim calcmode="lin" valueType="num">
                                      <p:cBhvr additive="base">
                                        <p:cTn id="24" dur="500" fill="hold"/>
                                        <p:tgtEl>
                                          <p:spTgt spid="29"/>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500" fill="hold"/>
                                        <p:tgtEl>
                                          <p:spTgt spid="30"/>
                                        </p:tgtEl>
                                        <p:attrNameLst>
                                          <p:attrName>ppt_x</p:attrName>
                                        </p:attrNameLst>
                                      </p:cBhvr>
                                      <p:tavLst>
                                        <p:tav tm="0">
                                          <p:val>
                                            <p:strVal val="1+#ppt_w/2"/>
                                          </p:val>
                                        </p:tav>
                                        <p:tav tm="100000">
                                          <p:val>
                                            <p:strVal val="#ppt_x"/>
                                          </p:val>
                                        </p:tav>
                                      </p:tavLst>
                                    </p:anim>
                                    <p:anim calcmode="lin" valueType="num">
                                      <p:cBhvr additive="base">
                                        <p:cTn id="28" dur="500" fill="hold"/>
                                        <p:tgtEl>
                                          <p:spTgt spid="30"/>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1+#ppt_w/2"/>
                                          </p:val>
                                        </p:tav>
                                        <p:tav tm="100000">
                                          <p:val>
                                            <p:strVal val="#ppt_x"/>
                                          </p:val>
                                        </p:tav>
                                      </p:tavLst>
                                    </p:anim>
                                    <p:anim calcmode="lin" valueType="num">
                                      <p:cBhvr additive="base">
                                        <p:cTn id="32" dur="500" fill="hold"/>
                                        <p:tgtEl>
                                          <p:spTgt spid="31"/>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500" fill="hold"/>
                                        <p:tgtEl>
                                          <p:spTgt spid="32"/>
                                        </p:tgtEl>
                                        <p:attrNameLst>
                                          <p:attrName>ppt_x</p:attrName>
                                        </p:attrNameLst>
                                      </p:cBhvr>
                                      <p:tavLst>
                                        <p:tav tm="0">
                                          <p:val>
                                            <p:strVal val="1+#ppt_w/2"/>
                                          </p:val>
                                        </p:tav>
                                        <p:tav tm="100000">
                                          <p:val>
                                            <p:strVal val="#ppt_x"/>
                                          </p:val>
                                        </p:tav>
                                      </p:tavLst>
                                    </p:anim>
                                    <p:anim calcmode="lin" valueType="num">
                                      <p:cBhvr additive="base">
                                        <p:cTn id="36" dur="500" fill="hold"/>
                                        <p:tgtEl>
                                          <p:spTgt spid="32"/>
                                        </p:tgtEl>
                                        <p:attrNameLst>
                                          <p:attrName>ppt_y</p:attrName>
                                        </p:attrNameLst>
                                      </p:cBhvr>
                                      <p:tavLst>
                                        <p:tav tm="0">
                                          <p:val>
                                            <p:strVal val="#ppt_y"/>
                                          </p:val>
                                        </p:tav>
                                        <p:tav tm="100000">
                                          <p:val>
                                            <p:strVal val="#ppt_y"/>
                                          </p:val>
                                        </p:tav>
                                      </p:tavLst>
                                    </p:anim>
                                  </p:childTnLst>
                                </p:cTn>
                              </p:par>
                              <p:par>
                                <p:cTn id="37" presetID="16" presetClass="entr" presetSubtype="37" fill="hold" nodeType="with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barn(outVertical)">
                                      <p:cBhvr>
                                        <p:cTn id="39" dur="500"/>
                                        <p:tgtEl>
                                          <p:spTgt spid="33"/>
                                        </p:tgtEl>
                                      </p:cBhvr>
                                    </p:animEffect>
                                  </p:childTnLst>
                                </p:cTn>
                              </p:par>
                              <p:par>
                                <p:cTn id="40" presetID="16" presetClass="entr" presetSubtype="37" fill="hold" nodeType="with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barn(outVertical)">
                                      <p:cBhvr>
                                        <p:cTn id="4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263319" y="431792"/>
            <a:ext cx="573889" cy="430947"/>
          </a:xfrm>
          <a:prstGeom prst="homePlate">
            <a:avLst>
              <a:gd name="adj" fmla="val 38242"/>
            </a:avLst>
          </a:prstGeom>
          <a:solidFill>
            <a:srgbClr val="BD0000"/>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 name="矩形 2"/>
          <p:cNvSpPr/>
          <p:nvPr/>
        </p:nvSpPr>
        <p:spPr>
          <a:xfrm>
            <a:off x="131659" y="431792"/>
            <a:ext cx="95660" cy="430947"/>
          </a:xfrm>
          <a:prstGeom prst="rect">
            <a:avLst/>
          </a:prstGeom>
          <a:solidFill>
            <a:srgbClr val="40464A"/>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 name="矩形 3"/>
          <p:cNvSpPr/>
          <p:nvPr/>
        </p:nvSpPr>
        <p:spPr>
          <a:xfrm>
            <a:off x="1" y="431792"/>
            <a:ext cx="95660" cy="430947"/>
          </a:xfrm>
          <a:prstGeom prst="rect">
            <a:avLst/>
          </a:prstGeom>
          <a:solidFill>
            <a:srgbClr val="40464A"/>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5" name="标题 1"/>
          <p:cNvSpPr txBox="1"/>
          <p:nvPr/>
        </p:nvSpPr>
        <p:spPr bwMode="auto">
          <a:xfrm>
            <a:off x="983304" y="417157"/>
            <a:ext cx="2616198" cy="50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lstStyle>
            <a:lvl1pPr algn="l" rtl="0" fontAlgn="base">
              <a:spcBef>
                <a:spcPct val="0"/>
              </a:spcBef>
              <a:spcAft>
                <a:spcPct val="0"/>
              </a:spcAft>
              <a:defRPr sz="32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5pPr>
            <a:lvl6pPr marL="60896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6pPr>
            <a:lvl7pPr marL="121793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7pPr>
            <a:lvl8pPr marL="182689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8pPr>
            <a:lvl9pPr marL="243586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lang="zh-CN" altLang="en-US" sz="2800" b="1" dirty="0" smtClean="0">
                <a:solidFill>
                  <a:sysClr val="windowText" lastClr="000000"/>
                </a:solidFill>
              </a:rPr>
              <a:t>这里添加标题</a:t>
            </a:r>
            <a:endParaRPr kumimoji="0" lang="zh-CN" altLang="en-US" sz="2800" b="1" i="0" u="none" strike="noStrike" kern="1200" cap="all" spc="0" normalizeH="0" baseline="0" noProof="0" dirty="0">
              <a:ln>
                <a:noFill/>
              </a:ln>
              <a:solidFill>
                <a:sysClr val="windowText" lastClr="000000"/>
              </a:solidFill>
              <a:effectLst/>
              <a:uLnTx/>
              <a:uFillTx/>
            </a:endParaRPr>
          </a:p>
        </p:txBody>
      </p:sp>
      <p:sp>
        <p:nvSpPr>
          <p:cNvPr id="6" name="Rectangle 89"/>
          <p:cNvSpPr/>
          <p:nvPr/>
        </p:nvSpPr>
        <p:spPr>
          <a:xfrm>
            <a:off x="1935186" y="4060827"/>
            <a:ext cx="3750263" cy="107150"/>
          </a:xfrm>
          <a:prstGeom prst="rect">
            <a:avLst/>
          </a:prstGeom>
          <a:solidFill>
            <a:sysClr val="window" lastClr="FFFFFF">
              <a:lumMod val="85000"/>
            </a:sysClr>
          </a:solidFill>
          <a:ln w="12700" cap="flat" cmpd="sng" algn="ctr">
            <a:noFill/>
            <a:prstDash val="solid"/>
            <a:miter lim="800000"/>
          </a:ln>
          <a:effectLst/>
        </p:spPr>
        <p:txBody>
          <a:bodyPr lIns="91391" tIns="45696" rIns="91391" bIns="45696" rtlCol="0" anchor="ctr"/>
          <a:lstStyle/>
          <a:p>
            <a:pPr algn="ctr" defTabSz="913765">
              <a:lnSpc>
                <a:spcPct val="120000"/>
              </a:lnSpc>
              <a:defRPr/>
            </a:pPr>
            <a:endParaRPr lang="en-US" sz="800"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 name="Group 137"/>
          <p:cNvGrpSpPr/>
          <p:nvPr/>
        </p:nvGrpSpPr>
        <p:grpSpPr>
          <a:xfrm>
            <a:off x="2272082" y="1703525"/>
            <a:ext cx="301358" cy="2317121"/>
            <a:chOff x="1074408" y="1485901"/>
            <a:chExt cx="214311" cy="1647821"/>
          </a:xfrm>
        </p:grpSpPr>
        <p:cxnSp>
          <p:nvCxnSpPr>
            <p:cNvPr id="8" name="Straight Connector 90"/>
            <p:cNvCxnSpPr/>
            <p:nvPr/>
          </p:nvCxnSpPr>
          <p:spPr>
            <a:xfrm rot="16200000" flipV="1">
              <a:off x="359569" y="2302205"/>
              <a:ext cx="1638299" cy="5691"/>
            </a:xfrm>
            <a:prstGeom prst="line">
              <a:avLst/>
            </a:prstGeom>
            <a:noFill/>
            <a:ln w="12700" cap="flat" cmpd="sng" algn="ctr">
              <a:solidFill>
                <a:sysClr val="window" lastClr="FFFFFF">
                  <a:lumMod val="75000"/>
                </a:sysClr>
              </a:solidFill>
              <a:prstDash val="sysDot"/>
              <a:miter lim="800000"/>
              <a:headEnd type="none" w="med" len="med"/>
              <a:tailEnd type="oval" w="med" len="med"/>
            </a:ln>
            <a:effectLst/>
          </p:spPr>
        </p:cxnSp>
        <p:sp>
          <p:nvSpPr>
            <p:cNvPr id="9" name="Rounded Rectangle 94"/>
            <p:cNvSpPr/>
            <p:nvPr/>
          </p:nvSpPr>
          <p:spPr>
            <a:xfrm>
              <a:off x="1074408" y="2190750"/>
              <a:ext cx="214311" cy="942972"/>
            </a:xfrm>
            <a:prstGeom prst="roundRect">
              <a:avLst/>
            </a:prstGeom>
            <a:solidFill>
              <a:srgbClr val="F03236"/>
            </a:solidFill>
            <a:ln w="12700" cap="flat" cmpd="sng" algn="ctr">
              <a:noFill/>
              <a:prstDash val="solid"/>
              <a:miter lim="800000"/>
            </a:ln>
            <a:effectLst/>
          </p:spPr>
          <p:txBody>
            <a:bodyPr rtlCol="0" anchor="ctr"/>
            <a:lstStyle/>
            <a:p>
              <a:pPr algn="ctr" defTabSz="913765">
                <a:lnSpc>
                  <a:spcPct val="120000"/>
                </a:lnSpc>
                <a:defRPr/>
              </a:pPr>
              <a:endParaRPr lang="en-US" sz="800"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Group 138"/>
          <p:cNvGrpSpPr/>
          <p:nvPr/>
        </p:nvGrpSpPr>
        <p:grpSpPr>
          <a:xfrm>
            <a:off x="2805693" y="1703525"/>
            <a:ext cx="301358" cy="2317121"/>
            <a:chOff x="1447800" y="1485901"/>
            <a:chExt cx="214311" cy="1647821"/>
          </a:xfrm>
        </p:grpSpPr>
        <p:cxnSp>
          <p:nvCxnSpPr>
            <p:cNvPr id="11" name="Straight Connector 97"/>
            <p:cNvCxnSpPr/>
            <p:nvPr/>
          </p:nvCxnSpPr>
          <p:spPr>
            <a:xfrm rot="16200000" flipV="1">
              <a:off x="732961" y="2302205"/>
              <a:ext cx="1638299" cy="5691"/>
            </a:xfrm>
            <a:prstGeom prst="line">
              <a:avLst/>
            </a:prstGeom>
            <a:noFill/>
            <a:ln w="12700" cap="flat" cmpd="sng" algn="ctr">
              <a:solidFill>
                <a:sysClr val="window" lastClr="FFFFFF">
                  <a:lumMod val="75000"/>
                </a:sysClr>
              </a:solidFill>
              <a:prstDash val="sysDot"/>
              <a:miter lim="800000"/>
              <a:headEnd type="none" w="med" len="med"/>
              <a:tailEnd type="oval" w="med" len="med"/>
            </a:ln>
            <a:effectLst/>
          </p:spPr>
        </p:cxnSp>
        <p:sp>
          <p:nvSpPr>
            <p:cNvPr id="12" name="Rounded Rectangle 100"/>
            <p:cNvSpPr/>
            <p:nvPr/>
          </p:nvSpPr>
          <p:spPr>
            <a:xfrm>
              <a:off x="1447800" y="1962150"/>
              <a:ext cx="214311" cy="1171572"/>
            </a:xfrm>
            <a:prstGeom prst="roundRect">
              <a:avLst/>
            </a:prstGeom>
            <a:solidFill>
              <a:srgbClr val="404040"/>
            </a:solidFill>
            <a:ln w="12700" cap="flat" cmpd="sng" algn="ctr">
              <a:noFill/>
              <a:prstDash val="solid"/>
              <a:miter lim="800000"/>
            </a:ln>
            <a:effectLst/>
          </p:spPr>
          <p:txBody>
            <a:bodyPr rtlCol="0" anchor="ctr"/>
            <a:lstStyle/>
            <a:p>
              <a:pPr algn="ctr" defTabSz="913765">
                <a:lnSpc>
                  <a:spcPct val="120000"/>
                </a:lnSpc>
                <a:defRPr/>
              </a:pPr>
              <a:endParaRPr lang="en-US" sz="800"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Group 139"/>
          <p:cNvGrpSpPr/>
          <p:nvPr/>
        </p:nvGrpSpPr>
        <p:grpSpPr>
          <a:xfrm>
            <a:off x="3339305" y="1703525"/>
            <a:ext cx="301358" cy="2317121"/>
            <a:chOff x="1828800" y="1485901"/>
            <a:chExt cx="214311" cy="1647821"/>
          </a:xfrm>
        </p:grpSpPr>
        <p:cxnSp>
          <p:nvCxnSpPr>
            <p:cNvPr id="14" name="Straight Connector 103"/>
            <p:cNvCxnSpPr/>
            <p:nvPr/>
          </p:nvCxnSpPr>
          <p:spPr>
            <a:xfrm rot="16200000" flipV="1">
              <a:off x="1113961" y="2302205"/>
              <a:ext cx="1638299" cy="5691"/>
            </a:xfrm>
            <a:prstGeom prst="line">
              <a:avLst/>
            </a:prstGeom>
            <a:noFill/>
            <a:ln w="12700" cap="flat" cmpd="sng" algn="ctr">
              <a:solidFill>
                <a:sysClr val="window" lastClr="FFFFFF">
                  <a:lumMod val="75000"/>
                </a:sysClr>
              </a:solidFill>
              <a:prstDash val="sysDot"/>
              <a:miter lim="800000"/>
              <a:headEnd type="none" w="med" len="med"/>
              <a:tailEnd type="oval" w="med" len="med"/>
            </a:ln>
            <a:effectLst/>
          </p:spPr>
        </p:cxnSp>
        <p:sp>
          <p:nvSpPr>
            <p:cNvPr id="15" name="Rounded Rectangle 106"/>
            <p:cNvSpPr/>
            <p:nvPr/>
          </p:nvSpPr>
          <p:spPr>
            <a:xfrm>
              <a:off x="1828800" y="1809750"/>
              <a:ext cx="214311" cy="1323972"/>
            </a:xfrm>
            <a:prstGeom prst="roundRect">
              <a:avLst/>
            </a:prstGeom>
            <a:solidFill>
              <a:srgbClr val="F03236"/>
            </a:solidFill>
            <a:ln w="12700" cap="flat" cmpd="sng" algn="ctr">
              <a:noFill/>
              <a:prstDash val="solid"/>
              <a:miter lim="800000"/>
            </a:ln>
            <a:effectLst/>
          </p:spPr>
          <p:txBody>
            <a:bodyPr rtlCol="0" anchor="ctr"/>
            <a:lstStyle/>
            <a:p>
              <a:pPr algn="ctr" defTabSz="913765">
                <a:lnSpc>
                  <a:spcPct val="120000"/>
                </a:lnSpc>
                <a:defRPr/>
              </a:pPr>
              <a:endParaRPr lang="en-US" sz="800"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Group 140"/>
          <p:cNvGrpSpPr/>
          <p:nvPr/>
        </p:nvGrpSpPr>
        <p:grpSpPr>
          <a:xfrm>
            <a:off x="3872917" y="1703525"/>
            <a:ext cx="301358" cy="2317121"/>
            <a:chOff x="2209800" y="1485901"/>
            <a:chExt cx="214311" cy="1647821"/>
          </a:xfrm>
        </p:grpSpPr>
        <p:cxnSp>
          <p:nvCxnSpPr>
            <p:cNvPr id="17" name="Straight Connector 107"/>
            <p:cNvCxnSpPr/>
            <p:nvPr/>
          </p:nvCxnSpPr>
          <p:spPr>
            <a:xfrm rot="16200000" flipV="1">
              <a:off x="1494961" y="2302205"/>
              <a:ext cx="1638299" cy="5691"/>
            </a:xfrm>
            <a:prstGeom prst="line">
              <a:avLst/>
            </a:prstGeom>
            <a:noFill/>
            <a:ln w="12700" cap="flat" cmpd="sng" algn="ctr">
              <a:solidFill>
                <a:sysClr val="window" lastClr="FFFFFF">
                  <a:lumMod val="75000"/>
                </a:sysClr>
              </a:solidFill>
              <a:prstDash val="sysDot"/>
              <a:miter lim="800000"/>
              <a:headEnd type="none" w="med" len="med"/>
              <a:tailEnd type="oval" w="med" len="med"/>
            </a:ln>
            <a:effectLst/>
          </p:spPr>
        </p:cxnSp>
        <p:sp>
          <p:nvSpPr>
            <p:cNvPr id="18" name="Rounded Rectangle 120"/>
            <p:cNvSpPr/>
            <p:nvPr/>
          </p:nvSpPr>
          <p:spPr>
            <a:xfrm>
              <a:off x="2209800" y="2419350"/>
              <a:ext cx="214311" cy="714372"/>
            </a:xfrm>
            <a:prstGeom prst="roundRect">
              <a:avLst/>
            </a:prstGeom>
            <a:solidFill>
              <a:srgbClr val="404040"/>
            </a:solidFill>
            <a:ln w="12700" cap="flat" cmpd="sng" algn="ctr">
              <a:noFill/>
              <a:prstDash val="solid"/>
              <a:miter lim="800000"/>
            </a:ln>
            <a:effectLst/>
          </p:spPr>
          <p:txBody>
            <a:bodyPr rtlCol="0" anchor="ctr"/>
            <a:lstStyle/>
            <a:p>
              <a:pPr algn="ctr" defTabSz="913765">
                <a:lnSpc>
                  <a:spcPct val="120000"/>
                </a:lnSpc>
                <a:defRPr/>
              </a:pPr>
              <a:endParaRPr lang="en-US" sz="800"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Group 141"/>
          <p:cNvGrpSpPr/>
          <p:nvPr/>
        </p:nvGrpSpPr>
        <p:grpSpPr>
          <a:xfrm>
            <a:off x="4406528" y="1703525"/>
            <a:ext cx="301358" cy="2317121"/>
            <a:chOff x="2667000" y="1485901"/>
            <a:chExt cx="214311" cy="1647821"/>
          </a:xfrm>
        </p:grpSpPr>
        <p:cxnSp>
          <p:nvCxnSpPr>
            <p:cNvPr id="20" name="Straight Connector 127"/>
            <p:cNvCxnSpPr/>
            <p:nvPr/>
          </p:nvCxnSpPr>
          <p:spPr>
            <a:xfrm rot="16200000" flipV="1">
              <a:off x="1952161" y="2302205"/>
              <a:ext cx="1638299" cy="5691"/>
            </a:xfrm>
            <a:prstGeom prst="line">
              <a:avLst/>
            </a:prstGeom>
            <a:noFill/>
            <a:ln w="12700" cap="flat" cmpd="sng" algn="ctr">
              <a:solidFill>
                <a:sysClr val="window" lastClr="FFFFFF">
                  <a:lumMod val="75000"/>
                </a:sysClr>
              </a:solidFill>
              <a:prstDash val="sysDot"/>
              <a:miter lim="800000"/>
              <a:headEnd type="none" w="med" len="med"/>
              <a:tailEnd type="oval" w="med" len="med"/>
            </a:ln>
            <a:effectLst/>
          </p:spPr>
        </p:cxnSp>
        <p:sp>
          <p:nvSpPr>
            <p:cNvPr id="21" name="Rounded Rectangle 128"/>
            <p:cNvSpPr/>
            <p:nvPr/>
          </p:nvSpPr>
          <p:spPr>
            <a:xfrm>
              <a:off x="2667000" y="1962150"/>
              <a:ext cx="214311" cy="1171572"/>
            </a:xfrm>
            <a:prstGeom prst="roundRect">
              <a:avLst/>
            </a:prstGeom>
            <a:solidFill>
              <a:srgbClr val="F03236"/>
            </a:solidFill>
            <a:ln w="12700" cap="flat" cmpd="sng" algn="ctr">
              <a:noFill/>
              <a:prstDash val="solid"/>
              <a:miter lim="800000"/>
            </a:ln>
            <a:effectLst/>
          </p:spPr>
          <p:txBody>
            <a:bodyPr rtlCol="0" anchor="ctr"/>
            <a:lstStyle/>
            <a:p>
              <a:pPr algn="ctr" defTabSz="913765">
                <a:lnSpc>
                  <a:spcPct val="120000"/>
                </a:lnSpc>
                <a:defRPr/>
              </a:pPr>
              <a:endParaRPr lang="en-US" sz="800"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Group 142"/>
          <p:cNvGrpSpPr/>
          <p:nvPr/>
        </p:nvGrpSpPr>
        <p:grpSpPr>
          <a:xfrm>
            <a:off x="4940143" y="1703525"/>
            <a:ext cx="301358" cy="2317121"/>
            <a:chOff x="2971800" y="1485901"/>
            <a:chExt cx="214311" cy="1647821"/>
          </a:xfrm>
        </p:grpSpPr>
        <p:cxnSp>
          <p:nvCxnSpPr>
            <p:cNvPr id="23" name="Straight Connector 135"/>
            <p:cNvCxnSpPr/>
            <p:nvPr/>
          </p:nvCxnSpPr>
          <p:spPr>
            <a:xfrm rot="16200000" flipV="1">
              <a:off x="2256961" y="2302205"/>
              <a:ext cx="1638299" cy="5691"/>
            </a:xfrm>
            <a:prstGeom prst="line">
              <a:avLst/>
            </a:prstGeom>
            <a:noFill/>
            <a:ln w="12700" cap="flat" cmpd="sng" algn="ctr">
              <a:solidFill>
                <a:sysClr val="window" lastClr="FFFFFF">
                  <a:lumMod val="75000"/>
                </a:sysClr>
              </a:solidFill>
              <a:prstDash val="sysDot"/>
              <a:miter lim="800000"/>
              <a:headEnd type="none" w="med" len="med"/>
              <a:tailEnd type="oval" w="med" len="med"/>
            </a:ln>
            <a:effectLst/>
          </p:spPr>
        </p:cxnSp>
        <p:sp>
          <p:nvSpPr>
            <p:cNvPr id="24" name="Rounded Rectangle 136"/>
            <p:cNvSpPr/>
            <p:nvPr/>
          </p:nvSpPr>
          <p:spPr>
            <a:xfrm>
              <a:off x="2971800" y="1809750"/>
              <a:ext cx="214311" cy="1323972"/>
            </a:xfrm>
            <a:prstGeom prst="roundRect">
              <a:avLst/>
            </a:prstGeom>
            <a:solidFill>
              <a:srgbClr val="404040"/>
            </a:solidFill>
            <a:ln w="12700" cap="flat" cmpd="sng" algn="ctr">
              <a:noFill/>
              <a:prstDash val="solid"/>
              <a:miter lim="800000"/>
            </a:ln>
            <a:effectLst/>
          </p:spPr>
          <p:txBody>
            <a:bodyPr rtlCol="0" anchor="ctr"/>
            <a:lstStyle/>
            <a:p>
              <a:pPr algn="ctr" defTabSz="913765">
                <a:lnSpc>
                  <a:spcPct val="120000"/>
                </a:lnSpc>
                <a:defRPr/>
              </a:pPr>
              <a:endParaRPr lang="en-US" sz="800"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5" name="Rectangle 143"/>
          <p:cNvSpPr/>
          <p:nvPr/>
        </p:nvSpPr>
        <p:spPr>
          <a:xfrm>
            <a:off x="2301002" y="4210052"/>
            <a:ext cx="230992" cy="297739"/>
          </a:xfrm>
          <a:prstGeom prst="rect">
            <a:avLst/>
          </a:prstGeom>
        </p:spPr>
        <p:txBody>
          <a:bodyPr wrap="none" lIns="0" tIns="0" rIns="0" bIns="0">
            <a:spAutoFit/>
          </a:bodyPr>
          <a:lstStyle/>
          <a:p>
            <a:pPr algn="ctr" defTabSz="913765">
              <a:lnSpc>
                <a:spcPct val="120000"/>
              </a:lnSpc>
              <a:defRPr/>
            </a:pPr>
            <a:r>
              <a:rPr lang="en-US" sz="1600" kern="0" dirty="0">
                <a:solidFill>
                  <a:sysClr val="windowText" lastClr="000000">
                    <a:lumMod val="50000"/>
                    <a:lumOff val="50000"/>
                  </a:sysClr>
                </a:solidFill>
                <a:latin typeface="Arial" panose="020B0604020202020204" pitchFamily="34" charset="0"/>
                <a:ea typeface="微软雅黑" panose="020B0503020204020204" pitchFamily="34" charset="-122"/>
                <a:cs typeface="+mn-ea"/>
                <a:sym typeface="Arial" panose="020B0604020202020204" pitchFamily="34" charset="0"/>
              </a:rPr>
              <a:t>55</a:t>
            </a:r>
            <a:endParaRPr lang="en-US" sz="1600" kern="0" dirty="0">
              <a:solidFill>
                <a:sysClr val="windowText" lastClr="000000">
                  <a:lumMod val="50000"/>
                  <a:lumOff val="50000"/>
                </a:sys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144"/>
          <p:cNvSpPr/>
          <p:nvPr/>
        </p:nvSpPr>
        <p:spPr>
          <a:xfrm>
            <a:off x="2839273" y="4210052"/>
            <a:ext cx="230992" cy="297739"/>
          </a:xfrm>
          <a:prstGeom prst="rect">
            <a:avLst/>
          </a:prstGeom>
        </p:spPr>
        <p:txBody>
          <a:bodyPr wrap="none" lIns="0" tIns="0" rIns="0" bIns="0">
            <a:spAutoFit/>
          </a:bodyPr>
          <a:lstStyle/>
          <a:p>
            <a:pPr algn="ctr" defTabSz="913765">
              <a:lnSpc>
                <a:spcPct val="120000"/>
              </a:lnSpc>
              <a:defRPr/>
            </a:pPr>
            <a:r>
              <a:rPr lang="en-US" sz="1600" kern="0" dirty="0">
                <a:solidFill>
                  <a:sysClr val="windowText" lastClr="000000">
                    <a:lumMod val="50000"/>
                    <a:lumOff val="50000"/>
                  </a:sysClr>
                </a:solidFill>
                <a:latin typeface="Arial" panose="020B0604020202020204" pitchFamily="34" charset="0"/>
                <a:ea typeface="微软雅黑" panose="020B0503020204020204" pitchFamily="34" charset="-122"/>
                <a:cs typeface="+mn-ea"/>
                <a:sym typeface="Arial" panose="020B0604020202020204" pitchFamily="34" charset="0"/>
              </a:rPr>
              <a:t>70</a:t>
            </a:r>
            <a:endParaRPr lang="en-US" sz="1600" kern="0" dirty="0">
              <a:solidFill>
                <a:sysClr val="windowText" lastClr="000000">
                  <a:lumMod val="50000"/>
                  <a:lumOff val="50000"/>
                </a:sys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Rectangle 145"/>
          <p:cNvSpPr/>
          <p:nvPr/>
        </p:nvSpPr>
        <p:spPr>
          <a:xfrm>
            <a:off x="3377544" y="4210052"/>
            <a:ext cx="230992" cy="297739"/>
          </a:xfrm>
          <a:prstGeom prst="rect">
            <a:avLst/>
          </a:prstGeom>
        </p:spPr>
        <p:txBody>
          <a:bodyPr wrap="none" lIns="0" tIns="0" rIns="0" bIns="0">
            <a:spAutoFit/>
          </a:bodyPr>
          <a:lstStyle/>
          <a:p>
            <a:pPr algn="ctr" defTabSz="913765">
              <a:lnSpc>
                <a:spcPct val="120000"/>
              </a:lnSpc>
              <a:defRPr/>
            </a:pPr>
            <a:r>
              <a:rPr lang="en-US" sz="1600" kern="0" dirty="0">
                <a:solidFill>
                  <a:sysClr val="windowText" lastClr="000000">
                    <a:lumMod val="50000"/>
                    <a:lumOff val="50000"/>
                  </a:sysClr>
                </a:solidFill>
                <a:latin typeface="Arial" panose="020B0604020202020204" pitchFamily="34" charset="0"/>
                <a:ea typeface="微软雅黑" panose="020B0503020204020204" pitchFamily="34" charset="-122"/>
                <a:cs typeface="+mn-ea"/>
                <a:sym typeface="Arial" panose="020B0604020202020204" pitchFamily="34" charset="0"/>
              </a:rPr>
              <a:t>85</a:t>
            </a:r>
            <a:endParaRPr lang="en-US" sz="1600" kern="0" dirty="0">
              <a:solidFill>
                <a:sysClr val="windowText" lastClr="000000">
                  <a:lumMod val="50000"/>
                  <a:lumOff val="50000"/>
                </a:sys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Rectangle 146"/>
          <p:cNvSpPr/>
          <p:nvPr/>
        </p:nvSpPr>
        <p:spPr>
          <a:xfrm>
            <a:off x="3915815" y="4210052"/>
            <a:ext cx="230992" cy="297739"/>
          </a:xfrm>
          <a:prstGeom prst="rect">
            <a:avLst/>
          </a:prstGeom>
        </p:spPr>
        <p:txBody>
          <a:bodyPr wrap="none" lIns="0" tIns="0" rIns="0" bIns="0">
            <a:spAutoFit/>
          </a:bodyPr>
          <a:lstStyle/>
          <a:p>
            <a:pPr algn="ctr" defTabSz="913765">
              <a:lnSpc>
                <a:spcPct val="120000"/>
              </a:lnSpc>
              <a:defRPr/>
            </a:pPr>
            <a:r>
              <a:rPr lang="en-US" sz="1600" kern="0" dirty="0">
                <a:solidFill>
                  <a:sysClr val="windowText" lastClr="000000">
                    <a:lumMod val="50000"/>
                    <a:lumOff val="50000"/>
                  </a:sysClr>
                </a:solidFill>
                <a:latin typeface="Arial" panose="020B0604020202020204" pitchFamily="34" charset="0"/>
                <a:ea typeface="微软雅黑" panose="020B0503020204020204" pitchFamily="34" charset="-122"/>
                <a:cs typeface="+mn-ea"/>
                <a:sym typeface="Arial" panose="020B0604020202020204" pitchFamily="34" charset="0"/>
              </a:rPr>
              <a:t>40</a:t>
            </a:r>
            <a:endParaRPr lang="en-US" sz="1600" kern="0" dirty="0">
              <a:solidFill>
                <a:sysClr val="windowText" lastClr="000000">
                  <a:lumMod val="50000"/>
                  <a:lumOff val="50000"/>
                </a:sys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Rectangle 147"/>
          <p:cNvSpPr/>
          <p:nvPr/>
        </p:nvSpPr>
        <p:spPr>
          <a:xfrm>
            <a:off x="4454086" y="4210052"/>
            <a:ext cx="230992" cy="297739"/>
          </a:xfrm>
          <a:prstGeom prst="rect">
            <a:avLst/>
          </a:prstGeom>
        </p:spPr>
        <p:txBody>
          <a:bodyPr wrap="none" lIns="0" tIns="0" rIns="0" bIns="0">
            <a:spAutoFit/>
          </a:bodyPr>
          <a:lstStyle/>
          <a:p>
            <a:pPr algn="ctr" defTabSz="913765">
              <a:lnSpc>
                <a:spcPct val="120000"/>
              </a:lnSpc>
              <a:defRPr/>
            </a:pPr>
            <a:r>
              <a:rPr lang="en-US" sz="1600" kern="0" dirty="0">
                <a:solidFill>
                  <a:sysClr val="windowText" lastClr="000000">
                    <a:lumMod val="50000"/>
                    <a:lumOff val="50000"/>
                  </a:sysClr>
                </a:solidFill>
                <a:latin typeface="Arial" panose="020B0604020202020204" pitchFamily="34" charset="0"/>
                <a:ea typeface="微软雅黑" panose="020B0503020204020204" pitchFamily="34" charset="-122"/>
                <a:cs typeface="+mn-ea"/>
                <a:sym typeface="Arial" panose="020B0604020202020204" pitchFamily="34" charset="0"/>
              </a:rPr>
              <a:t>60</a:t>
            </a:r>
            <a:endParaRPr lang="en-US" sz="1600" kern="0" dirty="0">
              <a:solidFill>
                <a:sysClr val="windowText" lastClr="000000">
                  <a:lumMod val="50000"/>
                  <a:lumOff val="50000"/>
                </a:sys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148"/>
          <p:cNvSpPr/>
          <p:nvPr/>
        </p:nvSpPr>
        <p:spPr>
          <a:xfrm>
            <a:off x="4992357" y="4210052"/>
            <a:ext cx="230992" cy="297739"/>
          </a:xfrm>
          <a:prstGeom prst="rect">
            <a:avLst/>
          </a:prstGeom>
        </p:spPr>
        <p:txBody>
          <a:bodyPr wrap="none" lIns="0" tIns="0" rIns="0" bIns="0">
            <a:spAutoFit/>
          </a:bodyPr>
          <a:lstStyle/>
          <a:p>
            <a:pPr algn="ctr" defTabSz="913765">
              <a:lnSpc>
                <a:spcPct val="120000"/>
              </a:lnSpc>
              <a:defRPr/>
            </a:pPr>
            <a:r>
              <a:rPr lang="en-US" sz="1600" kern="0" dirty="0">
                <a:solidFill>
                  <a:sysClr val="windowText" lastClr="000000">
                    <a:lumMod val="50000"/>
                    <a:lumOff val="50000"/>
                  </a:sysClr>
                </a:solidFill>
                <a:latin typeface="Arial" panose="020B0604020202020204" pitchFamily="34" charset="0"/>
                <a:ea typeface="微软雅黑" panose="020B0503020204020204" pitchFamily="34" charset="-122"/>
                <a:cs typeface="+mn-ea"/>
                <a:sym typeface="Arial" panose="020B0604020202020204" pitchFamily="34" charset="0"/>
              </a:rPr>
              <a:t>80</a:t>
            </a:r>
            <a:endParaRPr lang="en-US" sz="1600" kern="0" dirty="0">
              <a:solidFill>
                <a:sysClr val="windowText" lastClr="000000">
                  <a:lumMod val="50000"/>
                  <a:lumOff val="50000"/>
                </a:sys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1" name="Group 149"/>
          <p:cNvGrpSpPr/>
          <p:nvPr/>
        </p:nvGrpSpPr>
        <p:grpSpPr>
          <a:xfrm>
            <a:off x="7441123" y="1317054"/>
            <a:ext cx="3096346" cy="1110233"/>
            <a:chOff x="4545107" y="3084667"/>
            <a:chExt cx="2345716" cy="789538"/>
          </a:xfrm>
        </p:grpSpPr>
        <p:sp>
          <p:nvSpPr>
            <p:cNvPr id="32" name="TextBox 31"/>
            <p:cNvSpPr txBox="1"/>
            <p:nvPr/>
          </p:nvSpPr>
          <p:spPr>
            <a:xfrm>
              <a:off x="4545107" y="3084667"/>
              <a:ext cx="1364009" cy="302047"/>
            </a:xfrm>
            <a:prstGeom prst="rect">
              <a:avLst/>
            </a:prstGeom>
            <a:noFill/>
          </p:spPr>
          <p:txBody>
            <a:bodyPr wrap="none" rtlCol="0">
              <a:spAutoFit/>
            </a:bodyPr>
            <a:lstStyle>
              <a:defPPr>
                <a:defRPr lang="zh-CN"/>
              </a:defPPr>
              <a:lvl1pPr algn="r" defTabSz="913765">
                <a:lnSpc>
                  <a:spcPct val="120000"/>
                </a:lnSpc>
                <a:defRPr sz="1800" b="1" kern="0">
                  <a:solidFill>
                    <a:schemeClr val="tx1">
                      <a:lumMod val="65000"/>
                      <a:lumOff val="35000"/>
                    </a:schemeClr>
                  </a:solidFill>
                  <a:latin typeface="Arial" panose="020B0604020202020204" pitchFamily="34" charset="0"/>
                  <a:ea typeface="微软雅黑" panose="020B0503020204020204" pitchFamily="34" charset="-122"/>
                  <a:cs typeface="+mn-ea"/>
                </a:defRPr>
              </a:lvl1pPr>
            </a:lstStyle>
            <a:p>
              <a:pPr marL="0" marR="0" lvl="0" indent="0" algn="r" defTabSz="913765" eaLnBrk="1" fontAlgn="auto" latinLnBrk="0" hangingPunct="1">
                <a:lnSpc>
                  <a:spcPct val="120000"/>
                </a:lnSpc>
                <a:spcBef>
                  <a:spcPts val="0"/>
                </a:spcBef>
                <a:spcAft>
                  <a:spcPts val="0"/>
                </a:spcAft>
                <a:buClrTx/>
                <a:buSzTx/>
                <a:buFontTx/>
                <a:buNone/>
                <a:defRPr/>
              </a:pPr>
              <a:r>
                <a:rPr kumimoji="0" lang="zh-CN" altLang="en-US"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rPr>
                <a:t>请替换文字内容</a:t>
              </a:r>
              <a:endParaRPr kumimoji="0" lang="en-US"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4597686" y="3348942"/>
              <a:ext cx="2293137" cy="525263"/>
            </a:xfrm>
            <a:prstGeom prst="rect">
              <a:avLst/>
            </a:prstGeom>
          </p:spPr>
          <p:txBody>
            <a:bodyPr wrap="square" lIns="91391" tIns="45696" rIns="91391" bIns="45696">
              <a:spAutoFit/>
            </a:bodyPr>
            <a:lstStyle>
              <a:defPPr>
                <a:defRPr lang="zh-CN"/>
              </a:defPPr>
              <a:lvl1pPr defTabSz="914400">
                <a:lnSpc>
                  <a:spcPct val="150000"/>
                </a:lnSpc>
                <a:defRPr sz="140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400" b="0" i="0" u="none" strike="noStrike" kern="0" cap="none" spc="0" normalizeH="0" baseline="0" noProof="0" dirty="0" smtClean="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在此录入上述图片的综合描述说明，在此录入图片的综合描述说明。</a:t>
              </a:r>
              <a:endParaRPr kumimoji="0" lang="zh-CN" altLang="en-US" sz="1400" b="0" i="0" u="none" strike="noStrike" kern="0" cap="none" spc="0" normalizeH="0" baseline="0" noProof="0" dirty="0">
                <a:ln>
                  <a:noFill/>
                </a:ln>
                <a:solidFill>
                  <a:srgbClr val="5C5750">
                    <a:lumMod val="75000"/>
                  </a:srgbClr>
                </a:solidFill>
                <a:effectLst/>
                <a:uLnTx/>
                <a:uFillTx/>
                <a:latin typeface="微软雅黑" panose="020B0503020204020204" pitchFamily="34" charset="-122"/>
                <a:ea typeface="微软雅黑" panose="020B0503020204020204" pitchFamily="34" charset="-122"/>
              </a:endParaRPr>
            </a:p>
          </p:txBody>
        </p:sp>
      </p:grpSp>
      <p:grpSp>
        <p:nvGrpSpPr>
          <p:cNvPr id="34" name="Group 155"/>
          <p:cNvGrpSpPr/>
          <p:nvPr/>
        </p:nvGrpSpPr>
        <p:grpSpPr>
          <a:xfrm>
            <a:off x="7440833" y="2541190"/>
            <a:ext cx="3240652" cy="1082150"/>
            <a:chOff x="4544883" y="3863097"/>
            <a:chExt cx="2455039" cy="769568"/>
          </a:xfrm>
        </p:grpSpPr>
        <p:sp>
          <p:nvSpPr>
            <p:cNvPr id="35" name="TextBox 34"/>
            <p:cNvSpPr txBox="1"/>
            <p:nvPr/>
          </p:nvSpPr>
          <p:spPr>
            <a:xfrm>
              <a:off x="4544883" y="3863097"/>
              <a:ext cx="1364009" cy="302047"/>
            </a:xfrm>
            <a:prstGeom prst="rect">
              <a:avLst/>
            </a:prstGeom>
            <a:noFill/>
          </p:spPr>
          <p:txBody>
            <a:bodyPr wrap="none" rtlCol="0">
              <a:spAutoFit/>
            </a:bodyPr>
            <a:lstStyle>
              <a:defPPr>
                <a:defRPr lang="zh-CN"/>
              </a:defPPr>
              <a:lvl1pPr algn="r" defTabSz="913765">
                <a:lnSpc>
                  <a:spcPct val="120000"/>
                </a:lnSpc>
                <a:defRPr sz="1800" b="1" kern="0">
                  <a:solidFill>
                    <a:schemeClr val="tx1">
                      <a:lumMod val="65000"/>
                      <a:lumOff val="35000"/>
                    </a:schemeClr>
                  </a:solidFill>
                  <a:latin typeface="Arial" panose="020B0604020202020204" pitchFamily="34" charset="0"/>
                  <a:ea typeface="微软雅黑" panose="020B0503020204020204" pitchFamily="34" charset="-122"/>
                  <a:cs typeface="+mn-ea"/>
                </a:defRPr>
              </a:lvl1pPr>
            </a:lstStyle>
            <a:p>
              <a:pPr marL="0" marR="0" lvl="0" indent="0" algn="r" defTabSz="913765" eaLnBrk="1" fontAlgn="auto" latinLnBrk="0" hangingPunct="1">
                <a:lnSpc>
                  <a:spcPct val="120000"/>
                </a:lnSpc>
                <a:spcBef>
                  <a:spcPts val="0"/>
                </a:spcBef>
                <a:spcAft>
                  <a:spcPts val="0"/>
                </a:spcAft>
                <a:buClrTx/>
                <a:buSzTx/>
                <a:buFontTx/>
                <a:buNone/>
                <a:defRPr/>
              </a:pPr>
              <a:r>
                <a:rPr kumimoji="0" lang="zh-CN" altLang="en-US"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rPr>
                <a:t>请替换文字内容</a:t>
              </a:r>
              <a:endParaRPr kumimoji="0" lang="en-US" altLang="zh-CN"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35"/>
            <p:cNvSpPr txBox="1"/>
            <p:nvPr/>
          </p:nvSpPr>
          <p:spPr>
            <a:xfrm>
              <a:off x="4597685" y="4107401"/>
              <a:ext cx="2402237" cy="525264"/>
            </a:xfrm>
            <a:prstGeom prst="rect">
              <a:avLst/>
            </a:prstGeom>
          </p:spPr>
          <p:txBody>
            <a:bodyPr wrap="square" lIns="91391" tIns="45696" rIns="91391" bIns="45696">
              <a:spAutoFit/>
            </a:bodyPr>
            <a:lstStyle>
              <a:defPPr>
                <a:defRPr lang="zh-CN"/>
              </a:defPPr>
              <a:lvl1pPr defTabSz="914400">
                <a:lnSpc>
                  <a:spcPct val="150000"/>
                </a:lnSpc>
                <a:defRPr sz="140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400" b="0" i="0" u="none" strike="noStrike" kern="0" cap="none" spc="0" normalizeH="0" baseline="0" noProof="0" dirty="0" smtClean="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在此录入上述图片的综合描述说明，在此录入图片的综合描述说明。</a:t>
              </a:r>
              <a:endParaRPr kumimoji="0" lang="zh-CN" altLang="en-US" sz="1400" b="0" i="0" u="none" strike="noStrike" kern="0" cap="none" spc="0" normalizeH="0" baseline="0" noProof="0" dirty="0">
                <a:ln>
                  <a:noFill/>
                </a:ln>
                <a:solidFill>
                  <a:srgbClr val="5C5750">
                    <a:lumMod val="75000"/>
                  </a:srgbClr>
                </a:solidFill>
                <a:effectLst/>
                <a:uLnTx/>
                <a:uFillTx/>
                <a:latin typeface="微软雅黑" panose="020B0503020204020204" pitchFamily="34" charset="-122"/>
                <a:ea typeface="微软雅黑" panose="020B0503020204020204" pitchFamily="34" charset="-122"/>
              </a:endParaRPr>
            </a:p>
          </p:txBody>
        </p:sp>
      </p:grpSp>
      <p:grpSp>
        <p:nvGrpSpPr>
          <p:cNvPr id="37" name="Group 161"/>
          <p:cNvGrpSpPr/>
          <p:nvPr/>
        </p:nvGrpSpPr>
        <p:grpSpPr>
          <a:xfrm>
            <a:off x="7441124" y="3745695"/>
            <a:ext cx="3096345" cy="1171759"/>
            <a:chOff x="4545103" y="3799371"/>
            <a:chExt cx="2345715" cy="833295"/>
          </a:xfrm>
        </p:grpSpPr>
        <p:sp>
          <p:nvSpPr>
            <p:cNvPr id="38" name="TextBox 37"/>
            <p:cNvSpPr txBox="1"/>
            <p:nvPr/>
          </p:nvSpPr>
          <p:spPr>
            <a:xfrm>
              <a:off x="4545103" y="3799371"/>
              <a:ext cx="1364009" cy="302047"/>
            </a:xfrm>
            <a:prstGeom prst="rect">
              <a:avLst/>
            </a:prstGeom>
            <a:noFill/>
          </p:spPr>
          <p:txBody>
            <a:bodyPr wrap="none" rtlCol="0">
              <a:spAutoFit/>
            </a:bodyPr>
            <a:lstStyle>
              <a:defPPr>
                <a:defRPr lang="zh-CN"/>
              </a:defPPr>
              <a:lvl1pPr algn="r" defTabSz="913765">
                <a:lnSpc>
                  <a:spcPct val="120000"/>
                </a:lnSpc>
                <a:defRPr sz="1800" b="1" kern="0">
                  <a:solidFill>
                    <a:schemeClr val="tx1">
                      <a:lumMod val="65000"/>
                      <a:lumOff val="35000"/>
                    </a:schemeClr>
                  </a:solidFill>
                  <a:latin typeface="Arial" panose="020B0604020202020204" pitchFamily="34" charset="0"/>
                  <a:ea typeface="微软雅黑" panose="020B0503020204020204" pitchFamily="34" charset="-122"/>
                  <a:cs typeface="+mn-ea"/>
                </a:defRPr>
              </a:lvl1pPr>
            </a:lstStyle>
            <a:p>
              <a:pPr marL="0" marR="0" lvl="0" indent="0" algn="r" defTabSz="913765" eaLnBrk="1" fontAlgn="auto" latinLnBrk="0" hangingPunct="1">
                <a:lnSpc>
                  <a:spcPct val="120000"/>
                </a:lnSpc>
                <a:spcBef>
                  <a:spcPts val="0"/>
                </a:spcBef>
                <a:spcAft>
                  <a:spcPts val="0"/>
                </a:spcAft>
                <a:buClrTx/>
                <a:buSzTx/>
                <a:buFontTx/>
                <a:buNone/>
                <a:defRPr/>
              </a:pPr>
              <a:r>
                <a:rPr kumimoji="0" lang="zh-CN" altLang="en-US"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rPr>
                <a:t>请替换文字内容</a:t>
              </a:r>
              <a:endParaRPr kumimoji="0" lang="en-US" altLang="zh-CN"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38"/>
            <p:cNvSpPr txBox="1"/>
            <p:nvPr/>
          </p:nvSpPr>
          <p:spPr>
            <a:xfrm>
              <a:off x="4597684" y="4107401"/>
              <a:ext cx="2293134" cy="525265"/>
            </a:xfrm>
            <a:prstGeom prst="rect">
              <a:avLst/>
            </a:prstGeom>
          </p:spPr>
          <p:txBody>
            <a:bodyPr wrap="square" lIns="91391" tIns="45696" rIns="91391" bIns="45696">
              <a:spAutoFit/>
            </a:bodyPr>
            <a:lstStyle>
              <a:defPPr>
                <a:defRPr lang="zh-CN"/>
              </a:defPPr>
              <a:lvl1pPr defTabSz="914400">
                <a:lnSpc>
                  <a:spcPct val="150000"/>
                </a:lnSpc>
                <a:defRPr sz="140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400" b="0" i="0" u="none" strike="noStrike" kern="0" cap="none" spc="0" normalizeH="0" baseline="0" noProof="0" dirty="0" smtClean="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在此录入上述图片的综合描述说明，在此录入图片的综合描述说明。</a:t>
              </a:r>
              <a:endParaRPr kumimoji="0" lang="zh-CN" altLang="en-US" sz="1400" b="0" i="0" u="none" strike="noStrike" kern="0" cap="none" spc="0" normalizeH="0" baseline="0" noProof="0" dirty="0">
                <a:ln>
                  <a:noFill/>
                </a:ln>
                <a:solidFill>
                  <a:srgbClr val="5C5750">
                    <a:lumMod val="75000"/>
                  </a:srgbClr>
                </a:solidFill>
                <a:effectLst/>
                <a:uLnTx/>
                <a:uFillTx/>
                <a:latin typeface="微软雅黑" panose="020B0503020204020204" pitchFamily="34" charset="-122"/>
                <a:ea typeface="微软雅黑" panose="020B0503020204020204" pitchFamily="34" charset="-122"/>
              </a:endParaRPr>
            </a:p>
          </p:txBody>
        </p:sp>
      </p:grpSp>
      <p:grpSp>
        <p:nvGrpSpPr>
          <p:cNvPr id="40" name="Group 170"/>
          <p:cNvGrpSpPr/>
          <p:nvPr/>
        </p:nvGrpSpPr>
        <p:grpSpPr>
          <a:xfrm>
            <a:off x="6769569" y="1389060"/>
            <a:ext cx="659525" cy="640643"/>
            <a:chOff x="630683" y="3383511"/>
            <a:chExt cx="469021" cy="455593"/>
          </a:xfrm>
        </p:grpSpPr>
        <p:sp>
          <p:nvSpPr>
            <p:cNvPr id="41" name="Oval 171"/>
            <p:cNvSpPr>
              <a:spLocks noChangeAspect="1"/>
            </p:cNvSpPr>
            <p:nvPr/>
          </p:nvSpPr>
          <p:spPr>
            <a:xfrm>
              <a:off x="630683" y="3383511"/>
              <a:ext cx="469021" cy="455593"/>
            </a:xfrm>
            <a:prstGeom prst="ellipse">
              <a:avLst/>
            </a:prstGeom>
            <a:solidFill>
              <a:srgbClr val="F03236"/>
            </a:solidFill>
            <a:ln w="12700" cap="flat" cmpd="sng" algn="ctr">
              <a:noFill/>
              <a:prstDash val="solid"/>
              <a:miter lim="800000"/>
            </a:ln>
            <a:effectLst/>
          </p:spPr>
          <p:txBody>
            <a:bodyPr rtlCol="0" anchor="ctr"/>
            <a:lstStyle/>
            <a:p>
              <a:pPr algn="ctr" defTabSz="913765">
                <a:lnSpc>
                  <a:spcPct val="120000"/>
                </a:lnSpc>
                <a:defRPr/>
              </a:pPr>
              <a:endParaRPr lang="en-US" sz="800"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117"/>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ysClr val="window" lastClr="FFFFFF"/>
            </a:solidFill>
            <a:ln w="9525">
              <a:noFill/>
              <a:round/>
            </a:ln>
          </p:spPr>
          <p:txBody>
            <a:bodyPr vert="horz" wrap="square" lIns="128580" tIns="64290" rIns="128580" bIns="64290" numCol="1" anchor="t" anchorCtr="0" compatLnSpc="1"/>
            <a:lstStyle/>
            <a:p>
              <a:pPr defTabSz="913765">
                <a:lnSpc>
                  <a:spcPct val="120000"/>
                </a:lnSpc>
                <a:defRPr/>
              </a:pPr>
              <a:endParaRPr lang="en-US" sz="800" kern="0" dirty="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3" name="Group 173"/>
          <p:cNvGrpSpPr/>
          <p:nvPr/>
        </p:nvGrpSpPr>
        <p:grpSpPr>
          <a:xfrm>
            <a:off x="6769569" y="3883906"/>
            <a:ext cx="659525" cy="640643"/>
            <a:chOff x="3428938" y="4190009"/>
            <a:chExt cx="469021" cy="455593"/>
          </a:xfrm>
        </p:grpSpPr>
        <p:sp>
          <p:nvSpPr>
            <p:cNvPr id="44" name="Oval 174"/>
            <p:cNvSpPr>
              <a:spLocks noChangeAspect="1"/>
            </p:cNvSpPr>
            <p:nvPr/>
          </p:nvSpPr>
          <p:spPr>
            <a:xfrm>
              <a:off x="3428938" y="4190009"/>
              <a:ext cx="469021" cy="455593"/>
            </a:xfrm>
            <a:prstGeom prst="ellipse">
              <a:avLst/>
            </a:prstGeom>
            <a:solidFill>
              <a:srgbClr val="F03236"/>
            </a:solidFill>
            <a:ln w="12700" cap="flat" cmpd="sng" algn="ctr">
              <a:noFill/>
              <a:prstDash val="solid"/>
              <a:miter lim="800000"/>
            </a:ln>
            <a:effectLst/>
          </p:spPr>
          <p:txBody>
            <a:bodyPr rtlCol="0" anchor="ctr"/>
            <a:lstStyle/>
            <a:p>
              <a:pPr algn="ctr" defTabSz="913765">
                <a:lnSpc>
                  <a:spcPct val="120000"/>
                </a:lnSpc>
                <a:defRPr/>
              </a:pPr>
              <a:endParaRPr lang="en-US" sz="800"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ysClr val="window" lastClr="FFFFFF"/>
            </a:solidFill>
            <a:ln w="9525">
              <a:noFill/>
              <a:round/>
            </a:ln>
          </p:spPr>
          <p:txBody>
            <a:bodyPr vert="horz" wrap="square" lIns="128580" tIns="64290" rIns="128580" bIns="64290" numCol="1" anchor="t" anchorCtr="0" compatLnSpc="1"/>
            <a:lstStyle/>
            <a:p>
              <a:pPr defTabSz="913765">
                <a:lnSpc>
                  <a:spcPct val="120000"/>
                </a:lnSpc>
                <a:defRPr/>
              </a:pPr>
              <a:endParaRPr lang="en-US" sz="800" kern="0" dirty="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6" name="Group 176"/>
          <p:cNvGrpSpPr/>
          <p:nvPr/>
        </p:nvGrpSpPr>
        <p:grpSpPr>
          <a:xfrm>
            <a:off x="6769569" y="2629141"/>
            <a:ext cx="659525" cy="640643"/>
            <a:chOff x="6299532" y="3384456"/>
            <a:chExt cx="469021" cy="455593"/>
          </a:xfrm>
        </p:grpSpPr>
        <p:sp>
          <p:nvSpPr>
            <p:cNvPr id="47" name="Oval 177"/>
            <p:cNvSpPr>
              <a:spLocks noChangeAspect="1"/>
            </p:cNvSpPr>
            <p:nvPr/>
          </p:nvSpPr>
          <p:spPr>
            <a:xfrm>
              <a:off x="6299532" y="3384456"/>
              <a:ext cx="469021" cy="455593"/>
            </a:xfrm>
            <a:prstGeom prst="ellipse">
              <a:avLst/>
            </a:prstGeom>
            <a:solidFill>
              <a:srgbClr val="F03236"/>
            </a:solidFill>
            <a:ln w="12700" cap="flat" cmpd="sng" algn="ctr">
              <a:noFill/>
              <a:prstDash val="solid"/>
              <a:miter lim="800000"/>
            </a:ln>
            <a:effectLst/>
          </p:spPr>
          <p:txBody>
            <a:bodyPr rtlCol="0" anchor="ctr"/>
            <a:lstStyle/>
            <a:p>
              <a:pPr algn="ctr" defTabSz="913765">
                <a:lnSpc>
                  <a:spcPct val="120000"/>
                </a:lnSpc>
                <a:defRPr/>
              </a:pPr>
              <a:endParaRPr lang="en-US" sz="800"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ysClr val="window" lastClr="FFFFFF"/>
            </a:solidFill>
            <a:ln w="9525">
              <a:noFill/>
              <a:round/>
            </a:ln>
          </p:spPr>
          <p:txBody>
            <a:bodyPr vert="horz" wrap="square" lIns="128580" tIns="64290" rIns="128580" bIns="64290" numCol="1" anchor="t" anchorCtr="0" compatLnSpc="1"/>
            <a:lstStyle/>
            <a:p>
              <a:pPr defTabSz="913765">
                <a:lnSpc>
                  <a:spcPct val="120000"/>
                </a:lnSpc>
                <a:defRPr/>
              </a:pPr>
              <a:endParaRPr lang="en-US" sz="800" kern="0" dirty="0">
                <a:solidFill>
                  <a:sysClr val="windowText" lastClr="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49" name="Straight Line buttom"/>
          <p:cNvCxnSpPr/>
          <p:nvPr/>
        </p:nvCxnSpPr>
        <p:spPr>
          <a:xfrm>
            <a:off x="1734564" y="5028686"/>
            <a:ext cx="8946920" cy="0"/>
          </a:xfrm>
          <a:prstGeom prst="line">
            <a:avLst/>
          </a:prstGeom>
          <a:noFill/>
          <a:ln w="19050" cap="flat" cmpd="sng" algn="ctr">
            <a:solidFill>
              <a:sysClr val="windowText" lastClr="000000">
                <a:lumMod val="50000"/>
                <a:lumOff val="50000"/>
              </a:sysClr>
            </a:solidFill>
            <a:prstDash val="sysDot"/>
            <a:miter lim="800000"/>
            <a:headEnd type="none"/>
            <a:tailEnd type="none"/>
          </a:ln>
          <a:effectLst/>
        </p:spPr>
      </p:cxnSp>
      <p:sp>
        <p:nvSpPr>
          <p:cNvPr id="50" name="TextBox 49"/>
          <p:cNvSpPr txBox="1"/>
          <p:nvPr/>
        </p:nvSpPr>
        <p:spPr>
          <a:xfrm>
            <a:off x="1608133" y="5079809"/>
            <a:ext cx="9433391" cy="1061781"/>
          </a:xfrm>
          <a:prstGeom prst="rect">
            <a:avLst/>
          </a:prstGeom>
        </p:spPr>
        <p:txBody>
          <a:bodyPr wrap="square" lIns="91391" tIns="45696" rIns="91391" bIns="45696">
            <a:spAutoFit/>
          </a:bodyPr>
          <a:lstStyle>
            <a:defPPr>
              <a:defRPr lang="zh-CN"/>
            </a:defPPr>
            <a:lvl1pPr defTabSz="914400">
              <a:lnSpc>
                <a:spcPct val="150000"/>
              </a:lnSpc>
              <a:defRPr sz="1400">
                <a:solidFill>
                  <a:srgbClr val="5C5750">
                    <a:lumMod val="75000"/>
                  </a:srgb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400" b="0" i="0" u="none" strike="noStrike" kern="0" cap="none" spc="0" normalizeH="0" baseline="0" noProof="0" dirty="0" smtClean="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rPr>
              <a:t>点击添加相关标题文字，点击添加相关标题文字，点击添加相关标题文字</a:t>
            </a:r>
            <a:r>
              <a:rPr kumimoji="0" lang="en-US" altLang="zh-CN" sz="1400" b="0" i="0" u="none" strike="noStrike" kern="0" cap="none" spc="0" normalizeH="0" baseline="0" noProof="0" dirty="0" smtClean="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rPr>
              <a:t>.</a:t>
            </a:r>
            <a:r>
              <a:rPr kumimoji="0" lang="zh-CN" altLang="en-US" sz="1400" b="0" i="0" u="none" strike="noStrike" kern="0" cap="none" spc="0" normalizeH="0" baseline="0" noProof="0" dirty="0" smtClean="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rPr>
              <a:t>点击添加相关标题文字，点击添加相关标题文字，点击添加相关标题文字</a:t>
            </a:r>
            <a:r>
              <a:rPr kumimoji="0" lang="en-US" altLang="zh-CN" sz="1400" b="0" i="0" u="none" strike="noStrike" kern="0" cap="none" spc="0" normalizeH="0" baseline="0" noProof="0" dirty="0" smtClean="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rPr>
              <a:t>.</a:t>
            </a:r>
            <a:r>
              <a:rPr kumimoji="0" lang="zh-CN" altLang="en-US" sz="1400" b="0" i="0" u="none" strike="noStrike" kern="0" cap="none" spc="0" normalizeH="0" baseline="0" noProof="0" dirty="0" smtClean="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rPr>
              <a:t>文字尽量</a:t>
            </a:r>
            <a:r>
              <a:rPr kumimoji="0" lang="en-US" altLang="zh-CN" sz="1400" b="0" i="0" u="none" strike="noStrike" kern="0" cap="none" spc="0" normalizeH="0" baseline="0" noProof="0" dirty="0" smtClean="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rPr>
              <a:t>200</a:t>
            </a:r>
            <a:r>
              <a:rPr kumimoji="0" lang="zh-CN" altLang="en-US" sz="1400" b="0" i="0" u="none" strike="noStrike" kern="0" cap="none" spc="0" normalizeH="0" baseline="0" noProof="0" dirty="0" smtClean="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rPr>
              <a:t>字以内。</a:t>
            </a:r>
            <a:endParaRPr kumimoji="0" lang="en-GB" altLang="zh-CN" sz="1400" b="0" i="0" u="none" strike="noStrike" kern="0" cap="none" spc="0" normalizeH="0" baseline="0" noProof="0" dirty="0" smtClean="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endParaRPr>
          </a:p>
          <a:p>
            <a:pPr marL="0" marR="0" lvl="0" indent="0" defTabSz="914400" eaLnBrk="1" fontAlgn="auto" latinLnBrk="0" hangingPunct="1">
              <a:lnSpc>
                <a:spcPct val="150000"/>
              </a:lnSpc>
              <a:spcBef>
                <a:spcPts val="0"/>
              </a:spcBef>
              <a:spcAft>
                <a:spcPts val="0"/>
              </a:spcAft>
              <a:buClrTx/>
              <a:buSzTx/>
              <a:buFontTx/>
              <a:buNone/>
              <a:defRPr/>
            </a:pPr>
            <a:endParaRPr kumimoji="0" lang="en-GB" altLang="zh-CN" sz="1400" b="0" i="0" u="none" strike="noStrike" kern="0" cap="none" spc="0" normalizeH="0" baseline="0" noProof="0" dirty="0">
              <a:ln>
                <a:noFill/>
              </a:ln>
              <a:solidFill>
                <a:srgbClr val="5C5750">
                  <a:lumMod val="75000"/>
                </a:srgbClr>
              </a:solidFill>
              <a:effectLst/>
              <a:uLnTx/>
              <a:uFillTx/>
              <a:latin typeface="微软雅黑" panose="020B0503020204020204" pitchFamily="34" charset="-122"/>
              <a:ea typeface="微软雅黑" panose="020B0503020204020204" pitchFamily="34" charset="-122"/>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advTm="1920">
        <p:fade/>
      </p:transition>
    </mc:Choice>
    <mc:Fallback>
      <p:transition spd="med" advTm="192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downRight)">
                                      <p:cBhvr>
                                        <p:cTn id="7" dur="500"/>
                                        <p:tgtEl>
                                          <p:spTgt spid="6"/>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slide(fromBottom)">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1000"/>
                                        <p:tgtEl>
                                          <p:spTgt spid="25"/>
                                        </p:tgtEl>
                                      </p:cBhvr>
                                    </p:animEffect>
                                  </p:childTnLst>
                                </p:cTn>
                              </p:par>
                            </p:childTnLst>
                          </p:cTn>
                        </p:par>
                        <p:par>
                          <p:cTn id="15" fill="hold">
                            <p:stCondLst>
                              <p:cond delay="1000"/>
                            </p:stCondLst>
                            <p:childTnLst>
                              <p:par>
                                <p:cTn id="16" presetID="12" presetClass="entr" presetSubtype="4"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slide(fromBottom)">
                                      <p:cBhvr>
                                        <p:cTn id="18" dur="500"/>
                                        <p:tgtEl>
                                          <p:spTgt spid="1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1000"/>
                                        <p:tgtEl>
                                          <p:spTgt spid="26"/>
                                        </p:tgtEl>
                                      </p:cBhvr>
                                    </p:animEffect>
                                  </p:childTnLst>
                                </p:cTn>
                              </p:par>
                            </p:childTnLst>
                          </p:cTn>
                        </p:par>
                        <p:par>
                          <p:cTn id="22" fill="hold">
                            <p:stCondLst>
                              <p:cond delay="1500"/>
                            </p:stCondLst>
                            <p:childTnLst>
                              <p:par>
                                <p:cTn id="23" presetID="12" presetClass="entr" presetSubtype="4" fill="hold"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slide(fromBottom)">
                                      <p:cBhvr>
                                        <p:cTn id="25" dur="500"/>
                                        <p:tgtEl>
                                          <p:spTgt spid="1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1000"/>
                                        <p:tgtEl>
                                          <p:spTgt spid="27"/>
                                        </p:tgtEl>
                                      </p:cBhvr>
                                    </p:animEffect>
                                  </p:childTnLst>
                                </p:cTn>
                              </p:par>
                            </p:childTnLst>
                          </p:cTn>
                        </p:par>
                        <p:par>
                          <p:cTn id="29" fill="hold">
                            <p:stCondLst>
                              <p:cond delay="2000"/>
                            </p:stCondLst>
                            <p:childTnLst>
                              <p:par>
                                <p:cTn id="30" presetID="12" presetClass="entr" presetSubtype="4"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slide(fromBottom)">
                                      <p:cBhvr>
                                        <p:cTn id="32" dur="500"/>
                                        <p:tgtEl>
                                          <p:spTgt spid="1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1000"/>
                                        <p:tgtEl>
                                          <p:spTgt spid="28"/>
                                        </p:tgtEl>
                                      </p:cBhvr>
                                    </p:animEffect>
                                  </p:childTnLst>
                                </p:cTn>
                              </p:par>
                            </p:childTnLst>
                          </p:cTn>
                        </p:par>
                        <p:par>
                          <p:cTn id="36" fill="hold">
                            <p:stCondLst>
                              <p:cond delay="2500"/>
                            </p:stCondLst>
                            <p:childTnLst>
                              <p:par>
                                <p:cTn id="37" presetID="12" presetClass="entr" presetSubtype="4" fill="hold"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slide(fromBottom)">
                                      <p:cBhvr>
                                        <p:cTn id="39" dur="500"/>
                                        <p:tgtEl>
                                          <p:spTgt spid="19"/>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1000"/>
                                        <p:tgtEl>
                                          <p:spTgt spid="29"/>
                                        </p:tgtEl>
                                      </p:cBhvr>
                                    </p:animEffect>
                                  </p:childTnLst>
                                </p:cTn>
                              </p:par>
                            </p:childTnLst>
                          </p:cTn>
                        </p:par>
                        <p:par>
                          <p:cTn id="43" fill="hold">
                            <p:stCondLst>
                              <p:cond delay="3000"/>
                            </p:stCondLst>
                            <p:childTnLst>
                              <p:par>
                                <p:cTn id="44" presetID="12" presetClass="entr" presetSubtype="4" fill="hold"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slide(fromBottom)">
                                      <p:cBhvr>
                                        <p:cTn id="46" dur="500"/>
                                        <p:tgtEl>
                                          <p:spTgt spid="22"/>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1000"/>
                                        <p:tgtEl>
                                          <p:spTgt spid="30"/>
                                        </p:tgtEl>
                                      </p:cBhvr>
                                    </p:animEffect>
                                  </p:childTnLst>
                                </p:cTn>
                              </p:par>
                            </p:childTnLst>
                          </p:cTn>
                        </p:par>
                        <p:par>
                          <p:cTn id="50" fill="hold">
                            <p:stCondLst>
                              <p:cond delay="3500"/>
                            </p:stCondLst>
                            <p:childTnLst>
                              <p:par>
                                <p:cTn id="51" presetID="53" presetClass="entr" presetSubtype="16" fill="hold" nodeType="after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p:cTn id="53" dur="500" fill="hold"/>
                                        <p:tgtEl>
                                          <p:spTgt spid="40"/>
                                        </p:tgtEl>
                                        <p:attrNameLst>
                                          <p:attrName>ppt_w</p:attrName>
                                        </p:attrNameLst>
                                      </p:cBhvr>
                                      <p:tavLst>
                                        <p:tav tm="0">
                                          <p:val>
                                            <p:fltVal val="0"/>
                                          </p:val>
                                        </p:tav>
                                        <p:tav tm="100000">
                                          <p:val>
                                            <p:strVal val="#ppt_w"/>
                                          </p:val>
                                        </p:tav>
                                      </p:tavLst>
                                    </p:anim>
                                    <p:anim calcmode="lin" valueType="num">
                                      <p:cBhvr>
                                        <p:cTn id="54" dur="500" fill="hold"/>
                                        <p:tgtEl>
                                          <p:spTgt spid="40"/>
                                        </p:tgtEl>
                                        <p:attrNameLst>
                                          <p:attrName>ppt_h</p:attrName>
                                        </p:attrNameLst>
                                      </p:cBhvr>
                                      <p:tavLst>
                                        <p:tav tm="0">
                                          <p:val>
                                            <p:fltVal val="0"/>
                                          </p:val>
                                        </p:tav>
                                        <p:tav tm="100000">
                                          <p:val>
                                            <p:strVal val="#ppt_h"/>
                                          </p:val>
                                        </p:tav>
                                      </p:tavLst>
                                    </p:anim>
                                    <p:animEffect transition="in" filter="fade">
                                      <p:cBhvr>
                                        <p:cTn id="55" dur="500"/>
                                        <p:tgtEl>
                                          <p:spTgt spid="40"/>
                                        </p:tgtEl>
                                      </p:cBhvr>
                                    </p:animEffect>
                                  </p:childTnLst>
                                </p:cTn>
                              </p:par>
                              <p:par>
                                <p:cTn id="56" presetID="2" presetClass="entr" presetSubtype="4" accel="50000" decel="50000" fill="hold" nodeType="withEffect">
                                  <p:stCondLst>
                                    <p:cond delay="0"/>
                                  </p:stCondLst>
                                  <p:childTnLst>
                                    <p:set>
                                      <p:cBhvr>
                                        <p:cTn id="57" dur="1" fill="hold">
                                          <p:stCondLst>
                                            <p:cond delay="0"/>
                                          </p:stCondLst>
                                        </p:cTn>
                                        <p:tgtEl>
                                          <p:spTgt spid="31"/>
                                        </p:tgtEl>
                                        <p:attrNameLst>
                                          <p:attrName>style.visibility</p:attrName>
                                        </p:attrNameLst>
                                      </p:cBhvr>
                                      <p:to>
                                        <p:strVal val="visible"/>
                                      </p:to>
                                    </p:set>
                                    <p:anim calcmode="lin" valueType="num">
                                      <p:cBhvr additive="base">
                                        <p:cTn id="58" dur="500" fill="hold"/>
                                        <p:tgtEl>
                                          <p:spTgt spid="31"/>
                                        </p:tgtEl>
                                        <p:attrNameLst>
                                          <p:attrName>ppt_x</p:attrName>
                                        </p:attrNameLst>
                                      </p:cBhvr>
                                      <p:tavLst>
                                        <p:tav tm="0">
                                          <p:val>
                                            <p:strVal val="#ppt_x"/>
                                          </p:val>
                                        </p:tav>
                                        <p:tav tm="100000">
                                          <p:val>
                                            <p:strVal val="#ppt_x"/>
                                          </p:val>
                                        </p:tav>
                                      </p:tavLst>
                                    </p:anim>
                                    <p:anim calcmode="lin" valueType="num">
                                      <p:cBhvr additive="base">
                                        <p:cTn id="59" dur="500" fill="hold"/>
                                        <p:tgtEl>
                                          <p:spTgt spid="31"/>
                                        </p:tgtEl>
                                        <p:attrNameLst>
                                          <p:attrName>ppt_y</p:attrName>
                                        </p:attrNameLst>
                                      </p:cBhvr>
                                      <p:tavLst>
                                        <p:tav tm="0">
                                          <p:val>
                                            <p:strVal val="1+#ppt_h/2"/>
                                          </p:val>
                                        </p:tav>
                                        <p:tav tm="100000">
                                          <p:val>
                                            <p:strVal val="#ppt_y"/>
                                          </p:val>
                                        </p:tav>
                                      </p:tavLst>
                                    </p:anim>
                                  </p:childTnLst>
                                </p:cTn>
                              </p:par>
                            </p:childTnLst>
                          </p:cTn>
                        </p:par>
                        <p:par>
                          <p:cTn id="60" fill="hold">
                            <p:stCondLst>
                              <p:cond delay="4000"/>
                            </p:stCondLst>
                            <p:childTnLst>
                              <p:par>
                                <p:cTn id="61" presetID="53" presetClass="entr" presetSubtype="16" fill="hold" nodeType="afterEffect">
                                  <p:stCondLst>
                                    <p:cond delay="0"/>
                                  </p:stCondLst>
                                  <p:childTnLst>
                                    <p:set>
                                      <p:cBhvr>
                                        <p:cTn id="62" dur="1" fill="hold">
                                          <p:stCondLst>
                                            <p:cond delay="0"/>
                                          </p:stCondLst>
                                        </p:cTn>
                                        <p:tgtEl>
                                          <p:spTgt spid="46"/>
                                        </p:tgtEl>
                                        <p:attrNameLst>
                                          <p:attrName>style.visibility</p:attrName>
                                        </p:attrNameLst>
                                      </p:cBhvr>
                                      <p:to>
                                        <p:strVal val="visible"/>
                                      </p:to>
                                    </p:set>
                                    <p:anim calcmode="lin" valueType="num">
                                      <p:cBhvr>
                                        <p:cTn id="63" dur="500" fill="hold"/>
                                        <p:tgtEl>
                                          <p:spTgt spid="46"/>
                                        </p:tgtEl>
                                        <p:attrNameLst>
                                          <p:attrName>ppt_w</p:attrName>
                                        </p:attrNameLst>
                                      </p:cBhvr>
                                      <p:tavLst>
                                        <p:tav tm="0">
                                          <p:val>
                                            <p:fltVal val="0"/>
                                          </p:val>
                                        </p:tav>
                                        <p:tav tm="100000">
                                          <p:val>
                                            <p:strVal val="#ppt_w"/>
                                          </p:val>
                                        </p:tav>
                                      </p:tavLst>
                                    </p:anim>
                                    <p:anim calcmode="lin" valueType="num">
                                      <p:cBhvr>
                                        <p:cTn id="64" dur="500" fill="hold"/>
                                        <p:tgtEl>
                                          <p:spTgt spid="46"/>
                                        </p:tgtEl>
                                        <p:attrNameLst>
                                          <p:attrName>ppt_h</p:attrName>
                                        </p:attrNameLst>
                                      </p:cBhvr>
                                      <p:tavLst>
                                        <p:tav tm="0">
                                          <p:val>
                                            <p:fltVal val="0"/>
                                          </p:val>
                                        </p:tav>
                                        <p:tav tm="100000">
                                          <p:val>
                                            <p:strVal val="#ppt_h"/>
                                          </p:val>
                                        </p:tav>
                                      </p:tavLst>
                                    </p:anim>
                                    <p:animEffect transition="in" filter="fade">
                                      <p:cBhvr>
                                        <p:cTn id="65" dur="500"/>
                                        <p:tgtEl>
                                          <p:spTgt spid="46"/>
                                        </p:tgtEl>
                                      </p:cBhvr>
                                    </p:animEffect>
                                  </p:childTnLst>
                                </p:cTn>
                              </p:par>
                              <p:par>
                                <p:cTn id="66" presetID="2" presetClass="entr" presetSubtype="4" accel="50000" decel="50000" fill="hold" nodeType="withEffect">
                                  <p:stCondLst>
                                    <p:cond delay="0"/>
                                  </p:stCondLst>
                                  <p:childTnLst>
                                    <p:set>
                                      <p:cBhvr>
                                        <p:cTn id="67" dur="1" fill="hold">
                                          <p:stCondLst>
                                            <p:cond delay="0"/>
                                          </p:stCondLst>
                                        </p:cTn>
                                        <p:tgtEl>
                                          <p:spTgt spid="34"/>
                                        </p:tgtEl>
                                        <p:attrNameLst>
                                          <p:attrName>style.visibility</p:attrName>
                                        </p:attrNameLst>
                                      </p:cBhvr>
                                      <p:to>
                                        <p:strVal val="visible"/>
                                      </p:to>
                                    </p:set>
                                    <p:anim calcmode="lin" valueType="num">
                                      <p:cBhvr additive="base">
                                        <p:cTn id="68" dur="500" fill="hold"/>
                                        <p:tgtEl>
                                          <p:spTgt spid="34"/>
                                        </p:tgtEl>
                                        <p:attrNameLst>
                                          <p:attrName>ppt_x</p:attrName>
                                        </p:attrNameLst>
                                      </p:cBhvr>
                                      <p:tavLst>
                                        <p:tav tm="0">
                                          <p:val>
                                            <p:strVal val="#ppt_x"/>
                                          </p:val>
                                        </p:tav>
                                        <p:tav tm="100000">
                                          <p:val>
                                            <p:strVal val="#ppt_x"/>
                                          </p:val>
                                        </p:tav>
                                      </p:tavLst>
                                    </p:anim>
                                    <p:anim calcmode="lin" valueType="num">
                                      <p:cBhvr additive="base">
                                        <p:cTn id="69" dur="500" fill="hold"/>
                                        <p:tgtEl>
                                          <p:spTgt spid="34"/>
                                        </p:tgtEl>
                                        <p:attrNameLst>
                                          <p:attrName>ppt_y</p:attrName>
                                        </p:attrNameLst>
                                      </p:cBhvr>
                                      <p:tavLst>
                                        <p:tav tm="0">
                                          <p:val>
                                            <p:strVal val="1+#ppt_h/2"/>
                                          </p:val>
                                        </p:tav>
                                        <p:tav tm="100000">
                                          <p:val>
                                            <p:strVal val="#ppt_y"/>
                                          </p:val>
                                        </p:tav>
                                      </p:tavLst>
                                    </p:anim>
                                  </p:childTnLst>
                                </p:cTn>
                              </p:par>
                            </p:childTnLst>
                          </p:cTn>
                        </p:par>
                        <p:par>
                          <p:cTn id="70" fill="hold">
                            <p:stCondLst>
                              <p:cond delay="4500"/>
                            </p:stCondLst>
                            <p:childTnLst>
                              <p:par>
                                <p:cTn id="71" presetID="53" presetClass="entr" presetSubtype="16" fill="hold" nodeType="afterEffect">
                                  <p:stCondLst>
                                    <p:cond delay="0"/>
                                  </p:stCondLst>
                                  <p:childTnLst>
                                    <p:set>
                                      <p:cBhvr>
                                        <p:cTn id="72" dur="1" fill="hold">
                                          <p:stCondLst>
                                            <p:cond delay="0"/>
                                          </p:stCondLst>
                                        </p:cTn>
                                        <p:tgtEl>
                                          <p:spTgt spid="43"/>
                                        </p:tgtEl>
                                        <p:attrNameLst>
                                          <p:attrName>style.visibility</p:attrName>
                                        </p:attrNameLst>
                                      </p:cBhvr>
                                      <p:to>
                                        <p:strVal val="visible"/>
                                      </p:to>
                                    </p:set>
                                    <p:anim calcmode="lin" valueType="num">
                                      <p:cBhvr>
                                        <p:cTn id="73" dur="500" fill="hold"/>
                                        <p:tgtEl>
                                          <p:spTgt spid="43"/>
                                        </p:tgtEl>
                                        <p:attrNameLst>
                                          <p:attrName>ppt_w</p:attrName>
                                        </p:attrNameLst>
                                      </p:cBhvr>
                                      <p:tavLst>
                                        <p:tav tm="0">
                                          <p:val>
                                            <p:fltVal val="0"/>
                                          </p:val>
                                        </p:tav>
                                        <p:tav tm="100000">
                                          <p:val>
                                            <p:strVal val="#ppt_w"/>
                                          </p:val>
                                        </p:tav>
                                      </p:tavLst>
                                    </p:anim>
                                    <p:anim calcmode="lin" valueType="num">
                                      <p:cBhvr>
                                        <p:cTn id="74" dur="500" fill="hold"/>
                                        <p:tgtEl>
                                          <p:spTgt spid="43"/>
                                        </p:tgtEl>
                                        <p:attrNameLst>
                                          <p:attrName>ppt_h</p:attrName>
                                        </p:attrNameLst>
                                      </p:cBhvr>
                                      <p:tavLst>
                                        <p:tav tm="0">
                                          <p:val>
                                            <p:fltVal val="0"/>
                                          </p:val>
                                        </p:tav>
                                        <p:tav tm="100000">
                                          <p:val>
                                            <p:strVal val="#ppt_h"/>
                                          </p:val>
                                        </p:tav>
                                      </p:tavLst>
                                    </p:anim>
                                    <p:animEffect transition="in" filter="fade">
                                      <p:cBhvr>
                                        <p:cTn id="75" dur="500"/>
                                        <p:tgtEl>
                                          <p:spTgt spid="43"/>
                                        </p:tgtEl>
                                      </p:cBhvr>
                                    </p:animEffect>
                                  </p:childTnLst>
                                </p:cTn>
                              </p:par>
                              <p:par>
                                <p:cTn id="76" presetID="2" presetClass="entr" presetSubtype="4" accel="50000" decel="50000" fill="hold" nodeType="withEffect">
                                  <p:stCondLst>
                                    <p:cond delay="0"/>
                                  </p:stCondLst>
                                  <p:childTnLst>
                                    <p:set>
                                      <p:cBhvr>
                                        <p:cTn id="77" dur="1" fill="hold">
                                          <p:stCondLst>
                                            <p:cond delay="0"/>
                                          </p:stCondLst>
                                        </p:cTn>
                                        <p:tgtEl>
                                          <p:spTgt spid="37"/>
                                        </p:tgtEl>
                                        <p:attrNameLst>
                                          <p:attrName>style.visibility</p:attrName>
                                        </p:attrNameLst>
                                      </p:cBhvr>
                                      <p:to>
                                        <p:strVal val="visible"/>
                                      </p:to>
                                    </p:set>
                                    <p:anim calcmode="lin" valueType="num">
                                      <p:cBhvr additive="base">
                                        <p:cTn id="78" dur="500" fill="hold"/>
                                        <p:tgtEl>
                                          <p:spTgt spid="37"/>
                                        </p:tgtEl>
                                        <p:attrNameLst>
                                          <p:attrName>ppt_x</p:attrName>
                                        </p:attrNameLst>
                                      </p:cBhvr>
                                      <p:tavLst>
                                        <p:tav tm="0">
                                          <p:val>
                                            <p:strVal val="#ppt_x"/>
                                          </p:val>
                                        </p:tav>
                                        <p:tav tm="100000">
                                          <p:val>
                                            <p:strVal val="#ppt_x"/>
                                          </p:val>
                                        </p:tav>
                                      </p:tavLst>
                                    </p:anim>
                                    <p:anim calcmode="lin" valueType="num">
                                      <p:cBhvr additive="base">
                                        <p:cTn id="79" dur="500" fill="hold"/>
                                        <p:tgtEl>
                                          <p:spTgt spid="37"/>
                                        </p:tgtEl>
                                        <p:attrNameLst>
                                          <p:attrName>ppt_y</p:attrName>
                                        </p:attrNameLst>
                                      </p:cBhvr>
                                      <p:tavLst>
                                        <p:tav tm="0">
                                          <p:val>
                                            <p:strVal val="1+#ppt_h/2"/>
                                          </p:val>
                                        </p:tav>
                                        <p:tav tm="100000">
                                          <p:val>
                                            <p:strVal val="#ppt_y"/>
                                          </p:val>
                                        </p:tav>
                                      </p:tavLst>
                                    </p:anim>
                                  </p:childTnLst>
                                </p:cTn>
                              </p:par>
                            </p:childTnLst>
                          </p:cTn>
                        </p:par>
                        <p:par>
                          <p:cTn id="80" fill="hold">
                            <p:stCondLst>
                              <p:cond delay="5000"/>
                            </p:stCondLst>
                            <p:childTnLst>
                              <p:par>
                                <p:cTn id="81" presetID="13" presetClass="entr" presetSubtype="16" fill="hold" nodeType="afterEffect">
                                  <p:stCondLst>
                                    <p:cond delay="0"/>
                                  </p:stCondLst>
                                  <p:childTnLst>
                                    <p:set>
                                      <p:cBhvr>
                                        <p:cTn id="82" dur="1" fill="hold">
                                          <p:stCondLst>
                                            <p:cond delay="0"/>
                                          </p:stCondLst>
                                        </p:cTn>
                                        <p:tgtEl>
                                          <p:spTgt spid="49"/>
                                        </p:tgtEl>
                                        <p:attrNameLst>
                                          <p:attrName>style.visibility</p:attrName>
                                        </p:attrNameLst>
                                      </p:cBhvr>
                                      <p:to>
                                        <p:strVal val="visible"/>
                                      </p:to>
                                    </p:set>
                                    <p:animEffect transition="in" filter="plus(in)">
                                      <p:cBhvr>
                                        <p:cTn id="83" dur="500"/>
                                        <p:tgtEl>
                                          <p:spTgt spid="49"/>
                                        </p:tgtEl>
                                      </p:cBhvr>
                                    </p:animEffect>
                                  </p:childTnLst>
                                </p:cTn>
                              </p:par>
                              <p:par>
                                <p:cTn id="84" presetID="2" presetClass="entr" presetSubtype="2" fill="hold" grpId="0" nodeType="withEffect">
                                  <p:stCondLst>
                                    <p:cond delay="2500"/>
                                  </p:stCondLst>
                                  <p:childTnLst>
                                    <p:set>
                                      <p:cBhvr>
                                        <p:cTn id="85" dur="1" fill="hold">
                                          <p:stCondLst>
                                            <p:cond delay="0"/>
                                          </p:stCondLst>
                                        </p:cTn>
                                        <p:tgtEl>
                                          <p:spTgt spid="50"/>
                                        </p:tgtEl>
                                        <p:attrNameLst>
                                          <p:attrName>style.visibility</p:attrName>
                                        </p:attrNameLst>
                                      </p:cBhvr>
                                      <p:to>
                                        <p:strVal val="visible"/>
                                      </p:to>
                                    </p:set>
                                    <p:anim calcmode="lin" valueType="num">
                                      <p:cBhvr additive="base">
                                        <p:cTn id="86" dur="500" fill="hold"/>
                                        <p:tgtEl>
                                          <p:spTgt spid="50"/>
                                        </p:tgtEl>
                                        <p:attrNameLst>
                                          <p:attrName>ppt_x</p:attrName>
                                        </p:attrNameLst>
                                      </p:cBhvr>
                                      <p:tavLst>
                                        <p:tav tm="0">
                                          <p:val>
                                            <p:strVal val="1+#ppt_w/2"/>
                                          </p:val>
                                        </p:tav>
                                        <p:tav tm="100000">
                                          <p:val>
                                            <p:strVal val="#ppt_x"/>
                                          </p:val>
                                        </p:tav>
                                      </p:tavLst>
                                    </p:anim>
                                    <p:anim calcmode="lin" valueType="num">
                                      <p:cBhvr additive="base">
                                        <p:cTn id="87" dur="50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5" grpId="0"/>
      <p:bldP spid="26" grpId="0"/>
      <p:bldP spid="27" grpId="0"/>
      <p:bldP spid="28" grpId="0"/>
      <p:bldP spid="29" grpId="0"/>
      <p:bldP spid="30" grpId="0"/>
      <p:bldP spid="5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263319" y="431792"/>
            <a:ext cx="573889" cy="430947"/>
          </a:xfrm>
          <a:prstGeom prst="homePlate">
            <a:avLst>
              <a:gd name="adj" fmla="val 38242"/>
            </a:avLst>
          </a:prstGeom>
          <a:solidFill>
            <a:srgbClr val="BD0000"/>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 name="矩形 2"/>
          <p:cNvSpPr/>
          <p:nvPr/>
        </p:nvSpPr>
        <p:spPr>
          <a:xfrm>
            <a:off x="131659" y="431792"/>
            <a:ext cx="95660" cy="430947"/>
          </a:xfrm>
          <a:prstGeom prst="rect">
            <a:avLst/>
          </a:prstGeom>
          <a:solidFill>
            <a:srgbClr val="40464A"/>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 name="矩形 3"/>
          <p:cNvSpPr/>
          <p:nvPr/>
        </p:nvSpPr>
        <p:spPr>
          <a:xfrm>
            <a:off x="1" y="431792"/>
            <a:ext cx="95660" cy="430947"/>
          </a:xfrm>
          <a:prstGeom prst="rect">
            <a:avLst/>
          </a:prstGeom>
          <a:solidFill>
            <a:srgbClr val="40464A"/>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5" name="标题 1"/>
          <p:cNvSpPr txBox="1"/>
          <p:nvPr/>
        </p:nvSpPr>
        <p:spPr bwMode="auto">
          <a:xfrm>
            <a:off x="983304" y="417157"/>
            <a:ext cx="2616198" cy="50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lstStyle>
            <a:lvl1pPr algn="l" rtl="0" fontAlgn="base">
              <a:spcBef>
                <a:spcPct val="0"/>
              </a:spcBef>
              <a:spcAft>
                <a:spcPct val="0"/>
              </a:spcAft>
              <a:defRPr sz="32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5pPr>
            <a:lvl6pPr marL="60896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6pPr>
            <a:lvl7pPr marL="121793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7pPr>
            <a:lvl8pPr marL="182689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8pPr>
            <a:lvl9pPr marL="243586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lang="zh-CN" altLang="en-US" sz="2800" b="1" dirty="0" smtClean="0">
                <a:solidFill>
                  <a:sysClr val="windowText" lastClr="000000"/>
                </a:solidFill>
              </a:rPr>
              <a:t>这里添加标题</a:t>
            </a:r>
            <a:endParaRPr kumimoji="0" lang="zh-CN" altLang="en-US" sz="2800" b="1" i="0" u="none" strike="noStrike" kern="1200" cap="all" spc="0" normalizeH="0" baseline="0" noProof="0" dirty="0">
              <a:ln>
                <a:noFill/>
              </a:ln>
              <a:solidFill>
                <a:sysClr val="windowText" lastClr="000000"/>
              </a:solidFill>
              <a:effectLst/>
              <a:uLnTx/>
              <a:uFillTx/>
            </a:endParaRPr>
          </a:p>
        </p:txBody>
      </p:sp>
      <p:grpSp>
        <p:nvGrpSpPr>
          <p:cNvPr id="6" name="Group 104"/>
          <p:cNvGrpSpPr/>
          <p:nvPr/>
        </p:nvGrpSpPr>
        <p:grpSpPr>
          <a:xfrm>
            <a:off x="5424944" y="2109062"/>
            <a:ext cx="1338599" cy="1338991"/>
            <a:chOff x="5286041" y="1769387"/>
            <a:chExt cx="1619915" cy="1619915"/>
          </a:xfrm>
        </p:grpSpPr>
        <p:sp>
          <p:nvSpPr>
            <p:cNvPr id="7" name="Oval 65"/>
            <p:cNvSpPr/>
            <p:nvPr/>
          </p:nvSpPr>
          <p:spPr>
            <a:xfrm>
              <a:off x="5286041" y="1769387"/>
              <a:ext cx="1619915" cy="1619915"/>
            </a:xfrm>
            <a:prstGeom prst="ellipse">
              <a:avLst/>
            </a:prstGeom>
            <a:solidFill>
              <a:schemeClr val="bg1">
                <a:lumMod val="65000"/>
              </a:schemeClr>
            </a:solidFill>
            <a:ln w="4445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grpSp>
          <p:nvGrpSpPr>
            <p:cNvPr id="8" name="Group 70"/>
            <p:cNvGrpSpPr/>
            <p:nvPr/>
          </p:nvGrpSpPr>
          <p:grpSpPr>
            <a:xfrm>
              <a:off x="5754618" y="2290827"/>
              <a:ext cx="681009" cy="572931"/>
              <a:chOff x="5368132" y="2625725"/>
              <a:chExt cx="465138" cy="391319"/>
            </a:xfrm>
            <a:solidFill>
              <a:schemeClr val="accent3"/>
            </a:solidFill>
          </p:grpSpPr>
          <p:sp>
            <p:nvSpPr>
              <p:cNvPr id="9"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5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0"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5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1"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5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2" name="Group 103"/>
          <p:cNvGrpSpPr/>
          <p:nvPr/>
        </p:nvGrpSpPr>
        <p:grpSpPr>
          <a:xfrm>
            <a:off x="3309775" y="3193250"/>
            <a:ext cx="1338599" cy="1338991"/>
            <a:chOff x="3171077" y="1769386"/>
            <a:chExt cx="1619915" cy="1619915"/>
          </a:xfrm>
        </p:grpSpPr>
        <p:sp>
          <p:nvSpPr>
            <p:cNvPr id="13" name="Oval 67"/>
            <p:cNvSpPr/>
            <p:nvPr/>
          </p:nvSpPr>
          <p:spPr>
            <a:xfrm>
              <a:off x="3171077" y="1769386"/>
              <a:ext cx="1619915" cy="1619915"/>
            </a:xfrm>
            <a:prstGeom prst="ellipse">
              <a:avLst/>
            </a:prstGeom>
            <a:solidFill>
              <a:srgbClr val="C00000"/>
            </a:solidFill>
            <a:ln w="4445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grpSp>
          <p:nvGrpSpPr>
            <p:cNvPr id="14" name="Group 74"/>
            <p:cNvGrpSpPr/>
            <p:nvPr/>
          </p:nvGrpSpPr>
          <p:grpSpPr>
            <a:xfrm>
              <a:off x="3672013" y="2245786"/>
              <a:ext cx="618042" cy="618042"/>
              <a:chOff x="4439444" y="1652588"/>
              <a:chExt cx="464344" cy="464344"/>
            </a:xfrm>
            <a:solidFill>
              <a:schemeClr val="accent2"/>
            </a:solidFill>
          </p:grpSpPr>
          <p:sp>
            <p:nvSpPr>
              <p:cNvPr id="15"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5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6"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5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7"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5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8" name="Group 105"/>
          <p:cNvGrpSpPr/>
          <p:nvPr/>
        </p:nvGrpSpPr>
        <p:grpSpPr>
          <a:xfrm>
            <a:off x="7540114" y="3193251"/>
            <a:ext cx="1338599" cy="1338991"/>
            <a:chOff x="7401005" y="1769387"/>
            <a:chExt cx="1619915" cy="1619915"/>
          </a:xfrm>
        </p:grpSpPr>
        <p:sp>
          <p:nvSpPr>
            <p:cNvPr id="19" name="Oval 66"/>
            <p:cNvSpPr/>
            <p:nvPr/>
          </p:nvSpPr>
          <p:spPr>
            <a:xfrm>
              <a:off x="7401005" y="1769387"/>
              <a:ext cx="1619915" cy="1619915"/>
            </a:xfrm>
            <a:prstGeom prst="ellipse">
              <a:avLst/>
            </a:prstGeom>
            <a:solidFill>
              <a:srgbClr val="C00000"/>
            </a:solidFill>
            <a:ln w="4445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grpSp>
          <p:nvGrpSpPr>
            <p:cNvPr id="20" name="Group 78"/>
            <p:cNvGrpSpPr/>
            <p:nvPr/>
          </p:nvGrpSpPr>
          <p:grpSpPr>
            <a:xfrm>
              <a:off x="7930034" y="2313880"/>
              <a:ext cx="561856" cy="562817"/>
              <a:chOff x="9145588" y="4435475"/>
              <a:chExt cx="464344" cy="465138"/>
            </a:xfrm>
            <a:solidFill>
              <a:schemeClr val="accent4"/>
            </a:solidFill>
          </p:grpSpPr>
          <p:sp>
            <p:nvSpPr>
              <p:cNvPr id="21"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5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2"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5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3"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5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4"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5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5"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5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6"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5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7"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5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8"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5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9"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5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0" name="Group 102"/>
          <p:cNvGrpSpPr/>
          <p:nvPr/>
        </p:nvGrpSpPr>
        <p:grpSpPr>
          <a:xfrm>
            <a:off x="1194605" y="2165903"/>
            <a:ext cx="1338599" cy="1338991"/>
            <a:chOff x="1056113" y="1769387"/>
            <a:chExt cx="1619915" cy="1619915"/>
          </a:xfrm>
          <a:solidFill>
            <a:srgbClr val="00B0F0"/>
          </a:solidFill>
        </p:grpSpPr>
        <p:sp>
          <p:nvSpPr>
            <p:cNvPr id="31" name="Oval 68"/>
            <p:cNvSpPr/>
            <p:nvPr/>
          </p:nvSpPr>
          <p:spPr>
            <a:xfrm>
              <a:off x="1056113" y="1769387"/>
              <a:ext cx="1619915" cy="1619915"/>
            </a:xfrm>
            <a:prstGeom prst="ellipse">
              <a:avLst/>
            </a:prstGeom>
            <a:solidFill>
              <a:schemeClr val="bg1">
                <a:lumMod val="65000"/>
              </a:schemeClr>
            </a:solidFill>
            <a:ln w="4445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grpSp>
          <p:nvGrpSpPr>
            <p:cNvPr id="32" name="Group 88"/>
            <p:cNvGrpSpPr/>
            <p:nvPr/>
          </p:nvGrpSpPr>
          <p:grpSpPr>
            <a:xfrm>
              <a:off x="1557049" y="2272825"/>
              <a:ext cx="618042" cy="618042"/>
              <a:chOff x="4439443" y="2582069"/>
              <a:chExt cx="464344" cy="464344"/>
            </a:xfrm>
            <a:grpFill/>
          </p:grpSpPr>
          <p:sp>
            <p:nvSpPr>
              <p:cNvPr id="33" name="AutoShape 123"/>
              <p:cNvSpPr/>
              <p:nvPr/>
            </p:nvSpPr>
            <p:spPr bwMode="auto">
              <a:xfrm>
                <a:off x="4439443"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5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34"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5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35"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5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6" name="Group 106"/>
          <p:cNvGrpSpPr/>
          <p:nvPr/>
        </p:nvGrpSpPr>
        <p:grpSpPr>
          <a:xfrm>
            <a:off x="9655283" y="2109062"/>
            <a:ext cx="1338599" cy="1338991"/>
            <a:chOff x="9515969" y="1769387"/>
            <a:chExt cx="1619915" cy="1619915"/>
          </a:xfrm>
        </p:grpSpPr>
        <p:sp>
          <p:nvSpPr>
            <p:cNvPr id="37" name="Oval 69"/>
            <p:cNvSpPr/>
            <p:nvPr/>
          </p:nvSpPr>
          <p:spPr>
            <a:xfrm>
              <a:off x="9515969" y="1769387"/>
              <a:ext cx="1619915" cy="1619915"/>
            </a:xfrm>
            <a:prstGeom prst="ellipse">
              <a:avLst/>
            </a:prstGeom>
            <a:solidFill>
              <a:schemeClr val="bg1">
                <a:lumMod val="65000"/>
              </a:schemeClr>
            </a:solidFill>
            <a:ln w="4445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grpSp>
          <p:nvGrpSpPr>
            <p:cNvPr id="38" name="Group 92"/>
            <p:cNvGrpSpPr/>
            <p:nvPr/>
          </p:nvGrpSpPr>
          <p:grpSpPr>
            <a:xfrm>
              <a:off x="10044998" y="2300063"/>
              <a:ext cx="561856" cy="562817"/>
              <a:chOff x="7287419" y="3505994"/>
              <a:chExt cx="464344" cy="465138"/>
            </a:xfrm>
            <a:solidFill>
              <a:schemeClr val="accent5"/>
            </a:solidFill>
          </p:grpSpPr>
          <p:sp>
            <p:nvSpPr>
              <p:cNvPr id="39" name="AutoShape 37"/>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5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40" name="AutoShape 38"/>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5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41" name="AutoShape 39"/>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5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42" name="AutoShape 40"/>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5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43" name="AutoShape 41"/>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5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44" name="AutoShape 42"/>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5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45" name="Rectangle 101"/>
          <p:cNvSpPr/>
          <p:nvPr/>
        </p:nvSpPr>
        <p:spPr>
          <a:xfrm>
            <a:off x="7254640" y="4751131"/>
            <a:ext cx="2004549" cy="1526187"/>
          </a:xfrm>
          <a:prstGeom prst="rect">
            <a:avLst/>
          </a:prstGeom>
          <a:noFill/>
        </p:spPr>
        <p:txBody>
          <a:bodyPr wrap="square">
            <a:spAutoFit/>
          </a:bodyPr>
          <a:lstStyle/>
          <a:p>
            <a:pPr>
              <a:lnSpc>
                <a:spcPct val="150000"/>
              </a:lnSpc>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sym typeface="微软雅黑" panose="020B0503020204020204" pitchFamily="34" charset="-122"/>
              </a:rPr>
              <a:t>在此录入上述图表的综合描述说明，在此录入上述图表综合描述说明。</a:t>
            </a:r>
            <a:endParaRPr lang="zh-CN" altLang="en-US" sz="1600" dirty="0">
              <a:solidFill>
                <a:schemeClr val="tx1">
                  <a:lumMod val="65000"/>
                  <a:lumOff val="35000"/>
                </a:schemeClr>
              </a:solidFill>
              <a:latin typeface="Arial" panose="020B0604020202020204" pitchFamily="34" charset="0"/>
              <a:ea typeface="微软雅黑" panose="020B0503020204020204" pitchFamily="34" charset="-122"/>
            </a:endParaRPr>
          </a:p>
        </p:txBody>
      </p:sp>
      <p:sp>
        <p:nvSpPr>
          <p:cNvPr id="46" name="Rectangle 109"/>
          <p:cNvSpPr/>
          <p:nvPr/>
        </p:nvSpPr>
        <p:spPr>
          <a:xfrm>
            <a:off x="9369809" y="3658665"/>
            <a:ext cx="2004550" cy="1526187"/>
          </a:xfrm>
          <a:prstGeom prst="rect">
            <a:avLst/>
          </a:prstGeom>
          <a:noFill/>
        </p:spPr>
        <p:txBody>
          <a:bodyPr wrap="square">
            <a:spAutoFit/>
          </a:bodyPr>
          <a:lstStyle/>
          <a:p>
            <a:pPr>
              <a:lnSpc>
                <a:spcPct val="150000"/>
              </a:lnSpc>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sym typeface="微软雅黑" panose="020B0503020204020204" pitchFamily="34" charset="-122"/>
              </a:rPr>
              <a:t>在此录入上述图表的综合描述说明，在此录入上述图表综合描述说明。</a:t>
            </a:r>
            <a:endParaRPr lang="zh-CN" altLang="en-US" sz="1600" dirty="0">
              <a:solidFill>
                <a:schemeClr val="tx1">
                  <a:lumMod val="65000"/>
                  <a:lumOff val="35000"/>
                </a:schemeClr>
              </a:solidFill>
              <a:latin typeface="Arial" panose="020B0604020202020204" pitchFamily="34" charset="0"/>
              <a:ea typeface="微软雅黑" panose="020B0503020204020204" pitchFamily="34" charset="-122"/>
            </a:endParaRPr>
          </a:p>
        </p:txBody>
      </p:sp>
      <p:sp>
        <p:nvSpPr>
          <p:cNvPr id="47" name="Rectangle 112"/>
          <p:cNvSpPr/>
          <p:nvPr/>
        </p:nvSpPr>
        <p:spPr>
          <a:xfrm>
            <a:off x="5139467" y="3619442"/>
            <a:ext cx="2004549" cy="1526187"/>
          </a:xfrm>
          <a:prstGeom prst="rect">
            <a:avLst/>
          </a:prstGeom>
          <a:noFill/>
        </p:spPr>
        <p:txBody>
          <a:bodyPr wrap="square">
            <a:spAutoFit/>
          </a:bodyPr>
          <a:lstStyle/>
          <a:p>
            <a:pPr>
              <a:lnSpc>
                <a:spcPct val="150000"/>
              </a:lnSpc>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sym typeface="微软雅黑" panose="020B0503020204020204" pitchFamily="34" charset="-122"/>
              </a:rPr>
              <a:t>在此录入上述图表的综合描述说明，在此录入上述图表综合描述说明。</a:t>
            </a:r>
            <a:endParaRPr lang="zh-CN" altLang="en-US" sz="1600" dirty="0">
              <a:solidFill>
                <a:schemeClr val="tx1">
                  <a:lumMod val="65000"/>
                  <a:lumOff val="35000"/>
                </a:schemeClr>
              </a:solidFill>
              <a:latin typeface="Arial" panose="020B0604020202020204" pitchFamily="34" charset="0"/>
              <a:ea typeface="微软雅黑" panose="020B0503020204020204" pitchFamily="34" charset="-122"/>
            </a:endParaRPr>
          </a:p>
        </p:txBody>
      </p:sp>
      <p:sp>
        <p:nvSpPr>
          <p:cNvPr id="48" name="Rectangle 115"/>
          <p:cNvSpPr/>
          <p:nvPr/>
        </p:nvSpPr>
        <p:spPr>
          <a:xfrm>
            <a:off x="3024302" y="4715507"/>
            <a:ext cx="2004550" cy="1526187"/>
          </a:xfrm>
          <a:prstGeom prst="rect">
            <a:avLst/>
          </a:prstGeom>
          <a:noFill/>
        </p:spPr>
        <p:txBody>
          <a:bodyPr wrap="square">
            <a:spAutoFit/>
          </a:bodyPr>
          <a:lstStyle/>
          <a:p>
            <a:pPr>
              <a:lnSpc>
                <a:spcPct val="150000"/>
              </a:lnSpc>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sym typeface="微软雅黑" panose="020B0503020204020204" pitchFamily="34" charset="-122"/>
              </a:rPr>
              <a:t>在此录入上述图表的综合描述说明，在此录入上述图表综合描述说明。</a:t>
            </a:r>
            <a:endParaRPr lang="zh-CN" altLang="en-US" sz="1600" dirty="0">
              <a:solidFill>
                <a:schemeClr val="tx1">
                  <a:lumMod val="65000"/>
                  <a:lumOff val="35000"/>
                </a:schemeClr>
              </a:solidFill>
              <a:latin typeface="Arial" panose="020B0604020202020204" pitchFamily="34" charset="0"/>
              <a:ea typeface="微软雅黑" panose="020B0503020204020204" pitchFamily="34" charset="-122"/>
            </a:endParaRPr>
          </a:p>
        </p:txBody>
      </p:sp>
      <p:sp>
        <p:nvSpPr>
          <p:cNvPr id="49" name="Rectangle 118"/>
          <p:cNvSpPr/>
          <p:nvPr/>
        </p:nvSpPr>
        <p:spPr>
          <a:xfrm>
            <a:off x="909131" y="3678816"/>
            <a:ext cx="2004550" cy="1526187"/>
          </a:xfrm>
          <a:prstGeom prst="rect">
            <a:avLst/>
          </a:prstGeom>
          <a:noFill/>
        </p:spPr>
        <p:txBody>
          <a:bodyPr wrap="square">
            <a:spAutoFit/>
          </a:bodyPr>
          <a:lstStyle/>
          <a:p>
            <a:pPr>
              <a:lnSpc>
                <a:spcPct val="150000"/>
              </a:lnSpc>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sym typeface="微软雅黑" panose="020B0503020204020204" pitchFamily="34" charset="-122"/>
              </a:rPr>
              <a:t>在此录入上述图表的综合描述说明，在此录入上述图表综合描述说明。</a:t>
            </a:r>
            <a:endParaRPr lang="zh-CN" altLang="en-US" sz="1600" dirty="0">
              <a:solidFill>
                <a:schemeClr val="tx1">
                  <a:lumMod val="65000"/>
                  <a:lumOff val="35000"/>
                </a:schemeClr>
              </a:solidFill>
              <a:latin typeface="Arial" panose="020B06040202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2247">
        <p:fade/>
      </p:transition>
    </mc:Choice>
    <mc:Fallback>
      <p:transition spd="med" advTm="224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900" decel="100000" fill="hold"/>
                                        <p:tgtEl>
                                          <p:spTgt spid="30"/>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900" decel="100000" fill="hold"/>
                                        <p:tgtEl>
                                          <p:spTgt spid="12"/>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par>
                          <p:cTn id="18" fill="hold">
                            <p:stCondLst>
                              <p:cond delay="2000"/>
                            </p:stCondLst>
                            <p:childTnLst>
                              <p:par>
                                <p:cTn id="19" presetID="37" presetClass="entr" presetSubtype="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900" decel="100000" fill="hold"/>
                                        <p:tgtEl>
                                          <p:spTgt spid="6"/>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par>
                          <p:cTn id="25" fill="hold">
                            <p:stCondLst>
                              <p:cond delay="3000"/>
                            </p:stCondLst>
                            <p:childTnLst>
                              <p:par>
                                <p:cTn id="26" presetID="37" presetClass="entr" presetSubtype="0"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1000"/>
                                        <p:tgtEl>
                                          <p:spTgt spid="18"/>
                                        </p:tgtEl>
                                      </p:cBhvr>
                                    </p:animEffect>
                                    <p:anim calcmode="lin" valueType="num">
                                      <p:cBhvr>
                                        <p:cTn id="29" dur="1000" fill="hold"/>
                                        <p:tgtEl>
                                          <p:spTgt spid="18"/>
                                        </p:tgtEl>
                                        <p:attrNameLst>
                                          <p:attrName>ppt_x</p:attrName>
                                        </p:attrNameLst>
                                      </p:cBhvr>
                                      <p:tavLst>
                                        <p:tav tm="0">
                                          <p:val>
                                            <p:strVal val="#ppt_x"/>
                                          </p:val>
                                        </p:tav>
                                        <p:tav tm="100000">
                                          <p:val>
                                            <p:strVal val="#ppt_x"/>
                                          </p:val>
                                        </p:tav>
                                      </p:tavLst>
                                    </p:anim>
                                    <p:anim calcmode="lin" valueType="num">
                                      <p:cBhvr>
                                        <p:cTn id="30" dur="900" decel="100000" fill="hold"/>
                                        <p:tgtEl>
                                          <p:spTgt spid="18"/>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par>
                          <p:cTn id="32" fill="hold">
                            <p:stCondLst>
                              <p:cond delay="4000"/>
                            </p:stCondLst>
                            <p:childTnLst>
                              <p:par>
                                <p:cTn id="33" presetID="37" presetClass="entr" presetSubtype="0"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fade">
                                      <p:cBhvr>
                                        <p:cTn id="35" dur="1000"/>
                                        <p:tgtEl>
                                          <p:spTgt spid="36"/>
                                        </p:tgtEl>
                                      </p:cBhvr>
                                    </p:animEffect>
                                    <p:anim calcmode="lin" valueType="num">
                                      <p:cBhvr>
                                        <p:cTn id="36" dur="1000" fill="hold"/>
                                        <p:tgtEl>
                                          <p:spTgt spid="36"/>
                                        </p:tgtEl>
                                        <p:attrNameLst>
                                          <p:attrName>ppt_x</p:attrName>
                                        </p:attrNameLst>
                                      </p:cBhvr>
                                      <p:tavLst>
                                        <p:tav tm="0">
                                          <p:val>
                                            <p:strVal val="#ppt_x"/>
                                          </p:val>
                                        </p:tav>
                                        <p:tav tm="100000">
                                          <p:val>
                                            <p:strVal val="#ppt_x"/>
                                          </p:val>
                                        </p:tav>
                                      </p:tavLst>
                                    </p:anim>
                                    <p:anim calcmode="lin" valueType="num">
                                      <p:cBhvr>
                                        <p:cTn id="37" dur="900" decel="100000" fill="hold"/>
                                        <p:tgtEl>
                                          <p:spTgt spid="36"/>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263319" y="431792"/>
            <a:ext cx="573889" cy="430947"/>
          </a:xfrm>
          <a:prstGeom prst="homePlate">
            <a:avLst>
              <a:gd name="adj" fmla="val 38242"/>
            </a:avLst>
          </a:prstGeom>
          <a:solidFill>
            <a:srgbClr val="BD0000"/>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 name="矩形 2"/>
          <p:cNvSpPr/>
          <p:nvPr/>
        </p:nvSpPr>
        <p:spPr>
          <a:xfrm>
            <a:off x="131659" y="431792"/>
            <a:ext cx="95660" cy="430947"/>
          </a:xfrm>
          <a:prstGeom prst="rect">
            <a:avLst/>
          </a:prstGeom>
          <a:solidFill>
            <a:srgbClr val="40464A"/>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 name="矩形 3"/>
          <p:cNvSpPr/>
          <p:nvPr/>
        </p:nvSpPr>
        <p:spPr>
          <a:xfrm>
            <a:off x="1" y="431792"/>
            <a:ext cx="95660" cy="430947"/>
          </a:xfrm>
          <a:prstGeom prst="rect">
            <a:avLst/>
          </a:prstGeom>
          <a:solidFill>
            <a:srgbClr val="40464A"/>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5" name="标题 1"/>
          <p:cNvSpPr txBox="1"/>
          <p:nvPr/>
        </p:nvSpPr>
        <p:spPr bwMode="auto">
          <a:xfrm>
            <a:off x="983304" y="417157"/>
            <a:ext cx="2616198" cy="50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lstStyle>
            <a:lvl1pPr algn="l" rtl="0" fontAlgn="base">
              <a:spcBef>
                <a:spcPct val="0"/>
              </a:spcBef>
              <a:spcAft>
                <a:spcPct val="0"/>
              </a:spcAft>
              <a:defRPr sz="32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5pPr>
            <a:lvl6pPr marL="60896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6pPr>
            <a:lvl7pPr marL="121793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7pPr>
            <a:lvl8pPr marL="182689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8pPr>
            <a:lvl9pPr marL="243586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lang="zh-CN" altLang="en-US" sz="2800" b="1" dirty="0" smtClean="0">
                <a:solidFill>
                  <a:sysClr val="windowText" lastClr="000000"/>
                </a:solidFill>
              </a:rPr>
              <a:t>这里添加标题</a:t>
            </a:r>
            <a:endParaRPr kumimoji="0" lang="zh-CN" altLang="en-US" sz="2800" b="1" i="0" u="none" strike="noStrike" kern="1200" cap="all" spc="0" normalizeH="0" baseline="0" noProof="0" dirty="0">
              <a:ln>
                <a:noFill/>
              </a:ln>
              <a:solidFill>
                <a:sysClr val="windowText" lastClr="000000"/>
              </a:solidFill>
              <a:effectLst/>
              <a:uLnTx/>
              <a:uFillTx/>
            </a:endParaRPr>
          </a:p>
        </p:txBody>
      </p:sp>
      <p:sp>
        <p:nvSpPr>
          <p:cNvPr id="6" name="Oval 51"/>
          <p:cNvSpPr>
            <a:spLocks noChangeArrowheads="1"/>
          </p:cNvSpPr>
          <p:nvPr/>
        </p:nvSpPr>
        <p:spPr bwMode="auto">
          <a:xfrm>
            <a:off x="1397000" y="1522942"/>
            <a:ext cx="1913467" cy="1913467"/>
          </a:xfrm>
          <a:prstGeom prst="ellipse">
            <a:avLst/>
          </a:prstGeom>
          <a:blipFill dpi="0" rotWithShape="1">
            <a:blip r:embed="rId1"/>
            <a:srcRect/>
            <a:stretch>
              <a:fillRect/>
            </a:stretch>
          </a:blipFill>
          <a:ln w="101600">
            <a:noFill/>
            <a:round/>
          </a:ln>
        </p:spPr>
        <p:txBody>
          <a:bodyPr/>
          <a:lstStyle/>
          <a:p>
            <a:pPr algn="ctr"/>
            <a:endParaRPr lang="en-US" altLang="zh-CN" sz="7465">
              <a:solidFill>
                <a:srgbClr val="000000"/>
              </a:solidFill>
              <a:latin typeface="+mj-ea"/>
              <a:ea typeface="+mj-ea"/>
              <a:cs typeface="ヒラギノ角ゴ ProN W3"/>
              <a:sym typeface="Gill Sans"/>
            </a:endParaRPr>
          </a:p>
        </p:txBody>
      </p:sp>
      <p:sp>
        <p:nvSpPr>
          <p:cNvPr id="7" name="Oval 65"/>
          <p:cNvSpPr>
            <a:spLocks noChangeArrowheads="1"/>
          </p:cNvSpPr>
          <p:nvPr/>
        </p:nvSpPr>
        <p:spPr bwMode="auto">
          <a:xfrm>
            <a:off x="3898900" y="1522942"/>
            <a:ext cx="1913467" cy="1913467"/>
          </a:xfrm>
          <a:prstGeom prst="ellipse">
            <a:avLst/>
          </a:prstGeom>
          <a:blipFill dpi="0" rotWithShape="1">
            <a:blip r:embed="rId2"/>
            <a:srcRect/>
            <a:stretch>
              <a:fillRect/>
            </a:stretch>
          </a:blipFill>
          <a:ln w="101600">
            <a:noFill/>
            <a:round/>
          </a:ln>
        </p:spPr>
        <p:txBody>
          <a:bodyPr/>
          <a:lstStyle/>
          <a:p>
            <a:pPr algn="ctr"/>
            <a:endParaRPr lang="en-US" altLang="zh-CN" sz="7465">
              <a:solidFill>
                <a:srgbClr val="000000"/>
              </a:solidFill>
              <a:latin typeface="+mj-ea"/>
              <a:ea typeface="+mj-ea"/>
              <a:cs typeface="ヒラギノ角ゴ ProN W3"/>
              <a:sym typeface="Gill Sans"/>
            </a:endParaRPr>
          </a:p>
        </p:txBody>
      </p:sp>
      <p:sp>
        <p:nvSpPr>
          <p:cNvPr id="8" name="Oval 69"/>
          <p:cNvSpPr>
            <a:spLocks noChangeArrowheads="1"/>
          </p:cNvSpPr>
          <p:nvPr/>
        </p:nvSpPr>
        <p:spPr bwMode="auto">
          <a:xfrm>
            <a:off x="8826501" y="1522942"/>
            <a:ext cx="1911351" cy="1913467"/>
          </a:xfrm>
          <a:prstGeom prst="ellipse">
            <a:avLst/>
          </a:prstGeom>
          <a:blipFill dpi="0" rotWithShape="1">
            <a:blip r:embed="rId3"/>
            <a:srcRect/>
            <a:stretch>
              <a:fillRect/>
            </a:stretch>
          </a:blipFill>
          <a:ln w="101600">
            <a:noFill/>
            <a:round/>
          </a:ln>
        </p:spPr>
        <p:txBody>
          <a:bodyPr/>
          <a:lstStyle/>
          <a:p>
            <a:pPr algn="ctr"/>
            <a:endParaRPr lang="en-US" altLang="zh-CN" sz="7465">
              <a:solidFill>
                <a:srgbClr val="000000"/>
              </a:solidFill>
              <a:latin typeface="+mj-ea"/>
              <a:ea typeface="+mj-ea"/>
              <a:cs typeface="ヒラギノ角ゴ ProN W3"/>
              <a:sym typeface="Gill Sans"/>
            </a:endParaRPr>
          </a:p>
        </p:txBody>
      </p:sp>
      <p:sp>
        <p:nvSpPr>
          <p:cNvPr id="9" name="Oval 73"/>
          <p:cNvSpPr>
            <a:spLocks noChangeArrowheads="1"/>
          </p:cNvSpPr>
          <p:nvPr/>
        </p:nvSpPr>
        <p:spPr bwMode="auto">
          <a:xfrm>
            <a:off x="6366933" y="1522942"/>
            <a:ext cx="1913467" cy="1913467"/>
          </a:xfrm>
          <a:prstGeom prst="ellipse">
            <a:avLst/>
          </a:prstGeom>
          <a:blipFill dpi="0" rotWithShape="1">
            <a:blip r:embed="rId4"/>
            <a:srcRect/>
            <a:stretch>
              <a:fillRect/>
            </a:stretch>
          </a:blipFill>
          <a:ln w="101600">
            <a:noFill/>
            <a:round/>
          </a:ln>
        </p:spPr>
        <p:txBody>
          <a:bodyPr/>
          <a:lstStyle/>
          <a:p>
            <a:pPr algn="ctr"/>
            <a:endParaRPr lang="en-US" altLang="zh-CN" sz="7465">
              <a:solidFill>
                <a:srgbClr val="000000"/>
              </a:solidFill>
              <a:latin typeface="+mj-ea"/>
              <a:ea typeface="+mj-ea"/>
              <a:cs typeface="ヒラギノ角ゴ ProN W3"/>
              <a:sym typeface="Gill Sans"/>
            </a:endParaRPr>
          </a:p>
        </p:txBody>
      </p:sp>
      <p:cxnSp>
        <p:nvCxnSpPr>
          <p:cNvPr id="10" name="Straight Connector 23"/>
          <p:cNvCxnSpPr>
            <a:cxnSpLocks noChangeShapeType="1"/>
          </p:cNvCxnSpPr>
          <p:nvPr/>
        </p:nvCxnSpPr>
        <p:spPr bwMode="auto">
          <a:xfrm>
            <a:off x="1397000" y="3876676"/>
            <a:ext cx="1974851" cy="0"/>
          </a:xfrm>
          <a:prstGeom prst="line">
            <a:avLst/>
          </a:prstGeom>
          <a:noFill/>
          <a:ln w="114300" cmpd="thickThin" algn="ctr">
            <a:solidFill>
              <a:srgbClr val="C00000"/>
            </a:solidFill>
            <a:round/>
          </a:ln>
        </p:spPr>
      </p:cxnSp>
      <p:cxnSp>
        <p:nvCxnSpPr>
          <p:cNvPr id="11" name="Straight Connector 23"/>
          <p:cNvCxnSpPr>
            <a:cxnSpLocks noChangeShapeType="1"/>
          </p:cNvCxnSpPr>
          <p:nvPr/>
        </p:nvCxnSpPr>
        <p:spPr bwMode="auto">
          <a:xfrm>
            <a:off x="3898900" y="3863976"/>
            <a:ext cx="1974851" cy="0"/>
          </a:xfrm>
          <a:prstGeom prst="line">
            <a:avLst/>
          </a:prstGeom>
          <a:noFill/>
          <a:ln w="114300" cmpd="thickThin" algn="ctr">
            <a:solidFill>
              <a:srgbClr val="C00000"/>
            </a:solidFill>
            <a:round/>
          </a:ln>
        </p:spPr>
      </p:cxnSp>
      <p:cxnSp>
        <p:nvCxnSpPr>
          <p:cNvPr id="12" name="Straight Connector 23"/>
          <p:cNvCxnSpPr>
            <a:cxnSpLocks noChangeShapeType="1"/>
          </p:cNvCxnSpPr>
          <p:nvPr/>
        </p:nvCxnSpPr>
        <p:spPr bwMode="auto">
          <a:xfrm>
            <a:off x="6366933" y="3863976"/>
            <a:ext cx="1974851" cy="0"/>
          </a:xfrm>
          <a:prstGeom prst="line">
            <a:avLst/>
          </a:prstGeom>
          <a:noFill/>
          <a:ln w="114300" cmpd="thickThin" algn="ctr">
            <a:solidFill>
              <a:srgbClr val="C00000"/>
            </a:solidFill>
            <a:round/>
          </a:ln>
        </p:spPr>
      </p:cxnSp>
      <p:cxnSp>
        <p:nvCxnSpPr>
          <p:cNvPr id="13" name="Straight Connector 23"/>
          <p:cNvCxnSpPr>
            <a:cxnSpLocks noChangeShapeType="1"/>
          </p:cNvCxnSpPr>
          <p:nvPr/>
        </p:nvCxnSpPr>
        <p:spPr bwMode="auto">
          <a:xfrm>
            <a:off x="8826500" y="3863976"/>
            <a:ext cx="1974851" cy="0"/>
          </a:xfrm>
          <a:prstGeom prst="line">
            <a:avLst/>
          </a:prstGeom>
          <a:noFill/>
          <a:ln w="114300" cmpd="thickThin" algn="ctr">
            <a:solidFill>
              <a:srgbClr val="C00000"/>
            </a:solidFill>
            <a:round/>
          </a:ln>
        </p:spPr>
      </p:cxnSp>
      <p:grpSp>
        <p:nvGrpSpPr>
          <p:cNvPr id="14" name="组合 13"/>
          <p:cNvGrpSpPr/>
          <p:nvPr/>
        </p:nvGrpSpPr>
        <p:grpSpPr>
          <a:xfrm>
            <a:off x="1397000" y="4182420"/>
            <a:ext cx="1793875" cy="1318631"/>
            <a:chOff x="7410393" y="816472"/>
            <a:chExt cx="1793875" cy="1318631"/>
          </a:xfrm>
        </p:grpSpPr>
        <p:sp>
          <p:nvSpPr>
            <p:cNvPr id="15" name="文本框 17"/>
            <p:cNvSpPr txBox="1"/>
            <p:nvPr/>
          </p:nvSpPr>
          <p:spPr bwMode="auto">
            <a:xfrm>
              <a:off x="7410393" y="1111746"/>
              <a:ext cx="1793875" cy="1023357"/>
            </a:xfrm>
            <a:prstGeom prst="rect">
              <a:avLst/>
            </a:prstGeom>
            <a:noFill/>
          </p:spPr>
          <p:txBody>
            <a:bodyPr wrap="square">
              <a:spAutoFit/>
            </a:bodyPr>
            <a:lstStyle/>
            <a:p>
              <a:pPr algn="just">
                <a:lnSpc>
                  <a:spcPct val="150000"/>
                </a:lnSpc>
              </a:pPr>
              <a:r>
                <a:rPr lang="zh-CN" altLang="en-US" sz="1400" kern="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a:t>
              </a:r>
              <a:r>
                <a:rPr lang="zh-CN" altLang="en-US" sz="1400" kern="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zh-CN" altLang="en-US" sz="1400" kern="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16" name="文本框 18"/>
            <p:cNvSpPr txBox="1"/>
            <p:nvPr/>
          </p:nvSpPr>
          <p:spPr bwMode="auto">
            <a:xfrm>
              <a:off x="7410393" y="816472"/>
              <a:ext cx="1679575" cy="338554"/>
            </a:xfrm>
            <a:prstGeom prst="rect">
              <a:avLst/>
            </a:prstGeom>
            <a:noFill/>
          </p:spPr>
          <p:txBody>
            <a:bodyPr wrap="square">
              <a:spAutoFit/>
            </a:bodyPr>
            <a:lstStyle/>
            <a:p>
              <a:pPr>
                <a:defRPr/>
              </a:pPr>
              <a:r>
                <a:rPr lang="zh-CN" altLang="en-US" sz="1600" b="1" spc="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在此添加标题</a:t>
              </a:r>
              <a:endParaRPr lang="zh-CN" altLang="en-US" sz="1600" b="1" spc="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17" name="组合 16"/>
          <p:cNvGrpSpPr/>
          <p:nvPr/>
        </p:nvGrpSpPr>
        <p:grpSpPr>
          <a:xfrm>
            <a:off x="3997325" y="4182420"/>
            <a:ext cx="1793875" cy="1318631"/>
            <a:chOff x="7410393" y="816472"/>
            <a:chExt cx="1793875" cy="1318631"/>
          </a:xfrm>
        </p:grpSpPr>
        <p:sp>
          <p:nvSpPr>
            <p:cNvPr id="18" name="文本框 20"/>
            <p:cNvSpPr txBox="1"/>
            <p:nvPr/>
          </p:nvSpPr>
          <p:spPr bwMode="auto">
            <a:xfrm>
              <a:off x="7410393" y="1111746"/>
              <a:ext cx="1793875" cy="1023357"/>
            </a:xfrm>
            <a:prstGeom prst="rect">
              <a:avLst/>
            </a:prstGeom>
            <a:noFill/>
          </p:spPr>
          <p:txBody>
            <a:bodyPr wrap="square">
              <a:spAutoFit/>
            </a:bodyPr>
            <a:lstStyle/>
            <a:p>
              <a:pPr algn="just">
                <a:lnSpc>
                  <a:spcPct val="150000"/>
                </a:lnSpc>
              </a:pPr>
              <a:r>
                <a:rPr lang="zh-CN" altLang="en-US" sz="1400" kern="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a:t>
              </a:r>
              <a:endParaRPr lang="zh-CN" altLang="en-US" sz="1400" kern="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19" name="文本框 21"/>
            <p:cNvSpPr txBox="1"/>
            <p:nvPr/>
          </p:nvSpPr>
          <p:spPr bwMode="auto">
            <a:xfrm>
              <a:off x="7410393" y="816472"/>
              <a:ext cx="1679575" cy="338554"/>
            </a:xfrm>
            <a:prstGeom prst="rect">
              <a:avLst/>
            </a:prstGeom>
            <a:noFill/>
          </p:spPr>
          <p:txBody>
            <a:bodyPr wrap="square">
              <a:spAutoFit/>
            </a:bodyPr>
            <a:lstStyle/>
            <a:p>
              <a:pPr>
                <a:defRPr/>
              </a:pPr>
              <a:r>
                <a:rPr lang="zh-CN" altLang="en-US" sz="1600" b="1" spc="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在此添加标题</a:t>
              </a:r>
              <a:endParaRPr lang="zh-CN" altLang="en-US" sz="1600" b="1" spc="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20" name="组合 19"/>
          <p:cNvGrpSpPr/>
          <p:nvPr/>
        </p:nvGrpSpPr>
        <p:grpSpPr>
          <a:xfrm>
            <a:off x="6597650" y="4182420"/>
            <a:ext cx="1793875" cy="1318631"/>
            <a:chOff x="7410393" y="816472"/>
            <a:chExt cx="1793875" cy="1318631"/>
          </a:xfrm>
        </p:grpSpPr>
        <p:sp>
          <p:nvSpPr>
            <p:cNvPr id="21" name="文本框 27"/>
            <p:cNvSpPr txBox="1"/>
            <p:nvPr/>
          </p:nvSpPr>
          <p:spPr bwMode="auto">
            <a:xfrm>
              <a:off x="7410393" y="1111746"/>
              <a:ext cx="1793875" cy="1023357"/>
            </a:xfrm>
            <a:prstGeom prst="rect">
              <a:avLst/>
            </a:prstGeom>
            <a:noFill/>
          </p:spPr>
          <p:txBody>
            <a:bodyPr wrap="square">
              <a:spAutoFit/>
            </a:bodyPr>
            <a:lstStyle/>
            <a:p>
              <a:pPr algn="just">
                <a:lnSpc>
                  <a:spcPct val="150000"/>
                </a:lnSpc>
              </a:pPr>
              <a:r>
                <a:rPr lang="zh-CN" altLang="en-US" sz="1400" kern="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a:t>
              </a:r>
              <a:endParaRPr lang="zh-CN" altLang="en-US" sz="1400" kern="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22" name="文本框 28"/>
            <p:cNvSpPr txBox="1"/>
            <p:nvPr/>
          </p:nvSpPr>
          <p:spPr bwMode="auto">
            <a:xfrm>
              <a:off x="7410393" y="816472"/>
              <a:ext cx="1679575" cy="338554"/>
            </a:xfrm>
            <a:prstGeom prst="rect">
              <a:avLst/>
            </a:prstGeom>
            <a:noFill/>
          </p:spPr>
          <p:txBody>
            <a:bodyPr wrap="square">
              <a:spAutoFit/>
            </a:bodyPr>
            <a:lstStyle/>
            <a:p>
              <a:pPr>
                <a:defRPr/>
              </a:pPr>
              <a:r>
                <a:rPr lang="zh-CN" altLang="en-US" sz="1600" b="1" spc="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在此添加标题</a:t>
              </a:r>
              <a:endParaRPr lang="zh-CN" altLang="en-US" sz="1600" b="1" spc="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23" name="组合 22"/>
          <p:cNvGrpSpPr/>
          <p:nvPr/>
        </p:nvGrpSpPr>
        <p:grpSpPr>
          <a:xfrm>
            <a:off x="8997950" y="4182420"/>
            <a:ext cx="1793875" cy="1318631"/>
            <a:chOff x="7410393" y="816472"/>
            <a:chExt cx="1793875" cy="1318631"/>
          </a:xfrm>
        </p:grpSpPr>
        <p:sp>
          <p:nvSpPr>
            <p:cNvPr id="24" name="文本框 38"/>
            <p:cNvSpPr txBox="1"/>
            <p:nvPr/>
          </p:nvSpPr>
          <p:spPr bwMode="auto">
            <a:xfrm>
              <a:off x="7410393" y="1111746"/>
              <a:ext cx="1793875" cy="1023357"/>
            </a:xfrm>
            <a:prstGeom prst="rect">
              <a:avLst/>
            </a:prstGeom>
            <a:noFill/>
          </p:spPr>
          <p:txBody>
            <a:bodyPr wrap="square">
              <a:spAutoFit/>
            </a:bodyPr>
            <a:lstStyle/>
            <a:p>
              <a:pPr algn="just">
                <a:lnSpc>
                  <a:spcPct val="150000"/>
                </a:lnSpc>
              </a:pPr>
              <a:r>
                <a:rPr lang="zh-CN" altLang="en-US" sz="1400" kern="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a:t>
              </a:r>
              <a:endParaRPr lang="zh-CN" altLang="en-US" sz="1400" kern="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25" name="文本框 39"/>
            <p:cNvSpPr txBox="1"/>
            <p:nvPr/>
          </p:nvSpPr>
          <p:spPr bwMode="auto">
            <a:xfrm>
              <a:off x="7410393" y="816472"/>
              <a:ext cx="1679575" cy="338554"/>
            </a:xfrm>
            <a:prstGeom prst="rect">
              <a:avLst/>
            </a:prstGeom>
            <a:noFill/>
          </p:spPr>
          <p:txBody>
            <a:bodyPr wrap="square">
              <a:spAutoFit/>
            </a:bodyPr>
            <a:lstStyle/>
            <a:p>
              <a:pPr>
                <a:defRPr/>
              </a:pPr>
              <a:r>
                <a:rPr lang="zh-CN" altLang="en-US" sz="1600" b="1" spc="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在此添加标题</a:t>
              </a:r>
              <a:endParaRPr lang="zh-CN" altLang="en-US" sz="1600" b="1" spc="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med" p14:dur="700" advTm="2644">
        <p:fade/>
      </p:transition>
    </mc:Choice>
    <mc:Fallback>
      <p:transition spd="med" advTm="2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10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20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par>
                                <p:cTn id="20" presetID="53" presetClass="entr" presetSubtype="16" fill="hold" grpId="0" nodeType="withEffect">
                                  <p:stCondLst>
                                    <p:cond delay="30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childTnLst>
                          </p:cTn>
                        </p:par>
                        <p:par>
                          <p:cTn id="25" fill="hold">
                            <p:stCondLst>
                              <p:cond delay="500"/>
                            </p:stCondLst>
                            <p:childTnLst>
                              <p:par>
                                <p:cTn id="26" presetID="2" presetClass="entr" presetSubtype="2"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1+#ppt_w/2"/>
                                          </p:val>
                                        </p:tav>
                                        <p:tav tm="100000">
                                          <p:val>
                                            <p:strVal val="#ppt_x"/>
                                          </p:val>
                                        </p:tav>
                                      </p:tavLst>
                                    </p:anim>
                                    <p:anim calcmode="lin" valueType="num">
                                      <p:cBhvr additive="base">
                                        <p:cTn id="29" dur="500" fill="hold"/>
                                        <p:tgtEl>
                                          <p:spTgt spid="10"/>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1+#ppt_w/2"/>
                                          </p:val>
                                        </p:tav>
                                        <p:tav tm="100000">
                                          <p:val>
                                            <p:strVal val="#ppt_x"/>
                                          </p:val>
                                        </p:tav>
                                      </p:tavLst>
                                    </p:anim>
                                    <p:anim calcmode="lin" valueType="num">
                                      <p:cBhvr additive="base">
                                        <p:cTn id="33" dur="500" fill="hold"/>
                                        <p:tgtEl>
                                          <p:spTgt spid="11"/>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fill="hold"/>
                                        <p:tgtEl>
                                          <p:spTgt spid="12"/>
                                        </p:tgtEl>
                                        <p:attrNameLst>
                                          <p:attrName>ppt_x</p:attrName>
                                        </p:attrNameLst>
                                      </p:cBhvr>
                                      <p:tavLst>
                                        <p:tav tm="0">
                                          <p:val>
                                            <p:strVal val="1+#ppt_w/2"/>
                                          </p:val>
                                        </p:tav>
                                        <p:tav tm="100000">
                                          <p:val>
                                            <p:strVal val="#ppt_x"/>
                                          </p:val>
                                        </p:tav>
                                      </p:tavLst>
                                    </p:anim>
                                    <p:anim calcmode="lin" valueType="num">
                                      <p:cBhvr additive="base">
                                        <p:cTn id="37" dur="500" fill="hold"/>
                                        <p:tgtEl>
                                          <p:spTgt spid="12"/>
                                        </p:tgtEl>
                                        <p:attrNameLst>
                                          <p:attrName>ppt_y</p:attrName>
                                        </p:attrNameLst>
                                      </p:cBhvr>
                                      <p:tavLst>
                                        <p:tav tm="0">
                                          <p:val>
                                            <p:strVal val="#ppt_y"/>
                                          </p:val>
                                        </p:tav>
                                        <p:tav tm="100000">
                                          <p:val>
                                            <p:strVal val="#ppt_y"/>
                                          </p:val>
                                        </p:tav>
                                      </p:tavLst>
                                    </p:anim>
                                  </p:childTnLst>
                                </p:cTn>
                              </p:par>
                              <p:par>
                                <p:cTn id="38" presetID="2" presetClass="entr" presetSubtype="2" fill="hold" nodeType="with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500" fill="hold"/>
                                        <p:tgtEl>
                                          <p:spTgt spid="13"/>
                                        </p:tgtEl>
                                        <p:attrNameLst>
                                          <p:attrName>ppt_x</p:attrName>
                                        </p:attrNameLst>
                                      </p:cBhvr>
                                      <p:tavLst>
                                        <p:tav tm="0">
                                          <p:val>
                                            <p:strVal val="1+#ppt_w/2"/>
                                          </p:val>
                                        </p:tav>
                                        <p:tav tm="100000">
                                          <p:val>
                                            <p:strVal val="#ppt_x"/>
                                          </p:val>
                                        </p:tav>
                                      </p:tavLst>
                                    </p:anim>
                                    <p:anim calcmode="lin" valueType="num">
                                      <p:cBhvr additive="base">
                                        <p:cTn id="41" dur="500" fill="hold"/>
                                        <p:tgtEl>
                                          <p:spTgt spid="13"/>
                                        </p:tgtEl>
                                        <p:attrNameLst>
                                          <p:attrName>ppt_y</p:attrName>
                                        </p:attrNameLst>
                                      </p:cBhvr>
                                      <p:tavLst>
                                        <p:tav tm="0">
                                          <p:val>
                                            <p:strVal val="#ppt_y"/>
                                          </p:val>
                                        </p:tav>
                                        <p:tav tm="100000">
                                          <p:val>
                                            <p:strVal val="#ppt_y"/>
                                          </p:val>
                                        </p:tav>
                                      </p:tavLst>
                                    </p:anim>
                                  </p:childTnLst>
                                </p:cTn>
                              </p:par>
                            </p:childTnLst>
                          </p:cTn>
                        </p:par>
                        <p:par>
                          <p:cTn id="42" fill="hold">
                            <p:stCondLst>
                              <p:cond delay="1000"/>
                            </p:stCondLst>
                            <p:childTnLst>
                              <p:par>
                                <p:cTn id="43" presetID="16" presetClass="entr" presetSubtype="37" fill="hold"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barn(outVertical)">
                                      <p:cBhvr>
                                        <p:cTn id="45" dur="500"/>
                                        <p:tgtEl>
                                          <p:spTgt spid="14"/>
                                        </p:tgtEl>
                                      </p:cBhvr>
                                    </p:animEffect>
                                  </p:childTnLst>
                                </p:cTn>
                              </p:par>
                              <p:par>
                                <p:cTn id="46" presetID="16" presetClass="entr" presetSubtype="37" fill="hold" nodeType="with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barn(outVertical)">
                                      <p:cBhvr>
                                        <p:cTn id="48" dur="500"/>
                                        <p:tgtEl>
                                          <p:spTgt spid="17"/>
                                        </p:tgtEl>
                                      </p:cBhvr>
                                    </p:animEffect>
                                  </p:childTnLst>
                                </p:cTn>
                              </p:par>
                              <p:par>
                                <p:cTn id="49" presetID="16" presetClass="entr" presetSubtype="37" fill="hold" nodeType="with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barn(outVertical)">
                                      <p:cBhvr>
                                        <p:cTn id="51" dur="500"/>
                                        <p:tgtEl>
                                          <p:spTgt spid="20"/>
                                        </p:tgtEl>
                                      </p:cBhvr>
                                    </p:animEffect>
                                  </p:childTnLst>
                                </p:cTn>
                              </p:par>
                              <p:par>
                                <p:cTn id="52" presetID="16" presetClass="entr" presetSubtype="37" fill="hold" nodeType="with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barn(outVertical)">
                                      <p:cBhvr>
                                        <p:cTn id="5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263319" y="431792"/>
            <a:ext cx="573889" cy="430947"/>
          </a:xfrm>
          <a:prstGeom prst="homePlate">
            <a:avLst>
              <a:gd name="adj" fmla="val 38242"/>
            </a:avLst>
          </a:prstGeom>
          <a:solidFill>
            <a:srgbClr val="BD0000"/>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 name="矩形 2"/>
          <p:cNvSpPr/>
          <p:nvPr/>
        </p:nvSpPr>
        <p:spPr>
          <a:xfrm>
            <a:off x="131659" y="431792"/>
            <a:ext cx="95660" cy="430947"/>
          </a:xfrm>
          <a:prstGeom prst="rect">
            <a:avLst/>
          </a:prstGeom>
          <a:solidFill>
            <a:srgbClr val="40464A"/>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 name="矩形 3"/>
          <p:cNvSpPr/>
          <p:nvPr/>
        </p:nvSpPr>
        <p:spPr>
          <a:xfrm>
            <a:off x="1" y="431792"/>
            <a:ext cx="95660" cy="430947"/>
          </a:xfrm>
          <a:prstGeom prst="rect">
            <a:avLst/>
          </a:prstGeom>
          <a:solidFill>
            <a:srgbClr val="40464A"/>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5" name="标题 1"/>
          <p:cNvSpPr txBox="1"/>
          <p:nvPr/>
        </p:nvSpPr>
        <p:spPr bwMode="auto">
          <a:xfrm>
            <a:off x="983304" y="417157"/>
            <a:ext cx="2616198" cy="50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lstStyle>
            <a:lvl1pPr algn="l" rtl="0" fontAlgn="base">
              <a:spcBef>
                <a:spcPct val="0"/>
              </a:spcBef>
              <a:spcAft>
                <a:spcPct val="0"/>
              </a:spcAft>
              <a:defRPr sz="32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5pPr>
            <a:lvl6pPr marL="60896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6pPr>
            <a:lvl7pPr marL="121793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7pPr>
            <a:lvl8pPr marL="182689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8pPr>
            <a:lvl9pPr marL="243586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lang="zh-CN" altLang="en-US" sz="2800" b="1" dirty="0" smtClean="0">
                <a:solidFill>
                  <a:sysClr val="windowText" lastClr="000000"/>
                </a:solidFill>
              </a:rPr>
              <a:t>这里添加标题</a:t>
            </a:r>
            <a:endParaRPr kumimoji="0" lang="zh-CN" altLang="en-US" sz="2800" b="1" i="0" u="none" strike="noStrike" kern="1200" cap="all" spc="0" normalizeH="0" baseline="0" noProof="0" dirty="0">
              <a:ln>
                <a:noFill/>
              </a:ln>
              <a:solidFill>
                <a:sysClr val="windowText" lastClr="000000"/>
              </a:solidFill>
              <a:effectLst/>
              <a:uLnTx/>
              <a:uFillTx/>
            </a:endParaRPr>
          </a:p>
        </p:txBody>
      </p:sp>
      <p:sp>
        <p:nvSpPr>
          <p:cNvPr id="6" name="TextBox 31"/>
          <p:cNvSpPr txBox="1"/>
          <p:nvPr/>
        </p:nvSpPr>
        <p:spPr>
          <a:xfrm>
            <a:off x="6774456" y="2132525"/>
            <a:ext cx="4256212" cy="338554"/>
          </a:xfrm>
          <a:prstGeom prst="rect">
            <a:avLst/>
          </a:prstGeom>
          <a:noFill/>
          <a:ln>
            <a:noFill/>
            <a:prstDash val="sysDash"/>
          </a:ln>
        </p:spPr>
        <p:txBody>
          <a:bodyPr wrap="square" rtlCol="0">
            <a:spAutoFit/>
          </a:bodyPr>
          <a:lstStyle/>
          <a:p>
            <a:pPr algn="just"/>
            <a:r>
              <a:rPr lang="zh-CN" altLang="en-US" sz="1600" dirty="0">
                <a:latin typeface="微软雅黑" panose="020B0503020204020204" pitchFamily="34" charset="-122"/>
                <a:ea typeface="微软雅黑" panose="020B0503020204020204" pitchFamily="34" charset="-122"/>
              </a:rPr>
              <a:t>此处输入您的相关内容此处输入您的相关内容</a:t>
            </a:r>
            <a:endParaRPr lang="zh-CN" altLang="en-US" sz="1600" dirty="0">
              <a:latin typeface="微软雅黑" panose="020B0503020204020204" pitchFamily="34" charset="-122"/>
              <a:ea typeface="微软雅黑" panose="020B0503020204020204" pitchFamily="34" charset="-122"/>
            </a:endParaRPr>
          </a:p>
        </p:txBody>
      </p:sp>
      <p:sp>
        <p:nvSpPr>
          <p:cNvPr id="7" name="对角圆角矩形 6"/>
          <p:cNvSpPr/>
          <p:nvPr/>
        </p:nvSpPr>
        <p:spPr>
          <a:xfrm>
            <a:off x="6057135" y="2160583"/>
            <a:ext cx="480053" cy="500221"/>
          </a:xfrm>
          <a:prstGeom prst="round2DiagRect">
            <a:avLst>
              <a:gd name="adj1" fmla="val 25852"/>
              <a:gd name="adj2" fmla="val 0"/>
            </a:avLst>
          </a:prstGeom>
          <a:solidFill>
            <a:srgbClr val="E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latin typeface="+mj-ea"/>
              <a:ea typeface="+mj-ea"/>
            </a:endParaRPr>
          </a:p>
        </p:txBody>
      </p:sp>
      <p:sp>
        <p:nvSpPr>
          <p:cNvPr id="8" name="TextBox 35"/>
          <p:cNvSpPr txBox="1"/>
          <p:nvPr/>
        </p:nvSpPr>
        <p:spPr>
          <a:xfrm>
            <a:off x="6071996" y="2088750"/>
            <a:ext cx="465192" cy="666786"/>
          </a:xfrm>
          <a:prstGeom prst="rect">
            <a:avLst/>
          </a:prstGeom>
          <a:noFill/>
        </p:spPr>
        <p:txBody>
          <a:bodyPr wrap="none" rtlCol="0">
            <a:spAutoFit/>
          </a:bodyPr>
          <a:lstStyle/>
          <a:p>
            <a:r>
              <a:rPr lang="en-US" altLang="zh-CN" sz="3735" dirty="0">
                <a:solidFill>
                  <a:schemeClr val="bg1"/>
                </a:solidFill>
                <a:latin typeface="+mj-ea"/>
                <a:ea typeface="+mj-ea"/>
              </a:rPr>
              <a:t>1</a:t>
            </a:r>
            <a:endParaRPr lang="zh-CN" altLang="en-US" sz="3735" dirty="0">
              <a:solidFill>
                <a:schemeClr val="bg1"/>
              </a:solidFill>
              <a:latin typeface="+mj-ea"/>
              <a:ea typeface="+mj-ea"/>
            </a:endParaRPr>
          </a:p>
        </p:txBody>
      </p:sp>
      <p:sp>
        <p:nvSpPr>
          <p:cNvPr id="9" name="TextBox 36"/>
          <p:cNvSpPr txBox="1"/>
          <p:nvPr/>
        </p:nvSpPr>
        <p:spPr>
          <a:xfrm>
            <a:off x="6774456" y="2930441"/>
            <a:ext cx="4256212" cy="338554"/>
          </a:xfrm>
          <a:prstGeom prst="rect">
            <a:avLst/>
          </a:prstGeom>
          <a:noFill/>
          <a:ln>
            <a:noFill/>
            <a:prstDash val="sysDash"/>
          </a:ln>
        </p:spPr>
        <p:txBody>
          <a:bodyPr wrap="square" rtlCol="0">
            <a:spAutoFit/>
          </a:bodyPr>
          <a:lstStyle/>
          <a:p>
            <a:pPr algn="just"/>
            <a:r>
              <a:rPr lang="zh-CN" altLang="en-US" sz="1600" dirty="0">
                <a:latin typeface="微软雅黑" panose="020B0503020204020204" pitchFamily="34" charset="-122"/>
                <a:ea typeface="微软雅黑" panose="020B0503020204020204" pitchFamily="34" charset="-122"/>
              </a:rPr>
              <a:t>此处输入您的相关内容此处输入您的相关内容</a:t>
            </a:r>
            <a:endParaRPr lang="zh-CN" altLang="en-US" sz="1600" dirty="0">
              <a:latin typeface="微软雅黑" panose="020B0503020204020204" pitchFamily="34" charset="-122"/>
              <a:ea typeface="微软雅黑" panose="020B0503020204020204" pitchFamily="34" charset="-122"/>
            </a:endParaRPr>
          </a:p>
        </p:txBody>
      </p:sp>
      <p:sp>
        <p:nvSpPr>
          <p:cNvPr id="10" name="对角圆角矩形 9"/>
          <p:cNvSpPr/>
          <p:nvPr/>
        </p:nvSpPr>
        <p:spPr>
          <a:xfrm>
            <a:off x="6057135" y="2958499"/>
            <a:ext cx="480053" cy="500221"/>
          </a:xfrm>
          <a:prstGeom prst="round2DiagRect">
            <a:avLst>
              <a:gd name="adj1" fmla="val 25852"/>
              <a:gd name="adj2" fmla="val 0"/>
            </a:avLst>
          </a:prstGeom>
          <a:solidFill>
            <a:srgbClr val="E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latin typeface="+mj-ea"/>
              <a:ea typeface="+mj-ea"/>
            </a:endParaRPr>
          </a:p>
        </p:txBody>
      </p:sp>
      <p:sp>
        <p:nvSpPr>
          <p:cNvPr id="11" name="TextBox 38"/>
          <p:cNvSpPr txBox="1"/>
          <p:nvPr/>
        </p:nvSpPr>
        <p:spPr>
          <a:xfrm>
            <a:off x="6071996" y="2926152"/>
            <a:ext cx="465192" cy="666786"/>
          </a:xfrm>
          <a:prstGeom prst="rect">
            <a:avLst/>
          </a:prstGeom>
          <a:noFill/>
        </p:spPr>
        <p:txBody>
          <a:bodyPr wrap="none" rtlCol="0">
            <a:spAutoFit/>
          </a:bodyPr>
          <a:lstStyle/>
          <a:p>
            <a:r>
              <a:rPr lang="en-US" altLang="zh-CN" sz="3735" dirty="0">
                <a:solidFill>
                  <a:schemeClr val="bg1"/>
                </a:solidFill>
                <a:latin typeface="+mj-ea"/>
                <a:ea typeface="+mj-ea"/>
                <a:cs typeface="Verdana" panose="020B0604030504040204" pitchFamily="34" charset="0"/>
              </a:rPr>
              <a:t>2</a:t>
            </a:r>
            <a:endParaRPr lang="zh-CN" altLang="en-US" sz="3735" dirty="0">
              <a:solidFill>
                <a:schemeClr val="bg1"/>
              </a:solidFill>
              <a:latin typeface="+mj-ea"/>
              <a:ea typeface="+mj-ea"/>
              <a:cs typeface="Verdana" panose="020B0604030504040204" pitchFamily="34" charset="0"/>
            </a:endParaRPr>
          </a:p>
        </p:txBody>
      </p:sp>
      <p:sp>
        <p:nvSpPr>
          <p:cNvPr id="12" name="TextBox 39"/>
          <p:cNvSpPr txBox="1"/>
          <p:nvPr/>
        </p:nvSpPr>
        <p:spPr>
          <a:xfrm>
            <a:off x="6774456" y="3714546"/>
            <a:ext cx="4256212" cy="338554"/>
          </a:xfrm>
          <a:prstGeom prst="rect">
            <a:avLst/>
          </a:prstGeom>
          <a:noFill/>
          <a:ln>
            <a:noFill/>
            <a:prstDash val="sysDash"/>
          </a:ln>
        </p:spPr>
        <p:txBody>
          <a:bodyPr wrap="square" rtlCol="0">
            <a:spAutoFit/>
          </a:bodyPr>
          <a:lstStyle/>
          <a:p>
            <a:pPr algn="just"/>
            <a:r>
              <a:rPr lang="zh-CN" altLang="en-US" sz="1600" dirty="0">
                <a:latin typeface="微软雅黑" panose="020B0503020204020204" pitchFamily="34" charset="-122"/>
                <a:ea typeface="微软雅黑" panose="020B0503020204020204" pitchFamily="34" charset="-122"/>
              </a:rPr>
              <a:t>此处输入您的相关内容此处输入您的相关内容</a:t>
            </a:r>
            <a:endParaRPr lang="zh-CN" altLang="en-US" sz="1600" dirty="0">
              <a:latin typeface="微软雅黑" panose="020B0503020204020204" pitchFamily="34" charset="-122"/>
              <a:ea typeface="微软雅黑" panose="020B0503020204020204" pitchFamily="34" charset="-122"/>
            </a:endParaRPr>
          </a:p>
        </p:txBody>
      </p:sp>
      <p:sp>
        <p:nvSpPr>
          <p:cNvPr id="13" name="对角圆角矩形 12"/>
          <p:cNvSpPr/>
          <p:nvPr/>
        </p:nvSpPr>
        <p:spPr>
          <a:xfrm>
            <a:off x="6057135" y="3742605"/>
            <a:ext cx="480053" cy="500221"/>
          </a:xfrm>
          <a:prstGeom prst="round2DiagRect">
            <a:avLst>
              <a:gd name="adj1" fmla="val 25852"/>
              <a:gd name="adj2" fmla="val 0"/>
            </a:avLst>
          </a:prstGeom>
          <a:solidFill>
            <a:srgbClr val="E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latin typeface="+mj-ea"/>
              <a:ea typeface="+mj-ea"/>
            </a:endParaRPr>
          </a:p>
        </p:txBody>
      </p:sp>
      <p:sp>
        <p:nvSpPr>
          <p:cNvPr id="14" name="TextBox 41"/>
          <p:cNvSpPr txBox="1"/>
          <p:nvPr/>
        </p:nvSpPr>
        <p:spPr>
          <a:xfrm>
            <a:off x="6071996" y="3676975"/>
            <a:ext cx="465192" cy="666786"/>
          </a:xfrm>
          <a:prstGeom prst="rect">
            <a:avLst/>
          </a:prstGeom>
          <a:noFill/>
        </p:spPr>
        <p:txBody>
          <a:bodyPr wrap="none" rtlCol="0">
            <a:spAutoFit/>
          </a:bodyPr>
          <a:lstStyle/>
          <a:p>
            <a:r>
              <a:rPr lang="en-US" altLang="zh-CN" sz="3735" dirty="0">
                <a:solidFill>
                  <a:schemeClr val="bg1"/>
                </a:solidFill>
                <a:latin typeface="+mj-ea"/>
                <a:ea typeface="+mj-ea"/>
              </a:rPr>
              <a:t>3</a:t>
            </a:r>
            <a:endParaRPr lang="zh-CN" altLang="en-US" sz="3735" dirty="0">
              <a:solidFill>
                <a:schemeClr val="bg1"/>
              </a:solidFill>
              <a:latin typeface="+mj-ea"/>
              <a:ea typeface="+mj-ea"/>
            </a:endParaRPr>
          </a:p>
        </p:txBody>
      </p:sp>
      <p:sp>
        <p:nvSpPr>
          <p:cNvPr id="15" name="TextBox 42"/>
          <p:cNvSpPr txBox="1"/>
          <p:nvPr/>
        </p:nvSpPr>
        <p:spPr>
          <a:xfrm>
            <a:off x="6774456" y="4501756"/>
            <a:ext cx="4256212" cy="338554"/>
          </a:xfrm>
          <a:prstGeom prst="rect">
            <a:avLst/>
          </a:prstGeom>
          <a:noFill/>
          <a:ln>
            <a:noFill/>
            <a:prstDash val="sysDash"/>
          </a:ln>
        </p:spPr>
        <p:txBody>
          <a:bodyPr wrap="square" rtlCol="0">
            <a:spAutoFit/>
          </a:bodyPr>
          <a:lstStyle/>
          <a:p>
            <a:pPr algn="just"/>
            <a:r>
              <a:rPr lang="zh-CN" altLang="en-US" sz="1600" dirty="0">
                <a:latin typeface="微软雅黑" panose="020B0503020204020204" pitchFamily="34" charset="-122"/>
                <a:ea typeface="微软雅黑" panose="020B0503020204020204" pitchFamily="34" charset="-122"/>
              </a:rPr>
              <a:t>此处输入您的相关内容此处输入您的相关内容</a:t>
            </a:r>
            <a:endParaRPr lang="zh-CN" altLang="en-US" sz="1600" dirty="0">
              <a:latin typeface="微软雅黑" panose="020B0503020204020204" pitchFamily="34" charset="-122"/>
              <a:ea typeface="微软雅黑" panose="020B0503020204020204" pitchFamily="34" charset="-122"/>
            </a:endParaRPr>
          </a:p>
        </p:txBody>
      </p:sp>
      <p:sp>
        <p:nvSpPr>
          <p:cNvPr id="16" name="对角圆角矩形 15"/>
          <p:cNvSpPr/>
          <p:nvPr/>
        </p:nvSpPr>
        <p:spPr>
          <a:xfrm>
            <a:off x="6057135" y="4529814"/>
            <a:ext cx="480053" cy="500221"/>
          </a:xfrm>
          <a:prstGeom prst="round2DiagRect">
            <a:avLst>
              <a:gd name="adj1" fmla="val 25852"/>
              <a:gd name="adj2" fmla="val 0"/>
            </a:avLst>
          </a:prstGeom>
          <a:solidFill>
            <a:srgbClr val="E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latin typeface="+mj-ea"/>
              <a:ea typeface="+mj-ea"/>
            </a:endParaRPr>
          </a:p>
        </p:txBody>
      </p:sp>
      <p:sp>
        <p:nvSpPr>
          <p:cNvPr id="17" name="TextBox 47"/>
          <p:cNvSpPr txBox="1"/>
          <p:nvPr/>
        </p:nvSpPr>
        <p:spPr>
          <a:xfrm>
            <a:off x="6057570" y="4498836"/>
            <a:ext cx="479618" cy="666786"/>
          </a:xfrm>
          <a:prstGeom prst="rect">
            <a:avLst/>
          </a:prstGeom>
          <a:noFill/>
        </p:spPr>
        <p:txBody>
          <a:bodyPr wrap="none" rtlCol="0">
            <a:spAutoFit/>
          </a:bodyPr>
          <a:lstStyle/>
          <a:p>
            <a:r>
              <a:rPr lang="en-US" altLang="zh-CN" sz="3735" b="1" dirty="0">
                <a:solidFill>
                  <a:schemeClr val="bg1"/>
                </a:solidFill>
                <a:latin typeface="+mj-ea"/>
                <a:ea typeface="+mj-ea"/>
              </a:rPr>
              <a:t>4</a:t>
            </a:r>
            <a:endParaRPr lang="zh-CN" altLang="en-US" sz="3735" b="1" dirty="0">
              <a:solidFill>
                <a:schemeClr val="bg1"/>
              </a:solidFill>
              <a:latin typeface="+mj-ea"/>
              <a:ea typeface="+mj-ea"/>
            </a:endParaRPr>
          </a:p>
        </p:txBody>
      </p:sp>
      <p:grpSp>
        <p:nvGrpSpPr>
          <p:cNvPr id="18" name="组合 17"/>
          <p:cNvGrpSpPr/>
          <p:nvPr/>
        </p:nvGrpSpPr>
        <p:grpSpPr>
          <a:xfrm>
            <a:off x="1031438" y="1767088"/>
            <a:ext cx="3711699" cy="3744348"/>
            <a:chOff x="971600" y="1563687"/>
            <a:chExt cx="2783774" cy="2808261"/>
          </a:xfrm>
        </p:grpSpPr>
        <p:sp>
          <p:nvSpPr>
            <p:cNvPr id="19" name="任意多边形 18"/>
            <p:cNvSpPr/>
            <p:nvPr/>
          </p:nvSpPr>
          <p:spPr>
            <a:xfrm>
              <a:off x="996339" y="3075709"/>
              <a:ext cx="2356592" cy="1282535"/>
            </a:xfrm>
            <a:custGeom>
              <a:avLst/>
              <a:gdLst>
                <a:gd name="connsiteX0" fmla="*/ 2327563 w 2327563"/>
                <a:gd name="connsiteY0" fmla="*/ 463138 h 1282535"/>
                <a:gd name="connsiteX1" fmla="*/ 0 w 2327563"/>
                <a:gd name="connsiteY1" fmla="*/ 1282535 h 1282535"/>
                <a:gd name="connsiteX2" fmla="*/ 285007 w 2327563"/>
                <a:gd name="connsiteY2" fmla="*/ 676894 h 1282535"/>
                <a:gd name="connsiteX3" fmla="*/ 2066306 w 2327563"/>
                <a:gd name="connsiteY3" fmla="*/ 0 h 1282535"/>
                <a:gd name="connsiteX4" fmla="*/ 2327563 w 2327563"/>
                <a:gd name="connsiteY4" fmla="*/ 463138 h 1282535"/>
                <a:gd name="connsiteX0-1" fmla="*/ 2345706 w 2345706"/>
                <a:gd name="connsiteY0-2" fmla="*/ 466766 h 1282535"/>
                <a:gd name="connsiteX1-3" fmla="*/ 0 w 2345706"/>
                <a:gd name="connsiteY1-4" fmla="*/ 1282535 h 1282535"/>
                <a:gd name="connsiteX2-5" fmla="*/ 285007 w 2345706"/>
                <a:gd name="connsiteY2-6" fmla="*/ 676894 h 1282535"/>
                <a:gd name="connsiteX3-7" fmla="*/ 2066306 w 2345706"/>
                <a:gd name="connsiteY3-8" fmla="*/ 0 h 1282535"/>
                <a:gd name="connsiteX4-9" fmla="*/ 2345706 w 2345706"/>
                <a:gd name="connsiteY4-10" fmla="*/ 466766 h 1282535"/>
                <a:gd name="connsiteX0-11" fmla="*/ 2356592 w 2356592"/>
                <a:gd name="connsiteY0-12" fmla="*/ 470395 h 1282535"/>
                <a:gd name="connsiteX1-13" fmla="*/ 0 w 2356592"/>
                <a:gd name="connsiteY1-14" fmla="*/ 1282535 h 1282535"/>
                <a:gd name="connsiteX2-15" fmla="*/ 285007 w 2356592"/>
                <a:gd name="connsiteY2-16" fmla="*/ 676894 h 1282535"/>
                <a:gd name="connsiteX3-17" fmla="*/ 2066306 w 2356592"/>
                <a:gd name="connsiteY3-18" fmla="*/ 0 h 1282535"/>
                <a:gd name="connsiteX4-19" fmla="*/ 2356592 w 2356592"/>
                <a:gd name="connsiteY4-20" fmla="*/ 470395 h 128253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356592" h="1282535">
                  <a:moveTo>
                    <a:pt x="2356592" y="470395"/>
                  </a:moveTo>
                  <a:lnTo>
                    <a:pt x="0" y="1282535"/>
                  </a:lnTo>
                  <a:lnTo>
                    <a:pt x="285007" y="676894"/>
                  </a:lnTo>
                  <a:lnTo>
                    <a:pt x="2066306" y="0"/>
                  </a:lnTo>
                  <a:lnTo>
                    <a:pt x="2356592" y="470395"/>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20" name="任意多边形 19"/>
            <p:cNvSpPr/>
            <p:nvPr/>
          </p:nvSpPr>
          <p:spPr>
            <a:xfrm>
              <a:off x="1423849" y="2434442"/>
              <a:ext cx="1532671" cy="1092529"/>
            </a:xfrm>
            <a:custGeom>
              <a:avLst/>
              <a:gdLst>
                <a:gd name="connsiteX0" fmla="*/ 1520042 w 1520042"/>
                <a:gd name="connsiteY0" fmla="*/ 344384 h 1092529"/>
                <a:gd name="connsiteX1" fmla="*/ 0 w 1520042"/>
                <a:gd name="connsiteY1" fmla="*/ 1092529 h 1092529"/>
                <a:gd name="connsiteX2" fmla="*/ 249382 w 1520042"/>
                <a:gd name="connsiteY2" fmla="*/ 558140 h 1092529"/>
                <a:gd name="connsiteX3" fmla="*/ 1330037 w 1520042"/>
                <a:gd name="connsiteY3" fmla="*/ 0 h 1092529"/>
                <a:gd name="connsiteX4" fmla="*/ 1520042 w 1520042"/>
                <a:gd name="connsiteY4" fmla="*/ 344384 h 1092529"/>
                <a:gd name="connsiteX0-1" fmla="*/ 1538251 w 1538251"/>
                <a:gd name="connsiteY0-2" fmla="*/ 351641 h 1092529"/>
                <a:gd name="connsiteX1-3" fmla="*/ 0 w 1538251"/>
                <a:gd name="connsiteY1-4" fmla="*/ 1092529 h 1092529"/>
                <a:gd name="connsiteX2-5" fmla="*/ 249382 w 1538251"/>
                <a:gd name="connsiteY2-6" fmla="*/ 558140 h 1092529"/>
                <a:gd name="connsiteX3-7" fmla="*/ 1330037 w 1538251"/>
                <a:gd name="connsiteY3-8" fmla="*/ 0 h 1092529"/>
                <a:gd name="connsiteX4-9" fmla="*/ 1538251 w 1538251"/>
                <a:gd name="connsiteY4-10" fmla="*/ 351641 h 109252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538251" h="1092529">
                  <a:moveTo>
                    <a:pt x="1538251" y="351641"/>
                  </a:moveTo>
                  <a:lnTo>
                    <a:pt x="0" y="1092529"/>
                  </a:lnTo>
                  <a:lnTo>
                    <a:pt x="249382" y="558140"/>
                  </a:lnTo>
                  <a:lnTo>
                    <a:pt x="1330037" y="0"/>
                  </a:lnTo>
                  <a:lnTo>
                    <a:pt x="1538251" y="351641"/>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21" name="任意多边形 20"/>
            <p:cNvSpPr/>
            <p:nvPr/>
          </p:nvSpPr>
          <p:spPr>
            <a:xfrm>
              <a:off x="1981990" y="1888177"/>
              <a:ext cx="651164" cy="676893"/>
            </a:xfrm>
            <a:custGeom>
              <a:avLst/>
              <a:gdLst>
                <a:gd name="connsiteX0" fmla="*/ 11875 w 629392"/>
                <a:gd name="connsiteY0" fmla="*/ 415636 h 676893"/>
                <a:gd name="connsiteX1" fmla="*/ 510639 w 629392"/>
                <a:gd name="connsiteY1" fmla="*/ 0 h 676893"/>
                <a:gd name="connsiteX2" fmla="*/ 629392 w 629392"/>
                <a:gd name="connsiteY2" fmla="*/ 213755 h 676893"/>
                <a:gd name="connsiteX3" fmla="*/ 0 w 629392"/>
                <a:gd name="connsiteY3" fmla="*/ 676893 h 676893"/>
                <a:gd name="connsiteX4" fmla="*/ 11875 w 629392"/>
                <a:gd name="connsiteY4" fmla="*/ 415636 h 676893"/>
                <a:gd name="connsiteX0-1" fmla="*/ 11875 w 651164"/>
                <a:gd name="connsiteY0-2" fmla="*/ 415636 h 676893"/>
                <a:gd name="connsiteX1-3" fmla="*/ 510639 w 651164"/>
                <a:gd name="connsiteY1-4" fmla="*/ 0 h 676893"/>
                <a:gd name="connsiteX2-5" fmla="*/ 651164 w 651164"/>
                <a:gd name="connsiteY2-6" fmla="*/ 213755 h 676893"/>
                <a:gd name="connsiteX3-7" fmla="*/ 0 w 651164"/>
                <a:gd name="connsiteY3-8" fmla="*/ 676893 h 676893"/>
                <a:gd name="connsiteX4-9" fmla="*/ 11875 w 651164"/>
                <a:gd name="connsiteY4-10" fmla="*/ 415636 h 6768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51164" h="676893">
                  <a:moveTo>
                    <a:pt x="11875" y="415636"/>
                  </a:moveTo>
                  <a:lnTo>
                    <a:pt x="510639" y="0"/>
                  </a:lnTo>
                  <a:lnTo>
                    <a:pt x="651164" y="213755"/>
                  </a:lnTo>
                  <a:lnTo>
                    <a:pt x="0" y="676893"/>
                  </a:lnTo>
                  <a:lnTo>
                    <a:pt x="11875" y="415636"/>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22" name="等腰三角形 2"/>
            <p:cNvSpPr/>
            <p:nvPr/>
          </p:nvSpPr>
          <p:spPr>
            <a:xfrm>
              <a:off x="971600" y="1563687"/>
              <a:ext cx="2783774" cy="2808261"/>
            </a:xfrm>
            <a:custGeom>
              <a:avLst/>
              <a:gdLst/>
              <a:ahLst/>
              <a:cxnLst/>
              <a:rect l="l" t="t" r="r" b="b"/>
              <a:pathLst>
                <a:path w="2783774" h="2808261">
                  <a:moveTo>
                    <a:pt x="300226" y="2202527"/>
                  </a:moveTo>
                  <a:lnTo>
                    <a:pt x="2483548" y="2202527"/>
                  </a:lnTo>
                  <a:lnTo>
                    <a:pt x="2783774" y="2808261"/>
                  </a:lnTo>
                  <a:lnTo>
                    <a:pt x="0" y="2808261"/>
                  </a:lnTo>
                  <a:close/>
                  <a:moveTo>
                    <a:pt x="681201" y="1433875"/>
                  </a:moveTo>
                  <a:lnTo>
                    <a:pt x="2102574" y="1433875"/>
                  </a:lnTo>
                  <a:lnTo>
                    <a:pt x="2379569" y="1992739"/>
                  </a:lnTo>
                  <a:lnTo>
                    <a:pt x="404206" y="1992739"/>
                  </a:lnTo>
                  <a:close/>
                  <a:moveTo>
                    <a:pt x="1022869" y="744529"/>
                  </a:moveTo>
                  <a:lnTo>
                    <a:pt x="1760906" y="744529"/>
                  </a:lnTo>
                  <a:lnTo>
                    <a:pt x="1998594" y="1224087"/>
                  </a:lnTo>
                  <a:lnTo>
                    <a:pt x="785181" y="1224087"/>
                  </a:lnTo>
                  <a:close/>
                  <a:moveTo>
                    <a:pt x="1391887" y="0"/>
                  </a:moveTo>
                  <a:lnTo>
                    <a:pt x="1656926" y="534741"/>
                  </a:lnTo>
                  <a:lnTo>
                    <a:pt x="1126848" y="534741"/>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latin typeface="微软雅黑" panose="020B0503020204020204" pitchFamily="34" charset="-122"/>
                <a:ea typeface="微软雅黑" panose="020B0503020204020204" pitchFamily="34" charset="-122"/>
              </a:endParaRPr>
            </a:p>
          </p:txBody>
        </p:sp>
      </p:grpSp>
      <p:sp>
        <p:nvSpPr>
          <p:cNvPr id="23" name="矩形 22"/>
          <p:cNvSpPr/>
          <p:nvPr/>
        </p:nvSpPr>
        <p:spPr>
          <a:xfrm>
            <a:off x="6023992" y="1767088"/>
            <a:ext cx="5184312" cy="1919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mj-ea"/>
              <a:ea typeface="+mj-ea"/>
            </a:endParaRPr>
          </a:p>
        </p:txBody>
      </p:sp>
      <p:sp>
        <p:nvSpPr>
          <p:cNvPr id="24" name="矩形 23"/>
          <p:cNvSpPr/>
          <p:nvPr/>
        </p:nvSpPr>
        <p:spPr>
          <a:xfrm>
            <a:off x="6023992" y="5301208"/>
            <a:ext cx="5184312" cy="1919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mj-ea"/>
              <a:ea typeface="+mj-ea"/>
            </a:endParaRPr>
          </a:p>
        </p:txBody>
      </p:sp>
      <p:sp>
        <p:nvSpPr>
          <p:cNvPr id="25" name="矩形 24"/>
          <p:cNvSpPr/>
          <p:nvPr/>
        </p:nvSpPr>
        <p:spPr>
          <a:xfrm>
            <a:off x="2293160" y="2878578"/>
            <a:ext cx="1108945" cy="338554"/>
          </a:xfrm>
          <a:prstGeom prst="rect">
            <a:avLst/>
          </a:prstGeom>
          <a:noFill/>
          <a:ln>
            <a:noFill/>
          </a:ln>
        </p:spPr>
        <p:txBody>
          <a:bodyPr wrap="square">
            <a:spAutoFit/>
          </a:bodyPr>
          <a:lstStyle/>
          <a:p>
            <a:pPr algn="dist"/>
            <a:r>
              <a:rPr lang="zh-CN" altLang="en-US" sz="1600" dirty="0">
                <a:solidFill>
                  <a:schemeClr val="bg1"/>
                </a:solidFill>
                <a:latin typeface="微软雅黑" panose="020B0503020204020204" pitchFamily="34" charset="-122"/>
                <a:ea typeface="微软雅黑" panose="020B0503020204020204" pitchFamily="34" charset="-122"/>
              </a:rPr>
              <a:t>标题内容</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6" name="矩形 25"/>
          <p:cNvSpPr/>
          <p:nvPr/>
        </p:nvSpPr>
        <p:spPr>
          <a:xfrm>
            <a:off x="2293160" y="3866310"/>
            <a:ext cx="1108945" cy="338554"/>
          </a:xfrm>
          <a:prstGeom prst="rect">
            <a:avLst/>
          </a:prstGeom>
          <a:noFill/>
          <a:ln>
            <a:noFill/>
          </a:ln>
        </p:spPr>
        <p:txBody>
          <a:bodyPr wrap="square">
            <a:spAutoFit/>
          </a:bodyPr>
          <a:lstStyle/>
          <a:p>
            <a:pPr algn="dist"/>
            <a:r>
              <a:rPr lang="zh-CN" altLang="en-US" sz="1600" dirty="0">
                <a:solidFill>
                  <a:schemeClr val="bg1"/>
                </a:solidFill>
                <a:latin typeface="微软雅黑" panose="020B0503020204020204" pitchFamily="34" charset="-122"/>
                <a:ea typeface="微软雅黑" panose="020B0503020204020204" pitchFamily="34" charset="-122"/>
              </a:rPr>
              <a:t>标题内容</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2293160" y="4950414"/>
            <a:ext cx="1108945" cy="338554"/>
          </a:xfrm>
          <a:prstGeom prst="rect">
            <a:avLst/>
          </a:prstGeom>
          <a:noFill/>
          <a:ln>
            <a:noFill/>
          </a:ln>
        </p:spPr>
        <p:txBody>
          <a:bodyPr wrap="square">
            <a:spAutoFit/>
          </a:bodyPr>
          <a:lstStyle/>
          <a:p>
            <a:pPr algn="dist"/>
            <a:r>
              <a:rPr lang="zh-CN" altLang="en-US" sz="1600" dirty="0">
                <a:solidFill>
                  <a:schemeClr val="bg1"/>
                </a:solidFill>
                <a:latin typeface="微软雅黑" panose="020B0503020204020204" pitchFamily="34" charset="-122"/>
                <a:ea typeface="微软雅黑" panose="020B0503020204020204" pitchFamily="34" charset="-122"/>
              </a:rPr>
              <a:t>标题内容</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8" name="矩形 27"/>
          <p:cNvSpPr/>
          <p:nvPr/>
        </p:nvSpPr>
        <p:spPr>
          <a:xfrm>
            <a:off x="2539450" y="2132525"/>
            <a:ext cx="754503" cy="338554"/>
          </a:xfrm>
          <a:prstGeom prst="rect">
            <a:avLst/>
          </a:prstGeom>
          <a:noFill/>
          <a:ln>
            <a:noFill/>
          </a:ln>
        </p:spPr>
        <p:txBody>
          <a:bodyPr wrap="square">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3268">
        <p:fade/>
      </p:transition>
    </mc:Choice>
    <mc:Fallback>
      <p:transition spd="med" advTm="326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75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1000"/>
                                        <p:tgtEl>
                                          <p:spTgt spid="18"/>
                                        </p:tgtEl>
                                      </p:cBhvr>
                                    </p:animEffect>
                                  </p:childTnLst>
                                </p:cTn>
                              </p:par>
                              <p:par>
                                <p:cTn id="8" presetID="49" presetClass="entr" presetSubtype="0" decel="100000" fill="hold" grpId="0" nodeType="withEffect">
                                  <p:stCondLst>
                                    <p:cond delay="1750"/>
                                  </p:stCondLst>
                                  <p:childTnLst>
                                    <p:set>
                                      <p:cBhvr>
                                        <p:cTn id="9" dur="1" fill="hold">
                                          <p:stCondLst>
                                            <p:cond delay="0"/>
                                          </p:stCondLst>
                                        </p:cTn>
                                        <p:tgtEl>
                                          <p:spTgt spid="28"/>
                                        </p:tgtEl>
                                        <p:attrNameLst>
                                          <p:attrName>style.visibility</p:attrName>
                                        </p:attrNameLst>
                                      </p:cBhvr>
                                      <p:to>
                                        <p:strVal val="visible"/>
                                      </p:to>
                                    </p:set>
                                    <p:anim calcmode="lin" valueType="num">
                                      <p:cBhvr>
                                        <p:cTn id="10" dur="500" fill="hold"/>
                                        <p:tgtEl>
                                          <p:spTgt spid="28"/>
                                        </p:tgtEl>
                                        <p:attrNameLst>
                                          <p:attrName>ppt_w</p:attrName>
                                        </p:attrNameLst>
                                      </p:cBhvr>
                                      <p:tavLst>
                                        <p:tav tm="0">
                                          <p:val>
                                            <p:fltVal val="0"/>
                                          </p:val>
                                        </p:tav>
                                        <p:tav tm="100000">
                                          <p:val>
                                            <p:strVal val="#ppt_w"/>
                                          </p:val>
                                        </p:tav>
                                      </p:tavLst>
                                    </p:anim>
                                    <p:anim calcmode="lin" valueType="num">
                                      <p:cBhvr>
                                        <p:cTn id="11" dur="500" fill="hold"/>
                                        <p:tgtEl>
                                          <p:spTgt spid="28"/>
                                        </p:tgtEl>
                                        <p:attrNameLst>
                                          <p:attrName>ppt_h</p:attrName>
                                        </p:attrNameLst>
                                      </p:cBhvr>
                                      <p:tavLst>
                                        <p:tav tm="0">
                                          <p:val>
                                            <p:fltVal val="0"/>
                                          </p:val>
                                        </p:tav>
                                        <p:tav tm="100000">
                                          <p:val>
                                            <p:strVal val="#ppt_h"/>
                                          </p:val>
                                        </p:tav>
                                      </p:tavLst>
                                    </p:anim>
                                    <p:anim calcmode="lin" valueType="num">
                                      <p:cBhvr>
                                        <p:cTn id="12" dur="500" fill="hold"/>
                                        <p:tgtEl>
                                          <p:spTgt spid="28"/>
                                        </p:tgtEl>
                                        <p:attrNameLst>
                                          <p:attrName>style.rotation</p:attrName>
                                        </p:attrNameLst>
                                      </p:cBhvr>
                                      <p:tavLst>
                                        <p:tav tm="0">
                                          <p:val>
                                            <p:fltVal val="360"/>
                                          </p:val>
                                        </p:tav>
                                        <p:tav tm="100000">
                                          <p:val>
                                            <p:fltVal val="0"/>
                                          </p:val>
                                        </p:tav>
                                      </p:tavLst>
                                    </p:anim>
                                    <p:animEffect transition="in" filter="fade">
                                      <p:cBhvr>
                                        <p:cTn id="13" dur="500"/>
                                        <p:tgtEl>
                                          <p:spTgt spid="28"/>
                                        </p:tgtEl>
                                      </p:cBhvr>
                                    </p:animEffect>
                                  </p:childTnLst>
                                </p:cTn>
                              </p:par>
                              <p:par>
                                <p:cTn id="14" presetID="49" presetClass="entr" presetSubtype="0" decel="100000" fill="hold" grpId="0" nodeType="withEffect">
                                  <p:stCondLst>
                                    <p:cond delay="1750"/>
                                  </p:stCondLst>
                                  <p:childTnLst>
                                    <p:set>
                                      <p:cBhvr>
                                        <p:cTn id="15" dur="1" fill="hold">
                                          <p:stCondLst>
                                            <p:cond delay="0"/>
                                          </p:stCondLst>
                                        </p:cTn>
                                        <p:tgtEl>
                                          <p:spTgt spid="25"/>
                                        </p:tgtEl>
                                        <p:attrNameLst>
                                          <p:attrName>style.visibility</p:attrName>
                                        </p:attrNameLst>
                                      </p:cBhvr>
                                      <p:to>
                                        <p:strVal val="visible"/>
                                      </p:to>
                                    </p:set>
                                    <p:anim calcmode="lin" valueType="num">
                                      <p:cBhvr>
                                        <p:cTn id="16" dur="500" fill="hold"/>
                                        <p:tgtEl>
                                          <p:spTgt spid="25"/>
                                        </p:tgtEl>
                                        <p:attrNameLst>
                                          <p:attrName>ppt_w</p:attrName>
                                        </p:attrNameLst>
                                      </p:cBhvr>
                                      <p:tavLst>
                                        <p:tav tm="0">
                                          <p:val>
                                            <p:fltVal val="0"/>
                                          </p:val>
                                        </p:tav>
                                        <p:tav tm="100000">
                                          <p:val>
                                            <p:strVal val="#ppt_w"/>
                                          </p:val>
                                        </p:tav>
                                      </p:tavLst>
                                    </p:anim>
                                    <p:anim calcmode="lin" valueType="num">
                                      <p:cBhvr>
                                        <p:cTn id="17" dur="500" fill="hold"/>
                                        <p:tgtEl>
                                          <p:spTgt spid="25"/>
                                        </p:tgtEl>
                                        <p:attrNameLst>
                                          <p:attrName>ppt_h</p:attrName>
                                        </p:attrNameLst>
                                      </p:cBhvr>
                                      <p:tavLst>
                                        <p:tav tm="0">
                                          <p:val>
                                            <p:fltVal val="0"/>
                                          </p:val>
                                        </p:tav>
                                        <p:tav tm="100000">
                                          <p:val>
                                            <p:strVal val="#ppt_h"/>
                                          </p:val>
                                        </p:tav>
                                      </p:tavLst>
                                    </p:anim>
                                    <p:anim calcmode="lin" valueType="num">
                                      <p:cBhvr>
                                        <p:cTn id="18" dur="500" fill="hold"/>
                                        <p:tgtEl>
                                          <p:spTgt spid="25"/>
                                        </p:tgtEl>
                                        <p:attrNameLst>
                                          <p:attrName>style.rotation</p:attrName>
                                        </p:attrNameLst>
                                      </p:cBhvr>
                                      <p:tavLst>
                                        <p:tav tm="0">
                                          <p:val>
                                            <p:fltVal val="360"/>
                                          </p:val>
                                        </p:tav>
                                        <p:tav tm="100000">
                                          <p:val>
                                            <p:fltVal val="0"/>
                                          </p:val>
                                        </p:tav>
                                      </p:tavLst>
                                    </p:anim>
                                    <p:animEffect transition="in" filter="fade">
                                      <p:cBhvr>
                                        <p:cTn id="19" dur="500"/>
                                        <p:tgtEl>
                                          <p:spTgt spid="25"/>
                                        </p:tgtEl>
                                      </p:cBhvr>
                                    </p:animEffect>
                                  </p:childTnLst>
                                </p:cTn>
                              </p:par>
                              <p:par>
                                <p:cTn id="20" presetID="49" presetClass="entr" presetSubtype="0" decel="100000" fill="hold" grpId="0" nodeType="withEffect">
                                  <p:stCondLst>
                                    <p:cond delay="1750"/>
                                  </p:stCondLst>
                                  <p:childTnLst>
                                    <p:set>
                                      <p:cBhvr>
                                        <p:cTn id="21" dur="1" fill="hold">
                                          <p:stCondLst>
                                            <p:cond delay="0"/>
                                          </p:stCondLst>
                                        </p:cTn>
                                        <p:tgtEl>
                                          <p:spTgt spid="26"/>
                                        </p:tgtEl>
                                        <p:attrNameLst>
                                          <p:attrName>style.visibility</p:attrName>
                                        </p:attrNameLst>
                                      </p:cBhvr>
                                      <p:to>
                                        <p:strVal val="visible"/>
                                      </p:to>
                                    </p:set>
                                    <p:anim calcmode="lin" valueType="num">
                                      <p:cBhvr>
                                        <p:cTn id="22" dur="500" fill="hold"/>
                                        <p:tgtEl>
                                          <p:spTgt spid="26"/>
                                        </p:tgtEl>
                                        <p:attrNameLst>
                                          <p:attrName>ppt_w</p:attrName>
                                        </p:attrNameLst>
                                      </p:cBhvr>
                                      <p:tavLst>
                                        <p:tav tm="0">
                                          <p:val>
                                            <p:fltVal val="0"/>
                                          </p:val>
                                        </p:tav>
                                        <p:tav tm="100000">
                                          <p:val>
                                            <p:strVal val="#ppt_w"/>
                                          </p:val>
                                        </p:tav>
                                      </p:tavLst>
                                    </p:anim>
                                    <p:anim calcmode="lin" valueType="num">
                                      <p:cBhvr>
                                        <p:cTn id="23" dur="500" fill="hold"/>
                                        <p:tgtEl>
                                          <p:spTgt spid="26"/>
                                        </p:tgtEl>
                                        <p:attrNameLst>
                                          <p:attrName>ppt_h</p:attrName>
                                        </p:attrNameLst>
                                      </p:cBhvr>
                                      <p:tavLst>
                                        <p:tav tm="0">
                                          <p:val>
                                            <p:fltVal val="0"/>
                                          </p:val>
                                        </p:tav>
                                        <p:tav tm="100000">
                                          <p:val>
                                            <p:strVal val="#ppt_h"/>
                                          </p:val>
                                        </p:tav>
                                      </p:tavLst>
                                    </p:anim>
                                    <p:anim calcmode="lin" valueType="num">
                                      <p:cBhvr>
                                        <p:cTn id="24" dur="500" fill="hold"/>
                                        <p:tgtEl>
                                          <p:spTgt spid="26"/>
                                        </p:tgtEl>
                                        <p:attrNameLst>
                                          <p:attrName>style.rotation</p:attrName>
                                        </p:attrNameLst>
                                      </p:cBhvr>
                                      <p:tavLst>
                                        <p:tav tm="0">
                                          <p:val>
                                            <p:fltVal val="360"/>
                                          </p:val>
                                        </p:tav>
                                        <p:tav tm="100000">
                                          <p:val>
                                            <p:fltVal val="0"/>
                                          </p:val>
                                        </p:tav>
                                      </p:tavLst>
                                    </p:anim>
                                    <p:animEffect transition="in" filter="fade">
                                      <p:cBhvr>
                                        <p:cTn id="25" dur="500"/>
                                        <p:tgtEl>
                                          <p:spTgt spid="26"/>
                                        </p:tgtEl>
                                      </p:cBhvr>
                                    </p:animEffect>
                                  </p:childTnLst>
                                </p:cTn>
                              </p:par>
                              <p:par>
                                <p:cTn id="26" presetID="49" presetClass="entr" presetSubtype="0" decel="100000" fill="hold" grpId="0" nodeType="withEffect">
                                  <p:stCondLst>
                                    <p:cond delay="1750"/>
                                  </p:stCondLst>
                                  <p:childTnLst>
                                    <p:set>
                                      <p:cBhvr>
                                        <p:cTn id="27" dur="1" fill="hold">
                                          <p:stCondLst>
                                            <p:cond delay="0"/>
                                          </p:stCondLst>
                                        </p:cTn>
                                        <p:tgtEl>
                                          <p:spTgt spid="27"/>
                                        </p:tgtEl>
                                        <p:attrNameLst>
                                          <p:attrName>style.visibility</p:attrName>
                                        </p:attrNameLst>
                                      </p:cBhvr>
                                      <p:to>
                                        <p:strVal val="visible"/>
                                      </p:to>
                                    </p:set>
                                    <p:anim calcmode="lin" valueType="num">
                                      <p:cBhvr>
                                        <p:cTn id="28" dur="500" fill="hold"/>
                                        <p:tgtEl>
                                          <p:spTgt spid="27"/>
                                        </p:tgtEl>
                                        <p:attrNameLst>
                                          <p:attrName>ppt_w</p:attrName>
                                        </p:attrNameLst>
                                      </p:cBhvr>
                                      <p:tavLst>
                                        <p:tav tm="0">
                                          <p:val>
                                            <p:fltVal val="0"/>
                                          </p:val>
                                        </p:tav>
                                        <p:tav tm="100000">
                                          <p:val>
                                            <p:strVal val="#ppt_w"/>
                                          </p:val>
                                        </p:tav>
                                      </p:tavLst>
                                    </p:anim>
                                    <p:anim calcmode="lin" valueType="num">
                                      <p:cBhvr>
                                        <p:cTn id="29" dur="500" fill="hold"/>
                                        <p:tgtEl>
                                          <p:spTgt spid="27"/>
                                        </p:tgtEl>
                                        <p:attrNameLst>
                                          <p:attrName>ppt_h</p:attrName>
                                        </p:attrNameLst>
                                      </p:cBhvr>
                                      <p:tavLst>
                                        <p:tav tm="0">
                                          <p:val>
                                            <p:fltVal val="0"/>
                                          </p:val>
                                        </p:tav>
                                        <p:tav tm="100000">
                                          <p:val>
                                            <p:strVal val="#ppt_h"/>
                                          </p:val>
                                        </p:tav>
                                      </p:tavLst>
                                    </p:anim>
                                    <p:anim calcmode="lin" valueType="num">
                                      <p:cBhvr>
                                        <p:cTn id="30" dur="500" fill="hold"/>
                                        <p:tgtEl>
                                          <p:spTgt spid="27"/>
                                        </p:tgtEl>
                                        <p:attrNameLst>
                                          <p:attrName>style.rotation</p:attrName>
                                        </p:attrNameLst>
                                      </p:cBhvr>
                                      <p:tavLst>
                                        <p:tav tm="0">
                                          <p:val>
                                            <p:fltVal val="360"/>
                                          </p:val>
                                        </p:tav>
                                        <p:tav tm="100000">
                                          <p:val>
                                            <p:fltVal val="0"/>
                                          </p:val>
                                        </p:tav>
                                      </p:tavLst>
                                    </p:anim>
                                    <p:animEffect transition="in" filter="fade">
                                      <p:cBhvr>
                                        <p:cTn id="31" dur="500"/>
                                        <p:tgtEl>
                                          <p:spTgt spid="27"/>
                                        </p:tgtEl>
                                      </p:cBhvr>
                                    </p:animEffect>
                                  </p:childTnLst>
                                </p:cTn>
                              </p:par>
                              <p:par>
                                <p:cTn id="32" presetID="2" presetClass="entr" presetSubtype="4" fill="hold" grpId="0" nodeType="withEffect">
                                  <p:stCondLst>
                                    <p:cond delay="2000"/>
                                  </p:stCondLst>
                                  <p:childTnLst>
                                    <p:set>
                                      <p:cBhvr>
                                        <p:cTn id="33" dur="1" fill="hold">
                                          <p:stCondLst>
                                            <p:cond delay="0"/>
                                          </p:stCondLst>
                                        </p:cTn>
                                        <p:tgtEl>
                                          <p:spTgt spid="23"/>
                                        </p:tgtEl>
                                        <p:attrNameLst>
                                          <p:attrName>style.visibility</p:attrName>
                                        </p:attrNameLst>
                                      </p:cBhvr>
                                      <p:to>
                                        <p:strVal val="visible"/>
                                      </p:to>
                                    </p:set>
                                    <p:anim calcmode="lin" valueType="num">
                                      <p:cBhvr additive="base">
                                        <p:cTn id="34" dur="500" fill="hold"/>
                                        <p:tgtEl>
                                          <p:spTgt spid="23"/>
                                        </p:tgtEl>
                                        <p:attrNameLst>
                                          <p:attrName>ppt_x</p:attrName>
                                        </p:attrNameLst>
                                      </p:cBhvr>
                                      <p:tavLst>
                                        <p:tav tm="0">
                                          <p:val>
                                            <p:strVal val="#ppt_x"/>
                                          </p:val>
                                        </p:tav>
                                        <p:tav tm="100000">
                                          <p:val>
                                            <p:strVal val="#ppt_x"/>
                                          </p:val>
                                        </p:tav>
                                      </p:tavLst>
                                    </p:anim>
                                    <p:anim calcmode="lin" valueType="num">
                                      <p:cBhvr additive="base">
                                        <p:cTn id="35" dur="500" fill="hold"/>
                                        <p:tgtEl>
                                          <p:spTgt spid="23"/>
                                        </p:tgtEl>
                                        <p:attrNameLst>
                                          <p:attrName>ppt_y</p:attrName>
                                        </p:attrNameLst>
                                      </p:cBhvr>
                                      <p:tavLst>
                                        <p:tav tm="0">
                                          <p:val>
                                            <p:strVal val="1+#ppt_h/2"/>
                                          </p:val>
                                        </p:tav>
                                        <p:tav tm="100000">
                                          <p:val>
                                            <p:strVal val="#ppt_y"/>
                                          </p:val>
                                        </p:tav>
                                      </p:tavLst>
                                    </p:anim>
                                  </p:childTnLst>
                                </p:cTn>
                              </p:par>
                              <p:par>
                                <p:cTn id="36" presetID="2" presetClass="entr" presetSubtype="1" fill="hold" grpId="0" nodeType="withEffect">
                                  <p:stCondLst>
                                    <p:cond delay="2000"/>
                                  </p:stCondLst>
                                  <p:childTnLst>
                                    <p:set>
                                      <p:cBhvr>
                                        <p:cTn id="37" dur="1" fill="hold">
                                          <p:stCondLst>
                                            <p:cond delay="0"/>
                                          </p:stCondLst>
                                        </p:cTn>
                                        <p:tgtEl>
                                          <p:spTgt spid="24"/>
                                        </p:tgtEl>
                                        <p:attrNameLst>
                                          <p:attrName>style.visibility</p:attrName>
                                        </p:attrNameLst>
                                      </p:cBhvr>
                                      <p:to>
                                        <p:strVal val="visible"/>
                                      </p:to>
                                    </p:set>
                                    <p:anim calcmode="lin" valueType="num">
                                      <p:cBhvr additive="base">
                                        <p:cTn id="38" dur="500" fill="hold"/>
                                        <p:tgtEl>
                                          <p:spTgt spid="24"/>
                                        </p:tgtEl>
                                        <p:attrNameLst>
                                          <p:attrName>ppt_x</p:attrName>
                                        </p:attrNameLst>
                                      </p:cBhvr>
                                      <p:tavLst>
                                        <p:tav tm="0">
                                          <p:val>
                                            <p:strVal val="#ppt_x"/>
                                          </p:val>
                                        </p:tav>
                                        <p:tav tm="100000">
                                          <p:val>
                                            <p:strVal val="#ppt_x"/>
                                          </p:val>
                                        </p:tav>
                                      </p:tavLst>
                                    </p:anim>
                                    <p:anim calcmode="lin" valueType="num">
                                      <p:cBhvr additive="base">
                                        <p:cTn id="39" dur="500" fill="hold"/>
                                        <p:tgtEl>
                                          <p:spTgt spid="24"/>
                                        </p:tgtEl>
                                        <p:attrNameLst>
                                          <p:attrName>ppt_y</p:attrName>
                                        </p:attrNameLst>
                                      </p:cBhvr>
                                      <p:tavLst>
                                        <p:tav tm="0">
                                          <p:val>
                                            <p:strVal val="0-#ppt_h/2"/>
                                          </p:val>
                                        </p:tav>
                                        <p:tav tm="100000">
                                          <p:val>
                                            <p:strVal val="#ppt_y"/>
                                          </p:val>
                                        </p:tav>
                                      </p:tavLst>
                                    </p:anim>
                                  </p:childTnLst>
                                </p:cTn>
                              </p:par>
                              <p:par>
                                <p:cTn id="40" presetID="22" presetClass="entr" presetSubtype="8" fill="hold" grpId="0" nodeType="withEffect">
                                  <p:stCondLst>
                                    <p:cond delay="2500"/>
                                  </p:stCondLst>
                                  <p:childTnLst>
                                    <p:set>
                                      <p:cBhvr>
                                        <p:cTn id="41" dur="1" fill="hold">
                                          <p:stCondLst>
                                            <p:cond delay="0"/>
                                          </p:stCondLst>
                                        </p:cTn>
                                        <p:tgtEl>
                                          <p:spTgt spid="6"/>
                                        </p:tgtEl>
                                        <p:attrNameLst>
                                          <p:attrName>style.visibility</p:attrName>
                                        </p:attrNameLst>
                                      </p:cBhvr>
                                      <p:to>
                                        <p:strVal val="visible"/>
                                      </p:to>
                                    </p:set>
                                    <p:animEffect transition="in" filter="wipe(left)">
                                      <p:cBhvr>
                                        <p:cTn id="42" dur="500"/>
                                        <p:tgtEl>
                                          <p:spTgt spid="6"/>
                                        </p:tgtEl>
                                      </p:cBhvr>
                                    </p:animEffect>
                                  </p:childTnLst>
                                </p:cTn>
                              </p:par>
                              <p:par>
                                <p:cTn id="43" presetID="22" presetClass="entr" presetSubtype="8" fill="hold" grpId="0" nodeType="withEffect">
                                  <p:stCondLst>
                                    <p:cond delay="2500"/>
                                  </p:stCondLst>
                                  <p:childTnLst>
                                    <p:set>
                                      <p:cBhvr>
                                        <p:cTn id="44" dur="1" fill="hold">
                                          <p:stCondLst>
                                            <p:cond delay="0"/>
                                          </p:stCondLst>
                                        </p:cTn>
                                        <p:tgtEl>
                                          <p:spTgt spid="7"/>
                                        </p:tgtEl>
                                        <p:attrNameLst>
                                          <p:attrName>style.visibility</p:attrName>
                                        </p:attrNameLst>
                                      </p:cBhvr>
                                      <p:to>
                                        <p:strVal val="visible"/>
                                      </p:to>
                                    </p:set>
                                    <p:animEffect transition="in" filter="wipe(left)">
                                      <p:cBhvr>
                                        <p:cTn id="45" dur="500"/>
                                        <p:tgtEl>
                                          <p:spTgt spid="7"/>
                                        </p:tgtEl>
                                      </p:cBhvr>
                                    </p:animEffect>
                                  </p:childTnLst>
                                </p:cTn>
                              </p:par>
                              <p:par>
                                <p:cTn id="46" presetID="22" presetClass="entr" presetSubtype="8" fill="hold" grpId="0" nodeType="withEffect">
                                  <p:stCondLst>
                                    <p:cond delay="2500"/>
                                  </p:stCondLst>
                                  <p:childTnLst>
                                    <p:set>
                                      <p:cBhvr>
                                        <p:cTn id="47" dur="1" fill="hold">
                                          <p:stCondLst>
                                            <p:cond delay="0"/>
                                          </p:stCondLst>
                                        </p:cTn>
                                        <p:tgtEl>
                                          <p:spTgt spid="8"/>
                                        </p:tgtEl>
                                        <p:attrNameLst>
                                          <p:attrName>style.visibility</p:attrName>
                                        </p:attrNameLst>
                                      </p:cBhvr>
                                      <p:to>
                                        <p:strVal val="visible"/>
                                      </p:to>
                                    </p:set>
                                    <p:animEffect transition="in" filter="wipe(left)">
                                      <p:cBhvr>
                                        <p:cTn id="48" dur="500"/>
                                        <p:tgtEl>
                                          <p:spTgt spid="8"/>
                                        </p:tgtEl>
                                      </p:cBhvr>
                                    </p:animEffect>
                                  </p:childTnLst>
                                </p:cTn>
                              </p:par>
                              <p:par>
                                <p:cTn id="49" presetID="22" presetClass="entr" presetSubtype="8" fill="hold" grpId="0" nodeType="withEffect">
                                  <p:stCondLst>
                                    <p:cond delay="2500"/>
                                  </p:stCondLst>
                                  <p:childTnLst>
                                    <p:set>
                                      <p:cBhvr>
                                        <p:cTn id="50" dur="1" fill="hold">
                                          <p:stCondLst>
                                            <p:cond delay="0"/>
                                          </p:stCondLst>
                                        </p:cTn>
                                        <p:tgtEl>
                                          <p:spTgt spid="9"/>
                                        </p:tgtEl>
                                        <p:attrNameLst>
                                          <p:attrName>style.visibility</p:attrName>
                                        </p:attrNameLst>
                                      </p:cBhvr>
                                      <p:to>
                                        <p:strVal val="visible"/>
                                      </p:to>
                                    </p:set>
                                    <p:animEffect transition="in" filter="wipe(left)">
                                      <p:cBhvr>
                                        <p:cTn id="51" dur="500"/>
                                        <p:tgtEl>
                                          <p:spTgt spid="9"/>
                                        </p:tgtEl>
                                      </p:cBhvr>
                                    </p:animEffect>
                                  </p:childTnLst>
                                </p:cTn>
                              </p:par>
                              <p:par>
                                <p:cTn id="52" presetID="22" presetClass="entr" presetSubtype="8" fill="hold" grpId="0" nodeType="withEffect">
                                  <p:stCondLst>
                                    <p:cond delay="2500"/>
                                  </p:stCondLst>
                                  <p:childTnLst>
                                    <p:set>
                                      <p:cBhvr>
                                        <p:cTn id="53" dur="1" fill="hold">
                                          <p:stCondLst>
                                            <p:cond delay="0"/>
                                          </p:stCondLst>
                                        </p:cTn>
                                        <p:tgtEl>
                                          <p:spTgt spid="10"/>
                                        </p:tgtEl>
                                        <p:attrNameLst>
                                          <p:attrName>style.visibility</p:attrName>
                                        </p:attrNameLst>
                                      </p:cBhvr>
                                      <p:to>
                                        <p:strVal val="visible"/>
                                      </p:to>
                                    </p:set>
                                    <p:animEffect transition="in" filter="wipe(left)">
                                      <p:cBhvr>
                                        <p:cTn id="54" dur="500"/>
                                        <p:tgtEl>
                                          <p:spTgt spid="10"/>
                                        </p:tgtEl>
                                      </p:cBhvr>
                                    </p:animEffect>
                                  </p:childTnLst>
                                </p:cTn>
                              </p:par>
                              <p:par>
                                <p:cTn id="55" presetID="22" presetClass="entr" presetSubtype="8" fill="hold" grpId="0" nodeType="withEffect">
                                  <p:stCondLst>
                                    <p:cond delay="2500"/>
                                  </p:stCondLst>
                                  <p:childTnLst>
                                    <p:set>
                                      <p:cBhvr>
                                        <p:cTn id="56" dur="1" fill="hold">
                                          <p:stCondLst>
                                            <p:cond delay="0"/>
                                          </p:stCondLst>
                                        </p:cTn>
                                        <p:tgtEl>
                                          <p:spTgt spid="11"/>
                                        </p:tgtEl>
                                        <p:attrNameLst>
                                          <p:attrName>style.visibility</p:attrName>
                                        </p:attrNameLst>
                                      </p:cBhvr>
                                      <p:to>
                                        <p:strVal val="visible"/>
                                      </p:to>
                                    </p:set>
                                    <p:animEffect transition="in" filter="wipe(left)">
                                      <p:cBhvr>
                                        <p:cTn id="57" dur="500"/>
                                        <p:tgtEl>
                                          <p:spTgt spid="11"/>
                                        </p:tgtEl>
                                      </p:cBhvr>
                                    </p:animEffect>
                                  </p:childTnLst>
                                </p:cTn>
                              </p:par>
                              <p:par>
                                <p:cTn id="58" presetID="22" presetClass="entr" presetSubtype="8" fill="hold" grpId="0" nodeType="withEffect">
                                  <p:stCondLst>
                                    <p:cond delay="2500"/>
                                  </p:stCondLst>
                                  <p:childTnLst>
                                    <p:set>
                                      <p:cBhvr>
                                        <p:cTn id="59" dur="1" fill="hold">
                                          <p:stCondLst>
                                            <p:cond delay="0"/>
                                          </p:stCondLst>
                                        </p:cTn>
                                        <p:tgtEl>
                                          <p:spTgt spid="12"/>
                                        </p:tgtEl>
                                        <p:attrNameLst>
                                          <p:attrName>style.visibility</p:attrName>
                                        </p:attrNameLst>
                                      </p:cBhvr>
                                      <p:to>
                                        <p:strVal val="visible"/>
                                      </p:to>
                                    </p:set>
                                    <p:animEffect transition="in" filter="wipe(left)">
                                      <p:cBhvr>
                                        <p:cTn id="60" dur="500"/>
                                        <p:tgtEl>
                                          <p:spTgt spid="12"/>
                                        </p:tgtEl>
                                      </p:cBhvr>
                                    </p:animEffect>
                                  </p:childTnLst>
                                </p:cTn>
                              </p:par>
                              <p:par>
                                <p:cTn id="61" presetID="22" presetClass="entr" presetSubtype="8" fill="hold" grpId="0" nodeType="withEffect">
                                  <p:stCondLst>
                                    <p:cond delay="2500"/>
                                  </p:stCondLst>
                                  <p:childTnLst>
                                    <p:set>
                                      <p:cBhvr>
                                        <p:cTn id="62" dur="1" fill="hold">
                                          <p:stCondLst>
                                            <p:cond delay="0"/>
                                          </p:stCondLst>
                                        </p:cTn>
                                        <p:tgtEl>
                                          <p:spTgt spid="13"/>
                                        </p:tgtEl>
                                        <p:attrNameLst>
                                          <p:attrName>style.visibility</p:attrName>
                                        </p:attrNameLst>
                                      </p:cBhvr>
                                      <p:to>
                                        <p:strVal val="visible"/>
                                      </p:to>
                                    </p:set>
                                    <p:animEffect transition="in" filter="wipe(left)">
                                      <p:cBhvr>
                                        <p:cTn id="63" dur="500"/>
                                        <p:tgtEl>
                                          <p:spTgt spid="13"/>
                                        </p:tgtEl>
                                      </p:cBhvr>
                                    </p:animEffect>
                                  </p:childTnLst>
                                </p:cTn>
                              </p:par>
                              <p:par>
                                <p:cTn id="64" presetID="22" presetClass="entr" presetSubtype="8" fill="hold" grpId="0" nodeType="withEffect">
                                  <p:stCondLst>
                                    <p:cond delay="2500"/>
                                  </p:stCondLst>
                                  <p:childTnLst>
                                    <p:set>
                                      <p:cBhvr>
                                        <p:cTn id="65" dur="1" fill="hold">
                                          <p:stCondLst>
                                            <p:cond delay="0"/>
                                          </p:stCondLst>
                                        </p:cTn>
                                        <p:tgtEl>
                                          <p:spTgt spid="14"/>
                                        </p:tgtEl>
                                        <p:attrNameLst>
                                          <p:attrName>style.visibility</p:attrName>
                                        </p:attrNameLst>
                                      </p:cBhvr>
                                      <p:to>
                                        <p:strVal val="visible"/>
                                      </p:to>
                                    </p:set>
                                    <p:animEffect transition="in" filter="wipe(left)">
                                      <p:cBhvr>
                                        <p:cTn id="66" dur="500"/>
                                        <p:tgtEl>
                                          <p:spTgt spid="14"/>
                                        </p:tgtEl>
                                      </p:cBhvr>
                                    </p:animEffect>
                                  </p:childTnLst>
                                </p:cTn>
                              </p:par>
                              <p:par>
                                <p:cTn id="67" presetID="22" presetClass="entr" presetSubtype="8" fill="hold" grpId="0" nodeType="withEffect">
                                  <p:stCondLst>
                                    <p:cond delay="2500"/>
                                  </p:stCondLst>
                                  <p:childTnLst>
                                    <p:set>
                                      <p:cBhvr>
                                        <p:cTn id="68" dur="1" fill="hold">
                                          <p:stCondLst>
                                            <p:cond delay="0"/>
                                          </p:stCondLst>
                                        </p:cTn>
                                        <p:tgtEl>
                                          <p:spTgt spid="15"/>
                                        </p:tgtEl>
                                        <p:attrNameLst>
                                          <p:attrName>style.visibility</p:attrName>
                                        </p:attrNameLst>
                                      </p:cBhvr>
                                      <p:to>
                                        <p:strVal val="visible"/>
                                      </p:to>
                                    </p:set>
                                    <p:animEffect transition="in" filter="wipe(left)">
                                      <p:cBhvr>
                                        <p:cTn id="69" dur="500"/>
                                        <p:tgtEl>
                                          <p:spTgt spid="15"/>
                                        </p:tgtEl>
                                      </p:cBhvr>
                                    </p:animEffect>
                                  </p:childTnLst>
                                </p:cTn>
                              </p:par>
                              <p:par>
                                <p:cTn id="70" presetID="22" presetClass="entr" presetSubtype="8" fill="hold" grpId="0" nodeType="withEffect">
                                  <p:stCondLst>
                                    <p:cond delay="2500"/>
                                  </p:stCondLst>
                                  <p:childTnLst>
                                    <p:set>
                                      <p:cBhvr>
                                        <p:cTn id="71" dur="1" fill="hold">
                                          <p:stCondLst>
                                            <p:cond delay="0"/>
                                          </p:stCondLst>
                                        </p:cTn>
                                        <p:tgtEl>
                                          <p:spTgt spid="16"/>
                                        </p:tgtEl>
                                        <p:attrNameLst>
                                          <p:attrName>style.visibility</p:attrName>
                                        </p:attrNameLst>
                                      </p:cBhvr>
                                      <p:to>
                                        <p:strVal val="visible"/>
                                      </p:to>
                                    </p:set>
                                    <p:animEffect transition="in" filter="wipe(left)">
                                      <p:cBhvr>
                                        <p:cTn id="72" dur="500"/>
                                        <p:tgtEl>
                                          <p:spTgt spid="16"/>
                                        </p:tgtEl>
                                      </p:cBhvr>
                                    </p:animEffect>
                                  </p:childTnLst>
                                </p:cTn>
                              </p:par>
                              <p:par>
                                <p:cTn id="73" presetID="22" presetClass="entr" presetSubtype="8" fill="hold" grpId="0" nodeType="withEffect">
                                  <p:stCondLst>
                                    <p:cond delay="2500"/>
                                  </p:stCondLst>
                                  <p:childTnLst>
                                    <p:set>
                                      <p:cBhvr>
                                        <p:cTn id="74" dur="1" fill="hold">
                                          <p:stCondLst>
                                            <p:cond delay="0"/>
                                          </p:stCondLst>
                                        </p:cTn>
                                        <p:tgtEl>
                                          <p:spTgt spid="17"/>
                                        </p:tgtEl>
                                        <p:attrNameLst>
                                          <p:attrName>style.visibility</p:attrName>
                                        </p:attrNameLst>
                                      </p:cBhvr>
                                      <p:to>
                                        <p:strVal val="visible"/>
                                      </p:to>
                                    </p:set>
                                    <p:animEffect transition="in" filter="wipe(left)">
                                      <p:cBhvr>
                                        <p:cTn id="7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p:bldP spid="9" grpId="0"/>
      <p:bldP spid="10" grpId="0" animBg="1"/>
      <p:bldP spid="11" grpId="0"/>
      <p:bldP spid="12" grpId="0"/>
      <p:bldP spid="13" grpId="0" animBg="1"/>
      <p:bldP spid="14" grpId="0"/>
      <p:bldP spid="15" grpId="0"/>
      <p:bldP spid="16" grpId="0" animBg="1"/>
      <p:bldP spid="17" grpId="0"/>
      <p:bldP spid="23" grpId="0" animBg="1"/>
      <p:bldP spid="24" grpId="0" animBg="1"/>
      <p:bldP spid="25" grpId="0"/>
      <p:bldP spid="26" grpId="0"/>
      <p:bldP spid="27" grpId="0"/>
      <p:bldP spid="2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263319" y="431792"/>
            <a:ext cx="573889" cy="430947"/>
          </a:xfrm>
          <a:prstGeom prst="homePlate">
            <a:avLst>
              <a:gd name="adj" fmla="val 38242"/>
            </a:avLst>
          </a:prstGeom>
          <a:solidFill>
            <a:srgbClr val="BD0000"/>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 name="矩形 2"/>
          <p:cNvSpPr/>
          <p:nvPr/>
        </p:nvSpPr>
        <p:spPr>
          <a:xfrm>
            <a:off x="131659" y="431792"/>
            <a:ext cx="95660" cy="430947"/>
          </a:xfrm>
          <a:prstGeom prst="rect">
            <a:avLst/>
          </a:prstGeom>
          <a:solidFill>
            <a:srgbClr val="40464A"/>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 name="矩形 3"/>
          <p:cNvSpPr/>
          <p:nvPr/>
        </p:nvSpPr>
        <p:spPr>
          <a:xfrm>
            <a:off x="1" y="431792"/>
            <a:ext cx="95660" cy="430947"/>
          </a:xfrm>
          <a:prstGeom prst="rect">
            <a:avLst/>
          </a:prstGeom>
          <a:solidFill>
            <a:srgbClr val="40464A"/>
          </a:solidFill>
          <a:ln w="25400" cap="flat" cmpd="sng" algn="ctr">
            <a:noFill/>
            <a:prstDash val="solid"/>
          </a:ln>
          <a:effectLst/>
        </p:spPr>
        <p:txBody>
          <a:bodyPr lIns="91349" tIns="45674" rIns="91349" bIns="45674"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5" name="标题 1"/>
          <p:cNvSpPr txBox="1"/>
          <p:nvPr/>
        </p:nvSpPr>
        <p:spPr bwMode="auto">
          <a:xfrm>
            <a:off x="983304" y="417157"/>
            <a:ext cx="2616198" cy="50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lstStyle>
            <a:lvl1pPr algn="l" rtl="0" fontAlgn="base">
              <a:spcBef>
                <a:spcPct val="0"/>
              </a:spcBef>
              <a:spcAft>
                <a:spcPct val="0"/>
              </a:spcAft>
              <a:defRPr sz="32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5pPr>
            <a:lvl6pPr marL="60896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6pPr>
            <a:lvl7pPr marL="121793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7pPr>
            <a:lvl8pPr marL="182689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8pPr>
            <a:lvl9pPr marL="243586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lang="zh-CN" altLang="en-US" sz="2800" b="1" dirty="0" smtClean="0">
                <a:solidFill>
                  <a:sysClr val="windowText" lastClr="000000"/>
                </a:solidFill>
              </a:rPr>
              <a:t>这里添加标题</a:t>
            </a:r>
            <a:endParaRPr kumimoji="0" lang="zh-CN" altLang="en-US" sz="2800" b="1" i="0" u="none" strike="noStrike" kern="1200" cap="all" spc="0" normalizeH="0" baseline="0" noProof="0" dirty="0">
              <a:ln>
                <a:noFill/>
              </a:ln>
              <a:solidFill>
                <a:sysClr val="windowText" lastClr="000000"/>
              </a:solidFill>
              <a:effectLst/>
              <a:uLnTx/>
              <a:uFillTx/>
            </a:endParaRPr>
          </a:p>
        </p:txBody>
      </p:sp>
      <p:grpSp>
        <p:nvGrpSpPr>
          <p:cNvPr id="6" name="Group 3"/>
          <p:cNvGrpSpPr/>
          <p:nvPr/>
        </p:nvGrpSpPr>
        <p:grpSpPr>
          <a:xfrm>
            <a:off x="1424509" y="3498088"/>
            <a:ext cx="1499584" cy="396396"/>
            <a:chOff x="1424694" y="3437117"/>
            <a:chExt cx="1499779" cy="396331"/>
          </a:xfrm>
          <a:solidFill>
            <a:schemeClr val="bg1">
              <a:lumMod val="65000"/>
            </a:schemeClr>
          </a:solidFill>
        </p:grpSpPr>
        <p:sp>
          <p:nvSpPr>
            <p:cNvPr id="7" name="Round Same Side Corner Rectangle 4"/>
            <p:cNvSpPr/>
            <p:nvPr/>
          </p:nvSpPr>
          <p:spPr>
            <a:xfrm rot="16200000">
              <a:off x="2049734" y="2958708"/>
              <a:ext cx="249700" cy="1499779"/>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4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Oval 13"/>
            <p:cNvSpPr/>
            <p:nvPr/>
          </p:nvSpPr>
          <p:spPr>
            <a:xfrm>
              <a:off x="2014338" y="3437117"/>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4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 name="Group 10"/>
          <p:cNvGrpSpPr/>
          <p:nvPr/>
        </p:nvGrpSpPr>
        <p:grpSpPr>
          <a:xfrm>
            <a:off x="2992871" y="3644742"/>
            <a:ext cx="1499584" cy="385390"/>
            <a:chOff x="2993261" y="3583747"/>
            <a:chExt cx="1499779" cy="385328"/>
          </a:xfrm>
          <a:solidFill>
            <a:srgbClr val="C00000"/>
          </a:solidFill>
        </p:grpSpPr>
        <p:sp>
          <p:nvSpPr>
            <p:cNvPr id="10" name="Round Same Side Corner Rectangle 6"/>
            <p:cNvSpPr/>
            <p:nvPr/>
          </p:nvSpPr>
          <p:spPr>
            <a:xfrm rot="5400000" flipH="1">
              <a:off x="3618301" y="2958707"/>
              <a:ext cx="249700" cy="1499779"/>
            </a:xfrm>
            <a:prstGeom prst="round2SameRect">
              <a:avLst>
                <a:gd name="adj1" fmla="val 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4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Oval 14"/>
            <p:cNvSpPr/>
            <p:nvPr/>
          </p:nvSpPr>
          <p:spPr>
            <a:xfrm>
              <a:off x="3582905" y="3648583"/>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4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Group 11"/>
          <p:cNvGrpSpPr/>
          <p:nvPr/>
        </p:nvGrpSpPr>
        <p:grpSpPr>
          <a:xfrm>
            <a:off x="4561233" y="3498088"/>
            <a:ext cx="1499584" cy="396395"/>
            <a:chOff x="4561827" y="3437117"/>
            <a:chExt cx="1499779" cy="396330"/>
          </a:xfrm>
          <a:solidFill>
            <a:schemeClr val="bg1">
              <a:lumMod val="65000"/>
            </a:schemeClr>
          </a:solidFill>
        </p:grpSpPr>
        <p:sp>
          <p:nvSpPr>
            <p:cNvPr id="13" name="Round Same Side Corner Rectangle 7"/>
            <p:cNvSpPr/>
            <p:nvPr/>
          </p:nvSpPr>
          <p:spPr>
            <a:xfrm rot="5400000" flipH="1">
              <a:off x="5186867" y="2958707"/>
              <a:ext cx="249700" cy="1499779"/>
            </a:xfrm>
            <a:prstGeom prst="round2SameRect">
              <a:avLst>
                <a:gd name="adj1" fmla="val 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4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Oval 15"/>
            <p:cNvSpPr/>
            <p:nvPr/>
          </p:nvSpPr>
          <p:spPr>
            <a:xfrm>
              <a:off x="5220257" y="3437117"/>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4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Group 12"/>
          <p:cNvGrpSpPr/>
          <p:nvPr/>
        </p:nvGrpSpPr>
        <p:grpSpPr>
          <a:xfrm>
            <a:off x="6129596" y="3644742"/>
            <a:ext cx="1499584" cy="385390"/>
            <a:chOff x="6130393" y="3583747"/>
            <a:chExt cx="1499779" cy="385328"/>
          </a:xfrm>
          <a:solidFill>
            <a:srgbClr val="C00000"/>
          </a:solidFill>
        </p:grpSpPr>
        <p:sp>
          <p:nvSpPr>
            <p:cNvPr id="16" name="Round Same Side Corner Rectangle 8"/>
            <p:cNvSpPr/>
            <p:nvPr/>
          </p:nvSpPr>
          <p:spPr>
            <a:xfrm rot="5400000" flipH="1">
              <a:off x="6755433" y="2958707"/>
              <a:ext cx="249700" cy="1499779"/>
            </a:xfrm>
            <a:prstGeom prst="round2SameRect">
              <a:avLst>
                <a:gd name="adj1" fmla="val 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4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Oval 16"/>
            <p:cNvSpPr/>
            <p:nvPr/>
          </p:nvSpPr>
          <p:spPr>
            <a:xfrm>
              <a:off x="6720037" y="3648583"/>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4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8" name="Group 35"/>
          <p:cNvGrpSpPr/>
          <p:nvPr/>
        </p:nvGrpSpPr>
        <p:grpSpPr>
          <a:xfrm>
            <a:off x="9266320" y="3644744"/>
            <a:ext cx="1499584" cy="385389"/>
            <a:chOff x="9267526" y="3583748"/>
            <a:chExt cx="1499779" cy="385327"/>
          </a:xfrm>
          <a:solidFill>
            <a:srgbClr val="C00000"/>
          </a:solidFill>
        </p:grpSpPr>
        <p:sp>
          <p:nvSpPr>
            <p:cNvPr id="19" name="Round Same Side Corner Rectangle 5"/>
            <p:cNvSpPr/>
            <p:nvPr/>
          </p:nvSpPr>
          <p:spPr>
            <a:xfrm rot="5400000" flipH="1">
              <a:off x="9892566" y="2958708"/>
              <a:ext cx="249700" cy="1499779"/>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4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Oval 17"/>
            <p:cNvSpPr/>
            <p:nvPr/>
          </p:nvSpPr>
          <p:spPr>
            <a:xfrm>
              <a:off x="9857169" y="3648583"/>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4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Group 19"/>
          <p:cNvGrpSpPr/>
          <p:nvPr/>
        </p:nvGrpSpPr>
        <p:grpSpPr>
          <a:xfrm>
            <a:off x="7697959" y="3498088"/>
            <a:ext cx="1499584" cy="396396"/>
            <a:chOff x="7698960" y="3437117"/>
            <a:chExt cx="1499779" cy="396331"/>
          </a:xfrm>
          <a:solidFill>
            <a:schemeClr val="bg1">
              <a:lumMod val="65000"/>
            </a:schemeClr>
          </a:solidFill>
        </p:grpSpPr>
        <p:sp>
          <p:nvSpPr>
            <p:cNvPr id="22" name="Round Same Side Corner Rectangle 9"/>
            <p:cNvSpPr/>
            <p:nvPr/>
          </p:nvSpPr>
          <p:spPr>
            <a:xfrm rot="5400000" flipH="1">
              <a:off x="8324000" y="2958708"/>
              <a:ext cx="249700" cy="1499779"/>
            </a:xfrm>
            <a:prstGeom prst="round2SameRect">
              <a:avLst>
                <a:gd name="adj1" fmla="val 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4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Oval 18"/>
            <p:cNvSpPr/>
            <p:nvPr/>
          </p:nvSpPr>
          <p:spPr>
            <a:xfrm>
              <a:off x="8357389" y="3437117"/>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4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Group 20"/>
          <p:cNvGrpSpPr/>
          <p:nvPr/>
        </p:nvGrpSpPr>
        <p:grpSpPr>
          <a:xfrm>
            <a:off x="9783969" y="4115818"/>
            <a:ext cx="464283" cy="465214"/>
            <a:chOff x="9145588" y="4435475"/>
            <a:chExt cx="464344" cy="465138"/>
          </a:xfrm>
          <a:solidFill>
            <a:srgbClr val="C00000"/>
          </a:solidFill>
        </p:grpSpPr>
        <p:sp>
          <p:nvSpPr>
            <p:cNvPr id="25"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4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4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4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4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4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4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4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4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4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4" name="Group 30"/>
          <p:cNvGrpSpPr/>
          <p:nvPr/>
        </p:nvGrpSpPr>
        <p:grpSpPr>
          <a:xfrm>
            <a:off x="8284384" y="2963127"/>
            <a:ext cx="464283" cy="464419"/>
            <a:chOff x="7287419" y="2577307"/>
            <a:chExt cx="464344" cy="464344"/>
          </a:xfrm>
          <a:solidFill>
            <a:schemeClr val="bg1">
              <a:lumMod val="65000"/>
            </a:schemeClr>
          </a:solidFill>
        </p:grpSpPr>
        <p:sp>
          <p:nvSpPr>
            <p:cNvPr id="35" name="AutoShape 56"/>
            <p:cNvSpPr/>
            <p:nvPr/>
          </p:nvSpPr>
          <p:spPr bwMode="auto">
            <a:xfrm>
              <a:off x="7287419"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2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36" name="AutoShape 57"/>
            <p:cNvSpPr/>
            <p:nvPr/>
          </p:nvSpPr>
          <p:spPr bwMode="auto">
            <a:xfrm>
              <a:off x="7606507"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2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37" name="AutoShape 58"/>
            <p:cNvSpPr/>
            <p:nvPr/>
          </p:nvSpPr>
          <p:spPr bwMode="auto">
            <a:xfrm>
              <a:off x="7446963" y="257730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2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38" name="AutoShape 59"/>
          <p:cNvSpPr/>
          <p:nvPr/>
        </p:nvSpPr>
        <p:spPr bwMode="auto">
          <a:xfrm>
            <a:off x="3437812" y="4106390"/>
            <a:ext cx="465078" cy="464419"/>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rgbClr val="C0000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27965" hangingPunct="0">
              <a:lnSpc>
                <a:spcPct val="130000"/>
              </a:lnSpc>
            </a:pPr>
            <a:endParaRPr lang="en-US" sz="14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9" name="Group 38"/>
          <p:cNvGrpSpPr/>
          <p:nvPr/>
        </p:nvGrpSpPr>
        <p:grpSpPr>
          <a:xfrm>
            <a:off x="5147264" y="2956694"/>
            <a:ext cx="465078" cy="391382"/>
            <a:chOff x="5368132" y="2625725"/>
            <a:chExt cx="465138" cy="391319"/>
          </a:xfrm>
          <a:solidFill>
            <a:schemeClr val="bg1">
              <a:lumMod val="65000"/>
            </a:schemeClr>
          </a:solidFill>
        </p:grpSpPr>
        <p:sp>
          <p:nvSpPr>
            <p:cNvPr id="40"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2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41"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2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42"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2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3" name="Group 42"/>
          <p:cNvGrpSpPr/>
          <p:nvPr/>
        </p:nvGrpSpPr>
        <p:grpSpPr>
          <a:xfrm>
            <a:off x="1942160" y="2962729"/>
            <a:ext cx="464283" cy="362803"/>
            <a:chOff x="2581275" y="1710532"/>
            <a:chExt cx="464344" cy="362744"/>
          </a:xfrm>
          <a:solidFill>
            <a:schemeClr val="bg1">
              <a:lumMod val="65000"/>
            </a:schemeClr>
          </a:solidFill>
        </p:grpSpPr>
        <p:sp>
          <p:nvSpPr>
            <p:cNvPr id="44"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2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45"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2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46"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2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47"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2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48"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2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49"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2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50"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2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1" name="Group 52"/>
          <p:cNvGrpSpPr/>
          <p:nvPr/>
        </p:nvGrpSpPr>
        <p:grpSpPr>
          <a:xfrm>
            <a:off x="6720566" y="4106390"/>
            <a:ext cx="319047" cy="465214"/>
            <a:chOff x="5441157" y="4440238"/>
            <a:chExt cx="319088" cy="465138"/>
          </a:xfrm>
          <a:solidFill>
            <a:srgbClr val="C00000"/>
          </a:solidFill>
        </p:grpSpPr>
        <p:sp>
          <p:nvSpPr>
            <p:cNvPr id="52" name="AutoShape 97"/>
            <p:cNvSpPr/>
            <p:nvPr/>
          </p:nvSpPr>
          <p:spPr bwMode="auto">
            <a:xfrm>
              <a:off x="5441157" y="4440238"/>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2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53" name="AutoShape 98"/>
            <p:cNvSpPr/>
            <p:nvPr/>
          </p:nvSpPr>
          <p:spPr bwMode="auto">
            <a:xfrm>
              <a:off x="5571332" y="4483894"/>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2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54" name="AutoShape 99"/>
            <p:cNvSpPr/>
            <p:nvPr/>
          </p:nvSpPr>
          <p:spPr bwMode="auto">
            <a:xfrm>
              <a:off x="5586413" y="4847432"/>
              <a:ext cx="285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27965" hangingPunct="0">
                <a:lnSpc>
                  <a:spcPct val="130000"/>
                </a:lnSpc>
              </a:pPr>
              <a:endParaRPr lang="en-US" sz="12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55" name="Rectangle 58"/>
          <p:cNvSpPr/>
          <p:nvPr/>
        </p:nvSpPr>
        <p:spPr>
          <a:xfrm>
            <a:off x="4289688" y="1570123"/>
            <a:ext cx="2487713" cy="1156855"/>
          </a:xfrm>
          <a:prstGeom prst="rect">
            <a:avLst/>
          </a:prstGeom>
          <a:noFill/>
        </p:spPr>
        <p:txBody>
          <a:bodyPr wrap="square">
            <a:spAutoFit/>
          </a:bodyPr>
          <a:lstStyle/>
          <a:p>
            <a:pPr>
              <a:lnSpc>
                <a:spcPct val="150000"/>
              </a:lnSpc>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sym typeface="微软雅黑" panose="020B0503020204020204" pitchFamily="34" charset="-122"/>
              </a:rPr>
              <a:t>在此录入上述图表的综合描述说明，在此录入上述图表综合描述说明。</a:t>
            </a:r>
            <a:endParaRPr lang="zh-CN" altLang="en-US" sz="1600" dirty="0">
              <a:solidFill>
                <a:schemeClr val="tx1">
                  <a:lumMod val="65000"/>
                  <a:lumOff val="35000"/>
                </a:schemeClr>
              </a:solidFill>
              <a:latin typeface="Arial" panose="020B0604020202020204" pitchFamily="34" charset="0"/>
              <a:ea typeface="微软雅黑" panose="020B0503020204020204" pitchFamily="34" charset="-122"/>
            </a:endParaRPr>
          </a:p>
        </p:txBody>
      </p:sp>
      <p:sp>
        <p:nvSpPr>
          <p:cNvPr id="56" name="Rectangle 61"/>
          <p:cNvSpPr/>
          <p:nvPr/>
        </p:nvSpPr>
        <p:spPr>
          <a:xfrm>
            <a:off x="1084188" y="1574741"/>
            <a:ext cx="2487713" cy="1156855"/>
          </a:xfrm>
          <a:prstGeom prst="rect">
            <a:avLst/>
          </a:prstGeom>
          <a:noFill/>
        </p:spPr>
        <p:txBody>
          <a:bodyPr wrap="square">
            <a:spAutoFit/>
          </a:bodyPr>
          <a:lstStyle/>
          <a:p>
            <a:pPr>
              <a:lnSpc>
                <a:spcPct val="150000"/>
              </a:lnSpc>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sym typeface="微软雅黑" panose="020B0503020204020204" pitchFamily="34" charset="-122"/>
              </a:rPr>
              <a:t>在此录入上述图表的综合描述说明，在此录入上述图表综合描述说明。</a:t>
            </a:r>
            <a:endParaRPr lang="zh-CN" altLang="en-US" sz="1600" dirty="0">
              <a:solidFill>
                <a:schemeClr val="tx1">
                  <a:lumMod val="65000"/>
                  <a:lumOff val="35000"/>
                </a:schemeClr>
              </a:solidFill>
              <a:latin typeface="Arial" panose="020B0604020202020204" pitchFamily="34" charset="0"/>
              <a:ea typeface="微软雅黑" panose="020B0503020204020204" pitchFamily="34" charset="-122"/>
            </a:endParaRPr>
          </a:p>
        </p:txBody>
      </p:sp>
      <p:sp>
        <p:nvSpPr>
          <p:cNvPr id="57" name="Rectangle 64"/>
          <p:cNvSpPr/>
          <p:nvPr/>
        </p:nvSpPr>
        <p:spPr>
          <a:xfrm>
            <a:off x="8978520" y="4833757"/>
            <a:ext cx="2525635" cy="1156855"/>
          </a:xfrm>
          <a:prstGeom prst="rect">
            <a:avLst/>
          </a:prstGeom>
          <a:noFill/>
        </p:spPr>
        <p:txBody>
          <a:bodyPr wrap="square">
            <a:spAutoFit/>
          </a:bodyPr>
          <a:lstStyle/>
          <a:p>
            <a:pPr>
              <a:lnSpc>
                <a:spcPct val="150000"/>
              </a:lnSpc>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sym typeface="微软雅黑" panose="020B0503020204020204" pitchFamily="34" charset="-122"/>
              </a:rPr>
              <a:t>在此录入上述图表的综合描述说明，在此录入上述图表综合描述说明。</a:t>
            </a:r>
            <a:endParaRPr lang="zh-CN" altLang="en-US" sz="1600" dirty="0">
              <a:solidFill>
                <a:schemeClr val="tx1">
                  <a:lumMod val="65000"/>
                  <a:lumOff val="35000"/>
                </a:schemeClr>
              </a:solidFill>
              <a:latin typeface="Arial" panose="020B0604020202020204" pitchFamily="34" charset="0"/>
              <a:ea typeface="微软雅黑" panose="020B0503020204020204" pitchFamily="34" charset="-122"/>
            </a:endParaRPr>
          </a:p>
        </p:txBody>
      </p:sp>
      <p:sp>
        <p:nvSpPr>
          <p:cNvPr id="58" name="Rectangle 67"/>
          <p:cNvSpPr/>
          <p:nvPr/>
        </p:nvSpPr>
        <p:spPr>
          <a:xfrm>
            <a:off x="7426413" y="1552163"/>
            <a:ext cx="2487713" cy="1156855"/>
          </a:xfrm>
          <a:prstGeom prst="rect">
            <a:avLst/>
          </a:prstGeom>
          <a:noFill/>
        </p:spPr>
        <p:txBody>
          <a:bodyPr wrap="square">
            <a:spAutoFit/>
          </a:bodyPr>
          <a:lstStyle/>
          <a:p>
            <a:pPr>
              <a:lnSpc>
                <a:spcPct val="150000"/>
              </a:lnSpc>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sym typeface="微软雅黑" panose="020B0503020204020204" pitchFamily="34" charset="-122"/>
              </a:rPr>
              <a:t>在此录入上述图表的综合描述说明，在此录入上述图表综合描述说明。</a:t>
            </a:r>
            <a:endParaRPr lang="zh-CN" altLang="en-US" sz="1600" dirty="0">
              <a:solidFill>
                <a:schemeClr val="tx1">
                  <a:lumMod val="65000"/>
                  <a:lumOff val="35000"/>
                </a:schemeClr>
              </a:solidFill>
              <a:latin typeface="Arial" panose="020B0604020202020204" pitchFamily="34" charset="0"/>
              <a:ea typeface="微软雅黑" panose="020B0503020204020204" pitchFamily="34" charset="-122"/>
            </a:endParaRPr>
          </a:p>
        </p:txBody>
      </p:sp>
      <p:sp>
        <p:nvSpPr>
          <p:cNvPr id="59" name="Rectangle 70"/>
          <p:cNvSpPr/>
          <p:nvPr/>
        </p:nvSpPr>
        <p:spPr>
          <a:xfrm>
            <a:off x="2705471" y="4833756"/>
            <a:ext cx="2525635" cy="1156855"/>
          </a:xfrm>
          <a:prstGeom prst="rect">
            <a:avLst/>
          </a:prstGeom>
          <a:noFill/>
        </p:spPr>
        <p:txBody>
          <a:bodyPr wrap="square">
            <a:spAutoFit/>
          </a:bodyPr>
          <a:lstStyle/>
          <a:p>
            <a:pPr>
              <a:lnSpc>
                <a:spcPct val="150000"/>
              </a:lnSpc>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sym typeface="微软雅黑" panose="020B0503020204020204" pitchFamily="34" charset="-122"/>
              </a:rPr>
              <a:t>在此录入上述图表的综合描述说明，在此录入上述图表综合描述说明。</a:t>
            </a:r>
            <a:endParaRPr lang="zh-CN" altLang="en-US" sz="1600" dirty="0">
              <a:solidFill>
                <a:schemeClr val="tx1">
                  <a:lumMod val="65000"/>
                  <a:lumOff val="35000"/>
                </a:schemeClr>
              </a:solidFill>
              <a:latin typeface="Arial" panose="020B0604020202020204" pitchFamily="34" charset="0"/>
              <a:ea typeface="微软雅黑" panose="020B0503020204020204" pitchFamily="34" charset="-122"/>
            </a:endParaRPr>
          </a:p>
        </p:txBody>
      </p:sp>
      <p:sp>
        <p:nvSpPr>
          <p:cNvPr id="60" name="Rectangle 73"/>
          <p:cNvSpPr/>
          <p:nvPr/>
        </p:nvSpPr>
        <p:spPr>
          <a:xfrm>
            <a:off x="5842194" y="4810007"/>
            <a:ext cx="2525635" cy="1156855"/>
          </a:xfrm>
          <a:prstGeom prst="rect">
            <a:avLst/>
          </a:prstGeom>
          <a:noFill/>
        </p:spPr>
        <p:txBody>
          <a:bodyPr wrap="square">
            <a:spAutoFit/>
          </a:bodyPr>
          <a:lstStyle/>
          <a:p>
            <a:pPr>
              <a:lnSpc>
                <a:spcPct val="150000"/>
              </a:lnSpc>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sym typeface="微软雅黑" panose="020B0503020204020204" pitchFamily="34" charset="-122"/>
              </a:rPr>
              <a:t>在此录入上述图表的综合描述说明，在此录入上述图表综合描述说明。</a:t>
            </a:r>
            <a:endParaRPr lang="zh-CN" altLang="en-US" sz="1600" dirty="0">
              <a:solidFill>
                <a:schemeClr val="tx1">
                  <a:lumMod val="65000"/>
                  <a:lumOff val="35000"/>
                </a:schemeClr>
              </a:solidFill>
              <a:latin typeface="Arial" panose="020B06040202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2239">
        <p:fade/>
      </p:transition>
    </mc:Choice>
    <mc:Fallback>
      <p:transition spd="med" advTm="223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additive="base">
                                        <p:cTn id="18" dur="500" fill="hold"/>
                                        <p:tgtEl>
                                          <p:spTgt spid="21"/>
                                        </p:tgtEl>
                                        <p:attrNameLst>
                                          <p:attrName>ppt_x</p:attrName>
                                        </p:attrNameLst>
                                      </p:cBhvr>
                                      <p:tavLst>
                                        <p:tav tm="0">
                                          <p:val>
                                            <p:strVal val="0-#ppt_w/2"/>
                                          </p:val>
                                        </p:tav>
                                        <p:tav tm="100000">
                                          <p:val>
                                            <p:strVal val="#ppt_x"/>
                                          </p:val>
                                        </p:tav>
                                      </p:tavLst>
                                    </p:anim>
                                    <p:anim calcmode="lin" valueType="num">
                                      <p:cBhvr additive="base">
                                        <p:cTn id="19" dur="500" fill="hold"/>
                                        <p:tgtEl>
                                          <p:spTgt spid="21"/>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34"/>
                                        </p:tgtEl>
                                        <p:attrNameLst>
                                          <p:attrName>style.visibility</p:attrName>
                                        </p:attrNameLst>
                                      </p:cBhvr>
                                      <p:to>
                                        <p:strVal val="visible"/>
                                      </p:to>
                                    </p:set>
                                    <p:anim calcmode="lin" valueType="num">
                                      <p:cBhvr>
                                        <p:cTn id="23" dur="500" fill="hold"/>
                                        <p:tgtEl>
                                          <p:spTgt spid="34"/>
                                        </p:tgtEl>
                                        <p:attrNameLst>
                                          <p:attrName>ppt_w</p:attrName>
                                        </p:attrNameLst>
                                      </p:cBhvr>
                                      <p:tavLst>
                                        <p:tav tm="0">
                                          <p:val>
                                            <p:fltVal val="0"/>
                                          </p:val>
                                        </p:tav>
                                        <p:tav tm="100000">
                                          <p:val>
                                            <p:strVal val="#ppt_w"/>
                                          </p:val>
                                        </p:tav>
                                      </p:tavLst>
                                    </p:anim>
                                    <p:anim calcmode="lin" valueType="num">
                                      <p:cBhvr>
                                        <p:cTn id="24" dur="500" fill="hold"/>
                                        <p:tgtEl>
                                          <p:spTgt spid="34"/>
                                        </p:tgtEl>
                                        <p:attrNameLst>
                                          <p:attrName>ppt_h</p:attrName>
                                        </p:attrNameLst>
                                      </p:cBhvr>
                                      <p:tavLst>
                                        <p:tav tm="0">
                                          <p:val>
                                            <p:fltVal val="0"/>
                                          </p:val>
                                        </p:tav>
                                        <p:tav tm="100000">
                                          <p:val>
                                            <p:strVal val="#ppt_h"/>
                                          </p:val>
                                        </p:tav>
                                      </p:tavLst>
                                    </p:anim>
                                    <p:animEffect transition="in" filter="fade">
                                      <p:cBhvr>
                                        <p:cTn id="25" dur="500"/>
                                        <p:tgtEl>
                                          <p:spTgt spid="34"/>
                                        </p:tgtEl>
                                      </p:cBhvr>
                                    </p:animEffect>
                                  </p:childTnLst>
                                </p:cTn>
                              </p:par>
                            </p:childTnLst>
                          </p:cTn>
                        </p:par>
                        <p:par>
                          <p:cTn id="26" fill="hold">
                            <p:stCondLst>
                              <p:cond delay="2000"/>
                            </p:stCondLst>
                            <p:childTnLst>
                              <p:par>
                                <p:cTn id="27" presetID="2" presetClass="entr" presetSubtype="8"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fill="hold"/>
                                        <p:tgtEl>
                                          <p:spTgt spid="15"/>
                                        </p:tgtEl>
                                        <p:attrNameLst>
                                          <p:attrName>ppt_x</p:attrName>
                                        </p:attrNameLst>
                                      </p:cBhvr>
                                      <p:tavLst>
                                        <p:tav tm="0">
                                          <p:val>
                                            <p:strVal val="0-#ppt_w/2"/>
                                          </p:val>
                                        </p:tav>
                                        <p:tav tm="100000">
                                          <p:val>
                                            <p:strVal val="#ppt_x"/>
                                          </p:val>
                                        </p:tav>
                                      </p:tavLst>
                                    </p:anim>
                                    <p:anim calcmode="lin" valueType="num">
                                      <p:cBhvr additive="base">
                                        <p:cTn id="30" dur="500" fill="hold"/>
                                        <p:tgtEl>
                                          <p:spTgt spid="15"/>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51"/>
                                        </p:tgtEl>
                                        <p:attrNameLst>
                                          <p:attrName>style.visibility</p:attrName>
                                        </p:attrNameLst>
                                      </p:cBhvr>
                                      <p:to>
                                        <p:strVal val="visible"/>
                                      </p:to>
                                    </p:set>
                                    <p:anim calcmode="lin" valueType="num">
                                      <p:cBhvr>
                                        <p:cTn id="34" dur="500" fill="hold"/>
                                        <p:tgtEl>
                                          <p:spTgt spid="51"/>
                                        </p:tgtEl>
                                        <p:attrNameLst>
                                          <p:attrName>ppt_w</p:attrName>
                                        </p:attrNameLst>
                                      </p:cBhvr>
                                      <p:tavLst>
                                        <p:tav tm="0">
                                          <p:val>
                                            <p:fltVal val="0"/>
                                          </p:val>
                                        </p:tav>
                                        <p:tav tm="100000">
                                          <p:val>
                                            <p:strVal val="#ppt_w"/>
                                          </p:val>
                                        </p:tav>
                                      </p:tavLst>
                                    </p:anim>
                                    <p:anim calcmode="lin" valueType="num">
                                      <p:cBhvr>
                                        <p:cTn id="35" dur="500" fill="hold"/>
                                        <p:tgtEl>
                                          <p:spTgt spid="51"/>
                                        </p:tgtEl>
                                        <p:attrNameLst>
                                          <p:attrName>ppt_h</p:attrName>
                                        </p:attrNameLst>
                                      </p:cBhvr>
                                      <p:tavLst>
                                        <p:tav tm="0">
                                          <p:val>
                                            <p:fltVal val="0"/>
                                          </p:val>
                                        </p:tav>
                                        <p:tav tm="100000">
                                          <p:val>
                                            <p:strVal val="#ppt_h"/>
                                          </p:val>
                                        </p:tav>
                                      </p:tavLst>
                                    </p:anim>
                                    <p:animEffect transition="in" filter="fade">
                                      <p:cBhvr>
                                        <p:cTn id="36" dur="500"/>
                                        <p:tgtEl>
                                          <p:spTgt spid="51"/>
                                        </p:tgtEl>
                                      </p:cBhvr>
                                    </p:animEffect>
                                  </p:childTnLst>
                                </p:cTn>
                              </p:par>
                            </p:childTnLst>
                          </p:cTn>
                        </p:par>
                        <p:par>
                          <p:cTn id="37" fill="hold">
                            <p:stCondLst>
                              <p:cond delay="3000"/>
                            </p:stCondLst>
                            <p:childTnLst>
                              <p:par>
                                <p:cTn id="38" presetID="2" presetClass="entr" presetSubtype="8" fill="hold"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0-#ppt_w/2"/>
                                          </p:val>
                                        </p:tav>
                                        <p:tav tm="100000">
                                          <p:val>
                                            <p:strVal val="#ppt_x"/>
                                          </p:val>
                                        </p:tav>
                                      </p:tavLst>
                                    </p:anim>
                                    <p:anim calcmode="lin" valueType="num">
                                      <p:cBhvr additive="base">
                                        <p:cTn id="41" dur="500" fill="hold"/>
                                        <p:tgtEl>
                                          <p:spTgt spid="12"/>
                                        </p:tgtEl>
                                        <p:attrNameLst>
                                          <p:attrName>ppt_y</p:attrName>
                                        </p:attrNameLst>
                                      </p:cBhvr>
                                      <p:tavLst>
                                        <p:tav tm="0">
                                          <p:val>
                                            <p:strVal val="#ppt_y"/>
                                          </p:val>
                                        </p:tav>
                                        <p:tav tm="100000">
                                          <p:val>
                                            <p:strVal val="#ppt_y"/>
                                          </p:val>
                                        </p:tav>
                                      </p:tavLst>
                                    </p:anim>
                                  </p:childTnLst>
                                </p:cTn>
                              </p:par>
                            </p:childTnLst>
                          </p:cTn>
                        </p:par>
                        <p:par>
                          <p:cTn id="42" fill="hold">
                            <p:stCondLst>
                              <p:cond delay="3500"/>
                            </p:stCondLst>
                            <p:childTnLst>
                              <p:par>
                                <p:cTn id="43" presetID="53" presetClass="entr" presetSubtype="16" fill="hold" nodeType="afterEffect">
                                  <p:stCondLst>
                                    <p:cond delay="0"/>
                                  </p:stCondLst>
                                  <p:childTnLst>
                                    <p:set>
                                      <p:cBhvr>
                                        <p:cTn id="44" dur="1" fill="hold">
                                          <p:stCondLst>
                                            <p:cond delay="0"/>
                                          </p:stCondLst>
                                        </p:cTn>
                                        <p:tgtEl>
                                          <p:spTgt spid="39"/>
                                        </p:tgtEl>
                                        <p:attrNameLst>
                                          <p:attrName>style.visibility</p:attrName>
                                        </p:attrNameLst>
                                      </p:cBhvr>
                                      <p:to>
                                        <p:strVal val="visible"/>
                                      </p:to>
                                    </p:set>
                                    <p:anim calcmode="lin" valueType="num">
                                      <p:cBhvr>
                                        <p:cTn id="45" dur="500" fill="hold"/>
                                        <p:tgtEl>
                                          <p:spTgt spid="39"/>
                                        </p:tgtEl>
                                        <p:attrNameLst>
                                          <p:attrName>ppt_w</p:attrName>
                                        </p:attrNameLst>
                                      </p:cBhvr>
                                      <p:tavLst>
                                        <p:tav tm="0">
                                          <p:val>
                                            <p:fltVal val="0"/>
                                          </p:val>
                                        </p:tav>
                                        <p:tav tm="100000">
                                          <p:val>
                                            <p:strVal val="#ppt_w"/>
                                          </p:val>
                                        </p:tav>
                                      </p:tavLst>
                                    </p:anim>
                                    <p:anim calcmode="lin" valueType="num">
                                      <p:cBhvr>
                                        <p:cTn id="46" dur="500" fill="hold"/>
                                        <p:tgtEl>
                                          <p:spTgt spid="39"/>
                                        </p:tgtEl>
                                        <p:attrNameLst>
                                          <p:attrName>ppt_h</p:attrName>
                                        </p:attrNameLst>
                                      </p:cBhvr>
                                      <p:tavLst>
                                        <p:tav tm="0">
                                          <p:val>
                                            <p:fltVal val="0"/>
                                          </p:val>
                                        </p:tav>
                                        <p:tav tm="100000">
                                          <p:val>
                                            <p:strVal val="#ppt_h"/>
                                          </p:val>
                                        </p:tav>
                                      </p:tavLst>
                                    </p:anim>
                                    <p:animEffect transition="in" filter="fade">
                                      <p:cBhvr>
                                        <p:cTn id="47" dur="500"/>
                                        <p:tgtEl>
                                          <p:spTgt spid="39"/>
                                        </p:tgtEl>
                                      </p:cBhvr>
                                    </p:animEffect>
                                  </p:childTnLst>
                                </p:cTn>
                              </p:par>
                            </p:childTnLst>
                          </p:cTn>
                        </p:par>
                        <p:par>
                          <p:cTn id="48" fill="hold">
                            <p:stCondLst>
                              <p:cond delay="4000"/>
                            </p:stCondLst>
                            <p:childTnLst>
                              <p:par>
                                <p:cTn id="49" presetID="2" presetClass="entr" presetSubtype="8" fill="hold" nodeType="after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additive="base">
                                        <p:cTn id="51" dur="500" fill="hold"/>
                                        <p:tgtEl>
                                          <p:spTgt spid="9"/>
                                        </p:tgtEl>
                                        <p:attrNameLst>
                                          <p:attrName>ppt_x</p:attrName>
                                        </p:attrNameLst>
                                      </p:cBhvr>
                                      <p:tavLst>
                                        <p:tav tm="0">
                                          <p:val>
                                            <p:strVal val="0-#ppt_w/2"/>
                                          </p:val>
                                        </p:tav>
                                        <p:tav tm="100000">
                                          <p:val>
                                            <p:strVal val="#ppt_x"/>
                                          </p:val>
                                        </p:tav>
                                      </p:tavLst>
                                    </p:anim>
                                    <p:anim calcmode="lin" valueType="num">
                                      <p:cBhvr additive="base">
                                        <p:cTn id="52" dur="500" fill="hold"/>
                                        <p:tgtEl>
                                          <p:spTgt spid="9"/>
                                        </p:tgtEl>
                                        <p:attrNameLst>
                                          <p:attrName>ppt_y</p:attrName>
                                        </p:attrNameLst>
                                      </p:cBhvr>
                                      <p:tavLst>
                                        <p:tav tm="0">
                                          <p:val>
                                            <p:strVal val="#ppt_y"/>
                                          </p:val>
                                        </p:tav>
                                        <p:tav tm="100000">
                                          <p:val>
                                            <p:strVal val="#ppt_y"/>
                                          </p:val>
                                        </p:tav>
                                      </p:tavLst>
                                    </p:anim>
                                  </p:childTnLst>
                                </p:cTn>
                              </p:par>
                            </p:childTnLst>
                          </p:cTn>
                        </p:par>
                        <p:par>
                          <p:cTn id="53" fill="hold">
                            <p:stCondLst>
                              <p:cond delay="4500"/>
                            </p:stCondLst>
                            <p:childTnLst>
                              <p:par>
                                <p:cTn id="54" presetID="53" presetClass="entr" presetSubtype="16" fill="hold" grpId="0" nodeType="afterEffect">
                                  <p:stCondLst>
                                    <p:cond delay="0"/>
                                  </p:stCondLst>
                                  <p:childTnLst>
                                    <p:set>
                                      <p:cBhvr>
                                        <p:cTn id="55" dur="1" fill="hold">
                                          <p:stCondLst>
                                            <p:cond delay="0"/>
                                          </p:stCondLst>
                                        </p:cTn>
                                        <p:tgtEl>
                                          <p:spTgt spid="38"/>
                                        </p:tgtEl>
                                        <p:attrNameLst>
                                          <p:attrName>style.visibility</p:attrName>
                                        </p:attrNameLst>
                                      </p:cBhvr>
                                      <p:to>
                                        <p:strVal val="visible"/>
                                      </p:to>
                                    </p:set>
                                    <p:anim calcmode="lin" valueType="num">
                                      <p:cBhvr>
                                        <p:cTn id="56" dur="500" fill="hold"/>
                                        <p:tgtEl>
                                          <p:spTgt spid="38"/>
                                        </p:tgtEl>
                                        <p:attrNameLst>
                                          <p:attrName>ppt_w</p:attrName>
                                        </p:attrNameLst>
                                      </p:cBhvr>
                                      <p:tavLst>
                                        <p:tav tm="0">
                                          <p:val>
                                            <p:fltVal val="0"/>
                                          </p:val>
                                        </p:tav>
                                        <p:tav tm="100000">
                                          <p:val>
                                            <p:strVal val="#ppt_w"/>
                                          </p:val>
                                        </p:tav>
                                      </p:tavLst>
                                    </p:anim>
                                    <p:anim calcmode="lin" valueType="num">
                                      <p:cBhvr>
                                        <p:cTn id="57" dur="500" fill="hold"/>
                                        <p:tgtEl>
                                          <p:spTgt spid="38"/>
                                        </p:tgtEl>
                                        <p:attrNameLst>
                                          <p:attrName>ppt_h</p:attrName>
                                        </p:attrNameLst>
                                      </p:cBhvr>
                                      <p:tavLst>
                                        <p:tav tm="0">
                                          <p:val>
                                            <p:fltVal val="0"/>
                                          </p:val>
                                        </p:tav>
                                        <p:tav tm="100000">
                                          <p:val>
                                            <p:strVal val="#ppt_h"/>
                                          </p:val>
                                        </p:tav>
                                      </p:tavLst>
                                    </p:anim>
                                    <p:animEffect transition="in" filter="fade">
                                      <p:cBhvr>
                                        <p:cTn id="58" dur="500"/>
                                        <p:tgtEl>
                                          <p:spTgt spid="38"/>
                                        </p:tgtEl>
                                      </p:cBhvr>
                                    </p:animEffect>
                                  </p:childTnLst>
                                </p:cTn>
                              </p:par>
                            </p:childTnLst>
                          </p:cTn>
                        </p:par>
                        <p:par>
                          <p:cTn id="59" fill="hold">
                            <p:stCondLst>
                              <p:cond delay="5000"/>
                            </p:stCondLst>
                            <p:childTnLst>
                              <p:par>
                                <p:cTn id="60" presetID="2" presetClass="entr" presetSubtype="8" fill="hold" nodeType="afterEffect">
                                  <p:stCondLst>
                                    <p:cond delay="0"/>
                                  </p:stCondLst>
                                  <p:childTnLst>
                                    <p:set>
                                      <p:cBhvr>
                                        <p:cTn id="61" dur="1" fill="hold">
                                          <p:stCondLst>
                                            <p:cond delay="0"/>
                                          </p:stCondLst>
                                        </p:cTn>
                                        <p:tgtEl>
                                          <p:spTgt spid="6"/>
                                        </p:tgtEl>
                                        <p:attrNameLst>
                                          <p:attrName>style.visibility</p:attrName>
                                        </p:attrNameLst>
                                      </p:cBhvr>
                                      <p:to>
                                        <p:strVal val="visible"/>
                                      </p:to>
                                    </p:set>
                                    <p:anim calcmode="lin" valueType="num">
                                      <p:cBhvr additive="base">
                                        <p:cTn id="62" dur="500" fill="hold"/>
                                        <p:tgtEl>
                                          <p:spTgt spid="6"/>
                                        </p:tgtEl>
                                        <p:attrNameLst>
                                          <p:attrName>ppt_x</p:attrName>
                                        </p:attrNameLst>
                                      </p:cBhvr>
                                      <p:tavLst>
                                        <p:tav tm="0">
                                          <p:val>
                                            <p:strVal val="0-#ppt_w/2"/>
                                          </p:val>
                                        </p:tav>
                                        <p:tav tm="100000">
                                          <p:val>
                                            <p:strVal val="#ppt_x"/>
                                          </p:val>
                                        </p:tav>
                                      </p:tavLst>
                                    </p:anim>
                                    <p:anim calcmode="lin" valueType="num">
                                      <p:cBhvr additive="base">
                                        <p:cTn id="63" dur="500" fill="hold"/>
                                        <p:tgtEl>
                                          <p:spTgt spid="6"/>
                                        </p:tgtEl>
                                        <p:attrNameLst>
                                          <p:attrName>ppt_y</p:attrName>
                                        </p:attrNameLst>
                                      </p:cBhvr>
                                      <p:tavLst>
                                        <p:tav tm="0">
                                          <p:val>
                                            <p:strVal val="#ppt_y"/>
                                          </p:val>
                                        </p:tav>
                                        <p:tav tm="100000">
                                          <p:val>
                                            <p:strVal val="#ppt_y"/>
                                          </p:val>
                                        </p:tav>
                                      </p:tavLst>
                                    </p:anim>
                                  </p:childTnLst>
                                </p:cTn>
                              </p:par>
                            </p:childTnLst>
                          </p:cTn>
                        </p:par>
                        <p:par>
                          <p:cTn id="64" fill="hold">
                            <p:stCondLst>
                              <p:cond delay="5500"/>
                            </p:stCondLst>
                            <p:childTnLst>
                              <p:par>
                                <p:cTn id="65" presetID="53" presetClass="entr" presetSubtype="16" fill="hold" nodeType="afterEffect">
                                  <p:stCondLst>
                                    <p:cond delay="0"/>
                                  </p:stCondLst>
                                  <p:childTnLst>
                                    <p:set>
                                      <p:cBhvr>
                                        <p:cTn id="66" dur="1" fill="hold">
                                          <p:stCondLst>
                                            <p:cond delay="0"/>
                                          </p:stCondLst>
                                        </p:cTn>
                                        <p:tgtEl>
                                          <p:spTgt spid="43"/>
                                        </p:tgtEl>
                                        <p:attrNameLst>
                                          <p:attrName>style.visibility</p:attrName>
                                        </p:attrNameLst>
                                      </p:cBhvr>
                                      <p:to>
                                        <p:strVal val="visible"/>
                                      </p:to>
                                    </p:set>
                                    <p:anim calcmode="lin" valueType="num">
                                      <p:cBhvr>
                                        <p:cTn id="67" dur="500" fill="hold"/>
                                        <p:tgtEl>
                                          <p:spTgt spid="43"/>
                                        </p:tgtEl>
                                        <p:attrNameLst>
                                          <p:attrName>ppt_w</p:attrName>
                                        </p:attrNameLst>
                                      </p:cBhvr>
                                      <p:tavLst>
                                        <p:tav tm="0">
                                          <p:val>
                                            <p:fltVal val="0"/>
                                          </p:val>
                                        </p:tav>
                                        <p:tav tm="100000">
                                          <p:val>
                                            <p:strVal val="#ppt_w"/>
                                          </p:val>
                                        </p:tav>
                                      </p:tavLst>
                                    </p:anim>
                                    <p:anim calcmode="lin" valueType="num">
                                      <p:cBhvr>
                                        <p:cTn id="68" dur="500" fill="hold"/>
                                        <p:tgtEl>
                                          <p:spTgt spid="43"/>
                                        </p:tgtEl>
                                        <p:attrNameLst>
                                          <p:attrName>ppt_h</p:attrName>
                                        </p:attrNameLst>
                                      </p:cBhvr>
                                      <p:tavLst>
                                        <p:tav tm="0">
                                          <p:val>
                                            <p:fltVal val="0"/>
                                          </p:val>
                                        </p:tav>
                                        <p:tav tm="100000">
                                          <p:val>
                                            <p:strVal val="#ppt_h"/>
                                          </p:val>
                                        </p:tav>
                                      </p:tavLst>
                                    </p:anim>
                                    <p:animEffect transition="in" filter="fade">
                                      <p:cBhvr>
                                        <p:cTn id="69"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2863" t="9984" b="10970"/>
          <a:stretch>
            <a:fillRect/>
          </a:stretch>
        </p:blipFill>
        <p:spPr bwMode="auto">
          <a:xfrm>
            <a:off x="0" y="-26589"/>
            <a:ext cx="12215886" cy="6886178"/>
          </a:xfrm>
          <a:prstGeom prst="rect">
            <a:avLst/>
          </a:prstGeom>
          <a:noFill/>
        </p:spPr>
      </p:pic>
      <p:grpSp>
        <p:nvGrpSpPr>
          <p:cNvPr id="4" name="组合 3"/>
          <p:cNvGrpSpPr/>
          <p:nvPr/>
        </p:nvGrpSpPr>
        <p:grpSpPr>
          <a:xfrm>
            <a:off x="5447134" y="1989634"/>
            <a:ext cx="6776423" cy="2088232"/>
            <a:chOff x="5447134" y="1989634"/>
            <a:chExt cx="6776423" cy="2088232"/>
          </a:xfrm>
        </p:grpSpPr>
        <p:sp>
          <p:nvSpPr>
            <p:cNvPr id="2" name="矩形 1"/>
            <p:cNvSpPr/>
            <p:nvPr/>
          </p:nvSpPr>
          <p:spPr>
            <a:xfrm>
              <a:off x="5447134" y="1989634"/>
              <a:ext cx="6776423" cy="208823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5519142" y="2061642"/>
              <a:ext cx="6566119" cy="1944216"/>
            </a:xfrm>
            <a:prstGeom prst="rect">
              <a:avLst/>
            </a:prstGeom>
            <a:noFill/>
            <a:ln w="9525">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矩形 1"/>
          <p:cNvSpPr>
            <a:spLocks noChangeArrowheads="1"/>
          </p:cNvSpPr>
          <p:nvPr/>
        </p:nvSpPr>
        <p:spPr bwMode="auto">
          <a:xfrm>
            <a:off x="5599270" y="2576294"/>
            <a:ext cx="6836410" cy="1068705"/>
          </a:xfrm>
          <a:prstGeom prst="rect">
            <a:avLst/>
          </a:prstGeom>
          <a:noFill/>
        </p:spPr>
        <p:txBody>
          <a:bodyPr wrap="none" lIns="68580" tIns="34290" rIns="68580" bIns="34290" rtlCol="0">
            <a:spAutoFit/>
          </a:bodyPr>
          <a:lstStyle/>
          <a:p>
            <a:r>
              <a:rPr lang="en-US" altLang="zh-CN" sz="6500" b="1" dirty="0" smtClean="0">
                <a:solidFill>
                  <a:srgbClr val="F8F8F8"/>
                </a:solidFill>
                <a:effectLst>
                  <a:outerShdw blurRad="38100" dist="38100" dir="2700000" algn="tl">
                    <a:srgbClr val="000000"/>
                  </a:outerShdw>
                </a:effectLst>
                <a:ea typeface="微软雅黑" panose="020B0503020204020204" pitchFamily="34" charset="-122"/>
              </a:rPr>
              <a:t>20XX</a:t>
            </a:r>
            <a:r>
              <a:rPr lang="zh-CN" altLang="en-US" sz="6500" b="1" dirty="0" smtClean="0">
                <a:solidFill>
                  <a:srgbClr val="F8F8F8"/>
                </a:solidFill>
                <a:effectLst>
                  <a:outerShdw blurRad="38100" dist="38100" dir="2700000" algn="tl">
                    <a:srgbClr val="000000"/>
                  </a:outerShdw>
                </a:effectLst>
                <a:ea typeface="微软雅黑" panose="020B0503020204020204" pitchFamily="34" charset="-122"/>
              </a:rPr>
              <a:t>！再创佳绩！</a:t>
            </a:r>
            <a:endParaRPr lang="zh-CN" altLang="en-US" sz="6500" b="1" dirty="0">
              <a:solidFill>
                <a:srgbClr val="F8F8F8"/>
              </a:solidFill>
              <a:effectLst>
                <a:outerShdw blurRad="38100" dist="38100" dir="2700000" algn="tl">
                  <a:srgbClr val="000000"/>
                </a:outerShdw>
              </a:effectLst>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advTm="9292">
        <p14:flash/>
      </p:transition>
    </mc:Choice>
    <mc:Fallback>
      <p:transition spd="slow" advTm="929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38" presetClass="entr" presetSubtype="0" accel="50000" fill="hold" grpId="0" nodeType="withEffect">
                                  <p:stCondLst>
                                    <p:cond delay="0"/>
                                  </p:stCondLst>
                                  <p:iterate type="lt">
                                    <p:tmPct val="50000"/>
                                  </p:iterate>
                                  <p:childTnLst>
                                    <p:set>
                                      <p:cBhvr>
                                        <p:cTn id="9" dur="1" fill="hold">
                                          <p:stCondLst>
                                            <p:cond delay="0"/>
                                          </p:stCondLst>
                                        </p:cTn>
                                        <p:tgtEl>
                                          <p:spTgt spid="28"/>
                                        </p:tgtEl>
                                        <p:attrNameLst>
                                          <p:attrName>style.visibility</p:attrName>
                                        </p:attrNameLst>
                                      </p:cBhvr>
                                      <p:to>
                                        <p:strVal val="visible"/>
                                      </p:to>
                                    </p:set>
                                    <p:set>
                                      <p:cBhvr>
                                        <p:cTn id="10" dur="273" fill="hold">
                                          <p:stCondLst>
                                            <p:cond delay="0"/>
                                          </p:stCondLst>
                                        </p:cTn>
                                        <p:tgtEl>
                                          <p:spTgt spid="28"/>
                                        </p:tgtEl>
                                        <p:attrNameLst>
                                          <p:attrName>style.rotation</p:attrName>
                                        </p:attrNameLst>
                                      </p:cBhvr>
                                      <p:to>
                                        <p:strVal val="-45.0"/>
                                      </p:to>
                                    </p:set>
                                    <p:anim calcmode="lin" valueType="num">
                                      <p:cBhvr>
                                        <p:cTn id="11" dur="273" fill="hold">
                                          <p:stCondLst>
                                            <p:cond delay="273"/>
                                          </p:stCondLst>
                                        </p:cTn>
                                        <p:tgtEl>
                                          <p:spTgt spid="28"/>
                                        </p:tgtEl>
                                        <p:attrNameLst>
                                          <p:attrName>style.rotation</p:attrName>
                                        </p:attrNameLst>
                                      </p:cBhvr>
                                      <p:tavLst>
                                        <p:tav tm="0">
                                          <p:val>
                                            <p:fltVal val="-45"/>
                                          </p:val>
                                        </p:tav>
                                        <p:tav tm="69900">
                                          <p:val>
                                            <p:fltVal val="45"/>
                                          </p:val>
                                        </p:tav>
                                        <p:tav tm="100000">
                                          <p:val>
                                            <p:fltVal val="0"/>
                                          </p:val>
                                        </p:tav>
                                      </p:tavLst>
                                    </p:anim>
                                    <p:anim calcmode="lin" valueType="num">
                                      <p:cBhvr>
                                        <p:cTn id="12" dur="273" fill="hold">
                                          <p:stCondLst>
                                            <p:cond delay="0"/>
                                          </p:stCondLst>
                                        </p:cTn>
                                        <p:tgtEl>
                                          <p:spTgt spid="28"/>
                                        </p:tgtEl>
                                        <p:attrNameLst>
                                          <p:attrName>ppt_y</p:attrName>
                                        </p:attrNameLst>
                                      </p:cBhvr>
                                      <p:tavLst>
                                        <p:tav tm="0">
                                          <p:val>
                                            <p:strVal val="#ppt_y-1"/>
                                          </p:val>
                                        </p:tav>
                                        <p:tav tm="100000">
                                          <p:val>
                                            <p:strVal val="#ppt_y-(0.354*#ppt_w-0.172*#ppt_h)"/>
                                          </p:val>
                                        </p:tav>
                                      </p:tavLst>
                                    </p:anim>
                                    <p:anim calcmode="lin" valueType="num">
                                      <p:cBhvr>
                                        <p:cTn id="13" dur="94" decel="50000" autoRev="1" fill="hold">
                                          <p:stCondLst>
                                            <p:cond delay="273"/>
                                          </p:stCondLst>
                                        </p:cTn>
                                        <p:tgtEl>
                                          <p:spTgt spid="28"/>
                                        </p:tgtEl>
                                        <p:attrNameLst>
                                          <p:attrName>ppt_y</p:attrName>
                                        </p:attrNameLst>
                                      </p:cBhvr>
                                      <p:tavLst>
                                        <p:tav tm="0">
                                          <p:val>
                                            <p:strVal val="#ppt_y-(0.354*#ppt_w-0.172*#ppt_h)"/>
                                          </p:val>
                                        </p:tav>
                                        <p:tav tm="100000">
                                          <p:val>
                                            <p:strVal val="#ppt_y-(0.354*#ppt_w-0.172*#ppt_h)-#ppt_h/2"/>
                                          </p:val>
                                        </p:tav>
                                      </p:tavLst>
                                    </p:anim>
                                    <p:anim calcmode="lin" valueType="num">
                                      <p:cBhvr>
                                        <p:cTn id="14" dur="82" fill="hold">
                                          <p:stCondLst>
                                            <p:cond delay="518"/>
                                          </p:stCondLst>
                                        </p:cTn>
                                        <p:tgtEl>
                                          <p:spTgt spid="28"/>
                                        </p:tgtEl>
                                        <p:attrNameLst>
                                          <p:attrName>ppt_y</p:attrName>
                                        </p:attrNameLst>
                                      </p:cBhvr>
                                      <p:tavLst>
                                        <p:tav tm="0">
                                          <p:val>
                                            <p:strVal val="#ppt_y-(0.354*#ppt_w-0.172*#ppt_h)"/>
                                          </p:val>
                                        </p:tav>
                                        <p:tav tm="100000">
                                          <p:val>
                                            <p:strVal val="#ppt_y"/>
                                          </p:val>
                                        </p:tav>
                                      </p:tavLst>
                                    </p:anim>
                                  </p:childTnLst>
                                </p:cTn>
                              </p:par>
                            </p:childTnLst>
                          </p:cTn>
                        </p:par>
                        <p:par>
                          <p:cTn id="15" fill="hold">
                            <p:stCondLst>
                              <p:cond delay="3300"/>
                            </p:stCondLst>
                            <p:childTnLst>
                              <p:par>
                                <p:cTn id="16" presetID="26" presetClass="emph" presetSubtype="0" fill="hold" grpId="1" nodeType="afterEffect">
                                  <p:stCondLst>
                                    <p:cond delay="0"/>
                                  </p:stCondLst>
                                  <p:iterate type="lt">
                                    <p:tmPct val="0"/>
                                  </p:iterate>
                                  <p:childTnLst>
                                    <p:animEffect transition="out" filter="fade">
                                      <p:cBhvr>
                                        <p:cTn id="17" dur="500" tmFilter="0, 0; .2, .5; .8, .5; 1, 0"/>
                                        <p:tgtEl>
                                          <p:spTgt spid="28"/>
                                        </p:tgtEl>
                                      </p:cBhvr>
                                    </p:animEffect>
                                    <p:animScale>
                                      <p:cBhvr>
                                        <p:cTn id="18" dur="250" autoRev="1" fill="hold"/>
                                        <p:tgtEl>
                                          <p:spTgt spid="2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8" grpId="1"/>
    </p:bldLst>
  </p:timing>
</p:sld>
</file>

<file path=ppt/tags/tag1.xml><?xml version="1.0" encoding="utf-8"?>
<p:tagLst xmlns:p="http://schemas.openxmlformats.org/presentationml/2006/main">
  <p:tag name="TIMING"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4171</Words>
  <Application>WPS 演示</Application>
  <PresentationFormat>自定义</PresentationFormat>
  <Paragraphs>547</Paragraphs>
  <Slides>32</Slides>
  <Notes>32</Notes>
  <HiddenSlides>0</HiddenSlides>
  <MMClips>1</MMClips>
  <ScaleCrop>false</ScaleCrop>
  <HeadingPairs>
    <vt:vector size="6" baseType="variant">
      <vt:variant>
        <vt:lpstr>已用的字体</vt:lpstr>
      </vt:variant>
      <vt:variant>
        <vt:i4>30</vt:i4>
      </vt:variant>
      <vt:variant>
        <vt:lpstr>主题</vt:lpstr>
      </vt:variant>
      <vt:variant>
        <vt:i4>1</vt:i4>
      </vt:variant>
      <vt:variant>
        <vt:lpstr>幻灯片标题</vt:lpstr>
      </vt:variant>
      <vt:variant>
        <vt:i4>32</vt:i4>
      </vt:variant>
    </vt:vector>
  </HeadingPairs>
  <TitlesOfParts>
    <vt:vector size="63" baseType="lpstr">
      <vt:lpstr>Arial</vt:lpstr>
      <vt:lpstr>宋体</vt:lpstr>
      <vt:lpstr>Wingdings</vt:lpstr>
      <vt:lpstr>微软雅黑</vt:lpstr>
      <vt:lpstr>DFMincho-UB</vt:lpstr>
      <vt:lpstr>MS UI Gothic</vt:lpstr>
      <vt:lpstr>Lato Light</vt:lpstr>
      <vt:lpstr>Segoe Print</vt:lpstr>
      <vt:lpstr>MS PGothic</vt:lpstr>
      <vt:lpstr>Gill Sans</vt:lpstr>
      <vt:lpstr>Gill Sans MT</vt:lpstr>
      <vt:lpstr>Calibri</vt:lpstr>
      <vt:lpstr>Calibri</vt:lpstr>
      <vt:lpstr>Segoe UI Semilight</vt:lpstr>
      <vt:lpstr>Open Sans</vt:lpstr>
      <vt:lpstr>Franklin Gothic Medium</vt:lpstr>
      <vt:lpstr>Lato Regular</vt:lpstr>
      <vt:lpstr>Arial Unicode MS</vt:lpstr>
      <vt:lpstr>Franklin Gothic Book</vt:lpstr>
      <vt:lpstr>Segoe UI Emoji</vt:lpstr>
      <vt:lpstr>Segoe UI</vt:lpstr>
      <vt:lpstr>Arial</vt:lpstr>
      <vt:lpstr>Agency FB</vt:lpstr>
      <vt:lpstr>Times New Roman</vt:lpstr>
      <vt:lpstr>Arial Black</vt:lpstr>
      <vt:lpstr>HelveticaNeueLT Pro 35 Th</vt:lpstr>
      <vt:lpstr>Impact MT Std</vt:lpstr>
      <vt:lpstr>ヒラギノ角ゴ ProN W3</vt:lpstr>
      <vt:lpstr>Gill Sans</vt:lpstr>
      <vt:lpstr>Verdana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dc:title>
  <dc:creator>Administrator</dc:creator>
  <cp:lastModifiedBy>拉普耶鲁</cp:lastModifiedBy>
  <cp:revision>80</cp:revision>
  <dcterms:created xsi:type="dcterms:W3CDTF">2017-01-08T11:04:00Z</dcterms:created>
  <dcterms:modified xsi:type="dcterms:W3CDTF">2020-09-01T08:21:35Z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