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915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87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6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81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919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4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534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734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940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152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706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528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530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173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28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947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153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96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122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694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87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2019/6/26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889951" cy="1317625"/>
            <a:chOff x="0" y="0"/>
            <a:chExt cx="7891335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66033" cy="92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校园食品安全宣传</a:t>
              </a:r>
              <a:r>
                <a:rPr lang="en-US" altLang="zh-CN" sz="54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5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Pages>0</Pages>
  <Words>1929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28</cp:revision>
  <dcterms:created xsi:type="dcterms:W3CDTF">2015-03-28T14:16:19Z</dcterms:created>
  <dcterms:modified xsi:type="dcterms:W3CDTF">2019-06-26T05:59:19Z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