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63" r:id="rId3"/>
    <p:sldId id="283" r:id="rId4"/>
    <p:sldId id="265" r:id="rId5"/>
    <p:sldId id="281" r:id="rId6"/>
    <p:sldId id="266" r:id="rId7"/>
    <p:sldId id="267" r:id="rId8"/>
    <p:sldId id="285" r:id="rId9"/>
    <p:sldId id="271" r:id="rId10"/>
    <p:sldId id="269" r:id="rId11"/>
    <p:sldId id="270" r:id="rId12"/>
    <p:sldId id="272" r:id="rId13"/>
    <p:sldId id="274" r:id="rId14"/>
    <p:sldId id="275" r:id="rId15"/>
    <p:sldId id="276" r:id="rId16"/>
    <p:sldId id="284" r:id="rId17"/>
    <p:sldId id="286" r:id="rId18"/>
    <p:sldId id="277" r:id="rId19"/>
    <p:sldId id="278" r:id="rId20"/>
    <p:sldId id="279" r:id="rId21"/>
    <p:sldId id="262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0DC"/>
    <a:srgbClr val="F3F5F4"/>
    <a:srgbClr val="FBF0D2"/>
    <a:srgbClr val="F8E7B2"/>
    <a:srgbClr val="FEFAF0"/>
    <a:srgbClr val="DBE1DD"/>
    <a:srgbClr val="E7E7D8"/>
    <a:srgbClr val="EFEEEE"/>
    <a:srgbClr val="FCFCFC"/>
    <a:srgbClr val="FFF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3" autoAdjust="0"/>
    <p:restoredTop sz="94660"/>
  </p:normalViewPr>
  <p:slideViewPr>
    <p:cSldViewPr snapToGrid="0">
      <p:cViewPr varScale="1">
        <p:scale>
          <a:sx n="92" d="100"/>
          <a:sy n="92" d="100"/>
        </p:scale>
        <p:origin x="5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9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D80FE-365B-4C0D-AB05-8E17CF462517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FD73A-D8F5-470C-B563-55470CACEA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110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778E-B533-491B-A037-63CEC32982E9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D65D2-3D3F-4108-9C1E-21CB58C64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34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73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967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705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090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5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548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404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252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216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835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70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51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832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350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9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224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85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158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634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077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03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25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891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129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796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23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8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330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683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73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03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89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120A-4108-4952-BDD3-96E655023CCA}" type="datetimeFigureOut">
              <a:rPr lang="zh-CN" altLang="en-US" smtClean="0"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64D5-53BF-4B95-87E5-7D414C0F8F7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5003552" y="223576"/>
            <a:ext cx="2443527" cy="956841"/>
            <a:chOff x="4926448" y="107022"/>
            <a:chExt cx="2443527" cy="956841"/>
          </a:xfrm>
        </p:grpSpPr>
        <p:sp>
          <p:nvSpPr>
            <p:cNvPr id="9" name="文本框 8"/>
            <p:cNvSpPr txBox="1"/>
            <p:nvPr/>
          </p:nvSpPr>
          <p:spPr>
            <a:xfrm>
              <a:off x="4926448" y="663753"/>
              <a:ext cx="231280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pPr algn="dist"/>
              <a:r>
                <a:rPr lang="zh-CN" altLang="en-US" dirty="0" smtClean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古典文学</a:t>
              </a:r>
              <a:endPara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 userDrawn="1"/>
        </p:nvSpPr>
        <p:spPr>
          <a:xfrm>
            <a:off x="3703649" y="1402117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227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3910878" y="671379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2" b="20486"/>
          <a:stretch/>
        </p:blipFill>
        <p:spPr>
          <a:xfrm>
            <a:off x="2470971" y="2119744"/>
            <a:ext cx="9715258" cy="473825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88819" y="837561"/>
            <a:ext cx="3036303" cy="5315874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88900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424786" y="0"/>
            <a:ext cx="72597" cy="1352391"/>
            <a:chOff x="6060000" y="591212"/>
            <a:chExt cx="72000" cy="134127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591212"/>
              <a:ext cx="0" cy="133171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5480143"/>
            <a:ext cx="72000" cy="1377857"/>
            <a:chOff x="6060000" y="554625"/>
            <a:chExt cx="72000" cy="137785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554625"/>
              <a:ext cx="0" cy="1368303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040677" y="3398791"/>
            <a:ext cx="430887" cy="26519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300">
                <a:latin typeface="汉仪行楷简" panose="02010609000101010101" pitchFamily="49" charset="-122"/>
                <a:ea typeface="汉仪行楷简" panose="02010609000101010101" pitchFamily="49" charset="-122"/>
              </a:rPr>
              <a:t>花韵古典风格</a:t>
            </a:r>
            <a:r>
              <a:rPr lang="en-US" altLang="zh-CN" sz="1600" spc="300">
                <a:latin typeface="汉仪行楷简" panose="02010609000101010101" pitchFamily="49" charset="-122"/>
                <a:ea typeface="汉仪行楷简" panose="02010609000101010101" pitchFamily="49" charset="-122"/>
              </a:rPr>
              <a:t>ppt</a:t>
            </a:r>
            <a:r>
              <a:rPr lang="zh-CN" altLang="en-US" sz="1600" spc="300">
                <a:latin typeface="汉仪行楷简" panose="02010609000101010101" pitchFamily="49" charset="-122"/>
                <a:ea typeface="汉仪行楷简" panose="02010609000101010101" pitchFamily="49" charset="-122"/>
              </a:rPr>
              <a:t>模板</a:t>
            </a:r>
            <a:endParaRPr lang="zh-CN" altLang="en-US" sz="1600" spc="3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90" y="985410"/>
            <a:ext cx="938786" cy="85953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483893" y="1923224"/>
            <a:ext cx="1954381" cy="304185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15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醉美</a:t>
            </a:r>
            <a:endParaRPr lang="zh-CN" altLang="en-US" sz="115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84402" y="1944887"/>
            <a:ext cx="461665" cy="7848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中国风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grpSp>
        <p:nvGrpSpPr>
          <p:cNvPr id="22" name="印章"/>
          <p:cNvGrpSpPr>
            <a:grpSpLocks/>
          </p:cNvGrpSpPr>
          <p:nvPr/>
        </p:nvGrpSpPr>
        <p:grpSpPr bwMode="auto">
          <a:xfrm>
            <a:off x="3361319" y="4744458"/>
            <a:ext cx="250159" cy="660432"/>
            <a:chOff x="-18298" y="-8220"/>
            <a:chExt cx="372676" cy="702317"/>
          </a:xfrm>
        </p:grpSpPr>
        <p:pic>
          <p:nvPicPr>
            <p:cNvPr id="23" name="图片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38" y="1940"/>
              <a:ext cx="260540" cy="692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1"/>
            <p:cNvSpPr>
              <a:spLocks noChangeArrowheads="1"/>
            </p:cNvSpPr>
            <p:nvPr/>
          </p:nvSpPr>
          <p:spPr bwMode="auto">
            <a:xfrm>
              <a:off x="3600" y="60732"/>
              <a:ext cx="184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00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" name="矩形 13"/>
            <p:cNvSpPr>
              <a:spLocks noChangeArrowheads="1"/>
            </p:cNvSpPr>
            <p:nvPr/>
          </p:nvSpPr>
          <p:spPr bwMode="auto">
            <a:xfrm>
              <a:off x="-18298" y="-8220"/>
              <a:ext cx="319692" cy="68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spc="-300" dirty="0" smtClean="0">
                  <a:solidFill>
                    <a:schemeClr val="bg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sym typeface="方正兰亭粗黑简体" panose="02000000000000000000" pitchFamily="2" charset="-122"/>
                </a:rPr>
                <a:t>添加文字</a:t>
              </a:r>
              <a:endParaRPr lang="zh-CN" altLang="en-US" sz="900" spc="-300" dirty="0">
                <a:solidFill>
                  <a:schemeClr val="bg1"/>
                </a:solidFill>
                <a:latin typeface="汉仪行楷简" panose="02010609000101010101" pitchFamily="49" charset="-122"/>
                <a:ea typeface="汉仪行楷简" panose="02010609000101010101" pitchFamily="49" charset="-122"/>
                <a:sym typeface="方正兰亭粗黑简体" panose="02000000000000000000" pitchFamily="2" charset="-122"/>
              </a:endParaRPr>
            </a:p>
          </p:txBody>
        </p:sp>
      </p:grpSp>
      <p:pic>
        <p:nvPicPr>
          <p:cNvPr id="32" name="图片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47082" y="4722071"/>
            <a:ext cx="103981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36" name="古筝-《高山流水》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59380" y="-1481716"/>
            <a:ext cx="609494" cy="6094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741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14:ripple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128784" y="1050277"/>
            <a:ext cx="949781" cy="1662850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28575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9" b="34909"/>
          <a:stretch/>
        </p:blipFill>
        <p:spPr>
          <a:xfrm>
            <a:off x="5024834" y="336077"/>
            <a:ext cx="7177266" cy="24855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55235" y="1219982"/>
            <a:ext cx="923330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4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目录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08" y="1110105"/>
            <a:ext cx="1219202" cy="731521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23629" y="1379005"/>
            <a:ext cx="2637731" cy="539858"/>
            <a:chOff x="3343357" y="3004515"/>
            <a:chExt cx="2637731" cy="53985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sz="2800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23629" y="2151827"/>
            <a:ext cx="2637731" cy="539858"/>
            <a:chOff x="3343357" y="3004515"/>
            <a:chExt cx="2637731" cy="53985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23629" y="2948886"/>
            <a:ext cx="2637731" cy="539858"/>
            <a:chOff x="3343357" y="3004515"/>
            <a:chExt cx="2637731" cy="53985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23629" y="3721708"/>
            <a:ext cx="2637731" cy="539858"/>
            <a:chOff x="3343357" y="3004515"/>
            <a:chExt cx="2637731" cy="5398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455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35">
        <p15:prstTrans prst="pageCurlDouble"/>
      </p:transition>
    </mc:Choice>
    <mc:Fallback xmlns="">
      <p:transition spd="slow" advClick="0" advTm="8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69893" y="1235554"/>
            <a:ext cx="67710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sz="32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标题一</a:t>
            </a:r>
            <a:endParaRPr lang="zh-CN" altLang="en-US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27772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462" y="3271026"/>
            <a:ext cx="1420922" cy="130097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13576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val="1905387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2" y="1437561"/>
            <a:ext cx="3352669" cy="50301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06624" y="1886273"/>
            <a:ext cx="2236510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</a:t>
            </a:r>
            <a:r>
              <a:rPr lang="zh-CN" altLang="en-US" sz="20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模板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062" y="1437561"/>
            <a:ext cx="3353616" cy="503018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969768" y="1956977"/>
            <a:ext cx="2236510" cy="224676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1328121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347" y="2094500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837093" y="2904674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1" name="矩形 20"/>
          <p:cNvSpPr/>
          <p:nvPr/>
        </p:nvSpPr>
        <p:spPr>
          <a:xfrm>
            <a:off x="2123542" y="205240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  <p:pic>
        <p:nvPicPr>
          <p:cNvPr id="22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69" y="2136592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206908" y="2858836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4" name="矩形 23"/>
          <p:cNvSpPr/>
          <p:nvPr/>
        </p:nvSpPr>
        <p:spPr>
          <a:xfrm>
            <a:off x="4499990" y="2017920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贰</a:t>
            </a:r>
          </a:p>
        </p:txBody>
      </p:sp>
      <p:pic>
        <p:nvPicPr>
          <p:cNvPr id="25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989" y="2120873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552228" y="2843119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7" name="矩形 26"/>
          <p:cNvSpPr/>
          <p:nvPr/>
        </p:nvSpPr>
        <p:spPr>
          <a:xfrm>
            <a:off x="6876438" y="203560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叁</a:t>
            </a:r>
          </a:p>
        </p:txBody>
      </p:sp>
      <p:pic>
        <p:nvPicPr>
          <p:cNvPr id="28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311" y="2136592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897551" y="2858836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30" name="矩形 29"/>
          <p:cNvSpPr/>
          <p:nvPr/>
        </p:nvSpPr>
        <p:spPr>
          <a:xfrm>
            <a:off x="9221758" y="207367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肆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5003552" y="223576"/>
            <a:ext cx="2443527" cy="956841"/>
            <a:chOff x="4926448" y="107022"/>
            <a:chExt cx="2443527" cy="956841"/>
          </a:xfrm>
        </p:grpSpPr>
        <p:sp>
          <p:nvSpPr>
            <p:cNvPr id="36" name="文本框 35"/>
            <p:cNvSpPr txBox="1"/>
            <p:nvPr/>
          </p:nvSpPr>
          <p:spPr>
            <a:xfrm>
              <a:off x="4926448" y="663753"/>
              <a:ext cx="231280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pPr algn="dist"/>
              <a:r>
                <a:rPr lang="zh-CN" altLang="en-US" dirty="0" smtClean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古典文学</a:t>
              </a:r>
              <a:endPara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8697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  <p:bldP spid="26" grpId="0"/>
      <p:bldP spid="27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84792" y="1224953"/>
            <a:ext cx="10629555" cy="4631301"/>
            <a:chOff x="1250066" y="1906598"/>
            <a:chExt cx="9757458" cy="4251328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777924" y="1999403"/>
              <a:ext cx="6755863" cy="34143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65168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2742" y="2209065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342113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852941" y="1929466"/>
              <a:ext cx="791070" cy="422846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91" y="1941986"/>
            <a:ext cx="2482956" cy="343936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900283" y="1554454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val="1955397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6352" y="1709678"/>
            <a:ext cx="5370899" cy="4199037"/>
            <a:chOff x="891471" y="1719625"/>
            <a:chExt cx="4349424" cy="3400435"/>
          </a:xfrm>
          <a:solidFill>
            <a:srgbClr val="FFFFFF"/>
          </a:solidFill>
        </p:grpSpPr>
        <p:sp>
          <p:nvSpPr>
            <p:cNvPr id="2" name="椭圆 1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  <a:grpFill/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  <a:grpFill/>
          </p:spPr>
        </p:pic>
      </p:grpSp>
      <p:grpSp>
        <p:nvGrpSpPr>
          <p:cNvPr id="4" name="组合 3"/>
          <p:cNvGrpSpPr/>
          <p:nvPr/>
        </p:nvGrpSpPr>
        <p:grpSpPr>
          <a:xfrm>
            <a:off x="8817352" y="1709678"/>
            <a:ext cx="1632076" cy="3801682"/>
            <a:chOff x="8817352" y="1709678"/>
            <a:chExt cx="1632076" cy="3801682"/>
          </a:xfrm>
        </p:grpSpPr>
        <p:sp>
          <p:nvSpPr>
            <p:cNvPr id="8" name="文本框 7"/>
            <p:cNvSpPr txBox="1"/>
            <p:nvPr/>
          </p:nvSpPr>
          <p:spPr>
            <a:xfrm>
              <a:off x="9895430" y="1709678"/>
              <a:ext cx="553998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827680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8817352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9751" y="1709678"/>
            <a:ext cx="1704912" cy="3801682"/>
            <a:chOff x="6809751" y="1709678"/>
            <a:chExt cx="1704912" cy="3801682"/>
          </a:xfrm>
        </p:grpSpPr>
        <p:sp>
          <p:nvSpPr>
            <p:cNvPr id="19" name="文本框 18"/>
            <p:cNvSpPr txBox="1"/>
            <p:nvPr/>
          </p:nvSpPr>
          <p:spPr>
            <a:xfrm>
              <a:off x="7960665" y="1709678"/>
              <a:ext cx="553998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2400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820079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809751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2852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标题二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5084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67272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贰</a:t>
            </a:r>
          </a:p>
        </p:txBody>
      </p:sp>
    </p:spTree>
    <p:extLst>
      <p:ext uri="{BB962C8B-B14F-4D97-AF65-F5344CB8AC3E}">
        <p14:creationId xmlns:p14="http://schemas.microsoft.com/office/powerpoint/2010/main" val="2107088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412110" y="1620594"/>
            <a:ext cx="5238104" cy="1469847"/>
            <a:chOff x="1412110" y="1620594"/>
            <a:chExt cx="5238104" cy="1469847"/>
          </a:xfrm>
        </p:grpSpPr>
        <p:sp>
          <p:nvSpPr>
            <p:cNvPr id="8" name="矩形 7"/>
            <p:cNvSpPr/>
            <p:nvPr/>
          </p:nvSpPr>
          <p:spPr>
            <a:xfrm>
              <a:off x="1412110" y="1620594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1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007" y="1799306"/>
              <a:ext cx="1731207" cy="10387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91695" y="3269153"/>
            <a:ext cx="5208609" cy="1469847"/>
            <a:chOff x="3491695" y="3269153"/>
            <a:chExt cx="5208609" cy="146984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784610" y="4917712"/>
            <a:ext cx="5208609" cy="1469847"/>
            <a:chOff x="5784610" y="4917712"/>
            <a:chExt cx="5208609" cy="1469847"/>
          </a:xfrm>
        </p:grpSpPr>
        <p:sp>
          <p:nvSpPr>
            <p:cNvPr id="11" name="矩形 10"/>
            <p:cNvSpPr/>
            <p:nvPr/>
          </p:nvSpPr>
          <p:spPr>
            <a:xfrm>
              <a:off x="5784610" y="4917712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350" y="5197139"/>
              <a:ext cx="1462737" cy="1190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8974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97731" y="1536582"/>
            <a:ext cx="10191263" cy="4427666"/>
            <a:chOff x="1558777" y="1814052"/>
            <a:chExt cx="8912578" cy="3967316"/>
          </a:xfrm>
        </p:grpSpPr>
        <p:sp>
          <p:nvSpPr>
            <p:cNvPr id="9" name="矩形 8"/>
            <p:cNvSpPr/>
            <p:nvPr/>
          </p:nvSpPr>
          <p:spPr>
            <a:xfrm>
              <a:off x="4203778" y="1814052"/>
              <a:ext cx="6267577" cy="3967316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水墨主题请在此输入文字  水墨主题请在此输入文字 水墨主题请在此输入文字 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水墨主题请在此输入文字 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zh-CN" altLang="en-US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8777" y="1814052"/>
              <a:ext cx="2645001" cy="3967316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65538" y="4264603"/>
            <a:ext cx="2833768" cy="18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0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8" y="1285087"/>
            <a:ext cx="2677470" cy="47249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44104" y="36031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973972" y="4774853"/>
            <a:ext cx="5109161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73973" y="3276607"/>
            <a:ext cx="5109161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73974" y="1784486"/>
            <a:ext cx="5032147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8359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请插入标题三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73462" y="1909184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8800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叁</a:t>
            </a:r>
            <a:endParaRPr lang="zh-CN" altLang="en-US" sz="138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608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58644" y="2212258"/>
            <a:ext cx="9127187" cy="28169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79" y="2716365"/>
            <a:ext cx="4179796" cy="2683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02117" y="2392189"/>
            <a:ext cx="2400657" cy="27597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请在这里输入标题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墨主题请在此输入文字  水墨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主题请在此输入文字 水墨主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题请在此输入文字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主题请在此输入文字 水墨主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题请在此输入文字 </a:t>
            </a:r>
          </a:p>
          <a:p>
            <a:endParaRPr lang="zh-CN" altLang="en-US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312" y="3048034"/>
            <a:ext cx="3479980" cy="202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52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8798"/>
            <a:ext cx="12192000" cy="35992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526099" y="151794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20523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0717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7189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val="4070074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build="allAtOnce"/>
      <p:bldP spid="14" grpId="0" build="allAtOnce"/>
      <p:bldP spid="1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702457" y="2051721"/>
            <a:ext cx="2031325" cy="33239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71056" y="1990635"/>
            <a:ext cx="2031325" cy="33239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119" y="2051721"/>
            <a:ext cx="3906394" cy="2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41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4"/>
          <p:cNvSpPr>
            <a:spLocks noChangeShapeType="1"/>
          </p:cNvSpPr>
          <p:nvPr/>
        </p:nvSpPr>
        <p:spPr bwMode="auto">
          <a:xfrm flipH="1">
            <a:off x="6705833" y="1624796"/>
            <a:ext cx="6351" cy="3754604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 rot="16200000" flipH="1">
            <a:off x="8153158" y="1942912"/>
            <a:ext cx="0" cy="2937193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grpSp>
        <p:nvGrpSpPr>
          <p:cNvPr id="12" name="组合 11"/>
          <p:cNvGrpSpPr/>
          <p:nvPr/>
        </p:nvGrpSpPr>
        <p:grpSpPr>
          <a:xfrm>
            <a:off x="803445" y="1523321"/>
            <a:ext cx="5022307" cy="3926503"/>
            <a:chOff x="891471" y="1719625"/>
            <a:chExt cx="4349424" cy="3400435"/>
          </a:xfrm>
          <a:solidFill>
            <a:srgbClr val="FFFFFF"/>
          </a:solidFill>
        </p:grpSpPr>
        <p:sp>
          <p:nvSpPr>
            <p:cNvPr id="13" name="椭圆 12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  <a:grpFill/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  <a:grpFill/>
          </p:spPr>
        </p:pic>
      </p:grpSp>
      <p:sp>
        <p:nvSpPr>
          <p:cNvPr id="19" name="文本框 18"/>
          <p:cNvSpPr txBox="1"/>
          <p:nvPr/>
        </p:nvSpPr>
        <p:spPr>
          <a:xfrm>
            <a:off x="7168034" y="2851125"/>
            <a:ext cx="2339102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请插入标题一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236766" y="3604541"/>
            <a:ext cx="541924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</p:spTree>
    <p:extLst>
      <p:ext uri="{BB962C8B-B14F-4D97-AF65-F5344CB8AC3E}">
        <p14:creationId xmlns:p14="http://schemas.microsoft.com/office/powerpoint/2010/main" val="1181084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/>
      <p:bldP spid="20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标题四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27772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462" y="3271026"/>
            <a:ext cx="1420922" cy="130097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13576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肆</a:t>
            </a:r>
            <a:endParaRPr lang="zh-CN" altLang="en-US" sz="138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3113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972256" y="2343982"/>
            <a:ext cx="3589420" cy="2301765"/>
            <a:chOff x="972256" y="2343982"/>
            <a:chExt cx="3589420" cy="2301765"/>
          </a:xfrm>
        </p:grpSpPr>
        <p:sp>
          <p:nvSpPr>
            <p:cNvPr id="8" name="椭圆 7"/>
            <p:cNvSpPr/>
            <p:nvPr/>
          </p:nvSpPr>
          <p:spPr>
            <a:xfrm>
              <a:off x="2049009" y="2343982"/>
              <a:ext cx="2301765" cy="2301765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72256" y="2387724"/>
              <a:ext cx="3589420" cy="225802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995" y="3149179"/>
            <a:ext cx="5102005" cy="370882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812448" y="2343982"/>
            <a:ext cx="455509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输入标题</a:t>
            </a:r>
            <a:endParaRPr lang="en-US" altLang="zh-CN" sz="2400" dirty="0" smtClean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输入文字水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3146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305665" y="5073376"/>
            <a:ext cx="7580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入文字水墨主题请在此输入文字  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水墨主题请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994" y="3461606"/>
            <a:ext cx="2738981" cy="151574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993476" y="1523300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129044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242647" y="1529648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82166" y="1523300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val="275030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233"/>
            <a:ext cx="12192000" cy="3611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95738" y="4836353"/>
            <a:ext cx="81902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水墨主题请在此输入文字 水墨主题请在此输入文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字水墨主题请在此输入文字  水墨主题请在此输入文字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9404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10878" y="671379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2" b="20486"/>
          <a:stretch/>
        </p:blipFill>
        <p:spPr>
          <a:xfrm>
            <a:off x="3144981" y="2448468"/>
            <a:ext cx="9041247" cy="440953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8" t="28849" b="34909"/>
          <a:stretch/>
        </p:blipFill>
        <p:spPr>
          <a:xfrm flipH="1">
            <a:off x="-30228" y="-58885"/>
            <a:ext cx="1884898" cy="125764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139209" y="699089"/>
            <a:ext cx="3036303" cy="5315874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88900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80" y="846938"/>
            <a:ext cx="938786" cy="85953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49056" y="1226537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谢谢指导</a:t>
            </a:r>
            <a:endParaRPr lang="zh-CN" altLang="en-US" sz="8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grpSp>
        <p:nvGrpSpPr>
          <p:cNvPr id="22" name="印章"/>
          <p:cNvGrpSpPr>
            <a:grpSpLocks/>
          </p:cNvGrpSpPr>
          <p:nvPr/>
        </p:nvGrpSpPr>
        <p:grpSpPr bwMode="auto">
          <a:xfrm>
            <a:off x="5511709" y="4605986"/>
            <a:ext cx="250159" cy="660432"/>
            <a:chOff x="-18298" y="-8220"/>
            <a:chExt cx="372676" cy="702317"/>
          </a:xfrm>
        </p:grpSpPr>
        <p:pic>
          <p:nvPicPr>
            <p:cNvPr id="23" name="图片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38" y="1940"/>
              <a:ext cx="260540" cy="692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1"/>
            <p:cNvSpPr>
              <a:spLocks noChangeArrowheads="1"/>
            </p:cNvSpPr>
            <p:nvPr/>
          </p:nvSpPr>
          <p:spPr bwMode="auto">
            <a:xfrm>
              <a:off x="3600" y="60732"/>
              <a:ext cx="184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00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5" name="矩形 13"/>
            <p:cNvSpPr>
              <a:spLocks noChangeArrowheads="1"/>
            </p:cNvSpPr>
            <p:nvPr/>
          </p:nvSpPr>
          <p:spPr bwMode="auto">
            <a:xfrm>
              <a:off x="-18298" y="-8220"/>
              <a:ext cx="319692" cy="68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spc="-300" dirty="0" smtClean="0">
                  <a:solidFill>
                    <a:schemeClr val="bg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sym typeface="方正兰亭粗黑简体" panose="02000000000000000000" pitchFamily="2" charset="-122"/>
                </a:rPr>
                <a:t>添加文字</a:t>
              </a:r>
              <a:endParaRPr lang="zh-CN" altLang="en-US" sz="900" spc="-300" dirty="0">
                <a:solidFill>
                  <a:schemeClr val="bg1"/>
                </a:solidFill>
                <a:latin typeface="汉仪行楷简" panose="02010609000101010101" pitchFamily="49" charset="-122"/>
                <a:ea typeface="汉仪行楷简" panose="02010609000101010101" pitchFamily="49" charset="-122"/>
                <a:sym typeface="方正兰亭粗黑简体" panose="02000000000000000000" pitchFamily="2" charset="-122"/>
              </a:endParaRPr>
            </a:p>
          </p:txBody>
        </p:sp>
      </p:grpSp>
      <p:pic>
        <p:nvPicPr>
          <p:cNvPr id="26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2897472" y="4583599"/>
            <a:ext cx="103981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51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ripple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文学水墨情"/>
  <p:tag name="ISPRING_ULTRA_SCORM_COURSE_ID" val="BFF00CE5-1B06-43BF-A0DE-DC0221CA9B5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0.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</TotalTime>
  <Words>1026</Words>
  <Application>Microsoft Office PowerPoint</Application>
  <PresentationFormat>宽屏</PresentationFormat>
  <Paragraphs>259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方正兰亭粗黑简体</vt:lpstr>
      <vt:lpstr>方正隶二繁体</vt:lpstr>
      <vt:lpstr>方正祥隶繁体</vt:lpstr>
      <vt:lpstr>方正新舒体繁体</vt:lpstr>
      <vt:lpstr>汉仪行楷简</vt:lpstr>
      <vt:lpstr>隶书</vt:lpstr>
      <vt:lpstr>宋体</vt:lpstr>
      <vt:lpstr>叶根友行书繁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古典文学水墨情</dc:title>
  <dc:creator/>
  <cp:lastModifiedBy>faith123</cp:lastModifiedBy>
  <cp:revision>164</cp:revision>
  <dcterms:created xsi:type="dcterms:W3CDTF">2017-03-21T08:36:50Z</dcterms:created>
  <dcterms:modified xsi:type="dcterms:W3CDTF">2018-10-10T02:39:39Z</dcterms:modified>
</cp:coreProperties>
</file>